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if" ContentType="image/tif"/>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2.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3.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4.xml" ContentType="application/vnd.openxmlformats-officedocument.theme+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theme/theme5.xml" ContentType="application/vnd.openxmlformats-officedocument.theme+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theme/theme6.xml" ContentType="application/vnd.openxmlformats-officedocument.theme+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theme/theme7.xml" ContentType="application/vnd.openxmlformats-officedocument.theme+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theme/theme8.xml" ContentType="application/vnd.openxmlformats-officedocument.theme+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theme/theme9.xml" ContentType="application/vnd.openxmlformats-officedocument.theme+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96" r:id="rId2"/>
    <p:sldMasterId id="2147483722" r:id="rId3"/>
    <p:sldMasterId id="2147483735" r:id="rId4"/>
    <p:sldMasterId id="2147483796" r:id="rId5"/>
    <p:sldMasterId id="2147483865" r:id="rId6"/>
    <p:sldMasterId id="2147483889" r:id="rId7"/>
    <p:sldMasterId id="2147483914" r:id="rId8"/>
    <p:sldMasterId id="2147484030" r:id="rId9"/>
    <p:sldMasterId id="2147484059" r:id="rId10"/>
  </p:sldMasterIdLst>
  <p:notesMasterIdLst>
    <p:notesMasterId r:id="rId257"/>
  </p:notesMasterIdLst>
  <p:sldIdLst>
    <p:sldId id="256" r:id="rId11"/>
    <p:sldId id="650" r:id="rId12"/>
    <p:sldId id="293" r:id="rId13"/>
    <p:sldId id="689" r:id="rId14"/>
    <p:sldId id="323" r:id="rId15"/>
    <p:sldId id="690" r:id="rId16"/>
    <p:sldId id="691" r:id="rId17"/>
    <p:sldId id="692" r:id="rId18"/>
    <p:sldId id="693" r:id="rId19"/>
    <p:sldId id="694" r:id="rId20"/>
    <p:sldId id="695" r:id="rId21"/>
    <p:sldId id="325" r:id="rId22"/>
    <p:sldId id="333" r:id="rId23"/>
    <p:sldId id="696" r:id="rId24"/>
    <p:sldId id="697" r:id="rId25"/>
    <p:sldId id="698" r:id="rId26"/>
    <p:sldId id="340" r:id="rId27"/>
    <p:sldId id="699" r:id="rId28"/>
    <p:sldId id="651" r:id="rId29"/>
    <p:sldId id="538" r:id="rId30"/>
    <p:sldId id="539" r:id="rId31"/>
    <p:sldId id="511" r:id="rId32"/>
    <p:sldId id="512" r:id="rId33"/>
    <p:sldId id="513" r:id="rId34"/>
    <p:sldId id="515" r:id="rId35"/>
    <p:sldId id="516" r:id="rId36"/>
    <p:sldId id="517" r:id="rId37"/>
    <p:sldId id="518" r:id="rId38"/>
    <p:sldId id="519" r:id="rId39"/>
    <p:sldId id="520" r:id="rId40"/>
    <p:sldId id="521" r:id="rId41"/>
    <p:sldId id="522" r:id="rId42"/>
    <p:sldId id="523" r:id="rId43"/>
    <p:sldId id="524" r:id="rId44"/>
    <p:sldId id="525" r:id="rId45"/>
    <p:sldId id="526" r:id="rId46"/>
    <p:sldId id="527" r:id="rId47"/>
    <p:sldId id="528" r:id="rId48"/>
    <p:sldId id="529" r:id="rId49"/>
    <p:sldId id="530" r:id="rId50"/>
    <p:sldId id="531" r:id="rId51"/>
    <p:sldId id="532" r:id="rId52"/>
    <p:sldId id="533" r:id="rId53"/>
    <p:sldId id="534" r:id="rId54"/>
    <p:sldId id="535" r:id="rId55"/>
    <p:sldId id="258" r:id="rId56"/>
    <p:sldId id="397" r:id="rId57"/>
    <p:sldId id="448" r:id="rId58"/>
    <p:sldId id="449" r:id="rId59"/>
    <p:sldId id="450" r:id="rId60"/>
    <p:sldId id="451" r:id="rId61"/>
    <p:sldId id="509" r:id="rId62"/>
    <p:sldId id="652" r:id="rId63"/>
    <p:sldId id="653" r:id="rId64"/>
    <p:sldId id="656" r:id="rId65"/>
    <p:sldId id="447" r:id="rId66"/>
    <p:sldId id="657" r:id="rId67"/>
    <p:sldId id="465" r:id="rId68"/>
    <p:sldId id="474" r:id="rId69"/>
    <p:sldId id="279" r:id="rId70"/>
    <p:sldId id="541" r:id="rId71"/>
    <p:sldId id="660" r:id="rId72"/>
    <p:sldId id="661" r:id="rId73"/>
    <p:sldId id="662" r:id="rId74"/>
    <p:sldId id="663" r:id="rId75"/>
    <p:sldId id="664" r:id="rId76"/>
    <p:sldId id="665" r:id="rId77"/>
    <p:sldId id="475" r:id="rId78"/>
    <p:sldId id="666" r:id="rId79"/>
    <p:sldId id="268" r:id="rId80"/>
    <p:sldId id="544" r:id="rId81"/>
    <p:sldId id="667" r:id="rId82"/>
    <p:sldId id="270" r:id="rId83"/>
    <p:sldId id="546" r:id="rId84"/>
    <p:sldId id="545" r:id="rId85"/>
    <p:sldId id="547" r:id="rId86"/>
    <p:sldId id="271" r:id="rId87"/>
    <p:sldId id="548" r:id="rId88"/>
    <p:sldId id="549" r:id="rId89"/>
    <p:sldId id="272" r:id="rId90"/>
    <p:sldId id="550" r:id="rId91"/>
    <p:sldId id="551" r:id="rId92"/>
    <p:sldId id="552" r:id="rId93"/>
    <p:sldId id="553" r:id="rId94"/>
    <p:sldId id="554" r:id="rId95"/>
    <p:sldId id="555" r:id="rId96"/>
    <p:sldId id="556" r:id="rId97"/>
    <p:sldId id="557" r:id="rId98"/>
    <p:sldId id="295" r:id="rId99"/>
    <p:sldId id="615" r:id="rId100"/>
    <p:sldId id="616" r:id="rId101"/>
    <p:sldId id="617" r:id="rId102"/>
    <p:sldId id="618" r:id="rId103"/>
    <p:sldId id="619" r:id="rId104"/>
    <p:sldId id="620" r:id="rId105"/>
    <p:sldId id="621" r:id="rId106"/>
    <p:sldId id="398" r:id="rId107"/>
    <p:sldId id="399" r:id="rId108"/>
    <p:sldId id="400" r:id="rId109"/>
    <p:sldId id="464" r:id="rId110"/>
    <p:sldId id="643" r:id="rId111"/>
    <p:sldId id="632" r:id="rId112"/>
    <p:sldId id="633" r:id="rId113"/>
    <p:sldId id="634" r:id="rId114"/>
    <p:sldId id="635" r:id="rId115"/>
    <p:sldId id="636" r:id="rId116"/>
    <p:sldId id="637" r:id="rId117"/>
    <p:sldId id="638" r:id="rId118"/>
    <p:sldId id="346" r:id="rId119"/>
    <p:sldId id="269" r:id="rId120"/>
    <p:sldId id="639" r:id="rId121"/>
    <p:sldId id="640" r:id="rId122"/>
    <p:sldId id="427" r:id="rId123"/>
    <p:sldId id="641" r:id="rId124"/>
    <p:sldId id="668" r:id="rId125"/>
    <p:sldId id="321" r:id="rId126"/>
    <p:sldId id="336" r:id="rId127"/>
    <p:sldId id="669" r:id="rId128"/>
    <p:sldId id="348" r:id="rId129"/>
    <p:sldId id="350" r:id="rId130"/>
    <p:sldId id="670" r:id="rId131"/>
    <p:sldId id="671" r:id="rId132"/>
    <p:sldId id="672" r:id="rId133"/>
    <p:sldId id="324" r:id="rId134"/>
    <p:sldId id="372" r:id="rId135"/>
    <p:sldId id="673" r:id="rId136"/>
    <p:sldId id="674" r:id="rId137"/>
    <p:sldId id="675" r:id="rId138"/>
    <p:sldId id="676" r:id="rId139"/>
    <p:sldId id="677" r:id="rId140"/>
    <p:sldId id="678" r:id="rId141"/>
    <p:sldId id="679" r:id="rId142"/>
    <p:sldId id="327" r:id="rId143"/>
    <p:sldId id="680" r:id="rId144"/>
    <p:sldId id="681" r:id="rId145"/>
    <p:sldId id="682" r:id="rId146"/>
    <p:sldId id="683" r:id="rId147"/>
    <p:sldId id="329" r:id="rId148"/>
    <p:sldId id="284" r:id="rId149"/>
    <p:sldId id="684" r:id="rId150"/>
    <p:sldId id="368" r:id="rId151"/>
    <p:sldId id="685" r:id="rId152"/>
    <p:sldId id="339" r:id="rId153"/>
    <p:sldId id="686" r:id="rId154"/>
    <p:sldId id="369" r:id="rId155"/>
    <p:sldId id="687" r:id="rId156"/>
    <p:sldId id="688" r:id="rId157"/>
    <p:sldId id="370" r:id="rId158"/>
    <p:sldId id="371" r:id="rId159"/>
    <p:sldId id="454" r:id="rId160"/>
    <p:sldId id="455" r:id="rId161"/>
    <p:sldId id="456" r:id="rId162"/>
    <p:sldId id="457" r:id="rId163"/>
    <p:sldId id="458" r:id="rId164"/>
    <p:sldId id="459" r:id="rId165"/>
    <p:sldId id="460" r:id="rId166"/>
    <p:sldId id="461" r:id="rId167"/>
    <p:sldId id="462" r:id="rId168"/>
    <p:sldId id="463" r:id="rId169"/>
    <p:sldId id="642" r:id="rId170"/>
    <p:sldId id="486" r:id="rId171"/>
    <p:sldId id="487" r:id="rId172"/>
    <p:sldId id="490" r:id="rId173"/>
    <p:sldId id="491" r:id="rId174"/>
    <p:sldId id="644" r:id="rId175"/>
    <p:sldId id="351" r:id="rId176"/>
    <p:sldId id="352" r:id="rId177"/>
    <p:sldId id="431" r:id="rId178"/>
    <p:sldId id="432" r:id="rId179"/>
    <p:sldId id="353" r:id="rId180"/>
    <p:sldId id="354" r:id="rId181"/>
    <p:sldId id="355" r:id="rId182"/>
    <p:sldId id="433" r:id="rId183"/>
    <p:sldId id="356" r:id="rId184"/>
    <p:sldId id="453" r:id="rId185"/>
    <p:sldId id="357" r:id="rId186"/>
    <p:sldId id="645" r:id="rId187"/>
    <p:sldId id="646" r:id="rId188"/>
    <p:sldId id="647" r:id="rId189"/>
    <p:sldId id="452" r:id="rId190"/>
    <p:sldId id="358" r:id="rId191"/>
    <p:sldId id="360" r:id="rId192"/>
    <p:sldId id="361" r:id="rId193"/>
    <p:sldId id="435" r:id="rId194"/>
    <p:sldId id="362" r:id="rId195"/>
    <p:sldId id="363" r:id="rId196"/>
    <p:sldId id="436" r:id="rId197"/>
    <p:sldId id="364" r:id="rId198"/>
    <p:sldId id="365" r:id="rId199"/>
    <p:sldId id="366" r:id="rId200"/>
    <p:sldId id="367" r:id="rId201"/>
    <p:sldId id="439" r:id="rId202"/>
    <p:sldId id="440" r:id="rId203"/>
    <p:sldId id="648" r:id="rId204"/>
    <p:sldId id="377" r:id="rId205"/>
    <p:sldId id="379" r:id="rId206"/>
    <p:sldId id="380" r:id="rId207"/>
    <p:sldId id="382" r:id="rId208"/>
    <p:sldId id="383" r:id="rId209"/>
    <p:sldId id="384" r:id="rId210"/>
    <p:sldId id="385" r:id="rId211"/>
    <p:sldId id="386" r:id="rId212"/>
    <p:sldId id="387" r:id="rId213"/>
    <p:sldId id="388" r:id="rId214"/>
    <p:sldId id="389" r:id="rId215"/>
    <p:sldId id="390" r:id="rId216"/>
    <p:sldId id="391" r:id="rId217"/>
    <p:sldId id="446" r:id="rId218"/>
    <p:sldId id="649" r:id="rId219"/>
    <p:sldId id="412" r:id="rId220"/>
    <p:sldId id="413" r:id="rId221"/>
    <p:sldId id="613" r:id="rId222"/>
    <p:sldId id="405" r:id="rId223"/>
    <p:sldId id="406" r:id="rId224"/>
    <p:sldId id="407" r:id="rId225"/>
    <p:sldId id="408" r:id="rId226"/>
    <p:sldId id="409" r:id="rId227"/>
    <p:sldId id="410" r:id="rId228"/>
    <p:sldId id="414" r:id="rId229"/>
    <p:sldId id="418" r:id="rId230"/>
    <p:sldId id="415" r:id="rId231"/>
    <p:sldId id="416" r:id="rId232"/>
    <p:sldId id="417" r:id="rId233"/>
    <p:sldId id="419" r:id="rId234"/>
    <p:sldId id="420" r:id="rId235"/>
    <p:sldId id="421" r:id="rId236"/>
    <p:sldId id="359" r:id="rId237"/>
    <p:sldId id="426" r:id="rId238"/>
    <p:sldId id="425" r:id="rId239"/>
    <p:sldId id="423" r:id="rId240"/>
    <p:sldId id="424" r:id="rId241"/>
    <p:sldId id="337" r:id="rId242"/>
    <p:sldId id="338" r:id="rId243"/>
    <p:sldId id="263" r:id="rId244"/>
    <p:sldId id="264" r:id="rId245"/>
    <p:sldId id="265" r:id="rId246"/>
    <p:sldId id="266" r:id="rId247"/>
    <p:sldId id="374" r:id="rId248"/>
    <p:sldId id="375" r:id="rId249"/>
    <p:sldId id="376" r:id="rId250"/>
    <p:sldId id="341" r:id="rId251"/>
    <p:sldId id="342" r:id="rId252"/>
    <p:sldId id="343" r:id="rId253"/>
    <p:sldId id="344" r:id="rId254"/>
    <p:sldId id="345" r:id="rId255"/>
    <p:sldId id="396" r:id="rId256"/>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lvl1pPr>
    <a:lvl2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lvl2pPr>
    <a:lvl3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lvl3pPr>
    <a:lvl4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lvl4pPr>
    <a:lvl5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lvl5pPr>
    <a:lvl6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lvl6pPr>
    <a:lvl7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lvl7pPr>
    <a:lvl8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lvl8pPr>
    <a:lvl9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000000"/>
        </a:fontRef>
        <a:srgbClr val="000000"/>
      </a:tcTxStyle>
      <a:tcStyle>
        <a:tcBdr>
          <a:left>
            <a:ln w="12700" cap="flat">
              <a:solidFill>
                <a:schemeClr val="accent5"/>
              </a:solidFill>
              <a:prstDash val="solid"/>
              <a:round/>
            </a:ln>
          </a:left>
          <a:right>
            <a:ln w="12700" cap="flat">
              <a:solidFill>
                <a:schemeClr val="accent5"/>
              </a:solidFill>
              <a:prstDash val="solid"/>
              <a:round/>
            </a:ln>
          </a:right>
          <a:top>
            <a:ln w="12700" cap="flat">
              <a:solidFill>
                <a:schemeClr val="accent5"/>
              </a:solidFill>
              <a:prstDash val="solid"/>
              <a:round/>
            </a:ln>
          </a:top>
          <a:bottom>
            <a:ln w="12700" cap="flat">
              <a:solidFill>
                <a:schemeClr val="accent5"/>
              </a:solidFill>
              <a:prstDash val="solid"/>
              <a:round/>
            </a:ln>
          </a:bottom>
          <a:insideH>
            <a:ln w="12700" cap="flat">
              <a:solidFill>
                <a:schemeClr val="accent5"/>
              </a:solidFill>
              <a:prstDash val="solid"/>
              <a:round/>
            </a:ln>
          </a:insideH>
          <a:insideV>
            <a:ln w="12700" cap="flat">
              <a:solidFill>
                <a:schemeClr val="accent5"/>
              </a:solidFill>
              <a:prstDash val="solid"/>
              <a:round/>
            </a:ln>
          </a:insideV>
        </a:tcBdr>
        <a:fill>
          <a:solidFill>
            <a:srgbClr val="CEE2EA"/>
          </a:solidFill>
        </a:fill>
      </a:tcStyle>
    </a:wholeTbl>
    <a:band2H>
      <a:tcTxStyle/>
      <a:tcStyle>
        <a:tcBdr/>
        <a:fill>
          <a:solidFill>
            <a:srgbClr val="E8F1F5"/>
          </a:solidFill>
        </a:fill>
      </a:tcStyle>
    </a:band2H>
    <a:firstCol>
      <a:tcTxStyle b="on" i="off">
        <a:fontRef idx="major">
          <a:srgbClr val="000000"/>
        </a:fontRef>
        <a:srgbClr val="000000"/>
      </a:tcTxStyle>
      <a:tcStyle>
        <a:tcBdr>
          <a:left>
            <a:ln w="12700" cap="flat">
              <a:solidFill>
                <a:schemeClr val="accent5"/>
              </a:solidFill>
              <a:prstDash val="solid"/>
              <a:round/>
            </a:ln>
          </a:left>
          <a:right>
            <a:ln w="12700" cap="flat">
              <a:solidFill>
                <a:schemeClr val="accent5"/>
              </a:solidFill>
              <a:prstDash val="solid"/>
              <a:round/>
            </a:ln>
          </a:right>
          <a:top>
            <a:ln w="12700" cap="flat">
              <a:solidFill>
                <a:schemeClr val="accent5"/>
              </a:solidFill>
              <a:prstDash val="solid"/>
              <a:round/>
            </a:ln>
          </a:top>
          <a:bottom>
            <a:ln w="12700" cap="flat">
              <a:solidFill>
                <a:schemeClr val="accent5"/>
              </a:solidFill>
              <a:prstDash val="solid"/>
              <a:round/>
            </a:ln>
          </a:bottom>
          <a:insideH>
            <a:ln w="12700" cap="flat">
              <a:solidFill>
                <a:schemeClr val="accent5"/>
              </a:solidFill>
              <a:prstDash val="solid"/>
              <a:round/>
            </a:ln>
          </a:insideH>
          <a:insideV>
            <a:ln w="12700" cap="flat">
              <a:solidFill>
                <a:schemeClr val="accent5"/>
              </a:solidFill>
              <a:prstDash val="solid"/>
              <a:round/>
            </a:ln>
          </a:insideV>
        </a:tcBdr>
        <a:fill>
          <a:solidFill>
            <a:srgbClr val="CEE2EA"/>
          </a:solidFill>
        </a:fill>
      </a:tcStyle>
    </a:firstCol>
    <a:lastRow>
      <a:tcTxStyle b="on" i="off">
        <a:fontRef idx="major">
          <a:srgbClr val="000000"/>
        </a:fontRef>
        <a:srgbClr val="000000"/>
      </a:tcTxStyle>
      <a:tcStyle>
        <a:tcBdr>
          <a:left>
            <a:ln w="12700" cap="flat">
              <a:solidFill>
                <a:schemeClr val="accent5"/>
              </a:solidFill>
              <a:prstDash val="solid"/>
              <a:round/>
            </a:ln>
          </a:left>
          <a:right>
            <a:ln w="12700" cap="flat">
              <a:solidFill>
                <a:schemeClr val="accent5"/>
              </a:solidFill>
              <a:prstDash val="solid"/>
              <a:round/>
            </a:ln>
          </a:right>
          <a:top>
            <a:ln w="25400" cap="flat">
              <a:solidFill>
                <a:schemeClr val="accent5"/>
              </a:solidFill>
              <a:prstDash val="solid"/>
              <a:round/>
            </a:ln>
          </a:top>
          <a:bottom>
            <a:ln w="12700" cap="flat">
              <a:solidFill>
                <a:schemeClr val="accent5"/>
              </a:solidFill>
              <a:prstDash val="solid"/>
              <a:round/>
            </a:ln>
          </a:bottom>
          <a:insideH>
            <a:ln w="12700" cap="flat">
              <a:solidFill>
                <a:schemeClr val="accent5"/>
              </a:solidFill>
              <a:prstDash val="solid"/>
              <a:round/>
            </a:ln>
          </a:insideH>
          <a:insideV>
            <a:ln w="12700" cap="flat">
              <a:solidFill>
                <a:schemeClr val="accent5"/>
              </a:solidFill>
              <a:prstDash val="solid"/>
              <a:round/>
            </a:ln>
          </a:insideV>
        </a:tcBdr>
        <a:fill>
          <a:solidFill>
            <a:srgbClr val="E8F1F5"/>
          </a:solidFill>
        </a:fill>
      </a:tcStyle>
    </a:lastRow>
    <a:firstRow>
      <a:tcTxStyle b="on" i="off">
        <a:fontRef idx="major">
          <a:srgbClr val="000000"/>
        </a:fontRef>
        <a:srgbClr val="000000"/>
      </a:tcTxStyle>
      <a:tcStyle>
        <a:tcBdr>
          <a:left>
            <a:ln w="12700" cap="flat">
              <a:solidFill>
                <a:schemeClr val="accent5"/>
              </a:solidFill>
              <a:prstDash val="solid"/>
              <a:round/>
            </a:ln>
          </a:left>
          <a:right>
            <a:ln w="12700" cap="flat">
              <a:solidFill>
                <a:schemeClr val="accent5"/>
              </a:solidFill>
              <a:prstDash val="solid"/>
              <a:round/>
            </a:ln>
          </a:right>
          <a:top>
            <a:ln w="12700" cap="flat">
              <a:solidFill>
                <a:schemeClr val="accent5"/>
              </a:solidFill>
              <a:prstDash val="solid"/>
              <a:round/>
            </a:ln>
          </a:top>
          <a:bottom>
            <a:ln w="12700" cap="flat">
              <a:solidFill>
                <a:schemeClr val="accent5"/>
              </a:solidFill>
              <a:prstDash val="solid"/>
              <a:round/>
            </a:ln>
          </a:bottom>
          <a:insideH>
            <a:ln w="12700" cap="flat">
              <a:solidFill>
                <a:schemeClr val="accent5"/>
              </a:solidFill>
              <a:prstDash val="solid"/>
              <a:round/>
            </a:ln>
          </a:insideH>
          <a:insideV>
            <a:ln w="12700" cap="flat">
              <a:solidFill>
                <a:schemeClr val="accent5"/>
              </a:solidFill>
              <a:prstDash val="solid"/>
              <a:round/>
            </a:ln>
          </a:insideV>
        </a:tcBdr>
        <a:fill>
          <a:solidFill>
            <a:srgbClr val="E8F1F5"/>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EEECE1"/>
              </a:solidFill>
              <a:prstDash val="solid"/>
              <a:round/>
            </a:ln>
          </a:left>
          <a:right>
            <a:ln w="12700" cap="flat">
              <a:solidFill>
                <a:srgbClr val="EEECE1"/>
              </a:solidFill>
              <a:prstDash val="solid"/>
              <a:round/>
            </a:ln>
          </a:right>
          <a:top>
            <a:ln w="12700" cap="flat">
              <a:solidFill>
                <a:srgbClr val="EEECE1"/>
              </a:solidFill>
              <a:prstDash val="solid"/>
              <a:round/>
            </a:ln>
          </a:top>
          <a:bottom>
            <a:ln w="12700" cap="flat">
              <a:solidFill>
                <a:srgbClr val="EEECE1"/>
              </a:solidFill>
              <a:prstDash val="solid"/>
              <a:round/>
            </a:ln>
          </a:bottom>
          <a:insideH>
            <a:ln w="12700" cap="flat">
              <a:solidFill>
                <a:srgbClr val="EEECE1"/>
              </a:solidFill>
              <a:prstDash val="solid"/>
              <a:round/>
            </a:ln>
          </a:insideH>
          <a:insideV>
            <a:ln w="12700" cap="flat">
              <a:solidFill>
                <a:srgbClr val="EEECE1"/>
              </a:solidFill>
              <a:prstDash val="solid"/>
              <a:round/>
            </a:ln>
          </a:insideV>
        </a:tcBdr>
        <a:fill>
          <a:solidFill>
            <a:srgbClr val="CFD7E7"/>
          </a:solidFill>
        </a:fill>
      </a:tcStyle>
    </a:wholeTbl>
    <a:band2H>
      <a:tcTxStyle/>
      <a:tcStyle>
        <a:tcBdr/>
        <a:fill>
          <a:solidFill>
            <a:srgbClr val="E8ECF4"/>
          </a:solidFill>
        </a:fill>
      </a:tcStyle>
    </a:band2H>
    <a:firstCol>
      <a:tcTxStyle b="on" i="off">
        <a:fontRef idx="minor">
          <a:srgbClr val="EEECE1"/>
        </a:fontRef>
        <a:srgbClr val="EEECE1"/>
      </a:tcTxStyle>
      <a:tcStyle>
        <a:tcBdr>
          <a:left>
            <a:ln w="12700" cap="flat">
              <a:solidFill>
                <a:srgbClr val="EEECE1"/>
              </a:solidFill>
              <a:prstDash val="solid"/>
              <a:round/>
            </a:ln>
          </a:left>
          <a:right>
            <a:ln w="12700" cap="flat">
              <a:solidFill>
                <a:srgbClr val="EEECE1"/>
              </a:solidFill>
              <a:prstDash val="solid"/>
              <a:round/>
            </a:ln>
          </a:right>
          <a:top>
            <a:ln w="12700" cap="flat">
              <a:solidFill>
                <a:srgbClr val="EEECE1"/>
              </a:solidFill>
              <a:prstDash val="solid"/>
              <a:round/>
            </a:ln>
          </a:top>
          <a:bottom>
            <a:ln w="12700" cap="flat">
              <a:solidFill>
                <a:srgbClr val="EEECE1"/>
              </a:solidFill>
              <a:prstDash val="solid"/>
              <a:round/>
            </a:ln>
          </a:bottom>
          <a:insideH>
            <a:ln w="12700" cap="flat">
              <a:solidFill>
                <a:srgbClr val="EEECE1"/>
              </a:solidFill>
              <a:prstDash val="solid"/>
              <a:round/>
            </a:ln>
          </a:insideH>
          <a:insideV>
            <a:ln w="12700" cap="flat">
              <a:solidFill>
                <a:srgbClr val="EEECE1"/>
              </a:solidFill>
              <a:prstDash val="solid"/>
              <a:round/>
            </a:ln>
          </a:insideV>
        </a:tcBdr>
        <a:fill>
          <a:solidFill>
            <a:schemeClr val="accent1"/>
          </a:solidFill>
        </a:fill>
      </a:tcStyle>
    </a:firstCol>
    <a:lastRow>
      <a:tcTxStyle b="on" i="off">
        <a:fontRef idx="minor">
          <a:srgbClr val="EEECE1"/>
        </a:fontRef>
        <a:srgbClr val="EEECE1"/>
      </a:tcTxStyle>
      <a:tcStyle>
        <a:tcBdr>
          <a:left>
            <a:ln w="12700" cap="flat">
              <a:solidFill>
                <a:srgbClr val="EEECE1"/>
              </a:solidFill>
              <a:prstDash val="solid"/>
              <a:round/>
            </a:ln>
          </a:left>
          <a:right>
            <a:ln w="12700" cap="flat">
              <a:solidFill>
                <a:srgbClr val="EEECE1"/>
              </a:solidFill>
              <a:prstDash val="solid"/>
              <a:round/>
            </a:ln>
          </a:right>
          <a:top>
            <a:ln w="38100" cap="flat">
              <a:solidFill>
                <a:srgbClr val="EEECE1"/>
              </a:solidFill>
              <a:prstDash val="solid"/>
              <a:round/>
            </a:ln>
          </a:top>
          <a:bottom>
            <a:ln w="12700" cap="flat">
              <a:solidFill>
                <a:srgbClr val="EEECE1"/>
              </a:solidFill>
              <a:prstDash val="solid"/>
              <a:round/>
            </a:ln>
          </a:bottom>
          <a:insideH>
            <a:ln w="12700" cap="flat">
              <a:solidFill>
                <a:srgbClr val="EEECE1"/>
              </a:solidFill>
              <a:prstDash val="solid"/>
              <a:round/>
            </a:ln>
          </a:insideH>
          <a:insideV>
            <a:ln w="12700" cap="flat">
              <a:solidFill>
                <a:srgbClr val="EEECE1"/>
              </a:solidFill>
              <a:prstDash val="solid"/>
              <a:round/>
            </a:ln>
          </a:insideV>
        </a:tcBdr>
        <a:fill>
          <a:solidFill>
            <a:schemeClr val="accent1"/>
          </a:solidFill>
        </a:fill>
      </a:tcStyle>
    </a:lastRow>
    <a:firstRow>
      <a:tcTxStyle b="on" i="off">
        <a:fontRef idx="minor">
          <a:srgbClr val="EEECE1"/>
        </a:fontRef>
        <a:srgbClr val="EEECE1"/>
      </a:tcTxStyle>
      <a:tcStyle>
        <a:tcBdr>
          <a:left>
            <a:ln w="12700" cap="flat">
              <a:solidFill>
                <a:srgbClr val="EEECE1"/>
              </a:solidFill>
              <a:prstDash val="solid"/>
              <a:round/>
            </a:ln>
          </a:left>
          <a:right>
            <a:ln w="12700" cap="flat">
              <a:solidFill>
                <a:srgbClr val="EEECE1"/>
              </a:solidFill>
              <a:prstDash val="solid"/>
              <a:round/>
            </a:ln>
          </a:right>
          <a:top>
            <a:ln w="12700" cap="flat">
              <a:solidFill>
                <a:srgbClr val="EEECE1"/>
              </a:solidFill>
              <a:prstDash val="solid"/>
              <a:round/>
            </a:ln>
          </a:top>
          <a:bottom>
            <a:ln w="38100" cap="flat">
              <a:solidFill>
                <a:srgbClr val="EEECE1"/>
              </a:solidFill>
              <a:prstDash val="solid"/>
              <a:round/>
            </a:ln>
          </a:bottom>
          <a:insideH>
            <a:ln w="12700" cap="flat">
              <a:solidFill>
                <a:srgbClr val="EEECE1"/>
              </a:solidFill>
              <a:prstDash val="solid"/>
              <a:round/>
            </a:ln>
          </a:insideH>
          <a:insideV>
            <a:ln w="12700" cap="flat">
              <a:solidFill>
                <a:srgbClr val="EEECE1"/>
              </a:solidFill>
              <a:prstDash val="solid"/>
              <a:round/>
            </a:ln>
          </a:insideV>
        </a:tcBdr>
        <a:fill>
          <a:solidFill>
            <a:schemeClr val="accent1"/>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EEECE1"/>
              </a:solidFill>
              <a:prstDash val="solid"/>
              <a:round/>
            </a:ln>
          </a:left>
          <a:right>
            <a:ln w="12700" cap="flat">
              <a:solidFill>
                <a:srgbClr val="EEECE1"/>
              </a:solidFill>
              <a:prstDash val="solid"/>
              <a:round/>
            </a:ln>
          </a:right>
          <a:top>
            <a:ln w="12700" cap="flat">
              <a:solidFill>
                <a:srgbClr val="EEECE1"/>
              </a:solidFill>
              <a:prstDash val="solid"/>
              <a:round/>
            </a:ln>
          </a:top>
          <a:bottom>
            <a:ln w="12700" cap="flat">
              <a:solidFill>
                <a:srgbClr val="EEECE1"/>
              </a:solidFill>
              <a:prstDash val="solid"/>
              <a:round/>
            </a:ln>
          </a:bottom>
          <a:insideH>
            <a:ln w="12700" cap="flat">
              <a:solidFill>
                <a:srgbClr val="EEECE1"/>
              </a:solidFill>
              <a:prstDash val="solid"/>
              <a:round/>
            </a:ln>
          </a:insideH>
          <a:insideV>
            <a:ln w="12700" cap="flat">
              <a:solidFill>
                <a:srgbClr val="EEECE1"/>
              </a:solidFill>
              <a:prstDash val="solid"/>
              <a:round/>
            </a:ln>
          </a:insideV>
        </a:tcBdr>
        <a:fill>
          <a:solidFill>
            <a:srgbClr val="DEE7D0"/>
          </a:solidFill>
        </a:fill>
      </a:tcStyle>
    </a:wholeTbl>
    <a:band2H>
      <a:tcTxStyle/>
      <a:tcStyle>
        <a:tcBdr/>
        <a:fill>
          <a:solidFill>
            <a:srgbClr val="EFF3E9"/>
          </a:solidFill>
        </a:fill>
      </a:tcStyle>
    </a:band2H>
    <a:firstCol>
      <a:tcTxStyle b="on" i="off">
        <a:fontRef idx="minor">
          <a:srgbClr val="EEECE1"/>
        </a:fontRef>
        <a:srgbClr val="EEECE1"/>
      </a:tcTxStyle>
      <a:tcStyle>
        <a:tcBdr>
          <a:left>
            <a:ln w="12700" cap="flat">
              <a:solidFill>
                <a:srgbClr val="EEECE1"/>
              </a:solidFill>
              <a:prstDash val="solid"/>
              <a:round/>
            </a:ln>
          </a:left>
          <a:right>
            <a:ln w="12700" cap="flat">
              <a:solidFill>
                <a:srgbClr val="EEECE1"/>
              </a:solidFill>
              <a:prstDash val="solid"/>
              <a:round/>
            </a:ln>
          </a:right>
          <a:top>
            <a:ln w="12700" cap="flat">
              <a:solidFill>
                <a:srgbClr val="EEECE1"/>
              </a:solidFill>
              <a:prstDash val="solid"/>
              <a:round/>
            </a:ln>
          </a:top>
          <a:bottom>
            <a:ln w="12700" cap="flat">
              <a:solidFill>
                <a:srgbClr val="EEECE1"/>
              </a:solidFill>
              <a:prstDash val="solid"/>
              <a:round/>
            </a:ln>
          </a:bottom>
          <a:insideH>
            <a:ln w="12700" cap="flat">
              <a:solidFill>
                <a:srgbClr val="EEECE1"/>
              </a:solidFill>
              <a:prstDash val="solid"/>
              <a:round/>
            </a:ln>
          </a:insideH>
          <a:insideV>
            <a:ln w="12700" cap="flat">
              <a:solidFill>
                <a:srgbClr val="EEECE1"/>
              </a:solidFill>
              <a:prstDash val="solid"/>
              <a:round/>
            </a:ln>
          </a:insideV>
        </a:tcBdr>
        <a:fill>
          <a:solidFill>
            <a:schemeClr val="accent3"/>
          </a:solidFill>
        </a:fill>
      </a:tcStyle>
    </a:firstCol>
    <a:lastRow>
      <a:tcTxStyle b="on" i="off">
        <a:fontRef idx="minor">
          <a:srgbClr val="EEECE1"/>
        </a:fontRef>
        <a:srgbClr val="EEECE1"/>
      </a:tcTxStyle>
      <a:tcStyle>
        <a:tcBdr>
          <a:left>
            <a:ln w="12700" cap="flat">
              <a:solidFill>
                <a:srgbClr val="EEECE1"/>
              </a:solidFill>
              <a:prstDash val="solid"/>
              <a:round/>
            </a:ln>
          </a:left>
          <a:right>
            <a:ln w="12700" cap="flat">
              <a:solidFill>
                <a:srgbClr val="EEECE1"/>
              </a:solidFill>
              <a:prstDash val="solid"/>
              <a:round/>
            </a:ln>
          </a:right>
          <a:top>
            <a:ln w="38100" cap="flat">
              <a:solidFill>
                <a:srgbClr val="EEECE1"/>
              </a:solidFill>
              <a:prstDash val="solid"/>
              <a:round/>
            </a:ln>
          </a:top>
          <a:bottom>
            <a:ln w="12700" cap="flat">
              <a:solidFill>
                <a:srgbClr val="EEECE1"/>
              </a:solidFill>
              <a:prstDash val="solid"/>
              <a:round/>
            </a:ln>
          </a:bottom>
          <a:insideH>
            <a:ln w="12700" cap="flat">
              <a:solidFill>
                <a:srgbClr val="EEECE1"/>
              </a:solidFill>
              <a:prstDash val="solid"/>
              <a:round/>
            </a:ln>
          </a:insideH>
          <a:insideV>
            <a:ln w="12700" cap="flat">
              <a:solidFill>
                <a:srgbClr val="EEECE1"/>
              </a:solidFill>
              <a:prstDash val="solid"/>
              <a:round/>
            </a:ln>
          </a:insideV>
        </a:tcBdr>
        <a:fill>
          <a:solidFill>
            <a:schemeClr val="accent3"/>
          </a:solidFill>
        </a:fill>
      </a:tcStyle>
    </a:lastRow>
    <a:firstRow>
      <a:tcTxStyle b="on" i="off">
        <a:fontRef idx="minor">
          <a:srgbClr val="EEECE1"/>
        </a:fontRef>
        <a:srgbClr val="EEECE1"/>
      </a:tcTxStyle>
      <a:tcStyle>
        <a:tcBdr>
          <a:left>
            <a:ln w="12700" cap="flat">
              <a:solidFill>
                <a:srgbClr val="EEECE1"/>
              </a:solidFill>
              <a:prstDash val="solid"/>
              <a:round/>
            </a:ln>
          </a:left>
          <a:right>
            <a:ln w="12700" cap="flat">
              <a:solidFill>
                <a:srgbClr val="EEECE1"/>
              </a:solidFill>
              <a:prstDash val="solid"/>
              <a:round/>
            </a:ln>
          </a:right>
          <a:top>
            <a:ln w="12700" cap="flat">
              <a:solidFill>
                <a:srgbClr val="EEECE1"/>
              </a:solidFill>
              <a:prstDash val="solid"/>
              <a:round/>
            </a:ln>
          </a:top>
          <a:bottom>
            <a:ln w="38100" cap="flat">
              <a:solidFill>
                <a:srgbClr val="EEECE1"/>
              </a:solidFill>
              <a:prstDash val="solid"/>
              <a:round/>
            </a:ln>
          </a:bottom>
          <a:insideH>
            <a:ln w="12700" cap="flat">
              <a:solidFill>
                <a:srgbClr val="EEECE1"/>
              </a:solidFill>
              <a:prstDash val="solid"/>
              <a:round/>
            </a:ln>
          </a:insideH>
          <a:insideV>
            <a:ln w="12700" cap="flat">
              <a:solidFill>
                <a:srgbClr val="EEECE1"/>
              </a:solidFill>
              <a:prstDash val="solid"/>
              <a:round/>
            </a:ln>
          </a:insideV>
        </a:tcBdr>
        <a:fill>
          <a:solidFill>
            <a:schemeClr val="accent3"/>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EEECE1"/>
              </a:solidFill>
              <a:prstDash val="solid"/>
              <a:round/>
            </a:ln>
          </a:left>
          <a:right>
            <a:ln w="12700" cap="flat">
              <a:solidFill>
                <a:srgbClr val="EEECE1"/>
              </a:solidFill>
              <a:prstDash val="solid"/>
              <a:round/>
            </a:ln>
          </a:right>
          <a:top>
            <a:ln w="12700" cap="flat">
              <a:solidFill>
                <a:srgbClr val="EEECE1"/>
              </a:solidFill>
              <a:prstDash val="solid"/>
              <a:round/>
            </a:ln>
          </a:top>
          <a:bottom>
            <a:ln w="12700" cap="flat">
              <a:solidFill>
                <a:srgbClr val="EEECE1"/>
              </a:solidFill>
              <a:prstDash val="solid"/>
              <a:round/>
            </a:ln>
          </a:bottom>
          <a:insideH>
            <a:ln w="12700" cap="flat">
              <a:solidFill>
                <a:srgbClr val="EEECE1"/>
              </a:solidFill>
              <a:prstDash val="solid"/>
              <a:round/>
            </a:ln>
          </a:insideH>
          <a:insideV>
            <a:ln w="12700" cap="flat">
              <a:solidFill>
                <a:srgbClr val="EEECE1"/>
              </a:solidFill>
              <a:prstDash val="solid"/>
              <a:round/>
            </a:ln>
          </a:insideV>
        </a:tcBdr>
        <a:fill>
          <a:solidFill>
            <a:srgbClr val="FCDCCE"/>
          </a:solidFill>
        </a:fill>
      </a:tcStyle>
    </a:wholeTbl>
    <a:band2H>
      <a:tcTxStyle/>
      <a:tcStyle>
        <a:tcBdr/>
        <a:fill>
          <a:solidFill>
            <a:srgbClr val="FDEEE8"/>
          </a:solidFill>
        </a:fill>
      </a:tcStyle>
    </a:band2H>
    <a:firstCol>
      <a:tcTxStyle b="on" i="off">
        <a:fontRef idx="minor">
          <a:srgbClr val="EEECE1"/>
        </a:fontRef>
        <a:srgbClr val="EEECE1"/>
      </a:tcTxStyle>
      <a:tcStyle>
        <a:tcBdr>
          <a:left>
            <a:ln w="12700" cap="flat">
              <a:solidFill>
                <a:srgbClr val="EEECE1"/>
              </a:solidFill>
              <a:prstDash val="solid"/>
              <a:round/>
            </a:ln>
          </a:left>
          <a:right>
            <a:ln w="12700" cap="flat">
              <a:solidFill>
                <a:srgbClr val="EEECE1"/>
              </a:solidFill>
              <a:prstDash val="solid"/>
              <a:round/>
            </a:ln>
          </a:right>
          <a:top>
            <a:ln w="12700" cap="flat">
              <a:solidFill>
                <a:srgbClr val="EEECE1"/>
              </a:solidFill>
              <a:prstDash val="solid"/>
              <a:round/>
            </a:ln>
          </a:top>
          <a:bottom>
            <a:ln w="12700" cap="flat">
              <a:solidFill>
                <a:srgbClr val="EEECE1"/>
              </a:solidFill>
              <a:prstDash val="solid"/>
              <a:round/>
            </a:ln>
          </a:bottom>
          <a:insideH>
            <a:ln w="12700" cap="flat">
              <a:solidFill>
                <a:srgbClr val="EEECE1"/>
              </a:solidFill>
              <a:prstDash val="solid"/>
              <a:round/>
            </a:ln>
          </a:insideH>
          <a:insideV>
            <a:ln w="12700" cap="flat">
              <a:solidFill>
                <a:srgbClr val="EEECE1"/>
              </a:solidFill>
              <a:prstDash val="solid"/>
              <a:round/>
            </a:ln>
          </a:insideV>
        </a:tcBdr>
        <a:fill>
          <a:solidFill>
            <a:schemeClr val="accent6"/>
          </a:solidFill>
        </a:fill>
      </a:tcStyle>
    </a:firstCol>
    <a:lastRow>
      <a:tcTxStyle b="on" i="off">
        <a:fontRef idx="minor">
          <a:srgbClr val="EEECE1"/>
        </a:fontRef>
        <a:srgbClr val="EEECE1"/>
      </a:tcTxStyle>
      <a:tcStyle>
        <a:tcBdr>
          <a:left>
            <a:ln w="12700" cap="flat">
              <a:solidFill>
                <a:srgbClr val="EEECE1"/>
              </a:solidFill>
              <a:prstDash val="solid"/>
              <a:round/>
            </a:ln>
          </a:left>
          <a:right>
            <a:ln w="12700" cap="flat">
              <a:solidFill>
                <a:srgbClr val="EEECE1"/>
              </a:solidFill>
              <a:prstDash val="solid"/>
              <a:round/>
            </a:ln>
          </a:right>
          <a:top>
            <a:ln w="38100" cap="flat">
              <a:solidFill>
                <a:srgbClr val="EEECE1"/>
              </a:solidFill>
              <a:prstDash val="solid"/>
              <a:round/>
            </a:ln>
          </a:top>
          <a:bottom>
            <a:ln w="12700" cap="flat">
              <a:solidFill>
                <a:srgbClr val="EEECE1"/>
              </a:solidFill>
              <a:prstDash val="solid"/>
              <a:round/>
            </a:ln>
          </a:bottom>
          <a:insideH>
            <a:ln w="12700" cap="flat">
              <a:solidFill>
                <a:srgbClr val="EEECE1"/>
              </a:solidFill>
              <a:prstDash val="solid"/>
              <a:round/>
            </a:ln>
          </a:insideH>
          <a:insideV>
            <a:ln w="12700" cap="flat">
              <a:solidFill>
                <a:srgbClr val="EEECE1"/>
              </a:solidFill>
              <a:prstDash val="solid"/>
              <a:round/>
            </a:ln>
          </a:insideV>
        </a:tcBdr>
        <a:fill>
          <a:solidFill>
            <a:schemeClr val="accent6"/>
          </a:solidFill>
        </a:fill>
      </a:tcStyle>
    </a:lastRow>
    <a:firstRow>
      <a:tcTxStyle b="on" i="off">
        <a:fontRef idx="minor">
          <a:srgbClr val="EEECE1"/>
        </a:fontRef>
        <a:srgbClr val="EEECE1"/>
      </a:tcTxStyle>
      <a:tcStyle>
        <a:tcBdr>
          <a:left>
            <a:ln w="12700" cap="flat">
              <a:solidFill>
                <a:srgbClr val="EEECE1"/>
              </a:solidFill>
              <a:prstDash val="solid"/>
              <a:round/>
            </a:ln>
          </a:left>
          <a:right>
            <a:ln w="12700" cap="flat">
              <a:solidFill>
                <a:srgbClr val="EEECE1"/>
              </a:solidFill>
              <a:prstDash val="solid"/>
              <a:round/>
            </a:ln>
          </a:right>
          <a:top>
            <a:ln w="12700" cap="flat">
              <a:solidFill>
                <a:srgbClr val="EEECE1"/>
              </a:solidFill>
              <a:prstDash val="solid"/>
              <a:round/>
            </a:ln>
          </a:top>
          <a:bottom>
            <a:ln w="38100" cap="flat">
              <a:solidFill>
                <a:srgbClr val="EEECE1"/>
              </a:solidFill>
              <a:prstDash val="solid"/>
              <a:round/>
            </a:ln>
          </a:bottom>
          <a:insideH>
            <a:ln w="12700" cap="flat">
              <a:solidFill>
                <a:srgbClr val="EEECE1"/>
              </a:solidFill>
              <a:prstDash val="solid"/>
              <a:round/>
            </a:ln>
          </a:insideH>
          <a:insideV>
            <a:ln w="12700" cap="flat">
              <a:solidFill>
                <a:srgbClr val="EEECE1"/>
              </a:solidFill>
              <a:prstDash val="solid"/>
              <a:round/>
            </a:ln>
          </a:insideV>
        </a:tcBdr>
        <a:fill>
          <a:solidFill>
            <a:schemeClr val="accent6"/>
          </a:solidFill>
        </a:fill>
      </a:tcStyle>
    </a:firstRow>
  </a:tblStyle>
  <a:tblStyle styleId="{33BA23B1-9221-436E-865A-0063620EA4FD}"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EEECE1"/>
          </a:solidFill>
        </a:fill>
      </a:tcStyle>
    </a:band2H>
    <a:firstCol>
      <a:tcTxStyle b="on" i="off">
        <a:fontRef idx="minor">
          <a:srgbClr val="EEECE1"/>
        </a:fontRef>
        <a:srgbClr val="EEECE1"/>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EEECE1"/>
          </a:solidFill>
        </a:fill>
      </a:tcStyle>
    </a:lastRow>
    <a:firstRow>
      <a:tcTxStyle b="on" i="off">
        <a:fontRef idx="minor">
          <a:srgbClr val="EEECE1"/>
        </a:fontRef>
        <a:srgbClr val="EEECE1"/>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EEECE1"/>
              </a:solidFill>
              <a:prstDash val="solid"/>
              <a:round/>
            </a:ln>
          </a:left>
          <a:right>
            <a:ln w="12700" cap="flat">
              <a:solidFill>
                <a:srgbClr val="EEECE1"/>
              </a:solidFill>
              <a:prstDash val="solid"/>
              <a:round/>
            </a:ln>
          </a:right>
          <a:top>
            <a:ln w="12700" cap="flat">
              <a:solidFill>
                <a:srgbClr val="EEECE1"/>
              </a:solidFill>
              <a:prstDash val="solid"/>
              <a:round/>
            </a:ln>
          </a:top>
          <a:bottom>
            <a:ln w="12700" cap="flat">
              <a:solidFill>
                <a:srgbClr val="EEECE1"/>
              </a:solidFill>
              <a:prstDash val="solid"/>
              <a:round/>
            </a:ln>
          </a:bottom>
          <a:insideH>
            <a:ln w="12700" cap="flat">
              <a:solidFill>
                <a:srgbClr val="EEECE1"/>
              </a:solidFill>
              <a:prstDash val="solid"/>
              <a:round/>
            </a:ln>
          </a:insideH>
          <a:insideV>
            <a:ln w="12700" cap="flat">
              <a:solidFill>
                <a:srgbClr val="EEECE1"/>
              </a:solidFill>
              <a:prstDash val="solid"/>
              <a:round/>
            </a:ln>
          </a:insideV>
        </a:tcBdr>
        <a:fill>
          <a:solidFill>
            <a:srgbClr val="CACACA"/>
          </a:solidFill>
        </a:fill>
      </a:tcStyle>
    </a:wholeTbl>
    <a:band2H>
      <a:tcTxStyle/>
      <a:tcStyle>
        <a:tcBdr/>
        <a:fill>
          <a:solidFill>
            <a:srgbClr val="E6E6E6"/>
          </a:solidFill>
        </a:fill>
      </a:tcStyle>
    </a:band2H>
    <a:firstCol>
      <a:tcTxStyle b="on" i="off">
        <a:fontRef idx="minor">
          <a:srgbClr val="EEECE1"/>
        </a:fontRef>
        <a:srgbClr val="EEECE1"/>
      </a:tcTxStyle>
      <a:tcStyle>
        <a:tcBdr>
          <a:left>
            <a:ln w="12700" cap="flat">
              <a:solidFill>
                <a:srgbClr val="EEECE1"/>
              </a:solidFill>
              <a:prstDash val="solid"/>
              <a:round/>
            </a:ln>
          </a:left>
          <a:right>
            <a:ln w="12700" cap="flat">
              <a:solidFill>
                <a:srgbClr val="EEECE1"/>
              </a:solidFill>
              <a:prstDash val="solid"/>
              <a:round/>
            </a:ln>
          </a:right>
          <a:top>
            <a:ln w="12700" cap="flat">
              <a:solidFill>
                <a:srgbClr val="EEECE1"/>
              </a:solidFill>
              <a:prstDash val="solid"/>
              <a:round/>
            </a:ln>
          </a:top>
          <a:bottom>
            <a:ln w="12700" cap="flat">
              <a:solidFill>
                <a:srgbClr val="EEECE1"/>
              </a:solidFill>
              <a:prstDash val="solid"/>
              <a:round/>
            </a:ln>
          </a:bottom>
          <a:insideH>
            <a:ln w="12700" cap="flat">
              <a:solidFill>
                <a:srgbClr val="EEECE1"/>
              </a:solidFill>
              <a:prstDash val="solid"/>
              <a:round/>
            </a:ln>
          </a:insideH>
          <a:insideV>
            <a:ln w="12700" cap="flat">
              <a:solidFill>
                <a:srgbClr val="EEECE1"/>
              </a:solidFill>
              <a:prstDash val="solid"/>
              <a:round/>
            </a:ln>
          </a:insideV>
        </a:tcBdr>
        <a:fill>
          <a:solidFill>
            <a:srgbClr val="000000"/>
          </a:solidFill>
        </a:fill>
      </a:tcStyle>
    </a:firstCol>
    <a:lastRow>
      <a:tcTxStyle b="on" i="off">
        <a:fontRef idx="minor">
          <a:srgbClr val="EEECE1"/>
        </a:fontRef>
        <a:srgbClr val="EEECE1"/>
      </a:tcTxStyle>
      <a:tcStyle>
        <a:tcBdr>
          <a:left>
            <a:ln w="12700" cap="flat">
              <a:solidFill>
                <a:srgbClr val="EEECE1"/>
              </a:solidFill>
              <a:prstDash val="solid"/>
              <a:round/>
            </a:ln>
          </a:left>
          <a:right>
            <a:ln w="12700" cap="flat">
              <a:solidFill>
                <a:srgbClr val="EEECE1"/>
              </a:solidFill>
              <a:prstDash val="solid"/>
              <a:round/>
            </a:ln>
          </a:right>
          <a:top>
            <a:ln w="38100" cap="flat">
              <a:solidFill>
                <a:srgbClr val="EEECE1"/>
              </a:solidFill>
              <a:prstDash val="solid"/>
              <a:round/>
            </a:ln>
          </a:top>
          <a:bottom>
            <a:ln w="12700" cap="flat">
              <a:solidFill>
                <a:srgbClr val="EEECE1"/>
              </a:solidFill>
              <a:prstDash val="solid"/>
              <a:round/>
            </a:ln>
          </a:bottom>
          <a:insideH>
            <a:ln w="12700" cap="flat">
              <a:solidFill>
                <a:srgbClr val="EEECE1"/>
              </a:solidFill>
              <a:prstDash val="solid"/>
              <a:round/>
            </a:ln>
          </a:insideH>
          <a:insideV>
            <a:ln w="12700" cap="flat">
              <a:solidFill>
                <a:srgbClr val="EEECE1"/>
              </a:solidFill>
              <a:prstDash val="solid"/>
              <a:round/>
            </a:ln>
          </a:insideV>
        </a:tcBdr>
        <a:fill>
          <a:solidFill>
            <a:srgbClr val="000000"/>
          </a:solidFill>
        </a:fill>
      </a:tcStyle>
    </a:lastRow>
    <a:firstRow>
      <a:tcTxStyle b="on" i="off">
        <a:fontRef idx="minor">
          <a:srgbClr val="EEECE1"/>
        </a:fontRef>
        <a:srgbClr val="EEECE1"/>
      </a:tcTxStyle>
      <a:tcStyle>
        <a:tcBdr>
          <a:left>
            <a:ln w="12700" cap="flat">
              <a:solidFill>
                <a:srgbClr val="EEECE1"/>
              </a:solidFill>
              <a:prstDash val="solid"/>
              <a:round/>
            </a:ln>
          </a:left>
          <a:right>
            <a:ln w="12700" cap="flat">
              <a:solidFill>
                <a:srgbClr val="EEECE1"/>
              </a:solidFill>
              <a:prstDash val="solid"/>
              <a:round/>
            </a:ln>
          </a:right>
          <a:top>
            <a:ln w="12700" cap="flat">
              <a:solidFill>
                <a:srgbClr val="EEECE1"/>
              </a:solidFill>
              <a:prstDash val="solid"/>
              <a:round/>
            </a:ln>
          </a:top>
          <a:bottom>
            <a:ln w="38100" cap="flat">
              <a:solidFill>
                <a:srgbClr val="EEECE1"/>
              </a:solidFill>
              <a:prstDash val="solid"/>
              <a:round/>
            </a:ln>
          </a:bottom>
          <a:insideH>
            <a:ln w="12700" cap="flat">
              <a:solidFill>
                <a:srgbClr val="EEECE1"/>
              </a:solidFill>
              <a:prstDash val="solid"/>
              <a:round/>
            </a:ln>
          </a:insideH>
          <a:insideV>
            <a:ln w="12700" cap="flat">
              <a:solidFill>
                <a:srgbClr val="EEECE1"/>
              </a:solidFill>
              <a:prstDash val="solid"/>
              <a:round/>
            </a:ln>
          </a:insideV>
        </a:tcBdr>
        <a:fill>
          <a:solidFill>
            <a:srgbClr val="00000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44" d="100"/>
          <a:sy n="44" d="100"/>
        </p:scale>
        <p:origin x="1046" y="4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07.xml"/><Relationship Id="rId21" Type="http://schemas.openxmlformats.org/officeDocument/2006/relationships/slide" Target="slides/slide11.xml"/><Relationship Id="rId63" Type="http://schemas.openxmlformats.org/officeDocument/2006/relationships/slide" Target="slides/slide53.xml"/><Relationship Id="rId159" Type="http://schemas.openxmlformats.org/officeDocument/2006/relationships/slide" Target="slides/slide149.xml"/><Relationship Id="rId170" Type="http://schemas.openxmlformats.org/officeDocument/2006/relationships/slide" Target="slides/slide160.xml"/><Relationship Id="rId191" Type="http://schemas.openxmlformats.org/officeDocument/2006/relationships/slide" Target="slides/slide181.xml"/><Relationship Id="rId205" Type="http://schemas.openxmlformats.org/officeDocument/2006/relationships/slide" Target="slides/slide195.xml"/><Relationship Id="rId226" Type="http://schemas.openxmlformats.org/officeDocument/2006/relationships/slide" Target="slides/slide216.xml"/><Relationship Id="rId247" Type="http://schemas.openxmlformats.org/officeDocument/2006/relationships/slide" Target="slides/slide237.xml"/><Relationship Id="rId107" Type="http://schemas.openxmlformats.org/officeDocument/2006/relationships/slide" Target="slides/slide97.xml"/><Relationship Id="rId11" Type="http://schemas.openxmlformats.org/officeDocument/2006/relationships/slide" Target="slides/slide1.xml"/><Relationship Id="rId32" Type="http://schemas.openxmlformats.org/officeDocument/2006/relationships/slide" Target="slides/slide22.xml"/><Relationship Id="rId53" Type="http://schemas.openxmlformats.org/officeDocument/2006/relationships/slide" Target="slides/slide43.xml"/><Relationship Id="rId74" Type="http://schemas.openxmlformats.org/officeDocument/2006/relationships/slide" Target="slides/slide64.xml"/><Relationship Id="rId128" Type="http://schemas.openxmlformats.org/officeDocument/2006/relationships/slide" Target="slides/slide118.xml"/><Relationship Id="rId149" Type="http://schemas.openxmlformats.org/officeDocument/2006/relationships/slide" Target="slides/slide139.xml"/><Relationship Id="rId5" Type="http://schemas.openxmlformats.org/officeDocument/2006/relationships/slideMaster" Target="slideMasters/slideMaster5.xml"/><Relationship Id="rId95" Type="http://schemas.openxmlformats.org/officeDocument/2006/relationships/slide" Target="slides/slide85.xml"/><Relationship Id="rId160" Type="http://schemas.openxmlformats.org/officeDocument/2006/relationships/slide" Target="slides/slide150.xml"/><Relationship Id="rId181" Type="http://schemas.openxmlformats.org/officeDocument/2006/relationships/slide" Target="slides/slide171.xml"/><Relationship Id="rId216" Type="http://schemas.openxmlformats.org/officeDocument/2006/relationships/slide" Target="slides/slide206.xml"/><Relationship Id="rId237" Type="http://schemas.openxmlformats.org/officeDocument/2006/relationships/slide" Target="slides/slide227.xml"/><Relationship Id="rId258" Type="http://schemas.openxmlformats.org/officeDocument/2006/relationships/presProps" Target="presProps.xml"/><Relationship Id="rId22" Type="http://schemas.openxmlformats.org/officeDocument/2006/relationships/slide" Target="slides/slide12.xml"/><Relationship Id="rId43" Type="http://schemas.openxmlformats.org/officeDocument/2006/relationships/slide" Target="slides/slide33.xml"/><Relationship Id="rId64" Type="http://schemas.openxmlformats.org/officeDocument/2006/relationships/slide" Target="slides/slide54.xml"/><Relationship Id="rId118" Type="http://schemas.openxmlformats.org/officeDocument/2006/relationships/slide" Target="slides/slide108.xml"/><Relationship Id="rId139" Type="http://schemas.openxmlformats.org/officeDocument/2006/relationships/slide" Target="slides/slide129.xml"/><Relationship Id="rId85" Type="http://schemas.openxmlformats.org/officeDocument/2006/relationships/slide" Target="slides/slide75.xml"/><Relationship Id="rId150" Type="http://schemas.openxmlformats.org/officeDocument/2006/relationships/slide" Target="slides/slide140.xml"/><Relationship Id="rId171" Type="http://schemas.openxmlformats.org/officeDocument/2006/relationships/slide" Target="slides/slide161.xml"/><Relationship Id="rId192" Type="http://schemas.openxmlformats.org/officeDocument/2006/relationships/slide" Target="slides/slide182.xml"/><Relationship Id="rId206" Type="http://schemas.openxmlformats.org/officeDocument/2006/relationships/slide" Target="slides/slide196.xml"/><Relationship Id="rId227" Type="http://schemas.openxmlformats.org/officeDocument/2006/relationships/slide" Target="slides/slide217.xml"/><Relationship Id="rId248" Type="http://schemas.openxmlformats.org/officeDocument/2006/relationships/slide" Target="slides/slide238.xml"/><Relationship Id="rId12" Type="http://schemas.openxmlformats.org/officeDocument/2006/relationships/slide" Target="slides/slide2.xml"/><Relationship Id="rId33" Type="http://schemas.openxmlformats.org/officeDocument/2006/relationships/slide" Target="slides/slide23.xml"/><Relationship Id="rId108" Type="http://schemas.openxmlformats.org/officeDocument/2006/relationships/slide" Target="slides/slide98.xml"/><Relationship Id="rId129" Type="http://schemas.openxmlformats.org/officeDocument/2006/relationships/slide" Target="slides/slide119.xml"/><Relationship Id="rId54" Type="http://schemas.openxmlformats.org/officeDocument/2006/relationships/slide" Target="slides/slide44.xml"/><Relationship Id="rId75" Type="http://schemas.openxmlformats.org/officeDocument/2006/relationships/slide" Target="slides/slide65.xml"/><Relationship Id="rId96" Type="http://schemas.openxmlformats.org/officeDocument/2006/relationships/slide" Target="slides/slide86.xml"/><Relationship Id="rId140" Type="http://schemas.openxmlformats.org/officeDocument/2006/relationships/slide" Target="slides/slide130.xml"/><Relationship Id="rId161" Type="http://schemas.openxmlformats.org/officeDocument/2006/relationships/slide" Target="slides/slide151.xml"/><Relationship Id="rId182" Type="http://schemas.openxmlformats.org/officeDocument/2006/relationships/slide" Target="slides/slide172.xml"/><Relationship Id="rId217" Type="http://schemas.openxmlformats.org/officeDocument/2006/relationships/slide" Target="slides/slide207.xml"/><Relationship Id="rId6" Type="http://schemas.openxmlformats.org/officeDocument/2006/relationships/slideMaster" Target="slideMasters/slideMaster6.xml"/><Relationship Id="rId238" Type="http://schemas.openxmlformats.org/officeDocument/2006/relationships/slide" Target="slides/slide228.xml"/><Relationship Id="rId259" Type="http://schemas.openxmlformats.org/officeDocument/2006/relationships/viewProps" Target="viewProps.xml"/><Relationship Id="rId23" Type="http://schemas.openxmlformats.org/officeDocument/2006/relationships/slide" Target="slides/slide13.xml"/><Relationship Id="rId119" Type="http://schemas.openxmlformats.org/officeDocument/2006/relationships/slide" Target="slides/slide109.xml"/><Relationship Id="rId44" Type="http://schemas.openxmlformats.org/officeDocument/2006/relationships/slide" Target="slides/slide34.xml"/><Relationship Id="rId65" Type="http://schemas.openxmlformats.org/officeDocument/2006/relationships/slide" Target="slides/slide55.xml"/><Relationship Id="rId86" Type="http://schemas.openxmlformats.org/officeDocument/2006/relationships/slide" Target="slides/slide76.xml"/><Relationship Id="rId130" Type="http://schemas.openxmlformats.org/officeDocument/2006/relationships/slide" Target="slides/slide120.xml"/><Relationship Id="rId151" Type="http://schemas.openxmlformats.org/officeDocument/2006/relationships/slide" Target="slides/slide141.xml"/><Relationship Id="rId172" Type="http://schemas.openxmlformats.org/officeDocument/2006/relationships/slide" Target="slides/slide162.xml"/><Relationship Id="rId193" Type="http://schemas.openxmlformats.org/officeDocument/2006/relationships/slide" Target="slides/slide183.xml"/><Relationship Id="rId207" Type="http://schemas.openxmlformats.org/officeDocument/2006/relationships/slide" Target="slides/slide197.xml"/><Relationship Id="rId228" Type="http://schemas.openxmlformats.org/officeDocument/2006/relationships/slide" Target="slides/slide218.xml"/><Relationship Id="rId249" Type="http://schemas.openxmlformats.org/officeDocument/2006/relationships/slide" Target="slides/slide239.xml"/><Relationship Id="rId13" Type="http://schemas.openxmlformats.org/officeDocument/2006/relationships/slide" Target="slides/slide3.xml"/><Relationship Id="rId109" Type="http://schemas.openxmlformats.org/officeDocument/2006/relationships/slide" Target="slides/slide99.xml"/><Relationship Id="rId260" Type="http://schemas.openxmlformats.org/officeDocument/2006/relationships/theme" Target="theme/theme1.xml"/><Relationship Id="rId34" Type="http://schemas.openxmlformats.org/officeDocument/2006/relationships/slide" Target="slides/slide24.xml"/><Relationship Id="rId55" Type="http://schemas.openxmlformats.org/officeDocument/2006/relationships/slide" Target="slides/slide45.xml"/><Relationship Id="rId76" Type="http://schemas.openxmlformats.org/officeDocument/2006/relationships/slide" Target="slides/slide66.xml"/><Relationship Id="rId97" Type="http://schemas.openxmlformats.org/officeDocument/2006/relationships/slide" Target="slides/slide87.xml"/><Relationship Id="rId120" Type="http://schemas.openxmlformats.org/officeDocument/2006/relationships/slide" Target="slides/slide110.xml"/><Relationship Id="rId141" Type="http://schemas.openxmlformats.org/officeDocument/2006/relationships/slide" Target="slides/slide131.xml"/><Relationship Id="rId7" Type="http://schemas.openxmlformats.org/officeDocument/2006/relationships/slideMaster" Target="slideMasters/slideMaster7.xml"/><Relationship Id="rId162" Type="http://schemas.openxmlformats.org/officeDocument/2006/relationships/slide" Target="slides/slide152.xml"/><Relationship Id="rId183" Type="http://schemas.openxmlformats.org/officeDocument/2006/relationships/slide" Target="slides/slide173.xml"/><Relationship Id="rId218" Type="http://schemas.openxmlformats.org/officeDocument/2006/relationships/slide" Target="slides/slide208.xml"/><Relationship Id="rId239" Type="http://schemas.openxmlformats.org/officeDocument/2006/relationships/slide" Target="slides/slide229.xml"/><Relationship Id="rId250" Type="http://schemas.openxmlformats.org/officeDocument/2006/relationships/slide" Target="slides/slide240.xml"/><Relationship Id="rId24" Type="http://schemas.openxmlformats.org/officeDocument/2006/relationships/slide" Target="slides/slide14.xml"/><Relationship Id="rId45" Type="http://schemas.openxmlformats.org/officeDocument/2006/relationships/slide" Target="slides/slide35.xml"/><Relationship Id="rId66" Type="http://schemas.openxmlformats.org/officeDocument/2006/relationships/slide" Target="slides/slide56.xml"/><Relationship Id="rId87" Type="http://schemas.openxmlformats.org/officeDocument/2006/relationships/slide" Target="slides/slide77.xml"/><Relationship Id="rId110" Type="http://schemas.openxmlformats.org/officeDocument/2006/relationships/slide" Target="slides/slide100.xml"/><Relationship Id="rId131" Type="http://schemas.openxmlformats.org/officeDocument/2006/relationships/slide" Target="slides/slide121.xml"/><Relationship Id="rId152" Type="http://schemas.openxmlformats.org/officeDocument/2006/relationships/slide" Target="slides/slide142.xml"/><Relationship Id="rId173" Type="http://schemas.openxmlformats.org/officeDocument/2006/relationships/slide" Target="slides/slide163.xml"/><Relationship Id="rId194" Type="http://schemas.openxmlformats.org/officeDocument/2006/relationships/slide" Target="slides/slide184.xml"/><Relationship Id="rId208" Type="http://schemas.openxmlformats.org/officeDocument/2006/relationships/slide" Target="slides/slide198.xml"/><Relationship Id="rId229" Type="http://schemas.openxmlformats.org/officeDocument/2006/relationships/slide" Target="slides/slide219.xml"/><Relationship Id="rId240" Type="http://schemas.openxmlformats.org/officeDocument/2006/relationships/slide" Target="slides/slide230.xml"/><Relationship Id="rId261" Type="http://schemas.openxmlformats.org/officeDocument/2006/relationships/tableStyles" Target="tableStyles.xml"/><Relationship Id="rId14" Type="http://schemas.openxmlformats.org/officeDocument/2006/relationships/slide" Target="slides/slide4.xml"/><Relationship Id="rId35" Type="http://schemas.openxmlformats.org/officeDocument/2006/relationships/slide" Target="slides/slide25.xml"/><Relationship Id="rId56" Type="http://schemas.openxmlformats.org/officeDocument/2006/relationships/slide" Target="slides/slide46.xml"/><Relationship Id="rId77" Type="http://schemas.openxmlformats.org/officeDocument/2006/relationships/slide" Target="slides/slide67.xml"/><Relationship Id="rId100" Type="http://schemas.openxmlformats.org/officeDocument/2006/relationships/slide" Target="slides/slide90.xml"/><Relationship Id="rId8" Type="http://schemas.openxmlformats.org/officeDocument/2006/relationships/slideMaster" Target="slideMasters/slideMaster8.xml"/><Relationship Id="rId98" Type="http://schemas.openxmlformats.org/officeDocument/2006/relationships/slide" Target="slides/slide88.xml"/><Relationship Id="rId121" Type="http://schemas.openxmlformats.org/officeDocument/2006/relationships/slide" Target="slides/slide111.xml"/><Relationship Id="rId142" Type="http://schemas.openxmlformats.org/officeDocument/2006/relationships/slide" Target="slides/slide132.xml"/><Relationship Id="rId163" Type="http://schemas.openxmlformats.org/officeDocument/2006/relationships/slide" Target="slides/slide153.xml"/><Relationship Id="rId184" Type="http://schemas.openxmlformats.org/officeDocument/2006/relationships/slide" Target="slides/slide174.xml"/><Relationship Id="rId219" Type="http://schemas.openxmlformats.org/officeDocument/2006/relationships/slide" Target="slides/slide209.xml"/><Relationship Id="rId230" Type="http://schemas.openxmlformats.org/officeDocument/2006/relationships/slide" Target="slides/slide220.xml"/><Relationship Id="rId251" Type="http://schemas.openxmlformats.org/officeDocument/2006/relationships/slide" Target="slides/slide241.xml"/><Relationship Id="rId25" Type="http://schemas.openxmlformats.org/officeDocument/2006/relationships/slide" Target="slides/slide15.xml"/><Relationship Id="rId46" Type="http://schemas.openxmlformats.org/officeDocument/2006/relationships/slide" Target="slides/slide36.xml"/><Relationship Id="rId67" Type="http://schemas.openxmlformats.org/officeDocument/2006/relationships/slide" Target="slides/slide57.xml"/><Relationship Id="rId88" Type="http://schemas.openxmlformats.org/officeDocument/2006/relationships/slide" Target="slides/slide78.xml"/><Relationship Id="rId111" Type="http://schemas.openxmlformats.org/officeDocument/2006/relationships/slide" Target="slides/slide101.xml"/><Relationship Id="rId132" Type="http://schemas.openxmlformats.org/officeDocument/2006/relationships/slide" Target="slides/slide122.xml"/><Relationship Id="rId153" Type="http://schemas.openxmlformats.org/officeDocument/2006/relationships/slide" Target="slides/slide143.xml"/><Relationship Id="rId174" Type="http://schemas.openxmlformats.org/officeDocument/2006/relationships/slide" Target="slides/slide164.xml"/><Relationship Id="rId195" Type="http://schemas.openxmlformats.org/officeDocument/2006/relationships/slide" Target="slides/slide185.xml"/><Relationship Id="rId209" Type="http://schemas.openxmlformats.org/officeDocument/2006/relationships/slide" Target="slides/slide199.xml"/><Relationship Id="rId220" Type="http://schemas.openxmlformats.org/officeDocument/2006/relationships/slide" Target="slides/slide210.xml"/><Relationship Id="rId241" Type="http://schemas.openxmlformats.org/officeDocument/2006/relationships/slide" Target="slides/slide231.xml"/><Relationship Id="rId15" Type="http://schemas.openxmlformats.org/officeDocument/2006/relationships/slide" Target="slides/slide5.xml"/><Relationship Id="rId36" Type="http://schemas.openxmlformats.org/officeDocument/2006/relationships/slide" Target="slides/slide26.xml"/><Relationship Id="rId57" Type="http://schemas.openxmlformats.org/officeDocument/2006/relationships/slide" Target="slides/slide47.xml"/><Relationship Id="rId78" Type="http://schemas.openxmlformats.org/officeDocument/2006/relationships/slide" Target="slides/slide68.xml"/><Relationship Id="rId99" Type="http://schemas.openxmlformats.org/officeDocument/2006/relationships/slide" Target="slides/slide89.xml"/><Relationship Id="rId101" Type="http://schemas.openxmlformats.org/officeDocument/2006/relationships/slide" Target="slides/slide91.xml"/><Relationship Id="rId122" Type="http://schemas.openxmlformats.org/officeDocument/2006/relationships/slide" Target="slides/slide112.xml"/><Relationship Id="rId143" Type="http://schemas.openxmlformats.org/officeDocument/2006/relationships/slide" Target="slides/slide133.xml"/><Relationship Id="rId164" Type="http://schemas.openxmlformats.org/officeDocument/2006/relationships/slide" Target="slides/slide154.xml"/><Relationship Id="rId185" Type="http://schemas.openxmlformats.org/officeDocument/2006/relationships/slide" Target="slides/slide175.xml"/><Relationship Id="rId9" Type="http://schemas.openxmlformats.org/officeDocument/2006/relationships/slideMaster" Target="slideMasters/slideMaster9.xml"/><Relationship Id="rId210" Type="http://schemas.openxmlformats.org/officeDocument/2006/relationships/slide" Target="slides/slide200.xml"/><Relationship Id="rId26" Type="http://schemas.openxmlformats.org/officeDocument/2006/relationships/slide" Target="slides/slide16.xml"/><Relationship Id="rId231" Type="http://schemas.openxmlformats.org/officeDocument/2006/relationships/slide" Target="slides/slide221.xml"/><Relationship Id="rId252" Type="http://schemas.openxmlformats.org/officeDocument/2006/relationships/slide" Target="slides/slide242.xml"/><Relationship Id="rId47" Type="http://schemas.openxmlformats.org/officeDocument/2006/relationships/slide" Target="slides/slide37.xml"/><Relationship Id="rId68" Type="http://schemas.openxmlformats.org/officeDocument/2006/relationships/slide" Target="slides/slide58.xml"/><Relationship Id="rId89" Type="http://schemas.openxmlformats.org/officeDocument/2006/relationships/slide" Target="slides/slide79.xml"/><Relationship Id="rId112" Type="http://schemas.openxmlformats.org/officeDocument/2006/relationships/slide" Target="slides/slide102.xml"/><Relationship Id="rId133" Type="http://schemas.openxmlformats.org/officeDocument/2006/relationships/slide" Target="slides/slide123.xml"/><Relationship Id="rId154" Type="http://schemas.openxmlformats.org/officeDocument/2006/relationships/slide" Target="slides/slide144.xml"/><Relationship Id="rId175" Type="http://schemas.openxmlformats.org/officeDocument/2006/relationships/slide" Target="slides/slide165.xml"/><Relationship Id="rId196" Type="http://schemas.openxmlformats.org/officeDocument/2006/relationships/slide" Target="slides/slide186.xml"/><Relationship Id="rId200" Type="http://schemas.openxmlformats.org/officeDocument/2006/relationships/slide" Target="slides/slide190.xml"/><Relationship Id="rId16" Type="http://schemas.openxmlformats.org/officeDocument/2006/relationships/slide" Target="slides/slide6.xml"/><Relationship Id="rId221" Type="http://schemas.openxmlformats.org/officeDocument/2006/relationships/slide" Target="slides/slide211.xml"/><Relationship Id="rId242" Type="http://schemas.openxmlformats.org/officeDocument/2006/relationships/slide" Target="slides/slide232.xml"/><Relationship Id="rId37" Type="http://schemas.openxmlformats.org/officeDocument/2006/relationships/slide" Target="slides/slide27.xml"/><Relationship Id="rId58" Type="http://schemas.openxmlformats.org/officeDocument/2006/relationships/slide" Target="slides/slide48.xml"/><Relationship Id="rId79" Type="http://schemas.openxmlformats.org/officeDocument/2006/relationships/slide" Target="slides/slide69.xml"/><Relationship Id="rId102" Type="http://schemas.openxmlformats.org/officeDocument/2006/relationships/slide" Target="slides/slide92.xml"/><Relationship Id="rId123" Type="http://schemas.openxmlformats.org/officeDocument/2006/relationships/slide" Target="slides/slide113.xml"/><Relationship Id="rId144" Type="http://schemas.openxmlformats.org/officeDocument/2006/relationships/slide" Target="slides/slide134.xml"/><Relationship Id="rId90" Type="http://schemas.openxmlformats.org/officeDocument/2006/relationships/slide" Target="slides/slide80.xml"/><Relationship Id="rId165" Type="http://schemas.openxmlformats.org/officeDocument/2006/relationships/slide" Target="slides/slide155.xml"/><Relationship Id="rId186" Type="http://schemas.openxmlformats.org/officeDocument/2006/relationships/slide" Target="slides/slide176.xml"/><Relationship Id="rId211" Type="http://schemas.openxmlformats.org/officeDocument/2006/relationships/slide" Target="slides/slide201.xml"/><Relationship Id="rId232" Type="http://schemas.openxmlformats.org/officeDocument/2006/relationships/slide" Target="slides/slide222.xml"/><Relationship Id="rId253" Type="http://schemas.openxmlformats.org/officeDocument/2006/relationships/slide" Target="slides/slide243.xml"/><Relationship Id="rId27" Type="http://schemas.openxmlformats.org/officeDocument/2006/relationships/slide" Target="slides/slide17.xml"/><Relationship Id="rId48" Type="http://schemas.openxmlformats.org/officeDocument/2006/relationships/slide" Target="slides/slide38.xml"/><Relationship Id="rId69" Type="http://schemas.openxmlformats.org/officeDocument/2006/relationships/slide" Target="slides/slide59.xml"/><Relationship Id="rId113" Type="http://schemas.openxmlformats.org/officeDocument/2006/relationships/slide" Target="slides/slide103.xml"/><Relationship Id="rId134" Type="http://schemas.openxmlformats.org/officeDocument/2006/relationships/slide" Target="slides/slide124.xml"/><Relationship Id="rId80" Type="http://schemas.openxmlformats.org/officeDocument/2006/relationships/slide" Target="slides/slide70.xml"/><Relationship Id="rId155" Type="http://schemas.openxmlformats.org/officeDocument/2006/relationships/slide" Target="slides/slide145.xml"/><Relationship Id="rId176" Type="http://schemas.openxmlformats.org/officeDocument/2006/relationships/slide" Target="slides/slide166.xml"/><Relationship Id="rId197" Type="http://schemas.openxmlformats.org/officeDocument/2006/relationships/slide" Target="slides/slide187.xml"/><Relationship Id="rId201" Type="http://schemas.openxmlformats.org/officeDocument/2006/relationships/slide" Target="slides/slide191.xml"/><Relationship Id="rId222" Type="http://schemas.openxmlformats.org/officeDocument/2006/relationships/slide" Target="slides/slide212.xml"/><Relationship Id="rId243" Type="http://schemas.openxmlformats.org/officeDocument/2006/relationships/slide" Target="slides/slide233.xml"/><Relationship Id="rId17" Type="http://schemas.openxmlformats.org/officeDocument/2006/relationships/slide" Target="slides/slide7.xml"/><Relationship Id="rId38" Type="http://schemas.openxmlformats.org/officeDocument/2006/relationships/slide" Target="slides/slide28.xml"/><Relationship Id="rId59" Type="http://schemas.openxmlformats.org/officeDocument/2006/relationships/slide" Target="slides/slide49.xml"/><Relationship Id="rId103" Type="http://schemas.openxmlformats.org/officeDocument/2006/relationships/slide" Target="slides/slide93.xml"/><Relationship Id="rId124" Type="http://schemas.openxmlformats.org/officeDocument/2006/relationships/slide" Target="slides/slide114.xml"/><Relationship Id="rId70" Type="http://schemas.openxmlformats.org/officeDocument/2006/relationships/slide" Target="slides/slide60.xml"/><Relationship Id="rId91" Type="http://schemas.openxmlformats.org/officeDocument/2006/relationships/slide" Target="slides/slide81.xml"/><Relationship Id="rId145" Type="http://schemas.openxmlformats.org/officeDocument/2006/relationships/slide" Target="slides/slide135.xml"/><Relationship Id="rId166" Type="http://schemas.openxmlformats.org/officeDocument/2006/relationships/slide" Target="slides/slide156.xml"/><Relationship Id="rId187" Type="http://schemas.openxmlformats.org/officeDocument/2006/relationships/slide" Target="slides/slide177.xml"/><Relationship Id="rId1" Type="http://schemas.openxmlformats.org/officeDocument/2006/relationships/slideMaster" Target="slideMasters/slideMaster1.xml"/><Relationship Id="rId212" Type="http://schemas.openxmlformats.org/officeDocument/2006/relationships/slide" Target="slides/slide202.xml"/><Relationship Id="rId233" Type="http://schemas.openxmlformats.org/officeDocument/2006/relationships/slide" Target="slides/slide223.xml"/><Relationship Id="rId254" Type="http://schemas.openxmlformats.org/officeDocument/2006/relationships/slide" Target="slides/slide244.xml"/><Relationship Id="rId28" Type="http://schemas.openxmlformats.org/officeDocument/2006/relationships/slide" Target="slides/slide18.xml"/><Relationship Id="rId49" Type="http://schemas.openxmlformats.org/officeDocument/2006/relationships/slide" Target="slides/slide39.xml"/><Relationship Id="rId114" Type="http://schemas.openxmlformats.org/officeDocument/2006/relationships/slide" Target="slides/slide104.xml"/><Relationship Id="rId60" Type="http://schemas.openxmlformats.org/officeDocument/2006/relationships/slide" Target="slides/slide50.xml"/><Relationship Id="rId81" Type="http://schemas.openxmlformats.org/officeDocument/2006/relationships/slide" Target="slides/slide71.xml"/><Relationship Id="rId135" Type="http://schemas.openxmlformats.org/officeDocument/2006/relationships/slide" Target="slides/slide125.xml"/><Relationship Id="rId156" Type="http://schemas.openxmlformats.org/officeDocument/2006/relationships/slide" Target="slides/slide146.xml"/><Relationship Id="rId177" Type="http://schemas.openxmlformats.org/officeDocument/2006/relationships/slide" Target="slides/slide167.xml"/><Relationship Id="rId198" Type="http://schemas.openxmlformats.org/officeDocument/2006/relationships/slide" Target="slides/slide188.xml"/><Relationship Id="rId202" Type="http://schemas.openxmlformats.org/officeDocument/2006/relationships/slide" Target="slides/slide192.xml"/><Relationship Id="rId223" Type="http://schemas.openxmlformats.org/officeDocument/2006/relationships/slide" Target="slides/slide213.xml"/><Relationship Id="rId244" Type="http://schemas.openxmlformats.org/officeDocument/2006/relationships/slide" Target="slides/slide234.xml"/><Relationship Id="rId18" Type="http://schemas.openxmlformats.org/officeDocument/2006/relationships/slide" Target="slides/slide8.xml"/><Relationship Id="rId39" Type="http://schemas.openxmlformats.org/officeDocument/2006/relationships/slide" Target="slides/slide29.xml"/><Relationship Id="rId50" Type="http://schemas.openxmlformats.org/officeDocument/2006/relationships/slide" Target="slides/slide40.xml"/><Relationship Id="rId104" Type="http://schemas.openxmlformats.org/officeDocument/2006/relationships/slide" Target="slides/slide94.xml"/><Relationship Id="rId125" Type="http://schemas.openxmlformats.org/officeDocument/2006/relationships/slide" Target="slides/slide115.xml"/><Relationship Id="rId146" Type="http://schemas.openxmlformats.org/officeDocument/2006/relationships/slide" Target="slides/slide136.xml"/><Relationship Id="rId167" Type="http://schemas.openxmlformats.org/officeDocument/2006/relationships/slide" Target="slides/slide157.xml"/><Relationship Id="rId188" Type="http://schemas.openxmlformats.org/officeDocument/2006/relationships/slide" Target="slides/slide178.xml"/><Relationship Id="rId71" Type="http://schemas.openxmlformats.org/officeDocument/2006/relationships/slide" Target="slides/slide61.xml"/><Relationship Id="rId92" Type="http://schemas.openxmlformats.org/officeDocument/2006/relationships/slide" Target="slides/slide82.xml"/><Relationship Id="rId213" Type="http://schemas.openxmlformats.org/officeDocument/2006/relationships/slide" Target="slides/slide203.xml"/><Relationship Id="rId234" Type="http://schemas.openxmlformats.org/officeDocument/2006/relationships/slide" Target="slides/slide224.xml"/><Relationship Id="rId2" Type="http://schemas.openxmlformats.org/officeDocument/2006/relationships/slideMaster" Target="slideMasters/slideMaster2.xml"/><Relationship Id="rId29" Type="http://schemas.openxmlformats.org/officeDocument/2006/relationships/slide" Target="slides/slide19.xml"/><Relationship Id="rId255" Type="http://schemas.openxmlformats.org/officeDocument/2006/relationships/slide" Target="slides/slide245.xml"/><Relationship Id="rId40" Type="http://schemas.openxmlformats.org/officeDocument/2006/relationships/slide" Target="slides/slide30.xml"/><Relationship Id="rId115" Type="http://schemas.openxmlformats.org/officeDocument/2006/relationships/slide" Target="slides/slide105.xml"/><Relationship Id="rId136" Type="http://schemas.openxmlformats.org/officeDocument/2006/relationships/slide" Target="slides/slide126.xml"/><Relationship Id="rId157" Type="http://schemas.openxmlformats.org/officeDocument/2006/relationships/slide" Target="slides/slide147.xml"/><Relationship Id="rId178" Type="http://schemas.openxmlformats.org/officeDocument/2006/relationships/slide" Target="slides/slide168.xml"/><Relationship Id="rId61" Type="http://schemas.openxmlformats.org/officeDocument/2006/relationships/slide" Target="slides/slide51.xml"/><Relationship Id="rId82" Type="http://schemas.openxmlformats.org/officeDocument/2006/relationships/slide" Target="slides/slide72.xml"/><Relationship Id="rId199" Type="http://schemas.openxmlformats.org/officeDocument/2006/relationships/slide" Target="slides/slide189.xml"/><Relationship Id="rId203" Type="http://schemas.openxmlformats.org/officeDocument/2006/relationships/slide" Target="slides/slide193.xml"/><Relationship Id="rId19" Type="http://schemas.openxmlformats.org/officeDocument/2006/relationships/slide" Target="slides/slide9.xml"/><Relationship Id="rId224" Type="http://schemas.openxmlformats.org/officeDocument/2006/relationships/slide" Target="slides/slide214.xml"/><Relationship Id="rId245" Type="http://schemas.openxmlformats.org/officeDocument/2006/relationships/slide" Target="slides/slide235.xml"/><Relationship Id="rId30" Type="http://schemas.openxmlformats.org/officeDocument/2006/relationships/slide" Target="slides/slide20.xml"/><Relationship Id="rId105" Type="http://schemas.openxmlformats.org/officeDocument/2006/relationships/slide" Target="slides/slide95.xml"/><Relationship Id="rId126" Type="http://schemas.openxmlformats.org/officeDocument/2006/relationships/slide" Target="slides/slide116.xml"/><Relationship Id="rId147" Type="http://schemas.openxmlformats.org/officeDocument/2006/relationships/slide" Target="slides/slide137.xml"/><Relationship Id="rId168" Type="http://schemas.openxmlformats.org/officeDocument/2006/relationships/slide" Target="slides/slide158.xml"/><Relationship Id="rId51" Type="http://schemas.openxmlformats.org/officeDocument/2006/relationships/slide" Target="slides/slide41.xml"/><Relationship Id="rId72" Type="http://schemas.openxmlformats.org/officeDocument/2006/relationships/slide" Target="slides/slide62.xml"/><Relationship Id="rId93" Type="http://schemas.openxmlformats.org/officeDocument/2006/relationships/slide" Target="slides/slide83.xml"/><Relationship Id="rId189" Type="http://schemas.openxmlformats.org/officeDocument/2006/relationships/slide" Target="slides/slide179.xml"/><Relationship Id="rId3" Type="http://schemas.openxmlformats.org/officeDocument/2006/relationships/slideMaster" Target="slideMasters/slideMaster3.xml"/><Relationship Id="rId214" Type="http://schemas.openxmlformats.org/officeDocument/2006/relationships/slide" Target="slides/slide204.xml"/><Relationship Id="rId235" Type="http://schemas.openxmlformats.org/officeDocument/2006/relationships/slide" Target="slides/slide225.xml"/><Relationship Id="rId256" Type="http://schemas.openxmlformats.org/officeDocument/2006/relationships/slide" Target="slides/slide246.xml"/><Relationship Id="rId116" Type="http://schemas.openxmlformats.org/officeDocument/2006/relationships/slide" Target="slides/slide106.xml"/><Relationship Id="rId137" Type="http://schemas.openxmlformats.org/officeDocument/2006/relationships/slide" Target="slides/slide127.xml"/><Relationship Id="rId158" Type="http://schemas.openxmlformats.org/officeDocument/2006/relationships/slide" Target="slides/slide148.xml"/><Relationship Id="rId20" Type="http://schemas.openxmlformats.org/officeDocument/2006/relationships/slide" Target="slides/slide10.xml"/><Relationship Id="rId41" Type="http://schemas.openxmlformats.org/officeDocument/2006/relationships/slide" Target="slides/slide31.xml"/><Relationship Id="rId62" Type="http://schemas.openxmlformats.org/officeDocument/2006/relationships/slide" Target="slides/slide52.xml"/><Relationship Id="rId83" Type="http://schemas.openxmlformats.org/officeDocument/2006/relationships/slide" Target="slides/slide73.xml"/><Relationship Id="rId179" Type="http://schemas.openxmlformats.org/officeDocument/2006/relationships/slide" Target="slides/slide169.xml"/><Relationship Id="rId190" Type="http://schemas.openxmlformats.org/officeDocument/2006/relationships/slide" Target="slides/slide180.xml"/><Relationship Id="rId204" Type="http://schemas.openxmlformats.org/officeDocument/2006/relationships/slide" Target="slides/slide194.xml"/><Relationship Id="rId225" Type="http://schemas.openxmlformats.org/officeDocument/2006/relationships/slide" Target="slides/slide215.xml"/><Relationship Id="rId246" Type="http://schemas.openxmlformats.org/officeDocument/2006/relationships/slide" Target="slides/slide236.xml"/><Relationship Id="rId106" Type="http://schemas.openxmlformats.org/officeDocument/2006/relationships/slide" Target="slides/slide96.xml"/><Relationship Id="rId127" Type="http://schemas.openxmlformats.org/officeDocument/2006/relationships/slide" Target="slides/slide117.xml"/><Relationship Id="rId10" Type="http://schemas.openxmlformats.org/officeDocument/2006/relationships/slideMaster" Target="slideMasters/slideMaster10.xml"/><Relationship Id="rId31" Type="http://schemas.openxmlformats.org/officeDocument/2006/relationships/slide" Target="slides/slide21.xml"/><Relationship Id="rId52" Type="http://schemas.openxmlformats.org/officeDocument/2006/relationships/slide" Target="slides/slide42.xml"/><Relationship Id="rId73" Type="http://schemas.openxmlformats.org/officeDocument/2006/relationships/slide" Target="slides/slide63.xml"/><Relationship Id="rId94" Type="http://schemas.openxmlformats.org/officeDocument/2006/relationships/slide" Target="slides/slide84.xml"/><Relationship Id="rId148" Type="http://schemas.openxmlformats.org/officeDocument/2006/relationships/slide" Target="slides/slide138.xml"/><Relationship Id="rId169" Type="http://schemas.openxmlformats.org/officeDocument/2006/relationships/slide" Target="slides/slide159.xml"/><Relationship Id="rId4" Type="http://schemas.openxmlformats.org/officeDocument/2006/relationships/slideMaster" Target="slideMasters/slideMaster4.xml"/><Relationship Id="rId180" Type="http://schemas.openxmlformats.org/officeDocument/2006/relationships/slide" Target="slides/slide170.xml"/><Relationship Id="rId215" Type="http://schemas.openxmlformats.org/officeDocument/2006/relationships/slide" Target="slides/slide205.xml"/><Relationship Id="rId236" Type="http://schemas.openxmlformats.org/officeDocument/2006/relationships/slide" Target="slides/slide226.xml"/><Relationship Id="rId257" Type="http://schemas.openxmlformats.org/officeDocument/2006/relationships/notesMaster" Target="notesMasters/notesMaster1.xml"/><Relationship Id="rId42" Type="http://schemas.openxmlformats.org/officeDocument/2006/relationships/slide" Target="slides/slide32.xml"/><Relationship Id="rId84" Type="http://schemas.openxmlformats.org/officeDocument/2006/relationships/slide" Target="slides/slide74.xml"/><Relationship Id="rId138" Type="http://schemas.openxmlformats.org/officeDocument/2006/relationships/slide" Target="slides/slide128.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802945B-8AC9-4E00-9443-39FCC59FB289}" type="doc">
      <dgm:prSet loTypeId="urn:microsoft.com/office/officeart/2005/8/layout/radial5" loCatId="cycle" qsTypeId="urn:microsoft.com/office/officeart/2005/8/quickstyle/simple5" qsCatId="simple" csTypeId="urn:microsoft.com/office/officeart/2005/8/colors/colorful2" csCatId="colorful" phldr="1"/>
      <dgm:spPr/>
      <dgm:t>
        <a:bodyPr/>
        <a:lstStyle/>
        <a:p>
          <a:endParaRPr lang="en-AU"/>
        </a:p>
      </dgm:t>
    </dgm:pt>
    <dgm:pt modelId="{C97A166A-4C7F-4192-B61E-8FC845FDA14F}">
      <dgm:prSet phldrT="[Text]"/>
      <dgm:spPr/>
      <dgm:t>
        <a:bodyPr/>
        <a:lstStyle/>
        <a:p>
          <a:r>
            <a:rPr lang="en-US" b="1">
              <a:latin typeface="Comic Sans MS"/>
              <a:cs typeface="Comic Sans MS"/>
            </a:rPr>
            <a:t>Big Data</a:t>
          </a:r>
          <a:endParaRPr lang="en-AU" b="1" dirty="0">
            <a:latin typeface="Comic Sans MS"/>
            <a:cs typeface="Comic Sans MS"/>
          </a:endParaRPr>
        </a:p>
      </dgm:t>
    </dgm:pt>
    <dgm:pt modelId="{3A87F168-0C7A-4F37-BE8D-53A594533C45}" type="parTrans" cxnId="{0805A9E3-6852-42DB-B584-409A1924D44A}">
      <dgm:prSet/>
      <dgm:spPr/>
      <dgm:t>
        <a:bodyPr/>
        <a:lstStyle/>
        <a:p>
          <a:endParaRPr lang="en-AU"/>
        </a:p>
      </dgm:t>
    </dgm:pt>
    <dgm:pt modelId="{FDA2B1E2-E012-428B-8258-9862ED76B666}" type="sibTrans" cxnId="{0805A9E3-6852-42DB-B584-409A1924D44A}">
      <dgm:prSet/>
      <dgm:spPr/>
      <dgm:t>
        <a:bodyPr/>
        <a:lstStyle/>
        <a:p>
          <a:endParaRPr lang="en-AU"/>
        </a:p>
      </dgm:t>
    </dgm:pt>
    <dgm:pt modelId="{971F560E-7F14-4670-8940-D150C6926180}">
      <dgm:prSet phldrT="[Text]"/>
      <dgm:spPr/>
      <dgm:t>
        <a:bodyPr/>
        <a:lstStyle/>
        <a:p>
          <a:r>
            <a:rPr lang="en-US" b="1" dirty="0">
              <a:solidFill>
                <a:srgbClr val="008000"/>
              </a:solidFill>
              <a:latin typeface="Comic Sans MS"/>
              <a:cs typeface="Comic Sans MS"/>
            </a:rPr>
            <a:t>Volume</a:t>
          </a:r>
          <a:endParaRPr lang="en-AU" b="1" dirty="0">
            <a:solidFill>
              <a:srgbClr val="008000"/>
            </a:solidFill>
            <a:latin typeface="Comic Sans MS"/>
            <a:cs typeface="Comic Sans MS"/>
          </a:endParaRPr>
        </a:p>
      </dgm:t>
    </dgm:pt>
    <dgm:pt modelId="{DC76BF1B-7E7A-4103-9BA0-1A194B96DA16}" type="parTrans" cxnId="{C6C0B258-1B07-4C99-A3FB-5825B792EB86}">
      <dgm:prSet/>
      <dgm:spPr/>
      <dgm:t>
        <a:bodyPr/>
        <a:lstStyle/>
        <a:p>
          <a:endParaRPr lang="en-AU"/>
        </a:p>
      </dgm:t>
    </dgm:pt>
    <dgm:pt modelId="{BBBE3F7D-81F9-496E-8A9F-A3FA7457CAA1}" type="sibTrans" cxnId="{C6C0B258-1B07-4C99-A3FB-5825B792EB86}">
      <dgm:prSet/>
      <dgm:spPr/>
      <dgm:t>
        <a:bodyPr/>
        <a:lstStyle/>
        <a:p>
          <a:endParaRPr lang="en-AU"/>
        </a:p>
      </dgm:t>
    </dgm:pt>
    <dgm:pt modelId="{376F46C2-70ED-4186-B05B-CD90A8E6A960}">
      <dgm:prSet phldrT="[Text]"/>
      <dgm:spPr/>
      <dgm:t>
        <a:bodyPr/>
        <a:lstStyle/>
        <a:p>
          <a:r>
            <a:rPr lang="en-US" b="1" dirty="0">
              <a:solidFill>
                <a:srgbClr val="FF0000"/>
              </a:solidFill>
              <a:latin typeface="Comic Sans MS"/>
              <a:cs typeface="Comic Sans MS"/>
            </a:rPr>
            <a:t>Velocity</a:t>
          </a:r>
          <a:endParaRPr lang="en-AU" b="1" dirty="0">
            <a:solidFill>
              <a:srgbClr val="FF0000"/>
            </a:solidFill>
            <a:latin typeface="Comic Sans MS"/>
            <a:cs typeface="Comic Sans MS"/>
          </a:endParaRPr>
        </a:p>
      </dgm:t>
    </dgm:pt>
    <dgm:pt modelId="{1C2A0D06-1B35-4852-B6BF-BBDE4C6CBCCF}" type="parTrans" cxnId="{F2D3B10A-3340-4EDD-B7B3-9E40AFC9AA8B}">
      <dgm:prSet/>
      <dgm:spPr/>
      <dgm:t>
        <a:bodyPr/>
        <a:lstStyle/>
        <a:p>
          <a:endParaRPr lang="en-AU"/>
        </a:p>
      </dgm:t>
    </dgm:pt>
    <dgm:pt modelId="{5095A4F8-0ECC-4A2B-90C1-F8D42729D79A}" type="sibTrans" cxnId="{F2D3B10A-3340-4EDD-B7B3-9E40AFC9AA8B}">
      <dgm:prSet/>
      <dgm:spPr/>
      <dgm:t>
        <a:bodyPr/>
        <a:lstStyle/>
        <a:p>
          <a:endParaRPr lang="en-AU"/>
        </a:p>
      </dgm:t>
    </dgm:pt>
    <dgm:pt modelId="{CFCA2805-D954-42C6-8B15-719DDF0A36D1}">
      <dgm:prSet phldrT="[Text]"/>
      <dgm:spPr/>
      <dgm:t>
        <a:bodyPr/>
        <a:lstStyle/>
        <a:p>
          <a:r>
            <a:rPr lang="en-US" b="1" dirty="0">
              <a:solidFill>
                <a:srgbClr val="800000"/>
              </a:solidFill>
              <a:latin typeface="Comic Sans MS"/>
              <a:cs typeface="Comic Sans MS"/>
            </a:rPr>
            <a:t>Variety</a:t>
          </a:r>
          <a:endParaRPr lang="en-AU" b="1" dirty="0">
            <a:solidFill>
              <a:srgbClr val="800000"/>
            </a:solidFill>
            <a:latin typeface="Comic Sans MS"/>
            <a:cs typeface="Comic Sans MS"/>
          </a:endParaRPr>
        </a:p>
      </dgm:t>
    </dgm:pt>
    <dgm:pt modelId="{76CD1D58-FB07-4C9B-A6D2-8BCF50779721}" type="parTrans" cxnId="{362BB2F9-7C2F-4BC7-AC96-275429E60C1F}">
      <dgm:prSet/>
      <dgm:spPr/>
      <dgm:t>
        <a:bodyPr/>
        <a:lstStyle/>
        <a:p>
          <a:endParaRPr lang="en-AU"/>
        </a:p>
      </dgm:t>
    </dgm:pt>
    <dgm:pt modelId="{D83B55DC-7EB8-4519-BBF0-E655EA378A65}" type="sibTrans" cxnId="{362BB2F9-7C2F-4BC7-AC96-275429E60C1F}">
      <dgm:prSet/>
      <dgm:spPr/>
      <dgm:t>
        <a:bodyPr/>
        <a:lstStyle/>
        <a:p>
          <a:endParaRPr lang="en-AU"/>
        </a:p>
      </dgm:t>
    </dgm:pt>
    <dgm:pt modelId="{052CFB95-D777-4908-9FE0-6139AED946B3}">
      <dgm:prSet phldrT="[Text]"/>
      <dgm:spPr/>
      <dgm:t>
        <a:bodyPr/>
        <a:lstStyle/>
        <a:p>
          <a:endParaRPr lang="en-AU" dirty="0"/>
        </a:p>
      </dgm:t>
    </dgm:pt>
    <dgm:pt modelId="{7D8B86B6-BA88-4C72-A640-5F19E12E166B}" type="parTrans" cxnId="{32ED7FA3-BA55-4B45-BE88-3D3ABB5B53E4}">
      <dgm:prSet/>
      <dgm:spPr/>
      <dgm:t>
        <a:bodyPr/>
        <a:lstStyle/>
        <a:p>
          <a:endParaRPr lang="en-AU"/>
        </a:p>
      </dgm:t>
    </dgm:pt>
    <dgm:pt modelId="{71AC18EE-3969-4F3B-85E1-2CE097BC63A2}" type="sibTrans" cxnId="{32ED7FA3-BA55-4B45-BE88-3D3ABB5B53E4}">
      <dgm:prSet/>
      <dgm:spPr/>
      <dgm:t>
        <a:bodyPr/>
        <a:lstStyle/>
        <a:p>
          <a:endParaRPr lang="en-AU"/>
        </a:p>
      </dgm:t>
    </dgm:pt>
    <dgm:pt modelId="{7C211D61-ADAF-43BA-8ABB-0A558B68E9BA}">
      <dgm:prSet phldrT="[Text]"/>
      <dgm:spPr/>
      <dgm:t>
        <a:bodyPr/>
        <a:lstStyle/>
        <a:p>
          <a:endParaRPr lang="en-AU" dirty="0"/>
        </a:p>
      </dgm:t>
    </dgm:pt>
    <dgm:pt modelId="{E7C0CD8D-88CA-4758-A22A-2B34E7FC84A9}" type="parTrans" cxnId="{AD6E73C5-EA10-4822-91EE-9CC979702F50}">
      <dgm:prSet/>
      <dgm:spPr/>
      <dgm:t>
        <a:bodyPr/>
        <a:lstStyle/>
        <a:p>
          <a:endParaRPr lang="en-AU"/>
        </a:p>
      </dgm:t>
    </dgm:pt>
    <dgm:pt modelId="{BEFB1AC8-D33E-44EB-91A5-38EE2B2F579C}" type="sibTrans" cxnId="{AD6E73C5-EA10-4822-91EE-9CC979702F50}">
      <dgm:prSet/>
      <dgm:spPr/>
      <dgm:t>
        <a:bodyPr/>
        <a:lstStyle/>
        <a:p>
          <a:endParaRPr lang="en-AU"/>
        </a:p>
      </dgm:t>
    </dgm:pt>
    <dgm:pt modelId="{D68FFE9D-9F92-074F-A4FA-2108FEF6D638}">
      <dgm:prSet phldrT="[Text]"/>
      <dgm:spPr/>
      <dgm:t>
        <a:bodyPr/>
        <a:lstStyle/>
        <a:p>
          <a:r>
            <a:rPr lang="en-AU" b="1" dirty="0">
              <a:solidFill>
                <a:srgbClr val="008000"/>
              </a:solidFill>
              <a:latin typeface="Comic Sans MS"/>
              <a:cs typeface="Comic Sans MS"/>
            </a:rPr>
            <a:t>Petabytes</a:t>
          </a:r>
        </a:p>
      </dgm:t>
    </dgm:pt>
    <dgm:pt modelId="{F1D38EF4-392E-8D4E-AF0D-05138D550EEF}" type="parTrans" cxnId="{A08977E2-7F9F-B546-9C72-27D29D913121}">
      <dgm:prSet/>
      <dgm:spPr/>
      <dgm:t>
        <a:bodyPr/>
        <a:lstStyle/>
        <a:p>
          <a:endParaRPr lang="en-US"/>
        </a:p>
      </dgm:t>
    </dgm:pt>
    <dgm:pt modelId="{286F3366-9374-B04E-A007-EFA6DFCE42A6}" type="sibTrans" cxnId="{A08977E2-7F9F-B546-9C72-27D29D913121}">
      <dgm:prSet/>
      <dgm:spPr/>
      <dgm:t>
        <a:bodyPr/>
        <a:lstStyle/>
        <a:p>
          <a:endParaRPr lang="en-US"/>
        </a:p>
      </dgm:t>
    </dgm:pt>
    <dgm:pt modelId="{E75775F2-F192-6442-840C-3C519122B860}">
      <dgm:prSet phldrT="[Text]"/>
      <dgm:spPr/>
      <dgm:t>
        <a:bodyPr/>
        <a:lstStyle/>
        <a:p>
          <a:r>
            <a:rPr lang="en-AU" b="1" dirty="0">
              <a:solidFill>
                <a:srgbClr val="008000"/>
              </a:solidFill>
              <a:latin typeface="Comic Sans MS"/>
              <a:cs typeface="Comic Sans MS"/>
            </a:rPr>
            <a:t>Records</a:t>
          </a:r>
        </a:p>
      </dgm:t>
    </dgm:pt>
    <dgm:pt modelId="{FC4F6B4B-08DB-FA4D-A896-73113DE34056}" type="parTrans" cxnId="{BA4B00CA-64FB-784D-B134-FC6DCF299066}">
      <dgm:prSet/>
      <dgm:spPr/>
      <dgm:t>
        <a:bodyPr/>
        <a:lstStyle/>
        <a:p>
          <a:endParaRPr lang="en-US"/>
        </a:p>
      </dgm:t>
    </dgm:pt>
    <dgm:pt modelId="{4471F3EC-9D1E-994D-AA40-1917AB7674DA}" type="sibTrans" cxnId="{BA4B00CA-64FB-784D-B134-FC6DCF299066}">
      <dgm:prSet/>
      <dgm:spPr/>
      <dgm:t>
        <a:bodyPr/>
        <a:lstStyle/>
        <a:p>
          <a:endParaRPr lang="en-US"/>
        </a:p>
      </dgm:t>
    </dgm:pt>
    <dgm:pt modelId="{22CA6FA0-191C-FA46-B9B8-29800720232E}">
      <dgm:prSet phldrT="[Text]"/>
      <dgm:spPr/>
      <dgm:t>
        <a:bodyPr/>
        <a:lstStyle/>
        <a:p>
          <a:r>
            <a:rPr lang="en-AU" b="1" dirty="0">
              <a:solidFill>
                <a:srgbClr val="008000"/>
              </a:solidFill>
              <a:latin typeface="Comic Sans MS"/>
              <a:cs typeface="Comic Sans MS"/>
            </a:rPr>
            <a:t>Transactions</a:t>
          </a:r>
        </a:p>
      </dgm:t>
    </dgm:pt>
    <dgm:pt modelId="{876D3560-E783-584A-B8EB-CD7B581D2501}" type="parTrans" cxnId="{82864FB3-EF33-DC40-8701-FE681018D077}">
      <dgm:prSet/>
      <dgm:spPr/>
      <dgm:t>
        <a:bodyPr/>
        <a:lstStyle/>
        <a:p>
          <a:endParaRPr lang="en-US"/>
        </a:p>
      </dgm:t>
    </dgm:pt>
    <dgm:pt modelId="{6BC47FCB-7970-B94F-93FB-B123D6EB51D7}" type="sibTrans" cxnId="{82864FB3-EF33-DC40-8701-FE681018D077}">
      <dgm:prSet/>
      <dgm:spPr/>
      <dgm:t>
        <a:bodyPr/>
        <a:lstStyle/>
        <a:p>
          <a:endParaRPr lang="en-US"/>
        </a:p>
      </dgm:t>
    </dgm:pt>
    <dgm:pt modelId="{058037BB-142F-4348-AE39-AFCC1BFD463C}">
      <dgm:prSet phldrT="[Text]"/>
      <dgm:spPr/>
      <dgm:t>
        <a:bodyPr/>
        <a:lstStyle/>
        <a:p>
          <a:r>
            <a:rPr lang="en-AU" b="1" dirty="0">
              <a:solidFill>
                <a:srgbClr val="FF0000"/>
              </a:solidFill>
              <a:latin typeface="Comic Sans MS"/>
              <a:cs typeface="Comic Sans MS"/>
            </a:rPr>
            <a:t>Batch</a:t>
          </a:r>
        </a:p>
      </dgm:t>
    </dgm:pt>
    <dgm:pt modelId="{566BEB9B-161D-8D4A-9CA2-5162AE5F0DA6}" type="parTrans" cxnId="{76CA8F21-DC88-2D4E-9E9E-EB17B90225CF}">
      <dgm:prSet/>
      <dgm:spPr/>
      <dgm:t>
        <a:bodyPr/>
        <a:lstStyle/>
        <a:p>
          <a:endParaRPr lang="en-US"/>
        </a:p>
      </dgm:t>
    </dgm:pt>
    <dgm:pt modelId="{4452EA99-924F-FD49-BFFD-FFE0C8006A15}" type="sibTrans" cxnId="{76CA8F21-DC88-2D4E-9E9E-EB17B90225CF}">
      <dgm:prSet/>
      <dgm:spPr/>
      <dgm:t>
        <a:bodyPr/>
        <a:lstStyle/>
        <a:p>
          <a:endParaRPr lang="en-US"/>
        </a:p>
      </dgm:t>
    </dgm:pt>
    <dgm:pt modelId="{7A97D53B-0D7A-2E45-92D8-BC5B801B013A}">
      <dgm:prSet phldrT="[Text]"/>
      <dgm:spPr/>
      <dgm:t>
        <a:bodyPr/>
        <a:lstStyle/>
        <a:p>
          <a:r>
            <a:rPr lang="en-AU" b="1" dirty="0">
              <a:solidFill>
                <a:srgbClr val="FF0000"/>
              </a:solidFill>
              <a:latin typeface="Comic Sans MS"/>
              <a:cs typeface="Comic Sans MS"/>
            </a:rPr>
            <a:t>Real time</a:t>
          </a:r>
        </a:p>
      </dgm:t>
    </dgm:pt>
    <dgm:pt modelId="{D238CCF8-B91E-C040-8C0F-D66B6C4FDB70}" type="parTrans" cxnId="{6602C90A-2994-BA48-BE01-F627687ECDFB}">
      <dgm:prSet/>
      <dgm:spPr/>
      <dgm:t>
        <a:bodyPr/>
        <a:lstStyle/>
        <a:p>
          <a:endParaRPr lang="en-US"/>
        </a:p>
      </dgm:t>
    </dgm:pt>
    <dgm:pt modelId="{56B5EE6D-4C46-F54D-829E-015962261319}" type="sibTrans" cxnId="{6602C90A-2994-BA48-BE01-F627687ECDFB}">
      <dgm:prSet/>
      <dgm:spPr/>
      <dgm:t>
        <a:bodyPr/>
        <a:lstStyle/>
        <a:p>
          <a:endParaRPr lang="en-US"/>
        </a:p>
      </dgm:t>
    </dgm:pt>
    <dgm:pt modelId="{5116B99D-8B87-B04C-9B84-C077BC46AAAF}">
      <dgm:prSet phldrT="[Text]"/>
      <dgm:spPr/>
      <dgm:t>
        <a:bodyPr/>
        <a:lstStyle/>
        <a:p>
          <a:r>
            <a:rPr lang="en-AU" b="1" dirty="0">
              <a:solidFill>
                <a:srgbClr val="FF0000"/>
              </a:solidFill>
              <a:latin typeface="Comic Sans MS"/>
              <a:cs typeface="Comic Sans MS"/>
            </a:rPr>
            <a:t>Streaming</a:t>
          </a:r>
        </a:p>
      </dgm:t>
    </dgm:pt>
    <dgm:pt modelId="{95F2BCCB-9DA4-CE41-BBB1-DF7E9FF66490}" type="parTrans" cxnId="{9229629B-DD99-534C-99B9-BA922C81AB81}">
      <dgm:prSet/>
      <dgm:spPr/>
      <dgm:t>
        <a:bodyPr/>
        <a:lstStyle/>
        <a:p>
          <a:endParaRPr lang="en-US"/>
        </a:p>
      </dgm:t>
    </dgm:pt>
    <dgm:pt modelId="{9D7C5EC9-2EA9-2743-9437-81CBE84FE075}" type="sibTrans" cxnId="{9229629B-DD99-534C-99B9-BA922C81AB81}">
      <dgm:prSet/>
      <dgm:spPr/>
      <dgm:t>
        <a:bodyPr/>
        <a:lstStyle/>
        <a:p>
          <a:endParaRPr lang="en-US"/>
        </a:p>
      </dgm:t>
    </dgm:pt>
    <dgm:pt modelId="{1072781E-D94A-2E4B-9123-BE30CA79D746}">
      <dgm:prSet phldrT="[Text]"/>
      <dgm:spPr/>
      <dgm:t>
        <a:bodyPr/>
        <a:lstStyle/>
        <a:p>
          <a:r>
            <a:rPr lang="en-AU" b="1" dirty="0">
              <a:solidFill>
                <a:srgbClr val="800000"/>
              </a:solidFill>
              <a:latin typeface="Comic Sans MS"/>
              <a:cs typeface="Comic Sans MS"/>
            </a:rPr>
            <a:t>Structured</a:t>
          </a:r>
        </a:p>
      </dgm:t>
    </dgm:pt>
    <dgm:pt modelId="{50D29E6A-E206-3342-8BD4-AD7B9F8C34F2}" type="parTrans" cxnId="{F48324CD-C556-5D4D-A871-3FF6EEAB0CD7}">
      <dgm:prSet/>
      <dgm:spPr/>
      <dgm:t>
        <a:bodyPr/>
        <a:lstStyle/>
        <a:p>
          <a:endParaRPr lang="en-US"/>
        </a:p>
      </dgm:t>
    </dgm:pt>
    <dgm:pt modelId="{009B20F8-E101-6C4A-BABB-22FBF7E638F5}" type="sibTrans" cxnId="{F48324CD-C556-5D4D-A871-3FF6EEAB0CD7}">
      <dgm:prSet/>
      <dgm:spPr/>
      <dgm:t>
        <a:bodyPr/>
        <a:lstStyle/>
        <a:p>
          <a:endParaRPr lang="en-US"/>
        </a:p>
      </dgm:t>
    </dgm:pt>
    <dgm:pt modelId="{5D120D93-5040-5E47-9ED5-16CAEC5BC553}">
      <dgm:prSet phldrT="[Text]"/>
      <dgm:spPr/>
      <dgm:t>
        <a:bodyPr/>
        <a:lstStyle/>
        <a:p>
          <a:r>
            <a:rPr lang="en-AU" b="1" dirty="0">
              <a:solidFill>
                <a:srgbClr val="800000"/>
              </a:solidFill>
              <a:latin typeface="Comic Sans MS"/>
              <a:cs typeface="Comic Sans MS"/>
            </a:rPr>
            <a:t>Unstructured</a:t>
          </a:r>
        </a:p>
      </dgm:t>
    </dgm:pt>
    <dgm:pt modelId="{6B862701-5B9C-6E47-B386-1FA825489E5E}" type="parTrans" cxnId="{E3C20598-AA4F-3B45-85FC-925D13BA19F4}">
      <dgm:prSet/>
      <dgm:spPr/>
      <dgm:t>
        <a:bodyPr/>
        <a:lstStyle/>
        <a:p>
          <a:endParaRPr lang="en-US"/>
        </a:p>
      </dgm:t>
    </dgm:pt>
    <dgm:pt modelId="{423C385F-F73C-9042-8B47-35EF6BACA4AF}" type="sibTrans" cxnId="{E3C20598-AA4F-3B45-85FC-925D13BA19F4}">
      <dgm:prSet/>
      <dgm:spPr/>
      <dgm:t>
        <a:bodyPr/>
        <a:lstStyle/>
        <a:p>
          <a:endParaRPr lang="en-US"/>
        </a:p>
      </dgm:t>
    </dgm:pt>
    <dgm:pt modelId="{345519A0-AB89-1743-9259-1C5C44CD7CDB}">
      <dgm:prSet phldrT="[Text]"/>
      <dgm:spPr/>
      <dgm:t>
        <a:bodyPr/>
        <a:lstStyle/>
        <a:p>
          <a:r>
            <a:rPr lang="en-AU" b="1" dirty="0">
              <a:solidFill>
                <a:srgbClr val="800000"/>
              </a:solidFill>
              <a:latin typeface="Comic Sans MS"/>
              <a:cs typeface="Comic Sans MS"/>
            </a:rPr>
            <a:t>Semi-structured</a:t>
          </a:r>
        </a:p>
      </dgm:t>
    </dgm:pt>
    <dgm:pt modelId="{7F6811FB-C840-B041-9288-5B73E0CEB4EE}" type="parTrans" cxnId="{2E60C710-1484-BD4E-8172-DAD31ADD6E26}">
      <dgm:prSet/>
      <dgm:spPr/>
      <dgm:t>
        <a:bodyPr/>
        <a:lstStyle/>
        <a:p>
          <a:endParaRPr lang="en-US"/>
        </a:p>
      </dgm:t>
    </dgm:pt>
    <dgm:pt modelId="{24B51E2B-FACC-D449-A91E-7690A031DED1}" type="sibTrans" cxnId="{2E60C710-1484-BD4E-8172-DAD31ADD6E26}">
      <dgm:prSet/>
      <dgm:spPr/>
      <dgm:t>
        <a:bodyPr/>
        <a:lstStyle/>
        <a:p>
          <a:endParaRPr lang="en-US"/>
        </a:p>
      </dgm:t>
    </dgm:pt>
    <dgm:pt modelId="{7D60AF92-2BFA-495B-9BF5-900CD488087B}" type="pres">
      <dgm:prSet presAssocID="{F802945B-8AC9-4E00-9443-39FCC59FB289}" presName="Name0" presStyleCnt="0">
        <dgm:presLayoutVars>
          <dgm:chMax val="1"/>
          <dgm:dir/>
          <dgm:animLvl val="ctr"/>
          <dgm:resizeHandles val="exact"/>
        </dgm:presLayoutVars>
      </dgm:prSet>
      <dgm:spPr/>
    </dgm:pt>
    <dgm:pt modelId="{E9E50C94-6819-41FC-9AF0-AC23F358CABB}" type="pres">
      <dgm:prSet presAssocID="{C97A166A-4C7F-4192-B61E-8FC845FDA14F}" presName="centerShape" presStyleLbl="node0" presStyleIdx="0" presStyleCnt="1"/>
      <dgm:spPr/>
    </dgm:pt>
    <dgm:pt modelId="{C33D55AB-19FE-4E33-B78A-3782C0DA6EE0}" type="pres">
      <dgm:prSet presAssocID="{DC76BF1B-7E7A-4103-9BA0-1A194B96DA16}" presName="parTrans" presStyleLbl="sibTrans2D1" presStyleIdx="0" presStyleCnt="3"/>
      <dgm:spPr/>
    </dgm:pt>
    <dgm:pt modelId="{557CA66C-167F-4CB5-846E-61DAC21B59A9}" type="pres">
      <dgm:prSet presAssocID="{DC76BF1B-7E7A-4103-9BA0-1A194B96DA16}" presName="connectorText" presStyleLbl="sibTrans2D1" presStyleIdx="0" presStyleCnt="3"/>
      <dgm:spPr/>
    </dgm:pt>
    <dgm:pt modelId="{51E4AC56-6C6F-40B6-B0A0-17866C31A6CB}" type="pres">
      <dgm:prSet presAssocID="{971F560E-7F14-4670-8940-D150C6926180}" presName="node" presStyleLbl="node1" presStyleIdx="0" presStyleCnt="3" custScaleX="109079" custScaleY="109542">
        <dgm:presLayoutVars>
          <dgm:bulletEnabled val="1"/>
        </dgm:presLayoutVars>
      </dgm:prSet>
      <dgm:spPr/>
    </dgm:pt>
    <dgm:pt modelId="{862C084A-52AD-4DD5-BC7F-C181745EAC26}" type="pres">
      <dgm:prSet presAssocID="{1C2A0D06-1B35-4852-B6BF-BBDE4C6CBCCF}" presName="parTrans" presStyleLbl="sibTrans2D1" presStyleIdx="1" presStyleCnt="3"/>
      <dgm:spPr/>
    </dgm:pt>
    <dgm:pt modelId="{9BBBB57C-0F2E-4819-B370-10DF32F9F100}" type="pres">
      <dgm:prSet presAssocID="{1C2A0D06-1B35-4852-B6BF-BBDE4C6CBCCF}" presName="connectorText" presStyleLbl="sibTrans2D1" presStyleIdx="1" presStyleCnt="3"/>
      <dgm:spPr/>
    </dgm:pt>
    <dgm:pt modelId="{9225B123-EF41-4B1B-BCF4-B5859129BCF1}" type="pres">
      <dgm:prSet presAssocID="{376F46C2-70ED-4186-B05B-CD90A8E6A960}" presName="node" presStyleLbl="node1" presStyleIdx="1" presStyleCnt="3" custScaleX="108502" custScaleY="105922">
        <dgm:presLayoutVars>
          <dgm:bulletEnabled val="1"/>
        </dgm:presLayoutVars>
      </dgm:prSet>
      <dgm:spPr/>
    </dgm:pt>
    <dgm:pt modelId="{C823EAB5-C494-4EC7-AAFB-71C76A2315F7}" type="pres">
      <dgm:prSet presAssocID="{76CD1D58-FB07-4C9B-A6D2-8BCF50779721}" presName="parTrans" presStyleLbl="sibTrans2D1" presStyleIdx="2" presStyleCnt="3"/>
      <dgm:spPr/>
    </dgm:pt>
    <dgm:pt modelId="{58DF5544-8761-4D21-B79E-5C2A6B77292A}" type="pres">
      <dgm:prSet presAssocID="{76CD1D58-FB07-4C9B-A6D2-8BCF50779721}" presName="connectorText" presStyleLbl="sibTrans2D1" presStyleIdx="2" presStyleCnt="3"/>
      <dgm:spPr/>
    </dgm:pt>
    <dgm:pt modelId="{01774989-86B5-4985-BC4D-22056C6EA6BB}" type="pres">
      <dgm:prSet presAssocID="{CFCA2805-D954-42C6-8B15-719DDF0A36D1}" presName="node" presStyleLbl="node1" presStyleIdx="2" presStyleCnt="3" custScaleX="108107" custScaleY="111352">
        <dgm:presLayoutVars>
          <dgm:bulletEnabled val="1"/>
        </dgm:presLayoutVars>
      </dgm:prSet>
      <dgm:spPr/>
    </dgm:pt>
  </dgm:ptLst>
  <dgm:cxnLst>
    <dgm:cxn modelId="{FD96C307-3C4A-46CE-B2F0-2FA3CF791AC1}" type="presOf" srcId="{5D120D93-5040-5E47-9ED5-16CAEC5BC553}" destId="{01774989-86B5-4985-BC4D-22056C6EA6BB}" srcOrd="0" destOrd="2" presId="urn:microsoft.com/office/officeart/2005/8/layout/radial5"/>
    <dgm:cxn modelId="{F2D3B10A-3340-4EDD-B7B3-9E40AFC9AA8B}" srcId="{C97A166A-4C7F-4192-B61E-8FC845FDA14F}" destId="{376F46C2-70ED-4186-B05B-CD90A8E6A960}" srcOrd="1" destOrd="0" parTransId="{1C2A0D06-1B35-4852-B6BF-BBDE4C6CBCCF}" sibTransId="{5095A4F8-0ECC-4A2B-90C1-F8D42729D79A}"/>
    <dgm:cxn modelId="{6602C90A-2994-BA48-BE01-F627687ECDFB}" srcId="{376F46C2-70ED-4186-B05B-CD90A8E6A960}" destId="{7A97D53B-0D7A-2E45-92D8-BC5B801B013A}" srcOrd="1" destOrd="0" parTransId="{D238CCF8-B91E-C040-8C0F-D66B6C4FDB70}" sibTransId="{56B5EE6D-4C46-F54D-829E-015962261319}"/>
    <dgm:cxn modelId="{96ECF50B-F892-4749-9D7E-E57BF690F0FE}" type="presOf" srcId="{1C2A0D06-1B35-4852-B6BF-BBDE4C6CBCCF}" destId="{9BBBB57C-0F2E-4819-B370-10DF32F9F100}" srcOrd="1" destOrd="0" presId="urn:microsoft.com/office/officeart/2005/8/layout/radial5"/>
    <dgm:cxn modelId="{2E60C710-1484-BD4E-8172-DAD31ADD6E26}" srcId="{CFCA2805-D954-42C6-8B15-719DDF0A36D1}" destId="{345519A0-AB89-1743-9259-1C5C44CD7CDB}" srcOrd="2" destOrd="0" parTransId="{7F6811FB-C840-B041-9288-5B73E0CEB4EE}" sibTransId="{24B51E2B-FACC-D449-A91E-7690A031DED1}"/>
    <dgm:cxn modelId="{A48A9D11-E3E3-492C-BE7B-279E17042031}" type="presOf" srcId="{7A97D53B-0D7A-2E45-92D8-BC5B801B013A}" destId="{9225B123-EF41-4B1B-BCF4-B5859129BCF1}" srcOrd="0" destOrd="2" presId="urn:microsoft.com/office/officeart/2005/8/layout/radial5"/>
    <dgm:cxn modelId="{7706F015-DA4B-421D-AFDA-157AAC4659DB}" type="presOf" srcId="{376F46C2-70ED-4186-B05B-CD90A8E6A960}" destId="{9225B123-EF41-4B1B-BCF4-B5859129BCF1}" srcOrd="0" destOrd="0" presId="urn:microsoft.com/office/officeart/2005/8/layout/radial5"/>
    <dgm:cxn modelId="{835E5A1D-35AA-4500-9B20-A742049F18E2}" type="presOf" srcId="{058037BB-142F-4348-AE39-AFCC1BFD463C}" destId="{9225B123-EF41-4B1B-BCF4-B5859129BCF1}" srcOrd="0" destOrd="1" presId="urn:microsoft.com/office/officeart/2005/8/layout/radial5"/>
    <dgm:cxn modelId="{76CA8F21-DC88-2D4E-9E9E-EB17B90225CF}" srcId="{376F46C2-70ED-4186-B05B-CD90A8E6A960}" destId="{058037BB-142F-4348-AE39-AFCC1BFD463C}" srcOrd="0" destOrd="0" parTransId="{566BEB9B-161D-8D4A-9CA2-5162AE5F0DA6}" sibTransId="{4452EA99-924F-FD49-BFFD-FFE0C8006A15}"/>
    <dgm:cxn modelId="{E7AB3E29-2106-49CB-B871-EAB24F2B675C}" type="presOf" srcId="{345519A0-AB89-1743-9259-1C5C44CD7CDB}" destId="{01774989-86B5-4985-BC4D-22056C6EA6BB}" srcOrd="0" destOrd="3" presId="urn:microsoft.com/office/officeart/2005/8/layout/radial5"/>
    <dgm:cxn modelId="{637F8A3B-3329-4556-A309-FF3CDDCB77AF}" type="presOf" srcId="{1C2A0D06-1B35-4852-B6BF-BBDE4C6CBCCF}" destId="{862C084A-52AD-4DD5-BC7F-C181745EAC26}" srcOrd="0" destOrd="0" presId="urn:microsoft.com/office/officeart/2005/8/layout/radial5"/>
    <dgm:cxn modelId="{7DBB1D40-40AD-4686-8461-0625EABC5EA8}" type="presOf" srcId="{CFCA2805-D954-42C6-8B15-719DDF0A36D1}" destId="{01774989-86B5-4985-BC4D-22056C6EA6BB}" srcOrd="0" destOrd="0" presId="urn:microsoft.com/office/officeart/2005/8/layout/radial5"/>
    <dgm:cxn modelId="{EF73A349-8144-4048-89DD-D5B5A3FEEB5D}" type="presOf" srcId="{C97A166A-4C7F-4192-B61E-8FC845FDA14F}" destId="{E9E50C94-6819-41FC-9AF0-AC23F358CABB}" srcOrd="0" destOrd="0" presId="urn:microsoft.com/office/officeart/2005/8/layout/radial5"/>
    <dgm:cxn modelId="{C6C0B258-1B07-4C99-A3FB-5825B792EB86}" srcId="{C97A166A-4C7F-4192-B61E-8FC845FDA14F}" destId="{971F560E-7F14-4670-8940-D150C6926180}" srcOrd="0" destOrd="0" parTransId="{DC76BF1B-7E7A-4103-9BA0-1A194B96DA16}" sibTransId="{BBBE3F7D-81F9-496E-8A9F-A3FA7457CAA1}"/>
    <dgm:cxn modelId="{18C5FB79-EEFB-4266-BD46-B7768D74AED9}" type="presOf" srcId="{DC76BF1B-7E7A-4103-9BA0-1A194B96DA16}" destId="{C33D55AB-19FE-4E33-B78A-3782C0DA6EE0}" srcOrd="0" destOrd="0" presId="urn:microsoft.com/office/officeart/2005/8/layout/radial5"/>
    <dgm:cxn modelId="{910F9683-71E5-440F-8884-8CDFD911E623}" type="presOf" srcId="{D68FFE9D-9F92-074F-A4FA-2108FEF6D638}" destId="{51E4AC56-6C6F-40B6-B0A0-17866C31A6CB}" srcOrd="0" destOrd="1" presId="urn:microsoft.com/office/officeart/2005/8/layout/radial5"/>
    <dgm:cxn modelId="{87267987-5AD5-4CBF-81BF-B022FF62EB99}" type="presOf" srcId="{76CD1D58-FB07-4C9B-A6D2-8BCF50779721}" destId="{58DF5544-8761-4D21-B79E-5C2A6B77292A}" srcOrd="1" destOrd="0" presId="urn:microsoft.com/office/officeart/2005/8/layout/radial5"/>
    <dgm:cxn modelId="{E3C20598-AA4F-3B45-85FC-925D13BA19F4}" srcId="{CFCA2805-D954-42C6-8B15-719DDF0A36D1}" destId="{5D120D93-5040-5E47-9ED5-16CAEC5BC553}" srcOrd="1" destOrd="0" parTransId="{6B862701-5B9C-6E47-B386-1FA825489E5E}" sibTransId="{423C385F-F73C-9042-8B47-35EF6BACA4AF}"/>
    <dgm:cxn modelId="{9229629B-DD99-534C-99B9-BA922C81AB81}" srcId="{376F46C2-70ED-4186-B05B-CD90A8E6A960}" destId="{5116B99D-8B87-B04C-9B84-C077BC46AAAF}" srcOrd="2" destOrd="0" parTransId="{95F2BCCB-9DA4-CE41-BBB1-DF7E9FF66490}" sibTransId="{9D7C5EC9-2EA9-2743-9437-81CBE84FE075}"/>
    <dgm:cxn modelId="{C01ACF9C-7CDE-4586-A456-E59227BD1167}" type="presOf" srcId="{971F560E-7F14-4670-8940-D150C6926180}" destId="{51E4AC56-6C6F-40B6-B0A0-17866C31A6CB}" srcOrd="0" destOrd="0" presId="urn:microsoft.com/office/officeart/2005/8/layout/radial5"/>
    <dgm:cxn modelId="{32ED7FA3-BA55-4B45-BE88-3D3ABB5B53E4}" srcId="{F802945B-8AC9-4E00-9443-39FCC59FB289}" destId="{052CFB95-D777-4908-9FE0-6139AED946B3}" srcOrd="1" destOrd="0" parTransId="{7D8B86B6-BA88-4C72-A640-5F19E12E166B}" sibTransId="{71AC18EE-3969-4F3B-85E1-2CE097BC63A2}"/>
    <dgm:cxn modelId="{82864FB3-EF33-DC40-8701-FE681018D077}" srcId="{971F560E-7F14-4670-8940-D150C6926180}" destId="{22CA6FA0-191C-FA46-B9B8-29800720232E}" srcOrd="2" destOrd="0" parTransId="{876D3560-E783-584A-B8EB-CD7B581D2501}" sibTransId="{6BC47FCB-7970-B94F-93FB-B123D6EB51D7}"/>
    <dgm:cxn modelId="{152CE1BA-0AEC-49F1-9C74-FCAEBD9A7539}" type="presOf" srcId="{5116B99D-8B87-B04C-9B84-C077BC46AAAF}" destId="{9225B123-EF41-4B1B-BCF4-B5859129BCF1}" srcOrd="0" destOrd="3" presId="urn:microsoft.com/office/officeart/2005/8/layout/radial5"/>
    <dgm:cxn modelId="{AD6E73C5-EA10-4822-91EE-9CC979702F50}" srcId="{F802945B-8AC9-4E00-9443-39FCC59FB289}" destId="{7C211D61-ADAF-43BA-8ABB-0A558B68E9BA}" srcOrd="2" destOrd="0" parTransId="{E7C0CD8D-88CA-4758-A22A-2B34E7FC84A9}" sibTransId="{BEFB1AC8-D33E-44EB-91A5-38EE2B2F579C}"/>
    <dgm:cxn modelId="{1F9FA6C8-8A84-4650-9A21-F7522211B979}" type="presOf" srcId="{22CA6FA0-191C-FA46-B9B8-29800720232E}" destId="{51E4AC56-6C6F-40B6-B0A0-17866C31A6CB}" srcOrd="0" destOrd="3" presId="urn:microsoft.com/office/officeart/2005/8/layout/radial5"/>
    <dgm:cxn modelId="{BA4B00CA-64FB-784D-B134-FC6DCF299066}" srcId="{971F560E-7F14-4670-8940-D150C6926180}" destId="{E75775F2-F192-6442-840C-3C519122B860}" srcOrd="1" destOrd="0" parTransId="{FC4F6B4B-08DB-FA4D-A896-73113DE34056}" sibTransId="{4471F3EC-9D1E-994D-AA40-1917AB7674DA}"/>
    <dgm:cxn modelId="{F48324CD-C556-5D4D-A871-3FF6EEAB0CD7}" srcId="{CFCA2805-D954-42C6-8B15-719DDF0A36D1}" destId="{1072781E-D94A-2E4B-9123-BE30CA79D746}" srcOrd="0" destOrd="0" parTransId="{50D29E6A-E206-3342-8BD4-AD7B9F8C34F2}" sibTransId="{009B20F8-E101-6C4A-BABB-22FBF7E638F5}"/>
    <dgm:cxn modelId="{D850E7D2-A328-42E3-BF9D-4C01D6F09442}" type="presOf" srcId="{1072781E-D94A-2E4B-9123-BE30CA79D746}" destId="{01774989-86B5-4985-BC4D-22056C6EA6BB}" srcOrd="0" destOrd="1" presId="urn:microsoft.com/office/officeart/2005/8/layout/radial5"/>
    <dgm:cxn modelId="{9C23A2D8-E26C-480F-83C7-6DE1E417FD2B}" type="presOf" srcId="{F802945B-8AC9-4E00-9443-39FCC59FB289}" destId="{7D60AF92-2BFA-495B-9BF5-900CD488087B}" srcOrd="0" destOrd="0" presId="urn:microsoft.com/office/officeart/2005/8/layout/radial5"/>
    <dgm:cxn modelId="{A08977E2-7F9F-B546-9C72-27D29D913121}" srcId="{971F560E-7F14-4670-8940-D150C6926180}" destId="{D68FFE9D-9F92-074F-A4FA-2108FEF6D638}" srcOrd="0" destOrd="0" parTransId="{F1D38EF4-392E-8D4E-AF0D-05138D550EEF}" sibTransId="{286F3366-9374-B04E-A007-EFA6DFCE42A6}"/>
    <dgm:cxn modelId="{0805A9E3-6852-42DB-B584-409A1924D44A}" srcId="{F802945B-8AC9-4E00-9443-39FCC59FB289}" destId="{C97A166A-4C7F-4192-B61E-8FC845FDA14F}" srcOrd="0" destOrd="0" parTransId="{3A87F168-0C7A-4F37-BE8D-53A594533C45}" sibTransId="{FDA2B1E2-E012-428B-8258-9862ED76B666}"/>
    <dgm:cxn modelId="{8E296EEC-4629-47F9-A696-224D70667D27}" type="presOf" srcId="{76CD1D58-FB07-4C9B-A6D2-8BCF50779721}" destId="{C823EAB5-C494-4EC7-AAFB-71C76A2315F7}" srcOrd="0" destOrd="0" presId="urn:microsoft.com/office/officeart/2005/8/layout/radial5"/>
    <dgm:cxn modelId="{3142E5F5-FCA5-48E7-BEE7-B492D94F14E9}" type="presOf" srcId="{E75775F2-F192-6442-840C-3C519122B860}" destId="{51E4AC56-6C6F-40B6-B0A0-17866C31A6CB}" srcOrd="0" destOrd="2" presId="urn:microsoft.com/office/officeart/2005/8/layout/radial5"/>
    <dgm:cxn modelId="{362BB2F9-7C2F-4BC7-AC96-275429E60C1F}" srcId="{C97A166A-4C7F-4192-B61E-8FC845FDA14F}" destId="{CFCA2805-D954-42C6-8B15-719DDF0A36D1}" srcOrd="2" destOrd="0" parTransId="{76CD1D58-FB07-4C9B-A6D2-8BCF50779721}" sibTransId="{D83B55DC-7EB8-4519-BBF0-E655EA378A65}"/>
    <dgm:cxn modelId="{A9C83CFA-EDED-42A0-B300-D3A284E7577C}" type="presOf" srcId="{DC76BF1B-7E7A-4103-9BA0-1A194B96DA16}" destId="{557CA66C-167F-4CB5-846E-61DAC21B59A9}" srcOrd="1" destOrd="0" presId="urn:microsoft.com/office/officeart/2005/8/layout/radial5"/>
    <dgm:cxn modelId="{260F23CA-8C17-4AB3-BAF1-38A2F2459B14}" type="presParOf" srcId="{7D60AF92-2BFA-495B-9BF5-900CD488087B}" destId="{E9E50C94-6819-41FC-9AF0-AC23F358CABB}" srcOrd="0" destOrd="0" presId="urn:microsoft.com/office/officeart/2005/8/layout/radial5"/>
    <dgm:cxn modelId="{3DC53A01-656F-4D5F-B50C-996E52F4C6AB}" type="presParOf" srcId="{7D60AF92-2BFA-495B-9BF5-900CD488087B}" destId="{C33D55AB-19FE-4E33-B78A-3782C0DA6EE0}" srcOrd="1" destOrd="0" presId="urn:microsoft.com/office/officeart/2005/8/layout/radial5"/>
    <dgm:cxn modelId="{404DE1CB-C2F5-4D9C-96D6-8A63C87DD913}" type="presParOf" srcId="{C33D55AB-19FE-4E33-B78A-3782C0DA6EE0}" destId="{557CA66C-167F-4CB5-846E-61DAC21B59A9}" srcOrd="0" destOrd="0" presId="urn:microsoft.com/office/officeart/2005/8/layout/radial5"/>
    <dgm:cxn modelId="{A49B08E0-D9EF-4BFB-91C4-DF7B24112F18}" type="presParOf" srcId="{7D60AF92-2BFA-495B-9BF5-900CD488087B}" destId="{51E4AC56-6C6F-40B6-B0A0-17866C31A6CB}" srcOrd="2" destOrd="0" presId="urn:microsoft.com/office/officeart/2005/8/layout/radial5"/>
    <dgm:cxn modelId="{BEC3D1A4-A3AA-4845-8E7A-37FBB98D5DC6}" type="presParOf" srcId="{7D60AF92-2BFA-495B-9BF5-900CD488087B}" destId="{862C084A-52AD-4DD5-BC7F-C181745EAC26}" srcOrd="3" destOrd="0" presId="urn:microsoft.com/office/officeart/2005/8/layout/radial5"/>
    <dgm:cxn modelId="{1BA3068F-0319-4A20-B863-D0321F6D6539}" type="presParOf" srcId="{862C084A-52AD-4DD5-BC7F-C181745EAC26}" destId="{9BBBB57C-0F2E-4819-B370-10DF32F9F100}" srcOrd="0" destOrd="0" presId="urn:microsoft.com/office/officeart/2005/8/layout/radial5"/>
    <dgm:cxn modelId="{CA4DF726-B518-422E-AD3A-CD391F6FE545}" type="presParOf" srcId="{7D60AF92-2BFA-495B-9BF5-900CD488087B}" destId="{9225B123-EF41-4B1B-BCF4-B5859129BCF1}" srcOrd="4" destOrd="0" presId="urn:microsoft.com/office/officeart/2005/8/layout/radial5"/>
    <dgm:cxn modelId="{BFDBF37F-63F4-4A69-B08B-E1500D295D95}" type="presParOf" srcId="{7D60AF92-2BFA-495B-9BF5-900CD488087B}" destId="{C823EAB5-C494-4EC7-AAFB-71C76A2315F7}" srcOrd="5" destOrd="0" presId="urn:microsoft.com/office/officeart/2005/8/layout/radial5"/>
    <dgm:cxn modelId="{42CE9A07-032E-4E84-A7CE-4DE5AF3B8C41}" type="presParOf" srcId="{C823EAB5-C494-4EC7-AAFB-71C76A2315F7}" destId="{58DF5544-8761-4D21-B79E-5C2A6B77292A}" srcOrd="0" destOrd="0" presId="urn:microsoft.com/office/officeart/2005/8/layout/radial5"/>
    <dgm:cxn modelId="{ACC2A89A-68C2-4F97-97CA-51AE10DC1057}" type="presParOf" srcId="{7D60AF92-2BFA-495B-9BF5-900CD488087B}" destId="{01774989-86B5-4985-BC4D-22056C6EA6BB}" srcOrd="6" destOrd="0" presId="urn:microsoft.com/office/officeart/2005/8/layout/radial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9E50C94-6819-41FC-9AF0-AC23F358CABB}">
      <dsp:nvSpPr>
        <dsp:cNvPr id="0" name=""/>
        <dsp:cNvSpPr/>
      </dsp:nvSpPr>
      <dsp:spPr>
        <a:xfrm>
          <a:off x="4474875" y="2549683"/>
          <a:ext cx="1416012" cy="1416012"/>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36830" tIns="36830" rIns="36830" bIns="36830" numCol="1" spcCol="1270" anchor="ctr" anchorCtr="0">
          <a:noAutofit/>
        </a:bodyPr>
        <a:lstStyle/>
        <a:p>
          <a:pPr marL="0" lvl="0" indent="0" algn="ctr" defTabSz="1289050">
            <a:lnSpc>
              <a:spcPct val="90000"/>
            </a:lnSpc>
            <a:spcBef>
              <a:spcPct val="0"/>
            </a:spcBef>
            <a:spcAft>
              <a:spcPct val="35000"/>
            </a:spcAft>
            <a:buNone/>
          </a:pPr>
          <a:r>
            <a:rPr lang="en-US" sz="2900" b="1" kern="1200">
              <a:latin typeface="Comic Sans MS"/>
              <a:cs typeface="Comic Sans MS"/>
            </a:rPr>
            <a:t>Big Data</a:t>
          </a:r>
          <a:endParaRPr lang="en-AU" sz="2900" b="1" kern="1200" dirty="0">
            <a:latin typeface="Comic Sans MS"/>
            <a:cs typeface="Comic Sans MS"/>
          </a:endParaRPr>
        </a:p>
      </dsp:txBody>
      <dsp:txXfrm>
        <a:off x="4682245" y="2757053"/>
        <a:ext cx="1001272" cy="1001272"/>
      </dsp:txXfrm>
    </dsp:sp>
    <dsp:sp modelId="{C33D55AB-19FE-4E33-B78A-3782C0DA6EE0}">
      <dsp:nvSpPr>
        <dsp:cNvPr id="0" name=""/>
        <dsp:cNvSpPr/>
      </dsp:nvSpPr>
      <dsp:spPr>
        <a:xfrm rot="16200000">
          <a:off x="4982393" y="1890969"/>
          <a:ext cx="400974" cy="583568"/>
        </a:xfrm>
        <a:prstGeom prst="rightArrow">
          <a:avLst>
            <a:gd name="adj1" fmla="val 60000"/>
            <a:gd name="adj2" fmla="val 50000"/>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AU" sz="1700" kern="1200"/>
        </a:p>
      </dsp:txBody>
      <dsp:txXfrm>
        <a:off x="5042539" y="2067829"/>
        <a:ext cx="280682" cy="350140"/>
      </dsp:txXfrm>
    </dsp:sp>
    <dsp:sp modelId="{51E4AC56-6C6F-40B6-B0A0-17866C31A6CB}">
      <dsp:nvSpPr>
        <dsp:cNvPr id="0" name=""/>
        <dsp:cNvSpPr/>
      </dsp:nvSpPr>
      <dsp:spPr>
        <a:xfrm>
          <a:off x="4246776" y="-87027"/>
          <a:ext cx="1872208" cy="1880154"/>
        </a:xfrm>
        <a:prstGeom prst="ellipse">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l" defTabSz="755650">
            <a:lnSpc>
              <a:spcPct val="90000"/>
            </a:lnSpc>
            <a:spcBef>
              <a:spcPct val="0"/>
            </a:spcBef>
            <a:spcAft>
              <a:spcPct val="35000"/>
            </a:spcAft>
            <a:buNone/>
          </a:pPr>
          <a:r>
            <a:rPr lang="en-US" sz="1700" b="1" kern="1200" dirty="0">
              <a:solidFill>
                <a:srgbClr val="008000"/>
              </a:solidFill>
              <a:latin typeface="Comic Sans MS"/>
              <a:cs typeface="Comic Sans MS"/>
            </a:rPr>
            <a:t>Volume</a:t>
          </a:r>
          <a:endParaRPr lang="en-AU" sz="1700" b="1" kern="1200" dirty="0">
            <a:solidFill>
              <a:srgbClr val="008000"/>
            </a:solidFill>
            <a:latin typeface="Comic Sans MS"/>
            <a:cs typeface="Comic Sans MS"/>
          </a:endParaRPr>
        </a:p>
        <a:p>
          <a:pPr marL="114300" lvl="1" indent="-114300" algn="l" defTabSz="577850">
            <a:lnSpc>
              <a:spcPct val="90000"/>
            </a:lnSpc>
            <a:spcBef>
              <a:spcPct val="0"/>
            </a:spcBef>
            <a:spcAft>
              <a:spcPct val="15000"/>
            </a:spcAft>
            <a:buChar char="•"/>
          </a:pPr>
          <a:r>
            <a:rPr lang="en-AU" sz="1300" b="1" kern="1200" dirty="0">
              <a:solidFill>
                <a:srgbClr val="008000"/>
              </a:solidFill>
              <a:latin typeface="Comic Sans MS"/>
              <a:cs typeface="Comic Sans MS"/>
            </a:rPr>
            <a:t>Petabytes</a:t>
          </a:r>
        </a:p>
        <a:p>
          <a:pPr marL="114300" lvl="1" indent="-114300" algn="l" defTabSz="577850">
            <a:lnSpc>
              <a:spcPct val="90000"/>
            </a:lnSpc>
            <a:spcBef>
              <a:spcPct val="0"/>
            </a:spcBef>
            <a:spcAft>
              <a:spcPct val="15000"/>
            </a:spcAft>
            <a:buChar char="•"/>
          </a:pPr>
          <a:r>
            <a:rPr lang="en-AU" sz="1300" b="1" kern="1200" dirty="0">
              <a:solidFill>
                <a:srgbClr val="008000"/>
              </a:solidFill>
              <a:latin typeface="Comic Sans MS"/>
              <a:cs typeface="Comic Sans MS"/>
            </a:rPr>
            <a:t>Records</a:t>
          </a:r>
        </a:p>
        <a:p>
          <a:pPr marL="114300" lvl="1" indent="-114300" algn="l" defTabSz="577850">
            <a:lnSpc>
              <a:spcPct val="90000"/>
            </a:lnSpc>
            <a:spcBef>
              <a:spcPct val="0"/>
            </a:spcBef>
            <a:spcAft>
              <a:spcPct val="15000"/>
            </a:spcAft>
            <a:buChar char="•"/>
          </a:pPr>
          <a:r>
            <a:rPr lang="en-AU" sz="1300" b="1" kern="1200" dirty="0">
              <a:solidFill>
                <a:srgbClr val="008000"/>
              </a:solidFill>
              <a:latin typeface="Comic Sans MS"/>
              <a:cs typeface="Comic Sans MS"/>
            </a:rPr>
            <a:t>Transactions</a:t>
          </a:r>
        </a:p>
      </dsp:txBody>
      <dsp:txXfrm>
        <a:off x="4520955" y="188315"/>
        <a:ext cx="1323850" cy="1329470"/>
      </dsp:txXfrm>
    </dsp:sp>
    <dsp:sp modelId="{862C084A-52AD-4DD5-BC7F-C181745EAC26}">
      <dsp:nvSpPr>
        <dsp:cNvPr id="0" name=""/>
        <dsp:cNvSpPr/>
      </dsp:nvSpPr>
      <dsp:spPr>
        <a:xfrm rot="1800000">
          <a:off x="5915580" y="3506916"/>
          <a:ext cx="408718" cy="583568"/>
        </a:xfrm>
        <a:prstGeom prst="rightArrow">
          <a:avLst>
            <a:gd name="adj1" fmla="val 60000"/>
            <a:gd name="adj2" fmla="val 50000"/>
          </a:avLst>
        </a:prstGeom>
        <a:gradFill rotWithShape="0">
          <a:gsLst>
            <a:gs pos="0">
              <a:schemeClr val="accent2">
                <a:hueOff val="2340759"/>
                <a:satOff val="-2919"/>
                <a:lumOff val="686"/>
                <a:alphaOff val="0"/>
                <a:tint val="100000"/>
                <a:shade val="100000"/>
                <a:satMod val="130000"/>
              </a:schemeClr>
            </a:gs>
            <a:gs pos="100000">
              <a:schemeClr val="accent2">
                <a:hueOff val="2340759"/>
                <a:satOff val="-2919"/>
                <a:lumOff val="686"/>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AU" sz="1700" kern="1200"/>
        </a:p>
      </dsp:txBody>
      <dsp:txXfrm>
        <a:off x="5923794" y="3592976"/>
        <a:ext cx="286103" cy="350140"/>
      </dsp:txXfrm>
    </dsp:sp>
    <dsp:sp modelId="{9225B123-EF41-4B1B-BCF4-B5859129BCF1}">
      <dsp:nvSpPr>
        <dsp:cNvPr id="0" name=""/>
        <dsp:cNvSpPr/>
      </dsp:nvSpPr>
      <dsp:spPr>
        <a:xfrm>
          <a:off x="6334207" y="3550997"/>
          <a:ext cx="1862304" cy="1818022"/>
        </a:xfrm>
        <a:prstGeom prst="ellipse">
          <a:avLst/>
        </a:prstGeom>
        <a:gradFill rotWithShape="0">
          <a:gsLst>
            <a:gs pos="0">
              <a:schemeClr val="accent2">
                <a:hueOff val="2340759"/>
                <a:satOff val="-2919"/>
                <a:lumOff val="686"/>
                <a:alphaOff val="0"/>
                <a:tint val="100000"/>
                <a:shade val="100000"/>
                <a:satMod val="130000"/>
              </a:schemeClr>
            </a:gs>
            <a:gs pos="100000">
              <a:schemeClr val="accent2">
                <a:hueOff val="2340759"/>
                <a:satOff val="-2919"/>
                <a:lumOff val="686"/>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l" defTabSz="755650">
            <a:lnSpc>
              <a:spcPct val="90000"/>
            </a:lnSpc>
            <a:spcBef>
              <a:spcPct val="0"/>
            </a:spcBef>
            <a:spcAft>
              <a:spcPct val="35000"/>
            </a:spcAft>
            <a:buNone/>
          </a:pPr>
          <a:r>
            <a:rPr lang="en-US" sz="1700" b="1" kern="1200" dirty="0">
              <a:solidFill>
                <a:srgbClr val="FF0000"/>
              </a:solidFill>
              <a:latin typeface="Comic Sans MS"/>
              <a:cs typeface="Comic Sans MS"/>
            </a:rPr>
            <a:t>Velocity</a:t>
          </a:r>
          <a:endParaRPr lang="en-AU" sz="1700" b="1" kern="1200" dirty="0">
            <a:solidFill>
              <a:srgbClr val="FF0000"/>
            </a:solidFill>
            <a:latin typeface="Comic Sans MS"/>
            <a:cs typeface="Comic Sans MS"/>
          </a:endParaRPr>
        </a:p>
        <a:p>
          <a:pPr marL="114300" lvl="1" indent="-114300" algn="l" defTabSz="577850">
            <a:lnSpc>
              <a:spcPct val="90000"/>
            </a:lnSpc>
            <a:spcBef>
              <a:spcPct val="0"/>
            </a:spcBef>
            <a:spcAft>
              <a:spcPct val="15000"/>
            </a:spcAft>
            <a:buChar char="•"/>
          </a:pPr>
          <a:r>
            <a:rPr lang="en-AU" sz="1300" b="1" kern="1200" dirty="0">
              <a:solidFill>
                <a:srgbClr val="FF0000"/>
              </a:solidFill>
              <a:latin typeface="Comic Sans MS"/>
              <a:cs typeface="Comic Sans MS"/>
            </a:rPr>
            <a:t>Batch</a:t>
          </a:r>
        </a:p>
        <a:p>
          <a:pPr marL="114300" lvl="1" indent="-114300" algn="l" defTabSz="577850">
            <a:lnSpc>
              <a:spcPct val="90000"/>
            </a:lnSpc>
            <a:spcBef>
              <a:spcPct val="0"/>
            </a:spcBef>
            <a:spcAft>
              <a:spcPct val="15000"/>
            </a:spcAft>
            <a:buChar char="•"/>
          </a:pPr>
          <a:r>
            <a:rPr lang="en-AU" sz="1300" b="1" kern="1200" dirty="0">
              <a:solidFill>
                <a:srgbClr val="FF0000"/>
              </a:solidFill>
              <a:latin typeface="Comic Sans MS"/>
              <a:cs typeface="Comic Sans MS"/>
            </a:rPr>
            <a:t>Real time</a:t>
          </a:r>
        </a:p>
        <a:p>
          <a:pPr marL="114300" lvl="1" indent="-114300" algn="l" defTabSz="577850">
            <a:lnSpc>
              <a:spcPct val="90000"/>
            </a:lnSpc>
            <a:spcBef>
              <a:spcPct val="0"/>
            </a:spcBef>
            <a:spcAft>
              <a:spcPct val="15000"/>
            </a:spcAft>
            <a:buChar char="•"/>
          </a:pPr>
          <a:r>
            <a:rPr lang="en-AU" sz="1300" b="1" kern="1200" dirty="0">
              <a:solidFill>
                <a:srgbClr val="FF0000"/>
              </a:solidFill>
              <a:latin typeface="Comic Sans MS"/>
              <a:cs typeface="Comic Sans MS"/>
            </a:rPr>
            <a:t>Streaming</a:t>
          </a:r>
        </a:p>
      </dsp:txBody>
      <dsp:txXfrm>
        <a:off x="6606935" y="3817240"/>
        <a:ext cx="1316848" cy="1285536"/>
      </dsp:txXfrm>
    </dsp:sp>
    <dsp:sp modelId="{C823EAB5-C494-4EC7-AAFB-71C76A2315F7}">
      <dsp:nvSpPr>
        <dsp:cNvPr id="0" name=""/>
        <dsp:cNvSpPr/>
      </dsp:nvSpPr>
      <dsp:spPr>
        <a:xfrm rot="9000000">
          <a:off x="4047648" y="3504726"/>
          <a:ext cx="403932" cy="583568"/>
        </a:xfrm>
        <a:prstGeom prst="rightArrow">
          <a:avLst>
            <a:gd name="adj1" fmla="val 60000"/>
            <a:gd name="adj2" fmla="val 50000"/>
          </a:avLst>
        </a:prstGeom>
        <a:gradFill rotWithShape="0">
          <a:gsLst>
            <a:gs pos="0">
              <a:schemeClr val="accent2">
                <a:hueOff val="4681519"/>
                <a:satOff val="-5839"/>
                <a:lumOff val="1373"/>
                <a:alphaOff val="0"/>
                <a:tint val="100000"/>
                <a:shade val="100000"/>
                <a:satMod val="130000"/>
              </a:schemeClr>
            </a:gs>
            <a:gs pos="100000">
              <a:schemeClr val="accent2">
                <a:hueOff val="4681519"/>
                <a:satOff val="-5839"/>
                <a:lumOff val="1373"/>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AU" sz="1700" kern="1200"/>
        </a:p>
      </dsp:txBody>
      <dsp:txXfrm rot="10800000">
        <a:off x="4160710" y="3591145"/>
        <a:ext cx="282752" cy="350140"/>
      </dsp:txXfrm>
    </dsp:sp>
    <dsp:sp modelId="{01774989-86B5-4985-BC4D-22056C6EA6BB}">
      <dsp:nvSpPr>
        <dsp:cNvPr id="0" name=""/>
        <dsp:cNvSpPr/>
      </dsp:nvSpPr>
      <dsp:spPr>
        <a:xfrm>
          <a:off x="2172639" y="3504398"/>
          <a:ext cx="1855524" cy="1911221"/>
        </a:xfrm>
        <a:prstGeom prst="ellipse">
          <a:avLst/>
        </a:prstGeom>
        <a:gradFill rotWithShape="0">
          <a:gsLst>
            <a:gs pos="0">
              <a:schemeClr val="accent2">
                <a:hueOff val="4681519"/>
                <a:satOff val="-5839"/>
                <a:lumOff val="1373"/>
                <a:alphaOff val="0"/>
                <a:tint val="100000"/>
                <a:shade val="100000"/>
                <a:satMod val="130000"/>
              </a:schemeClr>
            </a:gs>
            <a:gs pos="100000">
              <a:schemeClr val="accent2">
                <a:hueOff val="4681519"/>
                <a:satOff val="-5839"/>
                <a:lumOff val="1373"/>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l" defTabSz="755650">
            <a:lnSpc>
              <a:spcPct val="90000"/>
            </a:lnSpc>
            <a:spcBef>
              <a:spcPct val="0"/>
            </a:spcBef>
            <a:spcAft>
              <a:spcPct val="35000"/>
            </a:spcAft>
            <a:buNone/>
          </a:pPr>
          <a:r>
            <a:rPr lang="en-US" sz="1700" b="1" kern="1200" dirty="0">
              <a:solidFill>
                <a:srgbClr val="800000"/>
              </a:solidFill>
              <a:latin typeface="Comic Sans MS"/>
              <a:cs typeface="Comic Sans MS"/>
            </a:rPr>
            <a:t>Variety</a:t>
          </a:r>
          <a:endParaRPr lang="en-AU" sz="1700" b="1" kern="1200" dirty="0">
            <a:solidFill>
              <a:srgbClr val="800000"/>
            </a:solidFill>
            <a:latin typeface="Comic Sans MS"/>
            <a:cs typeface="Comic Sans MS"/>
          </a:endParaRPr>
        </a:p>
        <a:p>
          <a:pPr marL="114300" lvl="1" indent="-114300" algn="l" defTabSz="577850">
            <a:lnSpc>
              <a:spcPct val="90000"/>
            </a:lnSpc>
            <a:spcBef>
              <a:spcPct val="0"/>
            </a:spcBef>
            <a:spcAft>
              <a:spcPct val="15000"/>
            </a:spcAft>
            <a:buChar char="•"/>
          </a:pPr>
          <a:r>
            <a:rPr lang="en-AU" sz="1300" b="1" kern="1200" dirty="0">
              <a:solidFill>
                <a:srgbClr val="800000"/>
              </a:solidFill>
              <a:latin typeface="Comic Sans MS"/>
              <a:cs typeface="Comic Sans MS"/>
            </a:rPr>
            <a:t>Structured</a:t>
          </a:r>
        </a:p>
        <a:p>
          <a:pPr marL="114300" lvl="1" indent="-114300" algn="l" defTabSz="577850">
            <a:lnSpc>
              <a:spcPct val="90000"/>
            </a:lnSpc>
            <a:spcBef>
              <a:spcPct val="0"/>
            </a:spcBef>
            <a:spcAft>
              <a:spcPct val="15000"/>
            </a:spcAft>
            <a:buChar char="•"/>
          </a:pPr>
          <a:r>
            <a:rPr lang="en-AU" sz="1300" b="1" kern="1200" dirty="0">
              <a:solidFill>
                <a:srgbClr val="800000"/>
              </a:solidFill>
              <a:latin typeface="Comic Sans MS"/>
              <a:cs typeface="Comic Sans MS"/>
            </a:rPr>
            <a:t>Unstructured</a:t>
          </a:r>
        </a:p>
        <a:p>
          <a:pPr marL="114300" lvl="1" indent="-114300" algn="l" defTabSz="577850">
            <a:lnSpc>
              <a:spcPct val="90000"/>
            </a:lnSpc>
            <a:spcBef>
              <a:spcPct val="0"/>
            </a:spcBef>
            <a:spcAft>
              <a:spcPct val="15000"/>
            </a:spcAft>
            <a:buChar char="•"/>
          </a:pPr>
          <a:r>
            <a:rPr lang="en-AU" sz="1300" b="1" kern="1200" dirty="0">
              <a:solidFill>
                <a:srgbClr val="800000"/>
              </a:solidFill>
              <a:latin typeface="Comic Sans MS"/>
              <a:cs typeface="Comic Sans MS"/>
            </a:rPr>
            <a:t>Semi-structured</a:t>
          </a:r>
        </a:p>
      </dsp:txBody>
      <dsp:txXfrm>
        <a:off x="2444374" y="3784290"/>
        <a:ext cx="1312054" cy="1351437"/>
      </dsp:txXfrm>
    </dsp:sp>
  </dsp:spTree>
</dsp:drawing>
</file>

<file path=ppt/diagrams/layout1.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26.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1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14" name="Shape 314"/>
          <p:cNvSpPr>
            <a:spLocks noGrp="1" noRot="1" noChangeAspect="1"/>
          </p:cNvSpPr>
          <p:nvPr>
            <p:ph type="sldImg"/>
          </p:nvPr>
        </p:nvSpPr>
        <p:spPr>
          <a:xfrm>
            <a:off x="381000" y="685800"/>
            <a:ext cx="6096000" cy="3429000"/>
          </a:xfrm>
          <a:prstGeom prst="rect">
            <a:avLst/>
          </a:prstGeom>
        </p:spPr>
        <p:txBody>
          <a:bodyPr/>
          <a:lstStyle/>
          <a:p>
            <a:endParaRPr/>
          </a:p>
        </p:txBody>
      </p:sp>
      <p:sp>
        <p:nvSpPr>
          <p:cNvPr id="315" name="Shape 315"/>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2498666144"/>
      </p:ext>
    </p:extLst>
  </p:cSld>
  <p:clrMap bg1="lt1" tx1="dk1" bg2="lt2" tx2="dk2" accent1="accent1" accent2="accent2" accent3="accent3" accent4="accent4" accent5="accent5" accent6="accent6" hlink="hlink" folHlink="folHlink"/>
  <p:notesStyle>
    <a:lvl1pPr latinLnBrk="0">
      <a:defRPr sz="1200">
        <a:latin typeface="+mj-lt"/>
        <a:ea typeface="+mj-ea"/>
        <a:cs typeface="+mj-cs"/>
        <a:sym typeface="Calibri"/>
      </a:defRPr>
    </a:lvl1pPr>
    <a:lvl2pPr indent="228600" latinLnBrk="0">
      <a:defRPr sz="1200">
        <a:latin typeface="+mj-lt"/>
        <a:ea typeface="+mj-ea"/>
        <a:cs typeface="+mj-cs"/>
        <a:sym typeface="Calibri"/>
      </a:defRPr>
    </a:lvl2pPr>
    <a:lvl3pPr indent="457200" latinLnBrk="0">
      <a:defRPr sz="1200">
        <a:latin typeface="+mj-lt"/>
        <a:ea typeface="+mj-ea"/>
        <a:cs typeface="+mj-cs"/>
        <a:sym typeface="Calibri"/>
      </a:defRPr>
    </a:lvl3pPr>
    <a:lvl4pPr indent="685800" latinLnBrk="0">
      <a:defRPr sz="1200">
        <a:latin typeface="+mj-lt"/>
        <a:ea typeface="+mj-ea"/>
        <a:cs typeface="+mj-cs"/>
        <a:sym typeface="Calibri"/>
      </a:defRPr>
    </a:lvl4pPr>
    <a:lvl5pPr indent="914400" latinLnBrk="0">
      <a:defRPr sz="1200">
        <a:latin typeface="+mj-lt"/>
        <a:ea typeface="+mj-ea"/>
        <a:cs typeface="+mj-cs"/>
        <a:sym typeface="Calibri"/>
      </a:defRPr>
    </a:lvl5pPr>
    <a:lvl6pPr indent="1143000" latinLnBrk="0">
      <a:defRPr sz="1200">
        <a:latin typeface="+mj-lt"/>
        <a:ea typeface="+mj-ea"/>
        <a:cs typeface="+mj-cs"/>
        <a:sym typeface="Calibri"/>
      </a:defRPr>
    </a:lvl6pPr>
    <a:lvl7pPr indent="1371600" latinLnBrk="0">
      <a:defRPr sz="1200">
        <a:latin typeface="+mj-lt"/>
        <a:ea typeface="+mj-ea"/>
        <a:cs typeface="+mj-cs"/>
        <a:sym typeface="Calibri"/>
      </a:defRPr>
    </a:lvl7pPr>
    <a:lvl8pPr indent="1600200" latinLnBrk="0">
      <a:defRPr sz="1200">
        <a:latin typeface="+mj-lt"/>
        <a:ea typeface="+mj-ea"/>
        <a:cs typeface="+mj-cs"/>
        <a:sym typeface="Calibri"/>
      </a:defRPr>
    </a:lvl8pPr>
    <a:lvl9pPr indent="1828800" latinLnBrk="0">
      <a:defRPr sz="1200">
        <a:latin typeface="+mj-lt"/>
        <a:ea typeface="+mj-ea"/>
        <a:cs typeface="+mj-cs"/>
        <a:sym typeface="Calibri"/>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3" Type="http://schemas.openxmlformats.org/officeDocument/2006/relationships/hyperlink" Target="https://www.yelp.com/" TargetMode="External"/><Relationship Id="rId2" Type="http://schemas.openxmlformats.org/officeDocument/2006/relationships/slide" Target="../slides/slide162.xml"/><Relationship Id="rId1" Type="http://schemas.openxmlformats.org/officeDocument/2006/relationships/notesMaster" Target="../notesMasters/notesMaster1.xml"/><Relationship Id="rId4" Type="http://schemas.openxmlformats.org/officeDocument/2006/relationships/hyperlink" Target="https://www.yelp.com.au/dataset_challenge" TargetMode="Externa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US" altLang="zh-CN" baseline="0" dirty="0"/>
          </a:p>
        </p:txBody>
      </p:sp>
    </p:spTree>
    <p:extLst>
      <p:ext uri="{BB962C8B-B14F-4D97-AF65-F5344CB8AC3E}">
        <p14:creationId xmlns:p14="http://schemas.microsoft.com/office/powerpoint/2010/main" val="14835301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g5e3f699822_0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7" name="Google Shape;447;g5e3f699822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97211249"/>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When</a:t>
            </a:r>
            <a:r>
              <a:rPr lang="en-AU" baseline="0" dirty="0"/>
              <a:t> C4 computes, the first step is to  compute </a:t>
            </a:r>
            <a:r>
              <a:rPr lang="en-AU" baseline="0" dirty="0" err="1"/>
              <a:t>priv</a:t>
            </a:r>
            <a:r>
              <a:rPr lang="en-AU" baseline="0" dirty="0"/>
              <a:t>(C, D’). It consists of two parts: the first part is </a:t>
            </a:r>
            <a:r>
              <a:rPr lang="en-AU" baseline="0" dirty="0" err="1"/>
              <a:t>rcov</a:t>
            </a:r>
            <a:r>
              <a:rPr lang="en-AU" baseline="0" dirty="0"/>
              <a:t>(v) = 0 and the second part is |</a:t>
            </a:r>
            <a:r>
              <a:rPr lang="en-AU" baseline="0" dirty="0" err="1"/>
              <a:t>rcov</a:t>
            </a:r>
            <a:r>
              <a:rPr lang="en-AU" baseline="0" dirty="0"/>
              <a:t>(v) = 1| &amp; v \in </a:t>
            </a:r>
            <a:r>
              <a:rPr lang="en-AU" baseline="0" dirty="0" err="1"/>
              <a:t>Cmin</a:t>
            </a:r>
            <a:r>
              <a:rPr lang="en-AU" baseline="0" dirty="0"/>
              <a:t>. In this example, </a:t>
            </a:r>
            <a:r>
              <a:rPr lang="en-AU" baseline="0" dirty="0" err="1"/>
              <a:t>priv</a:t>
            </a:r>
            <a:r>
              <a:rPr lang="en-AU" baseline="0" dirty="0"/>
              <a:t>(C, D’) is 3 which is greater than 2.67. thus we need to replace c2 with c4 </a:t>
            </a:r>
            <a:endParaRPr lang="en-AU" dirty="0"/>
          </a:p>
        </p:txBody>
      </p:sp>
    </p:spTree>
    <p:extLst>
      <p:ext uri="{BB962C8B-B14F-4D97-AF65-F5344CB8AC3E}">
        <p14:creationId xmlns:p14="http://schemas.microsoft.com/office/powerpoint/2010/main" val="1659628881"/>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We</a:t>
            </a:r>
            <a:r>
              <a:rPr lang="en-AU" baseline="0" dirty="0"/>
              <a:t> delete c2 from D first and then update </a:t>
            </a:r>
            <a:r>
              <a:rPr lang="en-AU" baseline="0" dirty="0" err="1"/>
              <a:t>rcov</a:t>
            </a:r>
            <a:r>
              <a:rPr lang="en-AU" baseline="0" dirty="0"/>
              <a:t>(v), if </a:t>
            </a:r>
            <a:r>
              <a:rPr lang="en-AU" baseline="0" dirty="0" err="1"/>
              <a:t>rcov</a:t>
            </a:r>
            <a:r>
              <a:rPr lang="en-AU" baseline="0" dirty="0"/>
              <a:t> decrease from 1 to 0, thus </a:t>
            </a:r>
            <a:r>
              <a:rPr lang="en-AU" baseline="0" dirty="0" err="1"/>
              <a:t>cov</a:t>
            </a:r>
            <a:r>
              <a:rPr lang="en-AU" baseline="0" dirty="0"/>
              <a:t> needs to decrease by 1. if </a:t>
            </a:r>
            <a:r>
              <a:rPr lang="en-AU" baseline="0" dirty="0" err="1"/>
              <a:t>rcov</a:t>
            </a:r>
            <a:r>
              <a:rPr lang="en-AU" baseline="0" dirty="0"/>
              <a:t> decrease from 2 to 1, then </a:t>
            </a:r>
            <a:r>
              <a:rPr lang="en-AU" baseline="0" dirty="0" err="1"/>
              <a:t>priv</a:t>
            </a:r>
            <a:r>
              <a:rPr lang="en-AU" baseline="0" dirty="0"/>
              <a:t> is updated by increase 1</a:t>
            </a:r>
            <a:endParaRPr lang="en-AU" dirty="0"/>
          </a:p>
        </p:txBody>
      </p:sp>
    </p:spTree>
    <p:extLst>
      <p:ext uri="{BB962C8B-B14F-4D97-AF65-F5344CB8AC3E}">
        <p14:creationId xmlns:p14="http://schemas.microsoft.com/office/powerpoint/2010/main" val="1659628881"/>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We</a:t>
            </a:r>
            <a:r>
              <a:rPr lang="en-AU" baseline="0" dirty="0"/>
              <a:t> insert c4 into D first and then update </a:t>
            </a:r>
            <a:r>
              <a:rPr lang="en-AU" baseline="0" dirty="0" err="1"/>
              <a:t>rcov</a:t>
            </a:r>
            <a:r>
              <a:rPr lang="en-AU" baseline="0" dirty="0"/>
              <a:t>(v), if </a:t>
            </a:r>
            <a:r>
              <a:rPr lang="en-AU" baseline="0" dirty="0" err="1"/>
              <a:t>rcov</a:t>
            </a:r>
            <a:r>
              <a:rPr lang="en-AU" baseline="0" dirty="0"/>
              <a:t> increase from 0 to 1, thus </a:t>
            </a:r>
            <a:r>
              <a:rPr lang="en-AU" baseline="0" dirty="0" err="1"/>
              <a:t>cov</a:t>
            </a:r>
            <a:r>
              <a:rPr lang="en-AU" baseline="0" dirty="0"/>
              <a:t> needs to increase by 1. if </a:t>
            </a:r>
            <a:r>
              <a:rPr lang="en-AU" baseline="0" dirty="0" err="1"/>
              <a:t>rcov</a:t>
            </a:r>
            <a:r>
              <a:rPr lang="en-AU" baseline="0" dirty="0"/>
              <a:t> increase from 1 to 2, then </a:t>
            </a:r>
            <a:r>
              <a:rPr lang="en-AU" baseline="0" dirty="0" err="1"/>
              <a:t>priv</a:t>
            </a:r>
            <a:r>
              <a:rPr lang="en-AU" baseline="0" dirty="0"/>
              <a:t> is updated by decreasing 1</a:t>
            </a:r>
            <a:endParaRPr lang="en-AU" dirty="0"/>
          </a:p>
        </p:txBody>
      </p:sp>
    </p:spTree>
    <p:extLst>
      <p:ext uri="{BB962C8B-B14F-4D97-AF65-F5344CB8AC3E}">
        <p14:creationId xmlns:p14="http://schemas.microsoft.com/office/powerpoint/2010/main" val="1659628881"/>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AU" dirty="0"/>
                  <a:t>With the help of PNP-Index,</a:t>
                </a:r>
                <a:r>
                  <a:rPr lang="en-AU" baseline="0" dirty="0"/>
                  <a:t> the time complex of our algorithm can be reduced to </a:t>
                </a:r>
                <a14:m>
                  <m:oMath xmlns:m="http://schemas.openxmlformats.org/officeDocument/2006/math">
                    <m:r>
                      <a:rPr lang="en-AU" altLang="zh-CN" sz="1200" b="0" i="1" smtClean="0">
                        <a:latin typeface="Cambria Math"/>
                      </a:rPr>
                      <m:t>𝑂</m:t>
                    </m:r>
                    <m:r>
                      <a:rPr lang="en-AU" altLang="zh-CN" sz="1200" b="0" i="1" smtClean="0">
                        <a:latin typeface="Cambria Math"/>
                      </a:rPr>
                      <m:t>(</m:t>
                    </m:r>
                    <m:nary>
                      <m:naryPr>
                        <m:chr m:val="∑"/>
                        <m:limLoc m:val="subSup"/>
                        <m:supHide m:val="on"/>
                        <m:ctrlPr>
                          <a:rPr lang="en-AU" altLang="zh-CN" sz="1200" b="0" i="1" smtClean="0">
                            <a:latin typeface="Cambria Math" panose="02040503050406030204" pitchFamily="18" charset="0"/>
                          </a:rPr>
                        </m:ctrlPr>
                      </m:naryPr>
                      <m:sub>
                        <m:r>
                          <m:rPr>
                            <m:brk m:alnAt="9"/>
                          </m:rPr>
                          <a:rPr lang="en-AU" altLang="zh-CN" sz="1200" b="0" i="1" smtClean="0">
                            <a:latin typeface="Cambria Math"/>
                          </a:rPr>
                          <m:t>𝑐</m:t>
                        </m:r>
                        <m:r>
                          <a:rPr lang="en-AU" altLang="zh-CN" sz="1200" b="0" i="1" smtClean="0">
                            <a:latin typeface="Cambria Math"/>
                          </a:rPr>
                          <m:t> ∈</m:t>
                        </m:r>
                        <m:r>
                          <a:rPr lang="en-AU" altLang="zh-CN" sz="1200" i="1" dirty="0">
                            <a:latin typeface="Cambria Math"/>
                            <a:ea typeface="Cambria Math"/>
                          </a:rPr>
                          <m:t>𝒜</m:t>
                        </m:r>
                      </m:sub>
                      <m:sup/>
                      <m:e>
                        <m:r>
                          <a:rPr lang="en-AU" altLang="zh-CN" sz="1200" b="0" i="1" dirty="0" smtClean="0">
                            <a:latin typeface="Cambria Math"/>
                            <a:ea typeface="Cambria Math"/>
                          </a:rPr>
                          <m:t>|</m:t>
                        </m:r>
                        <m:r>
                          <a:rPr lang="en-AU" altLang="zh-CN" sz="1200" b="0" i="1" smtClean="0">
                            <a:latin typeface="Cambria Math"/>
                          </a:rPr>
                          <m:t>𝐶</m:t>
                        </m:r>
                        <m:r>
                          <a:rPr lang="en-AU" altLang="zh-CN" sz="1200" b="0" i="1" smtClean="0">
                            <a:latin typeface="Cambria Math"/>
                          </a:rPr>
                          <m:t>|</m:t>
                        </m:r>
                      </m:e>
                    </m:nary>
                    <m:r>
                      <a:rPr lang="en-AU" altLang="zh-CN" sz="1200" b="0" i="1" smtClean="0">
                        <a:latin typeface="Cambria Math"/>
                      </a:rPr>
                      <m:t>)</m:t>
                    </m:r>
                  </m:oMath>
                </a14:m>
                <a:r>
                  <a:rPr lang="en-AU" altLang="zh-CN" sz="1200" dirty="0"/>
                  <a:t> </a:t>
                </a:r>
                <a:endParaRPr lang="en-AU" dirty="0"/>
              </a:p>
            </p:txBody>
          </p:sp>
        </mc:Choice>
        <mc:Fallback xmlns="">
          <p:sp>
            <p:nvSpPr>
              <p:cNvPr id="3" name="Notes Placeholder 2"/>
              <p:cNvSpPr>
                <a:spLocks noGrp="1"/>
              </p:cNvSpPr>
              <p:nvPr>
                <p:ph type="body" idx="1"/>
              </p:nvPr>
            </p:nvSpPr>
            <p:spPr/>
            <p:txBody>
              <a:bodyPr/>
              <a:lstStyle/>
              <a:p>
                <a:r>
                  <a:rPr lang="en-AU" dirty="0" smtClean="0"/>
                  <a:t>With the help of PNP-Index,</a:t>
                </a:r>
                <a:r>
                  <a:rPr lang="en-AU" baseline="0" dirty="0" smtClean="0"/>
                  <a:t> the time complex of our algorithm can be reduced to </a:t>
                </a:r>
                <a:r>
                  <a:rPr lang="en-AU" altLang="zh-CN" sz="1200" b="0" i="0" smtClean="0">
                    <a:latin typeface="Cambria Math"/>
                  </a:rPr>
                  <a:t>𝑂(</a:t>
                </a:r>
                <a:r>
                  <a:rPr lang="en-AU" altLang="zh-CN" sz="1200" b="0" i="0" smtClean="0">
                    <a:latin typeface="Cambria Math"/>
                  </a:rPr>
                  <a:t>∑2</a:t>
                </a:r>
                <a:r>
                  <a:rPr lang="en-AU" altLang="zh-CN" sz="1200" b="0" i="0" dirty="0">
                    <a:latin typeface="Cambria Math"/>
                    <a:ea typeface="Cambria Math"/>
                  </a:rPr>
                  <a:t>_</a:t>
                </a:r>
                <a:r>
                  <a:rPr lang="en-AU" altLang="zh-CN" sz="1200" b="0" i="0" smtClean="0">
                    <a:latin typeface="Cambria Math"/>
                    <a:ea typeface="Cambria Math"/>
                  </a:rPr>
                  <a:t>(</a:t>
                </a:r>
                <a:r>
                  <a:rPr lang="en-AU" altLang="zh-CN" sz="1200" b="0" i="0" smtClean="0">
                    <a:latin typeface="Cambria Math"/>
                  </a:rPr>
                  <a:t>𝑐 ∈</a:t>
                </a:r>
                <a:r>
                  <a:rPr lang="en-AU" altLang="zh-CN" sz="1200" i="0" dirty="0">
                    <a:latin typeface="Cambria Math"/>
                    <a:ea typeface="Cambria Math"/>
                  </a:rPr>
                  <a:t>𝒜</a:t>
                </a:r>
                <a:r>
                  <a:rPr lang="en-AU" altLang="zh-CN" sz="1200" b="0" i="0" smtClean="0">
                    <a:latin typeface="Cambria Math"/>
                    <a:ea typeface="Cambria Math"/>
                  </a:rPr>
                  <a:t>)▒〖</a:t>
                </a:r>
                <a:r>
                  <a:rPr lang="en-AU" altLang="zh-CN" sz="1200" b="0" i="0" dirty="0" smtClean="0">
                    <a:latin typeface="Cambria Math"/>
                    <a:ea typeface="Cambria Math"/>
                  </a:rPr>
                  <a:t>|</a:t>
                </a:r>
                <a:r>
                  <a:rPr lang="en-AU" altLang="zh-CN" sz="1200" b="0" i="0" smtClean="0">
                    <a:latin typeface="Cambria Math"/>
                  </a:rPr>
                  <a:t>𝐶|〗)</a:t>
                </a:r>
                <a:r>
                  <a:rPr lang="en-AU" altLang="zh-CN" sz="1200" dirty="0" smtClean="0"/>
                  <a:t> </a:t>
                </a:r>
                <a:endParaRPr lang="en-AU" dirty="0"/>
              </a:p>
            </p:txBody>
          </p:sp>
        </mc:Fallback>
      </mc:AlternateContent>
    </p:spTree>
    <p:extLst>
      <p:ext uri="{BB962C8B-B14F-4D97-AF65-F5344CB8AC3E}">
        <p14:creationId xmlns:p14="http://schemas.microsoft.com/office/powerpoint/2010/main" val="1659628881"/>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We</a:t>
            </a:r>
            <a:r>
              <a:rPr lang="en-AU" baseline="0" dirty="0"/>
              <a:t> also explore three pruning strategies to further improve the performance of our algorithm. Global pruning use a size upper bound for a vertex based on k-core and graph </a:t>
            </a:r>
            <a:r>
              <a:rPr lang="en-AU" baseline="0" dirty="0" err="1"/>
              <a:t>coloring</a:t>
            </a:r>
            <a:r>
              <a:rPr lang="en-AU" baseline="0" dirty="0"/>
              <a:t> to prune the useless maximal clique as the size the maximal clique should not to be too small according to the replace strategy. Local pruning prune unpromising maximal cliques by checking the current coverage of the neighbourhood as the number of nodes covered by the top-k candidate set in the new maximal cliques should not be too large according to the replacement strategy. Initial candidate computation can increase the power of the above pruning processes.</a:t>
            </a:r>
            <a:endParaRPr lang="en-AU" dirty="0"/>
          </a:p>
        </p:txBody>
      </p:sp>
    </p:spTree>
    <p:extLst>
      <p:ext uri="{BB962C8B-B14F-4D97-AF65-F5344CB8AC3E}">
        <p14:creationId xmlns:p14="http://schemas.microsoft.com/office/powerpoint/2010/main" val="1659628881"/>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1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AU" altLang="en-US" baseline="0" dirty="0"/>
              <a:t>The first set of experiments is to verify the efficiency of our algorithm. </a:t>
            </a:r>
            <a:r>
              <a:rPr lang="en-AU" altLang="en-US" dirty="0"/>
              <a:t>For the clearness of the</a:t>
            </a:r>
            <a:r>
              <a:rPr lang="en-AU" altLang="en-US" baseline="0" dirty="0"/>
              <a:t> presentation, I just show the result on two big graphs. The results on small graphs have similar trends. </a:t>
            </a:r>
            <a:r>
              <a:rPr lang="en-AU" altLang="en-US" dirty="0"/>
              <a:t>This</a:t>
            </a:r>
            <a:r>
              <a:rPr lang="en-AU" altLang="en-US" baseline="0" dirty="0"/>
              <a:t> is the processing time for 8 algorithms on 2 datasets when we vary k. We can see, our algorithm can finish the query with least time </a:t>
            </a:r>
          </a:p>
          <a:p>
            <a:endParaRPr lang="en-AU" altLang="en-US" baseline="0" dirty="0"/>
          </a:p>
          <a:p>
            <a:r>
              <a:rPr lang="en-AU" altLang="en-US" baseline="0" dirty="0"/>
              <a:t>Wiki 100M edges, UK 300M edges </a:t>
            </a:r>
            <a:endParaRPr lang="en-AU" altLang="en-US" dirty="0"/>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1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AU" altLang="en-US" dirty="0"/>
              <a:t>The</a:t>
            </a:r>
            <a:r>
              <a:rPr lang="en-AU" altLang="en-US" baseline="0" dirty="0"/>
              <a:t> second set of algorithm is to verify the effectiveness of our algorithm. </a:t>
            </a:r>
            <a:r>
              <a:rPr lang="en-AU" altLang="en-US" dirty="0"/>
              <a:t>These</a:t>
            </a:r>
            <a:r>
              <a:rPr lang="en-AU" altLang="en-US" baseline="0" dirty="0"/>
              <a:t> figures show the number of nodes covered by the returned k cliques. For big graph, our algorithm can obtain the most nodes compared with the other algorithms.</a:t>
            </a:r>
            <a:endParaRPr lang="en-AU" altLang="en-US" dirty="0"/>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553611170"/>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pPr>
              <a:defRPr/>
            </a:pPr>
            <a:fld id="{E6E1199C-A154-4EE7-8804-0413C0651BDC}" type="slidenum">
              <a:rPr lang="en-AU" smtClean="0">
                <a:solidFill>
                  <a:prstClr val="black"/>
                </a:solidFill>
              </a:rPr>
              <a:pPr>
                <a:defRPr/>
              </a:pPr>
              <a:t>233</a:t>
            </a:fld>
            <a:endParaRPr lang="en-AU">
              <a:solidFill>
                <a:prstClr val="black"/>
              </a:solidFill>
            </a:endParaRPr>
          </a:p>
        </p:txBody>
      </p:sp>
    </p:spTree>
    <p:extLst>
      <p:ext uri="{BB962C8B-B14F-4D97-AF65-F5344CB8AC3E}">
        <p14:creationId xmlns:p14="http://schemas.microsoft.com/office/powerpoint/2010/main" val="10635845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5e2b645812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5e2b645812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097670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US" baseline="0" dirty="0"/>
          </a:p>
        </p:txBody>
      </p:sp>
      <p:sp>
        <p:nvSpPr>
          <p:cNvPr id="4" name="Slide Number Placeholder 3"/>
          <p:cNvSpPr>
            <a:spLocks noGrp="1"/>
          </p:cNvSpPr>
          <p:nvPr>
            <p:ph type="sldNum" sz="quarter" idx="10"/>
          </p:nvPr>
        </p:nvSpPr>
        <p:spPr/>
        <p:txBody>
          <a:bodyPr/>
          <a:lstStyle/>
          <a:p>
            <a:pPr>
              <a:defRPr/>
            </a:pPr>
            <a:fld id="{2C233987-0B2C-4326-939F-C61AF89149BD}" type="slidenum">
              <a:rPr lang="en-US" smtClean="0"/>
              <a:pPr>
                <a:defRPr/>
              </a:pPr>
              <a:t>65</a:t>
            </a:fld>
            <a:endParaRPr lang="en-US" dirty="0"/>
          </a:p>
        </p:txBody>
      </p:sp>
    </p:spTree>
    <p:extLst>
      <p:ext uri="{BB962C8B-B14F-4D97-AF65-F5344CB8AC3E}">
        <p14:creationId xmlns:p14="http://schemas.microsoft.com/office/powerpoint/2010/main" val="42519847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158750" indent="0">
              <a:buNone/>
            </a:pPr>
            <a:endParaRPr lang="en-AU" altLang="zh-CN" sz="1200" dirty="0"/>
          </a:p>
          <a:p>
            <a:endParaRPr lang="zh-CN" altLang="en-US" dirty="0"/>
          </a:p>
        </p:txBody>
      </p:sp>
      <p:sp>
        <p:nvSpPr>
          <p:cNvPr id="4" name="灯片编号占位符 3"/>
          <p:cNvSpPr>
            <a:spLocks noGrp="1"/>
          </p:cNvSpPr>
          <p:nvPr>
            <p:ph type="sldNum" sz="quarter" idx="10"/>
          </p:nvPr>
        </p:nvSpPr>
        <p:spPr/>
        <p:txBody>
          <a:bodyPr/>
          <a:lstStyle/>
          <a:p>
            <a:pPr>
              <a:defRPr/>
            </a:pPr>
            <a:fld id="{2C233987-0B2C-4326-939F-C61AF89149BD}" type="slidenum">
              <a:rPr lang="en-US" smtClean="0"/>
              <a:pPr>
                <a:defRPr/>
              </a:pPr>
              <a:t>66</a:t>
            </a:fld>
            <a:endParaRPr lang="en-US" dirty="0"/>
          </a:p>
        </p:txBody>
      </p:sp>
    </p:spTree>
    <p:extLst>
      <p:ext uri="{BB962C8B-B14F-4D97-AF65-F5344CB8AC3E}">
        <p14:creationId xmlns:p14="http://schemas.microsoft.com/office/powerpoint/2010/main" val="19018064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g5e3f699822_0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7" name="Google Shape;447;g5e3f699822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972112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5e2b645812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5e2b645812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624508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5e2b645812_0_3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5e2b645812_0_3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5e2ec61a39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1" name="Google Shape;301;g5e2ec61a39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861086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g5e2ec61a39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7" name="Google Shape;307;g5e2ec61a39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1494704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5e3b0fdaf5_1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 name="Google Shape;315;g5e3b0fdaf5_1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252955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38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571" tIns="45286" rIns="90571" bIns="45286" numCol="1" anchor="t" anchorCtr="0" compatLnSpc="1">
            <a:prstTxWarp prst="textNoShape">
              <a:avLst/>
            </a:prstTxWarp>
          </a:bodyPr>
          <a:lstStyle/>
          <a:p>
            <a:pPr eaLnBrk="1" hangingPunct="1">
              <a:spcBef>
                <a:spcPct val="0"/>
              </a:spcBef>
            </a:pPr>
            <a:endParaRPr lang="en-US" altLang="en-US"/>
          </a:p>
        </p:txBody>
      </p:sp>
      <p:sp>
        <p:nvSpPr>
          <p:cNvPr id="36868" name="Slide Number Placeholder 3"/>
          <p:cNvSpPr>
            <a:spLocks noGrp="1"/>
          </p:cNvSpPr>
          <p:nvPr>
            <p:ph type="sldNum" sz="quarter" idx="5"/>
          </p:nvPr>
        </p:nvSpPr>
        <p:spPr bwMode="auto">
          <a:xfrm>
            <a:off x="3884316" y="8685856"/>
            <a:ext cx="2972115" cy="456570"/>
          </a:xfrm>
          <a:prstGeom prst="rect">
            <a:avLst/>
          </a:prstGeom>
          <a:ln>
            <a:miter lim="800000"/>
            <a:headEnd/>
            <a:tailEnd/>
          </a:ln>
        </p:spPr>
        <p:txBody>
          <a:bodyPr wrap="square" lIns="90571" tIns="45286" rIns="90571" bIns="45286" numCol="1" anchorCtr="0" compatLnSpc="1">
            <a:prstTxWarp prst="textNoShape">
              <a:avLst/>
            </a:prstTxWarp>
          </a:bodyPr>
          <a:lstStyle/>
          <a:p>
            <a:pPr fontAlgn="base">
              <a:spcBef>
                <a:spcPct val="0"/>
              </a:spcBef>
              <a:spcAft>
                <a:spcPct val="0"/>
              </a:spcAft>
              <a:defRPr/>
            </a:pPr>
            <a:fld id="{3EB449EC-188C-4F40-B85F-24FEE781D2F9}" type="slidenum">
              <a:rPr lang="en-US" smtClean="0"/>
              <a:pPr fontAlgn="base">
                <a:spcBef>
                  <a:spcPct val="0"/>
                </a:spcBef>
                <a:spcAft>
                  <a:spcPct val="0"/>
                </a:spcAft>
                <a:defRPr/>
              </a:pPr>
              <a:t>21</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5e3b0fdaf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5e3b0fdaf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0115756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5e3b0fdaf5_1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 name="Google Shape;352;g5e3b0fdaf5_1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1085876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9"/>
        <p:cNvGrpSpPr/>
        <p:nvPr/>
      </p:nvGrpSpPr>
      <p:grpSpPr>
        <a:xfrm>
          <a:off x="0" y="0"/>
          <a:ext cx="0" cy="0"/>
          <a:chOff x="0" y="0"/>
          <a:chExt cx="0" cy="0"/>
        </a:xfrm>
      </p:grpSpPr>
      <p:sp>
        <p:nvSpPr>
          <p:cNvPr id="610" name="Google Shape;610;g5e2b645812_0_3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1" name="Google Shape;611;g5e2b645812_0_3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Web spam, link </a:t>
            </a:r>
          </a:p>
          <a:p>
            <a:r>
              <a:rPr lang="en-US" altLang="zh-CN" dirty="0"/>
              <a:t>Same </a:t>
            </a:r>
            <a:r>
              <a:rPr lang="en-US" altLang="zh-CN" dirty="0" err="1"/>
              <a:t>pholosiphy</a:t>
            </a:r>
            <a:r>
              <a:rPr lang="en-US" altLang="zh-CN" dirty="0"/>
              <a:t> </a:t>
            </a:r>
            <a:endParaRPr lang="zh-CN" altLang="en-US" dirty="0"/>
          </a:p>
        </p:txBody>
      </p:sp>
    </p:spTree>
    <p:extLst>
      <p:ext uri="{BB962C8B-B14F-4D97-AF65-F5344CB8AC3E}">
        <p14:creationId xmlns:p14="http://schemas.microsoft.com/office/powerpoint/2010/main" val="254568728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10869666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Familiarity, reachability, robustness</a:t>
            </a:r>
            <a:r>
              <a:rPr lang="en-US" altLang="zh-CN" baseline="0" dirty="0"/>
              <a:t> </a:t>
            </a:r>
            <a:endParaRPr lang="zh-CN" altLang="en-US" dirty="0"/>
          </a:p>
        </p:txBody>
      </p:sp>
    </p:spTree>
    <p:extLst>
      <p:ext uri="{BB962C8B-B14F-4D97-AF65-F5344CB8AC3E}">
        <p14:creationId xmlns:p14="http://schemas.microsoft.com/office/powerpoint/2010/main" val="396552223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Quasi</a:t>
            </a:r>
            <a:r>
              <a:rPr lang="en-US" altLang="zh-CN" baseline="0" dirty="0"/>
              <a:t> c</a:t>
            </a:r>
            <a:endParaRPr lang="zh-CN" altLang="en-US" dirty="0"/>
          </a:p>
        </p:txBody>
      </p:sp>
    </p:spTree>
    <p:extLst>
      <p:ext uri="{BB962C8B-B14F-4D97-AF65-F5344CB8AC3E}">
        <p14:creationId xmlns:p14="http://schemas.microsoft.com/office/powerpoint/2010/main" val="44628093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Relax of familiarity</a:t>
            </a:r>
            <a:endParaRPr lang="zh-CN" altLang="en-US" dirty="0"/>
          </a:p>
        </p:txBody>
      </p:sp>
    </p:spTree>
    <p:extLst>
      <p:ext uri="{BB962C8B-B14F-4D97-AF65-F5344CB8AC3E}">
        <p14:creationId xmlns:p14="http://schemas.microsoft.com/office/powerpoint/2010/main" val="186944724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The definition</a:t>
            </a:r>
            <a:r>
              <a:rPr lang="en-US" altLang="zh-CN" baseline="0" dirty="0"/>
              <a:t> of all above models involves mutual connectivity or degree requirement of vertices within the same set, and the computation of retrieving all maximal subgraphs or he maximum </a:t>
            </a:r>
            <a:r>
              <a:rPr lang="en-US" altLang="zh-CN" baseline="0" dirty="0" err="1"/>
              <a:t>subgraph</a:t>
            </a:r>
            <a:r>
              <a:rPr lang="en-US" altLang="zh-CN" baseline="0" dirty="0"/>
              <a:t> is NP-hard. </a:t>
            </a:r>
          </a:p>
          <a:p>
            <a:endParaRPr lang="en-US" altLang="zh-CN" baseline="0" dirty="0"/>
          </a:p>
          <a:p>
            <a:r>
              <a:rPr lang="en-US" altLang="zh-CN" baseline="0" dirty="0"/>
              <a:t>Relax the reachability from 1 to k </a:t>
            </a:r>
            <a:endParaRPr lang="zh-CN" altLang="en-US" dirty="0"/>
          </a:p>
        </p:txBody>
      </p:sp>
    </p:spTree>
    <p:extLst>
      <p:ext uri="{BB962C8B-B14F-4D97-AF65-F5344CB8AC3E}">
        <p14:creationId xmlns:p14="http://schemas.microsoft.com/office/powerpoint/2010/main" val="41171872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Polynomial</a:t>
            </a:r>
            <a:r>
              <a:rPr lang="en-US" altLang="zh-CN" baseline="0" dirty="0"/>
              <a:t> time to compute</a:t>
            </a:r>
            <a:endParaRPr lang="zh-CN" altLang="en-US" dirty="0"/>
          </a:p>
        </p:txBody>
      </p:sp>
    </p:spTree>
    <p:extLst>
      <p:ext uri="{BB962C8B-B14F-4D97-AF65-F5344CB8AC3E}">
        <p14:creationId xmlns:p14="http://schemas.microsoft.com/office/powerpoint/2010/main" val="15733988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 </a:t>
            </a:r>
            <a:endParaRPr lang="en-US" baseline="0" dirty="0"/>
          </a:p>
          <a:p>
            <a:endParaRPr lang="en-US" baseline="0" dirty="0"/>
          </a:p>
          <a:p>
            <a:r>
              <a:rPr lang="en-US" baseline="0" dirty="0"/>
              <a:t>Note that the subgraph isomorphic embedding here requires one-on-one injective mapping between query nodes and data vertices.</a:t>
            </a:r>
          </a:p>
          <a:p>
            <a:endParaRPr lang="en-US" baseline="0" dirty="0"/>
          </a:p>
          <a:p>
            <a:r>
              <a:rPr lang="en-US" baseline="0" dirty="0"/>
              <a:t>Let’s consider the following example, in which the capital letters represent the labels of vertices.</a:t>
            </a:r>
          </a:p>
          <a:p>
            <a:endParaRPr lang="en-US" baseline="0" dirty="0"/>
          </a:p>
          <a:p>
            <a:r>
              <a:rPr lang="en-US" baseline="0" dirty="0"/>
              <a:t>In this example, this query q has the following three subgraph isomorphic embeddings in G.</a:t>
            </a:r>
          </a:p>
          <a:p>
            <a:endParaRPr lang="en-AU"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pPr>
              <a:defRPr/>
            </a:pPr>
            <a:fld id="{2C233987-0B2C-4326-939F-C61AF89149BD}" type="slidenum">
              <a:rPr lang="en-US" smtClean="0">
                <a:solidFill>
                  <a:prstClr val="black"/>
                </a:solidFill>
                <a:latin typeface="Calibri"/>
              </a:rPr>
              <a:pPr>
                <a:defRPr/>
              </a:pPr>
              <a:t>48</a:t>
            </a:fld>
            <a:endParaRPr lang="en-US" dirty="0">
              <a:solidFill>
                <a:prstClr val="black"/>
              </a:solidFill>
              <a:latin typeface="Calibri"/>
            </a:endParaRPr>
          </a:p>
        </p:txBody>
      </p:sp>
    </p:spTree>
    <p:extLst>
      <p:ext uri="{BB962C8B-B14F-4D97-AF65-F5344CB8AC3E}">
        <p14:creationId xmlns:p14="http://schemas.microsoft.com/office/powerpoint/2010/main" val="261634136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dirty="0"/>
              <a:t>Intuition: if neighbors u and v have a common neighbor w, w “endorse” the connection of u and v. —&gt; triangle {</a:t>
            </a:r>
            <a:r>
              <a:rPr lang="en-US" altLang="zh-CN" sz="1200" dirty="0" err="1"/>
              <a:t>u,v,w</a:t>
            </a:r>
            <a:r>
              <a:rPr lang="en-US" altLang="zh-CN" sz="1200" dirty="0"/>
              <a:t>}. More triangles, more endorsement  </a:t>
            </a:r>
          </a:p>
          <a:p>
            <a:endParaRPr lang="zh-CN" altLang="en-US" dirty="0"/>
          </a:p>
        </p:txBody>
      </p:sp>
    </p:spTree>
    <p:extLst>
      <p:ext uri="{BB962C8B-B14F-4D97-AF65-F5344CB8AC3E}">
        <p14:creationId xmlns:p14="http://schemas.microsoft.com/office/powerpoint/2010/main" val="334200785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Change</a:t>
            </a:r>
            <a:r>
              <a:rPr lang="en-US" altLang="zh-CN" baseline="0" dirty="0"/>
              <a:t> to a different figure</a:t>
            </a:r>
            <a:endParaRPr lang="en-US" altLang="zh-CN" dirty="0"/>
          </a:p>
        </p:txBody>
      </p:sp>
    </p:spTree>
    <p:extLst>
      <p:ext uri="{BB962C8B-B14F-4D97-AF65-F5344CB8AC3E}">
        <p14:creationId xmlns:p14="http://schemas.microsoft.com/office/powerpoint/2010/main" val="37146529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Also called structural cohesion</a:t>
            </a:r>
          </a:p>
          <a:p>
            <a:endParaRPr lang="en-US" altLang="zh-CN" dirty="0"/>
          </a:p>
        </p:txBody>
      </p:sp>
    </p:spTree>
    <p:extLst>
      <p:ext uri="{BB962C8B-B14F-4D97-AF65-F5344CB8AC3E}">
        <p14:creationId xmlns:p14="http://schemas.microsoft.com/office/powerpoint/2010/main" val="90882335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Clique: most cohesive most expensive to compute. K-core: linear time computation, least cohesive. </a:t>
            </a:r>
          </a:p>
          <a:p>
            <a:endParaRPr lang="en-US" altLang="zh-CN" dirty="0"/>
          </a:p>
          <a:p>
            <a:r>
              <a:rPr lang="en-US" altLang="zh-CN" dirty="0"/>
              <a:t>Clique: biological.</a:t>
            </a:r>
            <a:r>
              <a:rPr lang="en-US" altLang="zh-CN" baseline="0" dirty="0"/>
              <a:t> K-core, k-truss, p-cohesion: powerful in social network analysis. k-ECC k-VCC: connectivity, robustness</a:t>
            </a:r>
            <a:endParaRPr lang="zh-CN" altLang="en-US" dirty="0"/>
          </a:p>
        </p:txBody>
      </p:sp>
    </p:spTree>
    <p:extLst>
      <p:ext uri="{BB962C8B-B14F-4D97-AF65-F5344CB8AC3E}">
        <p14:creationId xmlns:p14="http://schemas.microsoft.com/office/powerpoint/2010/main" val="421984295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Shape 51"/>
          <p:cNvSpPr>
            <a:spLocks noGrp="1" noRot="1" noChangeAspect="1"/>
          </p:cNvSpPr>
          <p:nvPr>
            <p:ph type="sldImg" idx="2"/>
          </p:nvPr>
        </p:nvSpPr>
        <p:spPr>
          <a:xfrm>
            <a:off x="90488" y="744538"/>
            <a:ext cx="6618287" cy="3724275"/>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2" name="Shape 52"/>
          <p:cNvSpPr txBox="1">
            <a:spLocks noGrp="1"/>
          </p:cNvSpPr>
          <p:nvPr>
            <p:ph type="body" idx="1"/>
          </p:nvPr>
        </p:nvSpPr>
        <p:spPr>
          <a:xfrm>
            <a:off x="679927" y="4716661"/>
            <a:ext cx="5439409" cy="4468416"/>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0197808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Shape 57"/>
          <p:cNvSpPr>
            <a:spLocks noGrp="1" noRot="1" noChangeAspect="1"/>
          </p:cNvSpPr>
          <p:nvPr>
            <p:ph type="sldImg" idx="2"/>
          </p:nvPr>
        </p:nvSpPr>
        <p:spPr>
          <a:xfrm>
            <a:off x="90488" y="744538"/>
            <a:ext cx="6618287" cy="3724275"/>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8" name="Shape 58"/>
          <p:cNvSpPr txBox="1">
            <a:spLocks noGrp="1"/>
          </p:cNvSpPr>
          <p:nvPr>
            <p:ph type="body" idx="1"/>
          </p:nvPr>
        </p:nvSpPr>
        <p:spPr>
          <a:xfrm>
            <a:off x="679927" y="4716661"/>
            <a:ext cx="5439409" cy="4468416"/>
          </a:xfrm>
          <a:prstGeom prst="rect">
            <a:avLst/>
          </a:prstGeom>
        </p:spPr>
        <p:txBody>
          <a:bodyPr lIns="91425" tIns="91425" rIns="91425" bIns="91425" anchor="t" anchorCtr="0">
            <a:noAutofit/>
          </a:bodyPr>
          <a:lstStyle/>
          <a:p>
            <a:r>
              <a:rPr lang="en-US" altLang="zh-CN" sz="1100" b="0" i="0" u="none" strike="noStrike" kern="1200" baseline="0" dirty="0">
                <a:solidFill>
                  <a:schemeClr val="tx1"/>
                </a:solidFill>
                <a:latin typeface="+mn-lt"/>
                <a:ea typeface="+mn-ea"/>
                <a:cs typeface="+mn-cs"/>
              </a:rPr>
              <a:t> </a:t>
            </a:r>
            <a:endParaRPr dirty="0"/>
          </a:p>
        </p:txBody>
      </p:sp>
    </p:spTree>
    <p:extLst>
      <p:ext uri="{BB962C8B-B14F-4D97-AF65-F5344CB8AC3E}">
        <p14:creationId xmlns:p14="http://schemas.microsoft.com/office/powerpoint/2010/main" val="309722917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Shape 57"/>
          <p:cNvSpPr>
            <a:spLocks noGrp="1" noRot="1" noChangeAspect="1"/>
          </p:cNvSpPr>
          <p:nvPr>
            <p:ph type="sldImg" idx="2"/>
          </p:nvPr>
        </p:nvSpPr>
        <p:spPr>
          <a:xfrm>
            <a:off x="90488" y="744538"/>
            <a:ext cx="6618287" cy="3724275"/>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8" name="Shape 58"/>
          <p:cNvSpPr txBox="1">
            <a:spLocks noGrp="1"/>
          </p:cNvSpPr>
          <p:nvPr>
            <p:ph type="body" idx="1"/>
          </p:nvPr>
        </p:nvSpPr>
        <p:spPr>
          <a:xfrm>
            <a:off x="679927" y="4716661"/>
            <a:ext cx="5439409" cy="4468416"/>
          </a:xfrm>
          <a:prstGeom prst="rect">
            <a:avLst/>
          </a:prstGeom>
        </p:spPr>
        <p:txBody>
          <a:bodyPr lIns="91425" tIns="91425" rIns="91425" bIns="91425" anchor="t" anchorCtr="0">
            <a:noAutofit/>
          </a:bodyPr>
          <a:lstStyle/>
          <a:p>
            <a:br>
              <a:rPr lang="en-US" altLang="zh-CN" dirty="0"/>
            </a:br>
            <a:r>
              <a:rPr lang="en-US" altLang="zh-CN" sz="1100" b="0" i="0" u="none" strike="noStrike" kern="1200" baseline="0" dirty="0">
                <a:solidFill>
                  <a:schemeClr val="tx1"/>
                </a:solidFill>
                <a:latin typeface="+mn-lt"/>
                <a:ea typeface="+mn-ea"/>
                <a:cs typeface="+mn-cs"/>
              </a:rPr>
              <a:t>Since network motifs (i.e., repeated sub-graphs) are regarded</a:t>
            </a:r>
          </a:p>
          <a:p>
            <a:r>
              <a:rPr lang="en-US" altLang="zh-CN" sz="1100" b="0" i="0" u="none" strike="noStrike" kern="1200" baseline="0" dirty="0">
                <a:solidFill>
                  <a:schemeClr val="tx1"/>
                </a:solidFill>
                <a:latin typeface="+mn-lt"/>
                <a:ea typeface="+mn-ea"/>
                <a:cs typeface="+mn-cs"/>
              </a:rPr>
              <a:t>as basic building blocks of complex networks,</a:t>
            </a:r>
          </a:p>
          <a:p>
            <a:r>
              <a:rPr lang="en-US" altLang="zh-CN" sz="1100" b="0" i="0" u="none" strike="noStrike" kern="1200" baseline="0" dirty="0" err="1">
                <a:solidFill>
                  <a:schemeClr val="tx1"/>
                </a:solidFill>
                <a:latin typeface="+mn-lt"/>
                <a:ea typeface="+mn-ea"/>
                <a:cs typeface="+mn-cs"/>
              </a:rPr>
              <a:t>nding</a:t>
            </a:r>
            <a:r>
              <a:rPr lang="en-US" altLang="zh-CN" sz="1100" b="0" i="0" u="none" strike="noStrike" kern="1200" baseline="0" dirty="0">
                <a:solidFill>
                  <a:schemeClr val="tx1"/>
                </a:solidFill>
                <a:latin typeface="+mn-lt"/>
                <a:ea typeface="+mn-ea"/>
                <a:cs typeface="+mn-cs"/>
              </a:rPr>
              <a:t> and counting motifs of networks is a key to network</a:t>
            </a:r>
          </a:p>
          <a:p>
            <a:r>
              <a:rPr lang="en-US" altLang="zh-CN" sz="1100" b="0" i="0" u="none" strike="noStrike" kern="1200" baseline="0" dirty="0">
                <a:solidFill>
                  <a:schemeClr val="tx1"/>
                </a:solidFill>
                <a:latin typeface="+mn-lt"/>
                <a:ea typeface="+mn-ea"/>
                <a:cs typeface="+mn-cs"/>
              </a:rPr>
              <a:t>analysis.</a:t>
            </a:r>
            <a:endParaRPr dirty="0"/>
          </a:p>
        </p:txBody>
      </p:sp>
    </p:spTree>
    <p:extLst>
      <p:ext uri="{BB962C8B-B14F-4D97-AF65-F5344CB8AC3E}">
        <p14:creationId xmlns:p14="http://schemas.microsoft.com/office/powerpoint/2010/main" val="361275933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Shape 57"/>
          <p:cNvSpPr>
            <a:spLocks noGrp="1" noRot="1" noChangeAspect="1"/>
          </p:cNvSpPr>
          <p:nvPr>
            <p:ph type="sldImg" idx="2"/>
          </p:nvPr>
        </p:nvSpPr>
        <p:spPr>
          <a:xfrm>
            <a:off x="90488" y="744538"/>
            <a:ext cx="6618287" cy="3724275"/>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8" name="Shape 58"/>
          <p:cNvSpPr txBox="1">
            <a:spLocks noGrp="1"/>
          </p:cNvSpPr>
          <p:nvPr>
            <p:ph type="body" idx="1"/>
          </p:nvPr>
        </p:nvSpPr>
        <p:spPr>
          <a:xfrm>
            <a:off x="679927" y="4716661"/>
            <a:ext cx="5439409" cy="4468416"/>
          </a:xfrm>
          <a:prstGeom prst="rect">
            <a:avLst/>
          </a:prstGeom>
        </p:spPr>
        <p:txBody>
          <a:bodyPr lIns="91425" tIns="91425" rIns="91425" bIns="91425" anchor="t" anchorCtr="0">
            <a:noAutofit/>
          </a:bodyPr>
          <a:lstStyle/>
          <a:p>
            <a:br>
              <a:rPr lang="en-US" altLang="zh-CN" dirty="0"/>
            </a:br>
            <a:endParaRPr dirty="0"/>
          </a:p>
        </p:txBody>
      </p:sp>
    </p:spTree>
    <p:extLst>
      <p:ext uri="{BB962C8B-B14F-4D97-AF65-F5344CB8AC3E}">
        <p14:creationId xmlns:p14="http://schemas.microsoft.com/office/powerpoint/2010/main" val="353082486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Shape 57"/>
          <p:cNvSpPr>
            <a:spLocks noGrp="1" noRot="1" noChangeAspect="1"/>
          </p:cNvSpPr>
          <p:nvPr>
            <p:ph type="sldImg" idx="2"/>
          </p:nvPr>
        </p:nvSpPr>
        <p:spPr>
          <a:xfrm>
            <a:off x="90488" y="744538"/>
            <a:ext cx="6618287" cy="3724275"/>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8" name="Shape 58"/>
          <p:cNvSpPr txBox="1">
            <a:spLocks noGrp="1"/>
          </p:cNvSpPr>
          <p:nvPr>
            <p:ph type="body" idx="1"/>
          </p:nvPr>
        </p:nvSpPr>
        <p:spPr>
          <a:xfrm>
            <a:off x="679927" y="4716661"/>
            <a:ext cx="5439409" cy="4468416"/>
          </a:xfrm>
          <a:prstGeom prst="rect">
            <a:avLst/>
          </a:prstGeom>
        </p:spPr>
        <p:txBody>
          <a:bodyPr lIns="91425" tIns="91425" rIns="91425" bIns="91425" anchor="t" anchorCtr="0">
            <a:noAutofit/>
          </a:bodyPr>
          <a:lstStyle/>
          <a:p>
            <a:br>
              <a:rPr lang="en-US" altLang="zh-CN" dirty="0"/>
            </a:br>
            <a:endParaRPr dirty="0"/>
          </a:p>
        </p:txBody>
      </p:sp>
    </p:spTree>
    <p:extLst>
      <p:ext uri="{BB962C8B-B14F-4D97-AF65-F5344CB8AC3E}">
        <p14:creationId xmlns:p14="http://schemas.microsoft.com/office/powerpoint/2010/main" val="352966784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Shape 57"/>
          <p:cNvSpPr>
            <a:spLocks noGrp="1" noRot="1" noChangeAspect="1"/>
          </p:cNvSpPr>
          <p:nvPr>
            <p:ph type="sldImg" idx="2"/>
          </p:nvPr>
        </p:nvSpPr>
        <p:spPr>
          <a:xfrm>
            <a:off x="90488" y="744538"/>
            <a:ext cx="6618287" cy="3724275"/>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8" name="Shape 58"/>
          <p:cNvSpPr txBox="1">
            <a:spLocks noGrp="1"/>
          </p:cNvSpPr>
          <p:nvPr>
            <p:ph type="body" idx="1"/>
          </p:nvPr>
        </p:nvSpPr>
        <p:spPr>
          <a:xfrm>
            <a:off x="679927" y="4716661"/>
            <a:ext cx="5439409" cy="4468416"/>
          </a:xfrm>
          <a:prstGeom prst="rect">
            <a:avLst/>
          </a:prstGeom>
        </p:spPr>
        <p:txBody>
          <a:bodyPr lIns="91425" tIns="91425" rIns="91425" bIns="91425" anchor="t" anchorCtr="0">
            <a:noAutofit/>
          </a:bodyPr>
          <a:lstStyle/>
          <a:p>
            <a:br>
              <a:rPr lang="en-US" altLang="zh-CN" dirty="0"/>
            </a:br>
            <a:endParaRPr dirty="0"/>
          </a:p>
        </p:txBody>
      </p:sp>
    </p:spTree>
    <p:extLst>
      <p:ext uri="{BB962C8B-B14F-4D97-AF65-F5344CB8AC3E}">
        <p14:creationId xmlns:p14="http://schemas.microsoft.com/office/powerpoint/2010/main" val="25175574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pPr>
              <a:defRPr/>
            </a:pPr>
            <a:fld id="{2C233987-0B2C-4326-939F-C61AF89149BD}" type="slidenum">
              <a:rPr lang="en-US" smtClean="0">
                <a:solidFill>
                  <a:prstClr val="black"/>
                </a:solidFill>
                <a:latin typeface="Calibri"/>
              </a:rPr>
              <a:pPr>
                <a:defRPr/>
              </a:pPr>
              <a:t>49</a:t>
            </a:fld>
            <a:endParaRPr lang="en-US" dirty="0">
              <a:solidFill>
                <a:prstClr val="black"/>
              </a:solidFill>
              <a:latin typeface="Calibri"/>
            </a:endParaRPr>
          </a:p>
        </p:txBody>
      </p:sp>
    </p:spTree>
    <p:extLst>
      <p:ext uri="{BB962C8B-B14F-4D97-AF65-F5344CB8AC3E}">
        <p14:creationId xmlns:p14="http://schemas.microsoft.com/office/powerpoint/2010/main" val="261634136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Shape 57"/>
          <p:cNvSpPr>
            <a:spLocks noGrp="1" noRot="1" noChangeAspect="1"/>
          </p:cNvSpPr>
          <p:nvPr>
            <p:ph type="sldImg" idx="2"/>
          </p:nvPr>
        </p:nvSpPr>
        <p:spPr>
          <a:xfrm>
            <a:off x="90488" y="744538"/>
            <a:ext cx="6618287" cy="3724275"/>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8" name="Shape 58"/>
          <p:cNvSpPr txBox="1">
            <a:spLocks noGrp="1"/>
          </p:cNvSpPr>
          <p:nvPr>
            <p:ph type="body" idx="1"/>
          </p:nvPr>
        </p:nvSpPr>
        <p:spPr>
          <a:xfrm>
            <a:off x="679927" y="4716661"/>
            <a:ext cx="5439409" cy="4468416"/>
          </a:xfrm>
          <a:prstGeom prst="rect">
            <a:avLst/>
          </a:prstGeom>
        </p:spPr>
        <p:txBody>
          <a:bodyPr lIns="91425" tIns="91425" rIns="91425" bIns="91425" anchor="t" anchorCtr="0">
            <a:noAutofit/>
          </a:bodyPr>
          <a:lstStyle/>
          <a:p>
            <a:br>
              <a:rPr lang="en-US" altLang="zh-CN" dirty="0"/>
            </a:br>
            <a:endParaRPr dirty="0"/>
          </a:p>
        </p:txBody>
      </p:sp>
    </p:spTree>
    <p:extLst>
      <p:ext uri="{BB962C8B-B14F-4D97-AF65-F5344CB8AC3E}">
        <p14:creationId xmlns:p14="http://schemas.microsoft.com/office/powerpoint/2010/main" val="72943589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Shape 57"/>
          <p:cNvSpPr>
            <a:spLocks noGrp="1" noRot="1" noChangeAspect="1"/>
          </p:cNvSpPr>
          <p:nvPr>
            <p:ph type="sldImg" idx="2"/>
          </p:nvPr>
        </p:nvSpPr>
        <p:spPr>
          <a:xfrm>
            <a:off x="90488" y="744538"/>
            <a:ext cx="6618287" cy="3724275"/>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8" name="Shape 58"/>
          <p:cNvSpPr txBox="1">
            <a:spLocks noGrp="1"/>
          </p:cNvSpPr>
          <p:nvPr>
            <p:ph type="body" idx="1"/>
          </p:nvPr>
        </p:nvSpPr>
        <p:spPr>
          <a:xfrm>
            <a:off x="679927" y="4716661"/>
            <a:ext cx="5439409" cy="4468416"/>
          </a:xfrm>
          <a:prstGeom prst="rect">
            <a:avLst/>
          </a:prstGeom>
        </p:spPr>
        <p:txBody>
          <a:bodyPr lIns="91425" tIns="91425" rIns="91425" bIns="91425" anchor="t" anchorCtr="0">
            <a:noAutofit/>
          </a:bodyPr>
          <a:lstStyle/>
          <a:p>
            <a:br>
              <a:rPr lang="en-US" altLang="zh-CN" dirty="0"/>
            </a:br>
            <a:endParaRPr dirty="0"/>
          </a:p>
        </p:txBody>
      </p:sp>
    </p:spTree>
    <p:extLst>
      <p:ext uri="{BB962C8B-B14F-4D97-AF65-F5344CB8AC3E}">
        <p14:creationId xmlns:p14="http://schemas.microsoft.com/office/powerpoint/2010/main" val="101948928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Shape 57"/>
          <p:cNvSpPr>
            <a:spLocks noGrp="1" noRot="1" noChangeAspect="1"/>
          </p:cNvSpPr>
          <p:nvPr>
            <p:ph type="sldImg" idx="2"/>
          </p:nvPr>
        </p:nvSpPr>
        <p:spPr>
          <a:xfrm>
            <a:off x="90488" y="744538"/>
            <a:ext cx="6618287" cy="3724275"/>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8" name="Shape 58"/>
          <p:cNvSpPr txBox="1">
            <a:spLocks noGrp="1"/>
          </p:cNvSpPr>
          <p:nvPr>
            <p:ph type="body" idx="1"/>
          </p:nvPr>
        </p:nvSpPr>
        <p:spPr>
          <a:xfrm>
            <a:off x="679927" y="4716661"/>
            <a:ext cx="5439409" cy="4468416"/>
          </a:xfrm>
          <a:prstGeom prst="rect">
            <a:avLst/>
          </a:prstGeom>
        </p:spPr>
        <p:txBody>
          <a:bodyPr lIns="91425" tIns="91425" rIns="91425" bIns="91425" anchor="t" anchorCtr="0">
            <a:noAutofit/>
          </a:bodyPr>
          <a:lstStyle/>
          <a:p>
            <a:endParaRPr dirty="0"/>
          </a:p>
        </p:txBody>
      </p:sp>
    </p:spTree>
    <p:extLst>
      <p:ext uri="{BB962C8B-B14F-4D97-AF65-F5344CB8AC3E}">
        <p14:creationId xmlns:p14="http://schemas.microsoft.com/office/powerpoint/2010/main" val="61666730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Shape 57"/>
          <p:cNvSpPr>
            <a:spLocks noGrp="1" noRot="1" noChangeAspect="1"/>
          </p:cNvSpPr>
          <p:nvPr>
            <p:ph type="sldImg" idx="2"/>
          </p:nvPr>
        </p:nvSpPr>
        <p:spPr>
          <a:xfrm>
            <a:off x="90488" y="744538"/>
            <a:ext cx="6618287" cy="3724275"/>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8" name="Shape 58"/>
          <p:cNvSpPr txBox="1">
            <a:spLocks noGrp="1"/>
          </p:cNvSpPr>
          <p:nvPr>
            <p:ph type="body" idx="1"/>
          </p:nvPr>
        </p:nvSpPr>
        <p:spPr>
          <a:xfrm>
            <a:off x="679927" y="4716661"/>
            <a:ext cx="5439409" cy="4468416"/>
          </a:xfrm>
          <a:prstGeom prst="rect">
            <a:avLst/>
          </a:prstGeom>
        </p:spPr>
        <p:txBody>
          <a:bodyPr lIns="91425" tIns="91425" rIns="91425" bIns="91425" anchor="t" anchorCtr="0">
            <a:noAutofit/>
          </a:bodyPr>
          <a:lstStyle/>
          <a:p>
            <a:pPr lvl="0" rtl="0">
              <a:spcBef>
                <a:spcPts val="0"/>
              </a:spcBef>
              <a:buNone/>
            </a:pPr>
            <a:br>
              <a:rPr lang="en-US" altLang="zh-CN" dirty="0"/>
            </a:br>
            <a:br>
              <a:rPr lang="en-US" altLang="zh-CN" dirty="0"/>
            </a:br>
            <a:endParaRPr dirty="0"/>
          </a:p>
        </p:txBody>
      </p:sp>
    </p:spTree>
    <p:extLst>
      <p:ext uri="{BB962C8B-B14F-4D97-AF65-F5344CB8AC3E}">
        <p14:creationId xmlns:p14="http://schemas.microsoft.com/office/powerpoint/2010/main" val="253778517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Shape 57"/>
          <p:cNvSpPr>
            <a:spLocks noGrp="1" noRot="1" noChangeAspect="1"/>
          </p:cNvSpPr>
          <p:nvPr>
            <p:ph type="sldImg" idx="2"/>
          </p:nvPr>
        </p:nvSpPr>
        <p:spPr>
          <a:xfrm>
            <a:off x="90488" y="744538"/>
            <a:ext cx="6618287" cy="3724275"/>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8" name="Shape 58"/>
          <p:cNvSpPr txBox="1">
            <a:spLocks noGrp="1"/>
          </p:cNvSpPr>
          <p:nvPr>
            <p:ph type="body" idx="1"/>
          </p:nvPr>
        </p:nvSpPr>
        <p:spPr>
          <a:xfrm>
            <a:off x="679927" y="4716661"/>
            <a:ext cx="5439409" cy="4468416"/>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92325951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Shape 57"/>
          <p:cNvSpPr>
            <a:spLocks noGrp="1" noRot="1" noChangeAspect="1"/>
          </p:cNvSpPr>
          <p:nvPr>
            <p:ph type="sldImg" idx="2"/>
          </p:nvPr>
        </p:nvSpPr>
        <p:spPr>
          <a:xfrm>
            <a:off x="90488" y="744538"/>
            <a:ext cx="6618287" cy="3724275"/>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8" name="Shape 58"/>
          <p:cNvSpPr txBox="1">
            <a:spLocks noGrp="1"/>
          </p:cNvSpPr>
          <p:nvPr>
            <p:ph type="body" idx="1"/>
          </p:nvPr>
        </p:nvSpPr>
        <p:spPr>
          <a:xfrm>
            <a:off x="679927" y="4716661"/>
            <a:ext cx="5439409" cy="4468416"/>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22971539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Shape 57"/>
          <p:cNvSpPr>
            <a:spLocks noGrp="1" noRot="1" noChangeAspect="1"/>
          </p:cNvSpPr>
          <p:nvPr>
            <p:ph type="sldImg" idx="2"/>
          </p:nvPr>
        </p:nvSpPr>
        <p:spPr>
          <a:xfrm>
            <a:off x="90488" y="744538"/>
            <a:ext cx="6618287" cy="3724275"/>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8" name="Shape 58"/>
          <p:cNvSpPr txBox="1">
            <a:spLocks noGrp="1"/>
          </p:cNvSpPr>
          <p:nvPr>
            <p:ph type="body" idx="1"/>
          </p:nvPr>
        </p:nvSpPr>
        <p:spPr>
          <a:xfrm>
            <a:off x="679927" y="4716661"/>
            <a:ext cx="5439409" cy="4468416"/>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61405517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Shape 57"/>
          <p:cNvSpPr>
            <a:spLocks noGrp="1" noRot="1" noChangeAspect="1"/>
          </p:cNvSpPr>
          <p:nvPr>
            <p:ph type="sldImg" idx="2"/>
          </p:nvPr>
        </p:nvSpPr>
        <p:spPr>
          <a:xfrm>
            <a:off x="90488" y="744538"/>
            <a:ext cx="6618287" cy="3724275"/>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8" name="Shape 58"/>
          <p:cNvSpPr txBox="1">
            <a:spLocks noGrp="1"/>
          </p:cNvSpPr>
          <p:nvPr>
            <p:ph type="body" idx="1"/>
          </p:nvPr>
        </p:nvSpPr>
        <p:spPr>
          <a:xfrm>
            <a:off x="679927" y="4716661"/>
            <a:ext cx="5439409" cy="4468416"/>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8021986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Shape 57"/>
          <p:cNvSpPr>
            <a:spLocks noGrp="1" noRot="1" noChangeAspect="1"/>
          </p:cNvSpPr>
          <p:nvPr>
            <p:ph type="sldImg" idx="2"/>
          </p:nvPr>
        </p:nvSpPr>
        <p:spPr>
          <a:xfrm>
            <a:off x="90488" y="744538"/>
            <a:ext cx="6618287" cy="3724275"/>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8" name="Shape 58"/>
          <p:cNvSpPr txBox="1">
            <a:spLocks noGrp="1"/>
          </p:cNvSpPr>
          <p:nvPr>
            <p:ph type="body" idx="1"/>
          </p:nvPr>
        </p:nvSpPr>
        <p:spPr>
          <a:xfrm>
            <a:off x="679927" y="4716661"/>
            <a:ext cx="5439409" cy="4468416"/>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54004057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Shape 57"/>
          <p:cNvSpPr>
            <a:spLocks noGrp="1" noRot="1" noChangeAspect="1"/>
          </p:cNvSpPr>
          <p:nvPr>
            <p:ph type="sldImg" idx="2"/>
          </p:nvPr>
        </p:nvSpPr>
        <p:spPr>
          <a:xfrm>
            <a:off x="90488" y="744538"/>
            <a:ext cx="6618287" cy="3724275"/>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8" name="Shape 58"/>
          <p:cNvSpPr txBox="1">
            <a:spLocks noGrp="1"/>
          </p:cNvSpPr>
          <p:nvPr>
            <p:ph type="body" idx="1"/>
          </p:nvPr>
        </p:nvSpPr>
        <p:spPr>
          <a:xfrm>
            <a:off x="679927" y="4716661"/>
            <a:ext cx="5439409" cy="4468416"/>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5129901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pPr>
              <a:defRPr/>
            </a:pPr>
            <a:fld id="{2C233987-0B2C-4326-939F-C61AF89149BD}" type="slidenum">
              <a:rPr lang="en-US" smtClean="0">
                <a:solidFill>
                  <a:prstClr val="black"/>
                </a:solidFill>
                <a:latin typeface="Calibri"/>
              </a:rPr>
              <a:pPr>
                <a:defRPr/>
              </a:pPr>
              <a:t>50</a:t>
            </a:fld>
            <a:endParaRPr lang="en-US" dirty="0">
              <a:solidFill>
                <a:prstClr val="black"/>
              </a:solidFill>
              <a:latin typeface="Calibri"/>
            </a:endParaRPr>
          </a:p>
        </p:txBody>
      </p:sp>
    </p:spTree>
    <p:extLst>
      <p:ext uri="{BB962C8B-B14F-4D97-AF65-F5344CB8AC3E}">
        <p14:creationId xmlns:p14="http://schemas.microsoft.com/office/powerpoint/2010/main" val="261634136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Shape 57"/>
          <p:cNvSpPr>
            <a:spLocks noGrp="1" noRot="1" noChangeAspect="1"/>
          </p:cNvSpPr>
          <p:nvPr>
            <p:ph type="sldImg" idx="2"/>
          </p:nvPr>
        </p:nvSpPr>
        <p:spPr>
          <a:xfrm>
            <a:off x="90488" y="744538"/>
            <a:ext cx="6618287" cy="3724275"/>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8" name="Shape 58"/>
          <p:cNvSpPr txBox="1">
            <a:spLocks noGrp="1"/>
          </p:cNvSpPr>
          <p:nvPr>
            <p:ph type="body" idx="1"/>
          </p:nvPr>
        </p:nvSpPr>
        <p:spPr>
          <a:xfrm>
            <a:off x="679927" y="4716661"/>
            <a:ext cx="5439409" cy="4468416"/>
          </a:xfrm>
          <a:prstGeom prst="rect">
            <a:avLst/>
          </a:prstGeom>
        </p:spPr>
        <p:txBody>
          <a:bodyPr lIns="91425" tIns="91425" rIns="91425" bIns="91425" anchor="t" anchorCtr="0">
            <a:noAutofit/>
          </a:bodyPr>
          <a:lstStyle/>
          <a:p>
            <a:pPr lvl="0" rtl="0">
              <a:spcBef>
                <a:spcPts val="0"/>
              </a:spcBef>
              <a:buNone/>
            </a:pPr>
            <a:endParaRPr dirty="0"/>
          </a:p>
        </p:txBody>
      </p:sp>
    </p:spTree>
    <p:extLst>
      <p:ext uri="{BB962C8B-B14F-4D97-AF65-F5344CB8AC3E}">
        <p14:creationId xmlns:p14="http://schemas.microsoft.com/office/powerpoint/2010/main" val="333174600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Shape 57"/>
          <p:cNvSpPr>
            <a:spLocks noGrp="1" noRot="1" noChangeAspect="1"/>
          </p:cNvSpPr>
          <p:nvPr>
            <p:ph type="sldImg" idx="2"/>
          </p:nvPr>
        </p:nvSpPr>
        <p:spPr>
          <a:xfrm>
            <a:off x="90488" y="744538"/>
            <a:ext cx="6618287" cy="3724275"/>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8" name="Shape 58"/>
          <p:cNvSpPr txBox="1">
            <a:spLocks noGrp="1"/>
          </p:cNvSpPr>
          <p:nvPr>
            <p:ph type="body" idx="1"/>
          </p:nvPr>
        </p:nvSpPr>
        <p:spPr>
          <a:xfrm>
            <a:off x="679927" y="4716661"/>
            <a:ext cx="5439409" cy="4468416"/>
          </a:xfrm>
          <a:prstGeom prst="rect">
            <a:avLst/>
          </a:prstGeom>
        </p:spPr>
        <p:txBody>
          <a:bodyPr lIns="91425" tIns="91425" rIns="91425" bIns="91425" anchor="t" anchorCtr="0">
            <a:noAutofit/>
          </a:bodyPr>
          <a:lstStyle/>
          <a:p>
            <a:pPr lvl="0" rtl="0">
              <a:spcBef>
                <a:spcPts val="0"/>
              </a:spcBef>
              <a:buNone/>
            </a:pPr>
            <a:endParaRPr dirty="0"/>
          </a:p>
        </p:txBody>
      </p:sp>
    </p:spTree>
    <p:extLst>
      <p:ext uri="{BB962C8B-B14F-4D97-AF65-F5344CB8AC3E}">
        <p14:creationId xmlns:p14="http://schemas.microsoft.com/office/powerpoint/2010/main" val="310148879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Shape 57"/>
          <p:cNvSpPr>
            <a:spLocks noGrp="1" noRot="1" noChangeAspect="1"/>
          </p:cNvSpPr>
          <p:nvPr>
            <p:ph type="sldImg" idx="2"/>
          </p:nvPr>
        </p:nvSpPr>
        <p:spPr>
          <a:xfrm>
            <a:off x="90488" y="744538"/>
            <a:ext cx="6618287" cy="3724275"/>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8" name="Shape 58"/>
          <p:cNvSpPr txBox="1">
            <a:spLocks noGrp="1"/>
          </p:cNvSpPr>
          <p:nvPr>
            <p:ph type="body" idx="1"/>
          </p:nvPr>
        </p:nvSpPr>
        <p:spPr>
          <a:xfrm>
            <a:off x="679927" y="4716661"/>
            <a:ext cx="5439409" cy="4468416"/>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73301761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Shape 57"/>
          <p:cNvSpPr>
            <a:spLocks noGrp="1" noRot="1" noChangeAspect="1"/>
          </p:cNvSpPr>
          <p:nvPr>
            <p:ph type="sldImg" idx="2"/>
          </p:nvPr>
        </p:nvSpPr>
        <p:spPr>
          <a:xfrm>
            <a:off x="90488" y="744538"/>
            <a:ext cx="6618287" cy="3724275"/>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8" name="Shape 58"/>
          <p:cNvSpPr txBox="1">
            <a:spLocks noGrp="1"/>
          </p:cNvSpPr>
          <p:nvPr>
            <p:ph type="body" idx="1"/>
          </p:nvPr>
        </p:nvSpPr>
        <p:spPr>
          <a:xfrm>
            <a:off x="679927" y="4716661"/>
            <a:ext cx="5439409" cy="4468416"/>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31928862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Shape 57"/>
          <p:cNvSpPr>
            <a:spLocks noGrp="1" noRot="1" noChangeAspect="1"/>
          </p:cNvSpPr>
          <p:nvPr>
            <p:ph type="sldImg" idx="2"/>
          </p:nvPr>
        </p:nvSpPr>
        <p:spPr>
          <a:xfrm>
            <a:off x="90488" y="744538"/>
            <a:ext cx="6618287" cy="3724275"/>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8" name="Shape 58"/>
          <p:cNvSpPr txBox="1">
            <a:spLocks noGrp="1"/>
          </p:cNvSpPr>
          <p:nvPr>
            <p:ph type="body" idx="1"/>
          </p:nvPr>
        </p:nvSpPr>
        <p:spPr>
          <a:xfrm>
            <a:off x="679927" y="4716661"/>
            <a:ext cx="5439409" cy="4468416"/>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44851428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Shape 57"/>
          <p:cNvSpPr>
            <a:spLocks noGrp="1" noRot="1" noChangeAspect="1"/>
          </p:cNvSpPr>
          <p:nvPr>
            <p:ph type="sldImg" idx="2"/>
          </p:nvPr>
        </p:nvSpPr>
        <p:spPr>
          <a:xfrm>
            <a:off x="90488" y="744538"/>
            <a:ext cx="6618287" cy="3724275"/>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8" name="Shape 58"/>
          <p:cNvSpPr txBox="1">
            <a:spLocks noGrp="1"/>
          </p:cNvSpPr>
          <p:nvPr>
            <p:ph type="body" idx="1"/>
          </p:nvPr>
        </p:nvSpPr>
        <p:spPr>
          <a:xfrm>
            <a:off x="679927" y="4716661"/>
            <a:ext cx="5439409" cy="4468416"/>
          </a:xfrm>
          <a:prstGeom prst="rect">
            <a:avLst/>
          </a:prstGeom>
        </p:spPr>
        <p:txBody>
          <a:bodyPr lIns="91425" tIns="91425" rIns="91425" bIns="91425" anchor="t" anchorCtr="0">
            <a:noAutofit/>
          </a:bodyPr>
          <a:lstStyle/>
          <a:p>
            <a:pPr lvl="0" rtl="0">
              <a:spcBef>
                <a:spcPts val="0"/>
              </a:spcBef>
              <a:buNone/>
            </a:pPr>
            <a:endParaRPr dirty="0"/>
          </a:p>
        </p:txBody>
      </p:sp>
    </p:spTree>
    <p:extLst>
      <p:ext uri="{BB962C8B-B14F-4D97-AF65-F5344CB8AC3E}">
        <p14:creationId xmlns:p14="http://schemas.microsoft.com/office/powerpoint/2010/main" val="220559752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Shape 57"/>
          <p:cNvSpPr>
            <a:spLocks noGrp="1" noRot="1" noChangeAspect="1"/>
          </p:cNvSpPr>
          <p:nvPr>
            <p:ph type="sldImg" idx="2"/>
          </p:nvPr>
        </p:nvSpPr>
        <p:spPr>
          <a:xfrm>
            <a:off x="90488" y="744538"/>
            <a:ext cx="6618287" cy="3724275"/>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8" name="Shape 58"/>
          <p:cNvSpPr txBox="1">
            <a:spLocks noGrp="1"/>
          </p:cNvSpPr>
          <p:nvPr>
            <p:ph type="body" idx="1"/>
          </p:nvPr>
        </p:nvSpPr>
        <p:spPr>
          <a:xfrm>
            <a:off x="679927" y="4716661"/>
            <a:ext cx="5439409" cy="4468416"/>
          </a:xfrm>
          <a:prstGeom prst="rect">
            <a:avLst/>
          </a:prstGeom>
        </p:spPr>
        <p:txBody>
          <a:bodyPr lIns="91425" tIns="91425" rIns="91425" bIns="91425" anchor="t" anchorCtr="0">
            <a:noAutofit/>
          </a:bodyPr>
          <a:lstStyle/>
          <a:p>
            <a:pPr lvl="0" rtl="0">
              <a:spcBef>
                <a:spcPts val="0"/>
              </a:spcBef>
              <a:buNone/>
            </a:pPr>
            <a:endParaRPr dirty="0"/>
          </a:p>
        </p:txBody>
      </p:sp>
    </p:spTree>
    <p:extLst>
      <p:ext uri="{BB962C8B-B14F-4D97-AF65-F5344CB8AC3E}">
        <p14:creationId xmlns:p14="http://schemas.microsoft.com/office/powerpoint/2010/main" val="237005706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Shape 57"/>
          <p:cNvSpPr>
            <a:spLocks noGrp="1" noRot="1" noChangeAspect="1"/>
          </p:cNvSpPr>
          <p:nvPr>
            <p:ph type="sldImg" idx="2"/>
          </p:nvPr>
        </p:nvSpPr>
        <p:spPr>
          <a:xfrm>
            <a:off x="90488" y="744538"/>
            <a:ext cx="6618287" cy="3724275"/>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8" name="Shape 58"/>
          <p:cNvSpPr txBox="1">
            <a:spLocks noGrp="1"/>
          </p:cNvSpPr>
          <p:nvPr>
            <p:ph type="body" idx="1"/>
          </p:nvPr>
        </p:nvSpPr>
        <p:spPr>
          <a:xfrm>
            <a:off x="679927" y="4716661"/>
            <a:ext cx="5439409" cy="4468416"/>
          </a:xfrm>
          <a:prstGeom prst="rect">
            <a:avLst/>
          </a:prstGeom>
        </p:spPr>
        <p:txBody>
          <a:bodyPr lIns="91425" tIns="91425" rIns="91425" bIns="91425" anchor="t" anchorCtr="0">
            <a:noAutofit/>
          </a:bodyPr>
          <a:lstStyle/>
          <a:p>
            <a:pPr lvl="0" rtl="0">
              <a:spcBef>
                <a:spcPts val="0"/>
              </a:spcBef>
              <a:buNone/>
            </a:pPr>
            <a:endParaRPr dirty="0"/>
          </a:p>
        </p:txBody>
      </p:sp>
    </p:spTree>
    <p:extLst>
      <p:ext uri="{BB962C8B-B14F-4D97-AF65-F5344CB8AC3E}">
        <p14:creationId xmlns:p14="http://schemas.microsoft.com/office/powerpoint/2010/main" val="386710796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418557489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Shape 57"/>
          <p:cNvSpPr>
            <a:spLocks noGrp="1" noRot="1" noChangeAspect="1"/>
          </p:cNvSpPr>
          <p:nvPr>
            <p:ph type="sldImg" idx="2"/>
          </p:nvPr>
        </p:nvSpPr>
        <p:spPr>
          <a:xfrm>
            <a:off x="90488" y="744538"/>
            <a:ext cx="6618287" cy="3724275"/>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8" name="Shape 58"/>
          <p:cNvSpPr txBox="1">
            <a:spLocks noGrp="1"/>
          </p:cNvSpPr>
          <p:nvPr>
            <p:ph type="body" idx="1"/>
          </p:nvPr>
        </p:nvSpPr>
        <p:spPr>
          <a:xfrm>
            <a:off x="679927" y="4716661"/>
            <a:ext cx="5439409" cy="4468416"/>
          </a:xfrm>
          <a:prstGeom prst="rect">
            <a:avLst/>
          </a:prstGeom>
        </p:spPr>
        <p:txBody>
          <a:bodyPr lIns="91425" tIns="91425" rIns="91425" bIns="91425" anchor="t" anchorCtr="0">
            <a:noAutofit/>
          </a:bodyPr>
          <a:lstStyle/>
          <a:p>
            <a:pPr lvl="0" rtl="0">
              <a:spcBef>
                <a:spcPts val="0"/>
              </a:spcBef>
              <a:buNone/>
            </a:pPr>
            <a:br>
              <a:rPr lang="en-US" altLang="zh-CN" dirty="0"/>
            </a:br>
            <a:br>
              <a:rPr lang="en-US" altLang="zh-CN" dirty="0"/>
            </a:br>
            <a:br>
              <a:rPr lang="en-US" altLang="zh-CN" dirty="0"/>
            </a:br>
            <a:endParaRPr dirty="0"/>
          </a:p>
        </p:txBody>
      </p:sp>
    </p:spTree>
    <p:extLst>
      <p:ext uri="{BB962C8B-B14F-4D97-AF65-F5344CB8AC3E}">
        <p14:creationId xmlns:p14="http://schemas.microsoft.com/office/powerpoint/2010/main" val="36452848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pPr>
              <a:defRPr/>
            </a:pPr>
            <a:fld id="{2C233987-0B2C-4326-939F-C61AF89149BD}" type="slidenum">
              <a:rPr lang="en-US" smtClean="0">
                <a:solidFill>
                  <a:prstClr val="black"/>
                </a:solidFill>
                <a:latin typeface="Calibri"/>
              </a:rPr>
              <a:pPr>
                <a:defRPr/>
              </a:pPr>
              <a:t>51</a:t>
            </a:fld>
            <a:endParaRPr lang="en-US" dirty="0">
              <a:solidFill>
                <a:prstClr val="black"/>
              </a:solidFill>
              <a:latin typeface="Calibri"/>
            </a:endParaRPr>
          </a:p>
        </p:txBody>
      </p:sp>
    </p:spTree>
    <p:extLst>
      <p:ext uri="{BB962C8B-B14F-4D97-AF65-F5344CB8AC3E}">
        <p14:creationId xmlns:p14="http://schemas.microsoft.com/office/powerpoint/2010/main" val="261634136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Shape 57"/>
          <p:cNvSpPr>
            <a:spLocks noGrp="1" noRot="1" noChangeAspect="1"/>
          </p:cNvSpPr>
          <p:nvPr>
            <p:ph type="sldImg" idx="2"/>
          </p:nvPr>
        </p:nvSpPr>
        <p:spPr>
          <a:xfrm>
            <a:off x="90488" y="744538"/>
            <a:ext cx="6618287" cy="3724275"/>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8" name="Shape 58"/>
          <p:cNvSpPr txBox="1">
            <a:spLocks noGrp="1"/>
          </p:cNvSpPr>
          <p:nvPr>
            <p:ph type="body" idx="1"/>
          </p:nvPr>
        </p:nvSpPr>
        <p:spPr>
          <a:xfrm>
            <a:off x="679927" y="4716661"/>
            <a:ext cx="5439409" cy="4468416"/>
          </a:xfrm>
          <a:prstGeom prst="rect">
            <a:avLst/>
          </a:prstGeom>
        </p:spPr>
        <p:txBody>
          <a:bodyPr lIns="91425" tIns="91425" rIns="91425" bIns="91425" anchor="t" anchorCtr="0">
            <a:noAutofit/>
          </a:bodyPr>
          <a:lstStyle/>
          <a:p>
            <a:pPr lvl="0" rtl="0">
              <a:spcBef>
                <a:spcPts val="0"/>
              </a:spcBef>
              <a:buNone/>
            </a:pPr>
            <a:br>
              <a:rPr lang="en-US" altLang="zh-CN" dirty="0"/>
            </a:br>
            <a:br>
              <a:rPr lang="en-US" altLang="zh-CN" dirty="0"/>
            </a:br>
            <a:br>
              <a:rPr lang="en-US" altLang="zh-CN" dirty="0"/>
            </a:br>
            <a:endParaRPr dirty="0"/>
          </a:p>
        </p:txBody>
      </p:sp>
    </p:spTree>
    <p:extLst>
      <p:ext uri="{BB962C8B-B14F-4D97-AF65-F5344CB8AC3E}">
        <p14:creationId xmlns:p14="http://schemas.microsoft.com/office/powerpoint/2010/main" val="239745072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Shape 57"/>
          <p:cNvSpPr>
            <a:spLocks noGrp="1" noRot="1" noChangeAspect="1"/>
          </p:cNvSpPr>
          <p:nvPr>
            <p:ph type="sldImg" idx="2"/>
          </p:nvPr>
        </p:nvSpPr>
        <p:spPr>
          <a:xfrm>
            <a:off x="90488" y="744538"/>
            <a:ext cx="6618287" cy="3724275"/>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8" name="Shape 58"/>
          <p:cNvSpPr txBox="1">
            <a:spLocks noGrp="1"/>
          </p:cNvSpPr>
          <p:nvPr>
            <p:ph type="body" idx="1"/>
          </p:nvPr>
        </p:nvSpPr>
        <p:spPr>
          <a:xfrm>
            <a:off x="679927" y="4716661"/>
            <a:ext cx="5439409" cy="4468416"/>
          </a:xfrm>
          <a:prstGeom prst="rect">
            <a:avLst/>
          </a:prstGeom>
        </p:spPr>
        <p:txBody>
          <a:bodyPr lIns="91425" tIns="91425" rIns="91425" bIns="91425" anchor="t" anchorCtr="0">
            <a:noAutofit/>
          </a:bodyPr>
          <a:lstStyle/>
          <a:p>
            <a:pPr lvl="0" rtl="0">
              <a:spcBef>
                <a:spcPts val="0"/>
              </a:spcBef>
              <a:buNone/>
            </a:pPr>
            <a:br>
              <a:rPr lang="en-US" altLang="zh-CN" dirty="0"/>
            </a:br>
            <a:br>
              <a:rPr lang="en-US" altLang="zh-CN" dirty="0"/>
            </a:br>
            <a:br>
              <a:rPr lang="en-US" altLang="zh-CN" dirty="0"/>
            </a:br>
            <a:endParaRPr dirty="0"/>
          </a:p>
        </p:txBody>
      </p:sp>
    </p:spTree>
    <p:extLst>
      <p:ext uri="{BB962C8B-B14F-4D97-AF65-F5344CB8AC3E}">
        <p14:creationId xmlns:p14="http://schemas.microsoft.com/office/powerpoint/2010/main" val="164823701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Shape 57"/>
          <p:cNvSpPr>
            <a:spLocks noGrp="1" noRot="1" noChangeAspect="1"/>
          </p:cNvSpPr>
          <p:nvPr>
            <p:ph type="sldImg" idx="2"/>
          </p:nvPr>
        </p:nvSpPr>
        <p:spPr>
          <a:xfrm>
            <a:off x="90488" y="744538"/>
            <a:ext cx="6618287" cy="3724275"/>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8" name="Shape 58"/>
          <p:cNvSpPr txBox="1">
            <a:spLocks noGrp="1"/>
          </p:cNvSpPr>
          <p:nvPr>
            <p:ph type="body" idx="1"/>
          </p:nvPr>
        </p:nvSpPr>
        <p:spPr>
          <a:xfrm>
            <a:off x="679927" y="4716661"/>
            <a:ext cx="5439409" cy="4468416"/>
          </a:xfrm>
          <a:prstGeom prst="rect">
            <a:avLst/>
          </a:prstGeom>
        </p:spPr>
        <p:txBody>
          <a:bodyPr lIns="91425" tIns="91425" rIns="91425" bIns="91425" anchor="t" anchorCtr="0">
            <a:noAutofit/>
          </a:bodyPr>
          <a:lstStyle/>
          <a:p>
            <a:pPr lvl="0" rtl="0">
              <a:spcBef>
                <a:spcPts val="0"/>
              </a:spcBef>
              <a:buNone/>
            </a:pPr>
            <a:br>
              <a:rPr lang="en-US" altLang="zh-CN" dirty="0"/>
            </a:br>
            <a:br>
              <a:rPr lang="en-US" altLang="zh-CN" dirty="0"/>
            </a:br>
            <a:br>
              <a:rPr lang="en-US" altLang="zh-CN" dirty="0"/>
            </a:br>
            <a:endParaRPr dirty="0"/>
          </a:p>
        </p:txBody>
      </p:sp>
    </p:spTree>
    <p:extLst>
      <p:ext uri="{BB962C8B-B14F-4D97-AF65-F5344CB8AC3E}">
        <p14:creationId xmlns:p14="http://schemas.microsoft.com/office/powerpoint/2010/main" val="91716639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Shape 57"/>
          <p:cNvSpPr>
            <a:spLocks noGrp="1" noRot="1" noChangeAspect="1"/>
          </p:cNvSpPr>
          <p:nvPr>
            <p:ph type="sldImg" idx="2"/>
          </p:nvPr>
        </p:nvSpPr>
        <p:spPr>
          <a:xfrm>
            <a:off x="90488" y="744538"/>
            <a:ext cx="6618287" cy="3724275"/>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8" name="Shape 58"/>
          <p:cNvSpPr txBox="1">
            <a:spLocks noGrp="1"/>
          </p:cNvSpPr>
          <p:nvPr>
            <p:ph type="body" idx="1"/>
          </p:nvPr>
        </p:nvSpPr>
        <p:spPr>
          <a:xfrm>
            <a:off x="679927" y="4716661"/>
            <a:ext cx="5439409" cy="4468416"/>
          </a:xfrm>
          <a:prstGeom prst="rect">
            <a:avLst/>
          </a:prstGeom>
        </p:spPr>
        <p:txBody>
          <a:bodyPr lIns="91425" tIns="91425" rIns="91425" bIns="91425" anchor="t" anchorCtr="0">
            <a:noAutofit/>
          </a:bodyPr>
          <a:lstStyle/>
          <a:p>
            <a:pPr lvl="0" rtl="0">
              <a:spcBef>
                <a:spcPts val="0"/>
              </a:spcBef>
              <a:buNone/>
            </a:pPr>
            <a:br>
              <a:rPr lang="en-US" altLang="zh-CN" dirty="0"/>
            </a:br>
            <a:br>
              <a:rPr lang="en-US" altLang="zh-CN" dirty="0"/>
            </a:br>
            <a:br>
              <a:rPr lang="en-US" altLang="zh-CN" dirty="0"/>
            </a:br>
            <a:endParaRPr dirty="0"/>
          </a:p>
        </p:txBody>
      </p:sp>
    </p:spTree>
    <p:extLst>
      <p:ext uri="{BB962C8B-B14F-4D97-AF65-F5344CB8AC3E}">
        <p14:creationId xmlns:p14="http://schemas.microsoft.com/office/powerpoint/2010/main" val="256698686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Shape 57"/>
          <p:cNvSpPr>
            <a:spLocks noGrp="1" noRot="1" noChangeAspect="1"/>
          </p:cNvSpPr>
          <p:nvPr>
            <p:ph type="sldImg" idx="2"/>
          </p:nvPr>
        </p:nvSpPr>
        <p:spPr>
          <a:xfrm>
            <a:off x="90488" y="744538"/>
            <a:ext cx="6618287" cy="3724275"/>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8" name="Shape 58"/>
          <p:cNvSpPr txBox="1">
            <a:spLocks noGrp="1"/>
          </p:cNvSpPr>
          <p:nvPr>
            <p:ph type="body" idx="1"/>
          </p:nvPr>
        </p:nvSpPr>
        <p:spPr>
          <a:xfrm>
            <a:off x="679927" y="4716661"/>
            <a:ext cx="5439409" cy="4468416"/>
          </a:xfrm>
          <a:prstGeom prst="rect">
            <a:avLst/>
          </a:prstGeom>
        </p:spPr>
        <p:txBody>
          <a:bodyPr lIns="91425" tIns="91425" rIns="91425" bIns="91425" anchor="t" anchorCtr="0">
            <a:noAutofit/>
          </a:bodyPr>
          <a:lstStyle/>
          <a:p>
            <a:pPr lvl="0" rtl="0">
              <a:spcBef>
                <a:spcPts val="0"/>
              </a:spcBef>
              <a:buNone/>
            </a:pPr>
            <a:br>
              <a:rPr lang="en-US" altLang="zh-CN" dirty="0"/>
            </a:br>
            <a:br>
              <a:rPr lang="en-US" altLang="zh-CN" dirty="0"/>
            </a:br>
            <a:br>
              <a:rPr lang="en-US" altLang="zh-CN" dirty="0"/>
            </a:br>
            <a:endParaRPr dirty="0"/>
          </a:p>
        </p:txBody>
      </p:sp>
    </p:spTree>
    <p:extLst>
      <p:ext uri="{BB962C8B-B14F-4D97-AF65-F5344CB8AC3E}">
        <p14:creationId xmlns:p14="http://schemas.microsoft.com/office/powerpoint/2010/main" val="47619790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Shape 57"/>
          <p:cNvSpPr>
            <a:spLocks noGrp="1" noRot="1" noChangeAspect="1"/>
          </p:cNvSpPr>
          <p:nvPr>
            <p:ph type="sldImg" idx="2"/>
          </p:nvPr>
        </p:nvSpPr>
        <p:spPr>
          <a:xfrm>
            <a:off x="90488" y="744538"/>
            <a:ext cx="6618287" cy="3724275"/>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8" name="Shape 58"/>
          <p:cNvSpPr txBox="1">
            <a:spLocks noGrp="1"/>
          </p:cNvSpPr>
          <p:nvPr>
            <p:ph type="body" idx="1"/>
          </p:nvPr>
        </p:nvSpPr>
        <p:spPr>
          <a:xfrm>
            <a:off x="679927" y="4716661"/>
            <a:ext cx="5439409" cy="4468416"/>
          </a:xfrm>
          <a:prstGeom prst="rect">
            <a:avLst/>
          </a:prstGeom>
        </p:spPr>
        <p:txBody>
          <a:bodyPr lIns="91425" tIns="91425" rIns="91425" bIns="91425" anchor="t" anchorCtr="0">
            <a:noAutofit/>
          </a:bodyPr>
          <a:lstStyle/>
          <a:p>
            <a:pPr lvl="0" rtl="0">
              <a:spcBef>
                <a:spcPts val="0"/>
              </a:spcBef>
              <a:buNone/>
            </a:pPr>
            <a:br>
              <a:rPr lang="en-US" altLang="zh-CN" dirty="0"/>
            </a:br>
            <a:br>
              <a:rPr lang="en-US" altLang="zh-CN" dirty="0"/>
            </a:br>
            <a:br>
              <a:rPr lang="en-US" altLang="zh-CN" dirty="0"/>
            </a:br>
            <a:endParaRPr dirty="0"/>
          </a:p>
        </p:txBody>
      </p:sp>
    </p:spTree>
    <p:extLst>
      <p:ext uri="{BB962C8B-B14F-4D97-AF65-F5344CB8AC3E}">
        <p14:creationId xmlns:p14="http://schemas.microsoft.com/office/powerpoint/2010/main" val="253113722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Shape 57"/>
          <p:cNvSpPr>
            <a:spLocks noGrp="1" noRot="1" noChangeAspect="1"/>
          </p:cNvSpPr>
          <p:nvPr>
            <p:ph type="sldImg" idx="2"/>
          </p:nvPr>
        </p:nvSpPr>
        <p:spPr>
          <a:xfrm>
            <a:off x="90488" y="744538"/>
            <a:ext cx="6618287" cy="3724275"/>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8" name="Shape 58"/>
          <p:cNvSpPr txBox="1">
            <a:spLocks noGrp="1"/>
          </p:cNvSpPr>
          <p:nvPr>
            <p:ph type="body" idx="1"/>
          </p:nvPr>
        </p:nvSpPr>
        <p:spPr>
          <a:xfrm>
            <a:off x="679927" y="4716661"/>
            <a:ext cx="5439409" cy="4468416"/>
          </a:xfrm>
          <a:prstGeom prst="rect">
            <a:avLst/>
          </a:prstGeom>
        </p:spPr>
        <p:txBody>
          <a:bodyPr lIns="91425" tIns="91425" rIns="91425" bIns="91425" anchor="t" anchorCtr="0">
            <a:noAutofit/>
          </a:bodyPr>
          <a:lstStyle/>
          <a:p>
            <a:pPr lvl="0" rtl="0">
              <a:spcBef>
                <a:spcPts val="0"/>
              </a:spcBef>
              <a:buNone/>
            </a:pPr>
            <a:br>
              <a:rPr lang="en-US" altLang="zh-CN" dirty="0"/>
            </a:br>
            <a:br>
              <a:rPr lang="en-US" altLang="zh-CN" dirty="0"/>
            </a:br>
            <a:br>
              <a:rPr lang="en-US" altLang="zh-CN" dirty="0"/>
            </a:br>
            <a:endParaRPr dirty="0"/>
          </a:p>
        </p:txBody>
      </p:sp>
    </p:spTree>
    <p:extLst>
      <p:ext uri="{BB962C8B-B14F-4D97-AF65-F5344CB8AC3E}">
        <p14:creationId xmlns:p14="http://schemas.microsoft.com/office/powerpoint/2010/main" val="399363185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Shape 57"/>
          <p:cNvSpPr>
            <a:spLocks noGrp="1" noRot="1" noChangeAspect="1"/>
          </p:cNvSpPr>
          <p:nvPr>
            <p:ph type="sldImg" idx="2"/>
          </p:nvPr>
        </p:nvSpPr>
        <p:spPr>
          <a:xfrm>
            <a:off x="90488" y="744538"/>
            <a:ext cx="6618287" cy="3724275"/>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8" name="Shape 58"/>
          <p:cNvSpPr txBox="1">
            <a:spLocks noGrp="1"/>
          </p:cNvSpPr>
          <p:nvPr>
            <p:ph type="body" idx="1"/>
          </p:nvPr>
        </p:nvSpPr>
        <p:spPr>
          <a:xfrm>
            <a:off x="679927" y="4716661"/>
            <a:ext cx="5439409" cy="4468416"/>
          </a:xfrm>
          <a:prstGeom prst="rect">
            <a:avLst/>
          </a:prstGeom>
        </p:spPr>
        <p:txBody>
          <a:bodyPr lIns="91425" tIns="91425" rIns="91425" bIns="91425" anchor="t" anchorCtr="0">
            <a:noAutofit/>
          </a:bodyPr>
          <a:lstStyle/>
          <a:p>
            <a:pPr lvl="0" rtl="0">
              <a:spcBef>
                <a:spcPts val="0"/>
              </a:spcBef>
              <a:buNone/>
            </a:pPr>
            <a:br>
              <a:rPr lang="en-US" altLang="zh-CN" dirty="0"/>
            </a:br>
            <a:br>
              <a:rPr lang="en-US" altLang="zh-CN" dirty="0"/>
            </a:br>
            <a:br>
              <a:rPr lang="en-US" altLang="zh-CN" dirty="0"/>
            </a:br>
            <a:endParaRPr dirty="0"/>
          </a:p>
        </p:txBody>
      </p:sp>
    </p:spTree>
    <p:extLst>
      <p:ext uri="{BB962C8B-B14F-4D97-AF65-F5344CB8AC3E}">
        <p14:creationId xmlns:p14="http://schemas.microsoft.com/office/powerpoint/2010/main" val="41640174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In</a:t>
            </a:r>
            <a:r>
              <a:rPr lang="en-US" altLang="zh-CN" baseline="0" dirty="0"/>
              <a:t> our recent work of VLDB 2017 utilizes k-core to study the </a:t>
            </a:r>
            <a:r>
              <a:rPr lang="en-US" altLang="zh-CN" baseline="0" dirty="0" err="1"/>
              <a:t>unravelling</a:t>
            </a:r>
            <a:r>
              <a:rPr lang="en-US" altLang="zh-CN" baseline="0" dirty="0"/>
              <a:t> prevention problem in social networks. </a:t>
            </a:r>
            <a:endParaRPr lang="zh-CN" altLang="en-US" dirty="0"/>
          </a:p>
        </p:txBody>
      </p:sp>
    </p:spTree>
    <p:extLst>
      <p:ext uri="{BB962C8B-B14F-4D97-AF65-F5344CB8AC3E}">
        <p14:creationId xmlns:p14="http://schemas.microsoft.com/office/powerpoint/2010/main" val="27930087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we</a:t>
            </a:r>
            <a:r>
              <a:rPr lang="en-US" altLang="zh-CN" baseline="0" dirty="0"/>
              <a:t> start from a real case, the collapse of a social network name </a:t>
            </a:r>
            <a:r>
              <a:rPr lang="en-US" altLang="zh-CN" baseline="0" dirty="0" err="1"/>
              <a:t>friendster</a:t>
            </a:r>
            <a:r>
              <a:rPr lang="en-US" altLang="zh-CN" baseline="0" dirty="0"/>
              <a:t>. Friendster is found in the 2002 and used to be a very popular with over 100 million active users. However, it is suspended in 2015 for lack of user engagement. </a:t>
            </a:r>
          </a:p>
          <a:p>
            <a:endParaRPr lang="en-US" altLang="zh-CN" baseline="0" dirty="0"/>
          </a:p>
          <a:p>
            <a:r>
              <a:rPr lang="en-US" altLang="zh-CN" baseline="0" dirty="0"/>
              <a:t>Many works in sociology studies the case of </a:t>
            </a:r>
            <a:r>
              <a:rPr lang="en-US" altLang="zh-CN" baseline="0" dirty="0" err="1"/>
              <a:t>friendster</a:t>
            </a:r>
            <a:r>
              <a:rPr lang="en-US" altLang="zh-CN" baseline="0" dirty="0"/>
              <a:t> and k-core is a frequently used model in the analysis. </a:t>
            </a:r>
            <a:endParaRPr lang="zh-CN" altLang="en-US" dirty="0"/>
          </a:p>
        </p:txBody>
      </p:sp>
    </p:spTree>
    <p:extLst>
      <p:ext uri="{BB962C8B-B14F-4D97-AF65-F5344CB8AC3E}">
        <p14:creationId xmlns:p14="http://schemas.microsoft.com/office/powerpoint/2010/main" val="4161618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5e2b645812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5e2b645812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0976708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The recent</a:t>
            </a:r>
            <a:r>
              <a:rPr lang="en-US" altLang="zh-CN" baseline="0" dirty="0"/>
              <a:t> works reveal that the </a:t>
            </a:r>
            <a:r>
              <a:rPr lang="en-US" altLang="zh-CN" baseline="0" dirty="0" err="1"/>
              <a:t>enagement</a:t>
            </a:r>
            <a:r>
              <a:rPr lang="en-US" altLang="zh-CN" baseline="0" dirty="0"/>
              <a:t> … </a:t>
            </a:r>
          </a:p>
          <a:p>
            <a:endParaRPr lang="en-US" altLang="zh-CN" baseline="0" dirty="0"/>
          </a:p>
          <a:p>
            <a:r>
              <a:rPr lang="en-US" altLang="zh-CN" baseline="0" dirty="0"/>
              <a:t>For example, in the current small scale social network, user u1 has only 2 friends involved while u8 has 6 friends. </a:t>
            </a:r>
            <a:endParaRPr lang="zh-CN" altLang="en-US" dirty="0"/>
          </a:p>
        </p:txBody>
      </p:sp>
    </p:spTree>
    <p:extLst>
      <p:ext uri="{BB962C8B-B14F-4D97-AF65-F5344CB8AC3E}">
        <p14:creationId xmlns:p14="http://schemas.microsoft.com/office/powerpoint/2010/main" val="259534389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Given a social network,</a:t>
            </a:r>
            <a:r>
              <a:rPr lang="en-US" altLang="zh-CN" baseline="0" dirty="0"/>
              <a:t> the users with low level of engagement tend to leave and this may be cascaded. For instance, if we assume that a users with fewer than 3 friends in the social group will leave, then u1 will leave first, and u2, u3, u6 will also leave. </a:t>
            </a:r>
          </a:p>
          <a:p>
            <a:endParaRPr lang="en-US" altLang="zh-CN" baseline="0" dirty="0"/>
          </a:p>
          <a:p>
            <a:r>
              <a:rPr lang="en-US" altLang="zh-CN" baseline="0" dirty="0"/>
              <a:t>An equilibrium is reached when a group , which is exactly the definition of k-core. </a:t>
            </a:r>
            <a:endParaRPr lang="zh-CN" altLang="en-US" dirty="0"/>
          </a:p>
        </p:txBody>
      </p:sp>
    </p:spTree>
    <p:extLst>
      <p:ext uri="{BB962C8B-B14F-4D97-AF65-F5344CB8AC3E}">
        <p14:creationId xmlns:p14="http://schemas.microsoft.com/office/powerpoint/2010/main" val="121163649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Recent work pointed</a:t>
            </a:r>
            <a:r>
              <a:rPr lang="en-US" altLang="zh-CN" baseline="0" dirty="0"/>
              <a:t> out that a stable social group tends to be …</a:t>
            </a:r>
            <a:endParaRPr lang="zh-CN" altLang="en-US" dirty="0"/>
          </a:p>
        </p:txBody>
      </p:sp>
    </p:spTree>
    <p:extLst>
      <p:ext uri="{BB962C8B-B14F-4D97-AF65-F5344CB8AC3E}">
        <p14:creationId xmlns:p14="http://schemas.microsoft.com/office/powerpoint/2010/main" val="225833557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Back to the case </a:t>
            </a:r>
            <a:r>
              <a:rPr lang="en-US" altLang="zh-CN" dirty="0" err="1"/>
              <a:t>friendster</a:t>
            </a:r>
            <a:r>
              <a:rPr lang="en-US" altLang="zh-CN" dirty="0"/>
              <a:t>, many recent works in sociology study its collapse using k-core model. A recent</a:t>
            </a:r>
            <a:r>
              <a:rPr lang="en-US" altLang="zh-CN" baseline="0" dirty="0"/>
              <a:t> work pointed out that the core …</a:t>
            </a:r>
            <a:endParaRPr lang="zh-CN" altLang="en-US" dirty="0"/>
          </a:p>
        </p:txBody>
      </p:sp>
    </p:spTree>
    <p:extLst>
      <p:ext uri="{BB962C8B-B14F-4D97-AF65-F5344CB8AC3E}">
        <p14:creationId xmlns:p14="http://schemas.microsoft.com/office/powerpoint/2010/main" val="302880542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non-users who have many friends on Friendster are likely to register for Friendster</a:t>
            </a:r>
          </a:p>
          <a:p>
            <a:r>
              <a:rPr lang="en-US" altLang="zh-CN" sz="1200" b="0" i="0" kern="1200" dirty="0">
                <a:solidFill>
                  <a:schemeClr val="tx1"/>
                </a:solidFill>
                <a:effectLst/>
                <a:latin typeface="+mn-lt"/>
                <a:ea typeface="+mn-ea"/>
                <a:cs typeface="+mn-cs"/>
              </a:rPr>
              <a:t>users who have many friends that are already tired of Friendster are likely to leave Friendster</a:t>
            </a: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Model in </a:t>
            </a:r>
            <a:r>
              <a:rPr lang="en-AU" altLang="zh-CN" sz="1200" b="0" i="0" kern="1200" dirty="0">
                <a:solidFill>
                  <a:schemeClr val="tx1"/>
                </a:solidFill>
                <a:effectLst/>
                <a:latin typeface="+mn-lt"/>
                <a:ea typeface="+mn-ea"/>
                <a:cs typeface="+mn-cs"/>
              </a:rPr>
              <a:t>epidemiology</a:t>
            </a:r>
            <a:endParaRPr lang="zh-CN" altLang="en-US" dirty="0"/>
          </a:p>
        </p:txBody>
      </p:sp>
    </p:spTree>
    <p:extLst>
      <p:ext uri="{BB962C8B-B14F-4D97-AF65-F5344CB8AC3E}">
        <p14:creationId xmlns:p14="http://schemas.microsoft.com/office/powerpoint/2010/main" val="172316763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In order to prevent network </a:t>
            </a:r>
            <a:r>
              <a:rPr lang="en-US" altLang="zh-CN" dirty="0" err="1"/>
              <a:t>unravelling</a:t>
            </a:r>
            <a:r>
              <a:rPr lang="en-US" altLang="zh-CN" dirty="0"/>
              <a:t>,</a:t>
            </a:r>
            <a:r>
              <a:rPr lang="en-US" altLang="zh-CN" baseline="0" dirty="0"/>
              <a:t> we may choose to anchor some users by proving some extra incentive to persuade the user to stay regardless of his degree in the social group. By doing so the network </a:t>
            </a:r>
            <a:r>
              <a:rPr lang="en-US" altLang="zh-CN" baseline="0" dirty="0" err="1"/>
              <a:t>unravelling</a:t>
            </a:r>
            <a:r>
              <a:rPr lang="en-US" altLang="zh-CN" baseline="0" dirty="0"/>
              <a:t> is prevented and more users will remain in the network. For instance, if we anchor user u1, then u2, u3, and u6 will also stay because they have 3 friends in the group. </a:t>
            </a:r>
            <a:endParaRPr lang="zh-CN" altLang="en-US" dirty="0"/>
          </a:p>
        </p:txBody>
      </p:sp>
    </p:spTree>
    <p:extLst>
      <p:ext uri="{BB962C8B-B14F-4D97-AF65-F5344CB8AC3E}">
        <p14:creationId xmlns:p14="http://schemas.microsoft.com/office/powerpoint/2010/main" val="302541337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69548516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dirty="0"/>
              <a:t>This figure shows the anchored 30-core in Yelp data where each node is a user and each edge represents an edge.</a:t>
            </a:r>
          </a:p>
          <a:p>
            <a:endParaRPr lang="en-US" altLang="zh-CN" sz="1200" dirty="0"/>
          </a:p>
          <a:p>
            <a:r>
              <a:rPr lang="en-US" altLang="zh-CN" sz="1200" dirty="0"/>
              <a:t>When the user "</a:t>
            </a:r>
            <a:r>
              <a:rPr lang="en-US" altLang="zh-CN" sz="1200" dirty="0" err="1"/>
              <a:t>Caley</a:t>
            </a:r>
            <a:r>
              <a:rPr lang="en-US" altLang="zh-CN" sz="1200" dirty="0"/>
              <a:t>" alone is anchored, there are 31 followers in Yelp with k = 30. </a:t>
            </a:r>
          </a:p>
          <a:p>
            <a:r>
              <a:rPr lang="en-US" altLang="zh-CN" sz="1200" dirty="0"/>
              <a:t>It is interesting that only 10 of them are neighbors of "</a:t>
            </a:r>
            <a:r>
              <a:rPr lang="en-US" altLang="zh-CN" sz="1200" dirty="0" err="1"/>
              <a:t>Caley</a:t>
            </a:r>
            <a:r>
              <a:rPr lang="en-US" altLang="zh-CN" sz="1200" dirty="0"/>
              <a:t>", and the others are supported indirectly.</a:t>
            </a:r>
          </a:p>
          <a:p>
            <a:endParaRPr lang="en-US" altLang="zh-CN" sz="1200" dirty="0"/>
          </a:p>
          <a:p>
            <a:endParaRPr lang="en-US" altLang="zh-CN" sz="1200" dirty="0"/>
          </a:p>
          <a:p>
            <a:endParaRPr lang="en-US" altLang="en-US" sz="1200"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t>Yelp, </a:t>
            </a:r>
            <a:r>
              <a:rPr lang="en-US" altLang="zh-CN" sz="1200" dirty="0">
                <a:hlinkClick r:id="rId3"/>
              </a:rPr>
              <a:t>https://www.yelp.com/</a:t>
            </a:r>
            <a:r>
              <a:rPr lang="en-US" altLang="zh-CN" sz="1200" dirty="0"/>
              <a:t>; Yelp Dataset Challenge, </a:t>
            </a:r>
            <a:r>
              <a:rPr lang="en-US" altLang="zh-CN" sz="1200" dirty="0">
                <a:hlinkClick r:id="rId4"/>
              </a:rPr>
              <a:t>https://www.yelp.com.au/dataset_challenge</a:t>
            </a:r>
            <a:r>
              <a:rPr lang="en-US" altLang="zh-CN" sz="1200" dirty="0"/>
              <a:t>.</a:t>
            </a:r>
          </a:p>
          <a:p>
            <a:endParaRPr lang="en-US" altLang="en-US" sz="1200" dirty="0"/>
          </a:p>
          <a:p>
            <a:endParaRPr lang="en-US" altLang="en-US" sz="1200" dirty="0"/>
          </a:p>
          <a:p>
            <a:r>
              <a:rPr lang="en-US" altLang="zh-CN" sz="1200" dirty="0"/>
              <a:t>Two authors are identified by OLAK as the best anchors and there are 26 followers. </a:t>
            </a:r>
          </a:p>
          <a:p>
            <a:endParaRPr lang="en-US" altLang="zh-CN" sz="1200" dirty="0"/>
          </a:p>
          <a:p>
            <a:r>
              <a:rPr lang="en-US" altLang="zh-CN" sz="1200" dirty="0"/>
              <a:t>We find that although the two anchored authors have not co-authored any papers, they belong to the same community. </a:t>
            </a:r>
          </a:p>
          <a:p>
            <a:endParaRPr lang="en-US" altLang="zh-CN" sz="1200" dirty="0"/>
          </a:p>
          <a:p>
            <a:r>
              <a:rPr lang="en-US" altLang="zh-CN" sz="1200" dirty="0"/>
              <a:t>Not surprisingly, all their followers are also from the same community, and there are already considerably large number of co-authored papers among them</a:t>
            </a:r>
            <a:endParaRPr lang="en-US" altLang="en-US" sz="1200" dirty="0"/>
          </a:p>
          <a:p>
            <a:endParaRPr lang="en-US" altLang="en-US" sz="1200" dirty="0"/>
          </a:p>
          <a:p>
            <a:endParaRPr lang="en-US" altLang="en-US" sz="1200"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b="1" dirty="0"/>
              <a:t>In this case study, each node is a author and each edge represents there are at least 3 co-authored papers. </a:t>
            </a:r>
            <a:endParaRPr lang="en-US" altLang="zh-CN" b="1" i="1" dirty="0"/>
          </a:p>
          <a:p>
            <a:endParaRPr lang="zh-CN" altLang="en-US" dirty="0"/>
          </a:p>
        </p:txBody>
      </p:sp>
    </p:spTree>
    <p:extLst>
      <p:ext uri="{BB962C8B-B14F-4D97-AF65-F5344CB8AC3E}">
        <p14:creationId xmlns:p14="http://schemas.microsoft.com/office/powerpoint/2010/main" val="56167549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C233987-0B2C-4326-939F-C61AF89149B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163</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69548516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a:t>Brightkite</a:t>
            </a:r>
            <a:r>
              <a:rPr lang="en-US" altLang="zh-CN" dirty="0"/>
              <a:t>: 200k edges</a:t>
            </a:r>
          </a:p>
          <a:p>
            <a:r>
              <a:rPr lang="en-US" altLang="zh-CN" dirty="0" err="1"/>
              <a:t>Orkut</a:t>
            </a:r>
            <a:r>
              <a:rPr lang="en-US" altLang="zh-CN" dirty="0"/>
              <a:t>: 117 M edges</a:t>
            </a:r>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C233987-0B2C-4326-939F-C61AF89149B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164</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6954851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US" baseline="0" dirty="0"/>
          </a:p>
        </p:txBody>
      </p:sp>
      <p:sp>
        <p:nvSpPr>
          <p:cNvPr id="4" name="Slide Number Placeholder 3"/>
          <p:cNvSpPr>
            <a:spLocks noGrp="1"/>
          </p:cNvSpPr>
          <p:nvPr>
            <p:ph type="sldNum" sz="quarter" idx="10"/>
          </p:nvPr>
        </p:nvSpPr>
        <p:spPr/>
        <p:txBody>
          <a:bodyPr/>
          <a:lstStyle/>
          <a:p>
            <a:pPr>
              <a:defRPr/>
            </a:pPr>
            <a:fld id="{2C233987-0B2C-4326-939F-C61AF89149BD}" type="slidenum">
              <a:rPr lang="en-US" smtClean="0"/>
              <a:pPr>
                <a:defRPr/>
              </a:pPr>
              <a:t>58</a:t>
            </a:fld>
            <a:endParaRPr lang="en-US" dirty="0"/>
          </a:p>
        </p:txBody>
      </p:sp>
    </p:spTree>
    <p:extLst>
      <p:ext uri="{BB962C8B-B14F-4D97-AF65-F5344CB8AC3E}">
        <p14:creationId xmlns:p14="http://schemas.microsoft.com/office/powerpoint/2010/main" val="4251984709"/>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6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AU" altLang="en-US" baseline="0" dirty="0"/>
              <a:t>In many applications, we need to compute maximal cliques. Then what is a clique. Clique is a set of nodes and each pair of them has an edge, maximal clique means we can not extend an existing clique to obtain a bigger one. Here is an example</a:t>
            </a:r>
            <a:endParaRPr lang="en-AU" altLang="en-US" dirty="0"/>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The traditional</a:t>
            </a:r>
            <a:r>
              <a:rPr lang="en-AU" baseline="0" dirty="0"/>
              <a:t> methods to compute maximal cliques can be divided into 2 categories. Maximal clique enumeration enumerates all the maximal cliques in the graph. The problem of it is it will produce exponential number of maximal cliques and there are large redundant and useless information. Top-k Maximal Cliques returns top-k maximal cliques with largest size. The problem of it is the returned result still contain large redundancy and hold little information as a whole.</a:t>
            </a:r>
          </a:p>
        </p:txBody>
      </p:sp>
    </p:spTree>
    <p:extLst>
      <p:ext uri="{BB962C8B-B14F-4D97-AF65-F5344CB8AC3E}">
        <p14:creationId xmlns:p14="http://schemas.microsoft.com/office/powerpoint/2010/main" val="342253406"/>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aseline="0" dirty="0"/>
              <a:t>The problem of  traditional computing models for maximal cliques is clearly illustrated in this example. We can see, the returned result has lots of overlaps.  However, if we take diversity into consideration, we can see, we still return 2 cliques but the returned result can cover all the nodes in the graph.</a:t>
            </a:r>
            <a:endParaRPr lang="en-AU" dirty="0"/>
          </a:p>
        </p:txBody>
      </p:sp>
    </p:spTree>
    <p:extLst>
      <p:ext uri="{BB962C8B-B14F-4D97-AF65-F5344CB8AC3E}">
        <p14:creationId xmlns:p14="http://schemas.microsoft.com/office/powerpoint/2010/main" val="2122220995"/>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aseline="0" dirty="0"/>
              <a:t>The problem of  traditional computing models for maximal cliques is clearly illustrated in this example. We can see, the returned result has lots of overlaps.  However, if we take diversity into consideration, we can see, we still return 2 cliques but the returned result can cover all the nodes in the graph.</a:t>
            </a:r>
            <a:endParaRPr lang="en-AU" dirty="0"/>
          </a:p>
        </p:txBody>
      </p:sp>
    </p:spTree>
    <p:extLst>
      <p:ext uri="{BB962C8B-B14F-4D97-AF65-F5344CB8AC3E}">
        <p14:creationId xmlns:p14="http://schemas.microsoft.com/office/powerpoint/2010/main" val="2122220995"/>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aseline="0" dirty="0"/>
              <a:t>Motivated by this, we study diversified top-k clique search in this paper. Diversified top-k clique search returns k maximal cliques that the number of covered nodes is maximized. Diversified Top-k Clique search problem is a np-hard problem even when k = 1.  The advantage of this model is that we consider both size and diversity and it can provide a better query result for users.</a:t>
            </a:r>
            <a:endParaRPr lang="en-AU" dirty="0"/>
          </a:p>
        </p:txBody>
      </p:sp>
    </p:spTree>
    <p:extLst>
      <p:ext uri="{BB962C8B-B14F-4D97-AF65-F5344CB8AC3E}">
        <p14:creationId xmlns:p14="http://schemas.microsoft.com/office/powerpoint/2010/main" val="31712589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198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AU" altLang="en-US" dirty="0"/>
              <a:t>In</a:t>
            </a:r>
            <a:r>
              <a:rPr lang="en-AU" altLang="en-US" baseline="0" dirty="0"/>
              <a:t> literature, there are two baseline solutions for this problem. This first one is </a:t>
            </a:r>
            <a:r>
              <a:rPr lang="en-AU" altLang="en-US" baseline="0" dirty="0" err="1"/>
              <a:t>Enumall</a:t>
            </a:r>
            <a:r>
              <a:rPr lang="en-AU" altLang="en-US" baseline="0" dirty="0"/>
              <a:t>. it enumerates all the maximal cliques in the graph and then The problem are , To solve this problem, the second baseline solution sample a subset of the maximal clique in the graph first and then . However, it still outputs exponential number of maximal cliques without </a:t>
            </a:r>
            <a:r>
              <a:rPr lang="en-AU" altLang="en-US" baseline="0"/>
              <a:t>a bound. </a:t>
            </a:r>
            <a:r>
              <a:rPr lang="en-AU" altLang="en-US" baseline="0" dirty="0"/>
              <a:t>So both baseline solutions cannot handle large graphs.</a:t>
            </a:r>
            <a:endParaRPr lang="en-AU" altLang="en-US" dirty="0"/>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198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AU" altLang="en-US" dirty="0"/>
              <a:t>In</a:t>
            </a:r>
            <a:r>
              <a:rPr lang="en-AU" altLang="en-US" baseline="0" dirty="0"/>
              <a:t> literature, there are two baseline solutions for this problem. This first one is </a:t>
            </a:r>
            <a:r>
              <a:rPr lang="en-AU" altLang="en-US" baseline="0" dirty="0" err="1"/>
              <a:t>Enumall</a:t>
            </a:r>
            <a:r>
              <a:rPr lang="en-AU" altLang="en-US" baseline="0" dirty="0"/>
              <a:t>. it enumerates all the maximal cliques in the graph and then The problem are , To solve this problem, the second baseline solution sample a subset of the maximal clique in the graph first and then . However, it still outputs exponential number of maximal cliques without </a:t>
            </a:r>
            <a:r>
              <a:rPr lang="en-AU" altLang="en-US" baseline="0"/>
              <a:t>a bound. </a:t>
            </a:r>
            <a:r>
              <a:rPr lang="en-AU" altLang="en-US" baseline="0" dirty="0"/>
              <a:t>So both baseline solutions cannot handle large graphs.</a:t>
            </a:r>
            <a:endParaRPr lang="en-AU" altLang="en-US" dirty="0"/>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So,</a:t>
            </a:r>
            <a:r>
              <a:rPr lang="en-AU" baseline="0" dirty="0"/>
              <a:t> the challenge to solve diversified top-k clique search problem is: we want to retain the quality of the result, which avoid generating all maximal cliques in the graph and keeping all generated maximal cliques in memory.  In order to solve the challenge in diversified top-k clique search, we propose an new algorithm to solve this problem.</a:t>
            </a:r>
            <a:endParaRPr lang="en-AU" dirty="0"/>
          </a:p>
        </p:txBody>
      </p:sp>
    </p:spTree>
    <p:extLst>
      <p:ext uri="{BB962C8B-B14F-4D97-AF65-F5344CB8AC3E}">
        <p14:creationId xmlns:p14="http://schemas.microsoft.com/office/powerpoint/2010/main" val="3576168955"/>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30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AU" altLang="en-US" baseline="0" dirty="0"/>
              <a:t>The main idea of our approach is that we extend the online k coverage problem. In our approach, we adopt an online model and store k maximal cliques in memory. Then, we update the top-k candidate set when we enumerate cliques. Intuitively, we update small cliques with big cliques. In this way, what we need to store in memory is just k maximal cliques while the baseline solutions need to keep all the generated maximal cliques in the memory. Then we wonder which one needs to be replaced and how to replace it.</a:t>
            </a: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30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AU" altLang="en-US" baseline="0" dirty="0"/>
              <a:t>The main idea of our approach is that we extend the online k coverage problem. In our approach, we adopt an online model and store k maximal cliques in memory. Then, we update the top-k candidate set when we enumerate cliques. Intuitively, we update small cliques with big cliques. In this way, what we need to store in memory is just k maximal cliques while the baseline solutions need to keep all the generated maximal cliques in the memory. Then we wonder which one needs to be replaced and how to replace it.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158750" indent="0">
              <a:buNone/>
            </a:pPr>
            <a:endParaRPr lang="en-AU" altLang="zh-CN" sz="1200" dirty="0"/>
          </a:p>
          <a:p>
            <a:endParaRPr lang="zh-CN" altLang="en-US" dirty="0"/>
          </a:p>
        </p:txBody>
      </p:sp>
      <p:sp>
        <p:nvSpPr>
          <p:cNvPr id="4" name="灯片编号占位符 3"/>
          <p:cNvSpPr>
            <a:spLocks noGrp="1"/>
          </p:cNvSpPr>
          <p:nvPr>
            <p:ph type="sldNum" sz="quarter" idx="10"/>
          </p:nvPr>
        </p:nvSpPr>
        <p:spPr/>
        <p:txBody>
          <a:bodyPr/>
          <a:lstStyle/>
          <a:p>
            <a:pPr>
              <a:defRPr/>
            </a:pPr>
            <a:fld id="{2C233987-0B2C-4326-939F-C61AF89149BD}" type="slidenum">
              <a:rPr lang="en-US" smtClean="0"/>
              <a:pPr>
                <a:defRPr/>
              </a:pPr>
              <a:t>59</a:t>
            </a:fld>
            <a:endParaRPr lang="en-US" dirty="0"/>
          </a:p>
        </p:txBody>
      </p:sp>
    </p:spTree>
    <p:extLst>
      <p:ext uri="{BB962C8B-B14F-4D97-AF65-F5344CB8AC3E}">
        <p14:creationId xmlns:p14="http://schemas.microsoft.com/office/powerpoint/2010/main" val="1901806412"/>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30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AU" altLang="en-US" baseline="0" dirty="0"/>
              <a:t>The main idea of our approach is that we extend the online k coverage problem. In our approach, we adopt an online model and store k maximal cliques in memory. Then, we update the top-k candidate set when we enumerate cliques. Intuitively, we update small cliques with big cliques. In this way, what we need to store in memory is just k maximal cliques while the baseline solutions need to keep all the generated maximal cliques in the memory. Then we wonder which one needs to be replaced and how to replace it.</a:t>
            </a: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30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AU" altLang="en-US" baseline="0" dirty="0"/>
              <a:t>The main idea of our approach is that we extend the online k coverage problem. In our approach, we adopt an online model and store k maximal cliques in memory. Then, we update the top-k candidate set when we enumerate cliques. Intuitively, we update small cliques with big cliques. In this way, what we need to store in memory is just k maximal cliques while the baseline solutions need to keep all the generated maximal cliques in the memory. Then we wonder which one needs to be replaced and how to replace it.</a:t>
            </a: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30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AU" altLang="en-US" baseline="0" dirty="0"/>
              <a:t>The main idea of our approach is that we extend the online k coverage problem. In our approach, we adopt an online model and store k maximal cliques in memory. Then, we update the top-k candidate set when we enumerate cliques. Intuitively, we update small cliques with big cliques. In this way, what we need to store in memory is just k maximal cliques while the baseline solutions need to keep all the generated maximal cliques in the memory. Then we wonder which one needs to be replaced and how to replace it.</a:t>
            </a: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30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AU" altLang="en-US" baseline="0" dirty="0"/>
              <a:t>The main idea of our approach is that we extend the online k coverage problem. In our approach, we adopt an online model and store k maximal cliques in memory. Then, we update the top-k candidate set when we enumerate cliques. Intuitively, we update small cliques with big cliques. In this way, what we need to store in memory is just k maximal cliques while the baseline solutions need to keep all the generated maximal cliques in the memory. Then we wonder which one needs to be replaced and how to replace it.</a:t>
            </a: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30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AU" altLang="en-US" dirty="0"/>
              <a:t>I will answer these</a:t>
            </a:r>
            <a:r>
              <a:rPr lang="en-AU" altLang="en-US" baseline="0" dirty="0"/>
              <a:t> </a:t>
            </a:r>
            <a:r>
              <a:rPr lang="en-AU" altLang="en-US" dirty="0"/>
              <a:t>two</a:t>
            </a:r>
            <a:r>
              <a:rPr lang="en-AU" altLang="en-US" baseline="0" dirty="0"/>
              <a:t> questions with this example. Assume that we already have two maximal cliques C1 and C2 in top-k candidate. For the first question which one to be replaced. First, I will give a definition of private set. </a:t>
            </a:r>
            <a:r>
              <a:rPr lang="en-AU" altLang="en-US" b="1" baseline="0" dirty="0"/>
              <a:t>The private set of a maximal clique is the set of nodes that covered privately by the maximal clique</a:t>
            </a:r>
            <a:r>
              <a:rPr lang="en-AU" altLang="en-US" baseline="0" dirty="0"/>
              <a:t>. In this example, B is the private set of C2. And the maximal clique that needs to be replaced, we call it </a:t>
            </a:r>
            <a:r>
              <a:rPr lang="en-AU" altLang="en-US" baseline="0" dirty="0" err="1"/>
              <a:t>Cmin</a:t>
            </a:r>
            <a:r>
              <a:rPr lang="en-AU" altLang="en-US" baseline="0" dirty="0"/>
              <a:t>, is the clique with the smallest private set. For the second question, what is the replacement condition, we use this formula as our replacement condition. Here C is private set of C3 in the new candidate set. \alpha is a parameter and k is the </a:t>
            </a:r>
            <a:r>
              <a:rPr lang="en-AU" altLang="en-US" baseline="0" dirty="0" err="1"/>
              <a:t>topk</a:t>
            </a:r>
            <a:r>
              <a:rPr lang="en-AU" altLang="en-US" baseline="0" dirty="0"/>
              <a:t>. So this condition says, if the private set of C3 is greater than the private set of C2 plus the average size of maximal cliques in </a:t>
            </a:r>
            <a:r>
              <a:rPr lang="en-AU" altLang="en-US" baseline="0" dirty="0" err="1"/>
              <a:t>topk</a:t>
            </a:r>
            <a:r>
              <a:rPr lang="en-AU" altLang="en-US" baseline="0" dirty="0"/>
              <a:t> candidate set with an \alpha scale, then we replace c2 with c3. Why do we use these formula? As I said before, we extend the online k coverage problem so here we use the replacement condition for the online k coverage problem. However, we introduce a parameter \alpha here to improve the flexibility of our algorithm. And the experiment results illustrate that we can improve the quality of returned result after introducing \alpha.  </a:t>
            </a:r>
            <a:endParaRPr lang="en-AU" altLang="en-US" dirty="0"/>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The</a:t>
            </a:r>
            <a:r>
              <a:rPr lang="en-AU" baseline="0" dirty="0"/>
              <a:t> advantages of our approach are 1: guaranteed result quality, our approach can achieve a guaranteed approximation ratio of 0.25, and much better in practice. 2. low memory consumption.  The remaining problem is how about the efficiency and scalability?</a:t>
            </a:r>
            <a:endParaRPr lang="en-AU" dirty="0"/>
          </a:p>
        </p:txBody>
      </p:sp>
    </p:spTree>
    <p:extLst>
      <p:ext uri="{BB962C8B-B14F-4D97-AF65-F5344CB8AC3E}">
        <p14:creationId xmlns:p14="http://schemas.microsoft.com/office/powerpoint/2010/main" val="1659628881"/>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A</a:t>
            </a:r>
            <a:r>
              <a:rPr lang="en-AU" baseline="0" dirty="0"/>
              <a:t> naïve implementation of our approach  is enumerate all the cliques and update the candidates for each C. and the time complexity is . It contains two parts: the first part is the time consumed for candidate maintenance and the second part is the time spent for enumerate all the maximal clique in the input graph. Here we have two questions: the first one is for this part, how to reduce the time used and in this paper, we devise an PNP-Index to answer this question and the second one is how to avoid generating unpromising maximal cliques during enumeration. The answer we give in this paper is that we propose three pruning rules for this problem. For the time limit, I will present PNP-Index in detail  and briefly introduce pruning rules.</a:t>
            </a:r>
            <a:endParaRPr lang="en-AU" dirty="0"/>
          </a:p>
        </p:txBody>
      </p:sp>
    </p:spTree>
    <p:extLst>
      <p:ext uri="{BB962C8B-B14F-4D97-AF65-F5344CB8AC3E}">
        <p14:creationId xmlns:p14="http://schemas.microsoft.com/office/powerpoint/2010/main" val="1659628881"/>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A</a:t>
            </a:r>
            <a:r>
              <a:rPr lang="en-AU" baseline="0" dirty="0"/>
              <a:t> naïve implementation of our approach  is enumerate all the cliques and update the candidates for each C. and the time complexity is . It contains two parts: the first part is the time consumed for candidate maintenance and the second part is the time spent for enumerate all the maximal clique in the input graph. Here we have two questions: the first one is for this part, how to reduce the time used and in this paper, we devise an PNP-Index to answer this question and the second one is how to avoid generating unpromising maximal cliques during enumeration. The answer we give in this paper is that we propose three pruning rules for this problem. For the time limit, I will present PNP-Index in detail  and briefly introduce pruning rules.</a:t>
            </a:r>
            <a:endParaRPr lang="en-AU" dirty="0"/>
          </a:p>
        </p:txBody>
      </p:sp>
    </p:spTree>
    <p:extLst>
      <p:ext uri="{BB962C8B-B14F-4D97-AF65-F5344CB8AC3E}">
        <p14:creationId xmlns:p14="http://schemas.microsoft.com/office/powerpoint/2010/main" val="1659628881"/>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Here</a:t>
            </a:r>
            <a:r>
              <a:rPr lang="en-AU" baseline="0" dirty="0"/>
              <a:t> we take this graph as an example to show our PNP-Index, assume that we want to compute top-3 clique and  already have three cliques c1 c2 c3 in D, in </a:t>
            </a:r>
            <a:r>
              <a:rPr lang="en-AU" baseline="0" dirty="0" err="1"/>
              <a:t>pnp</a:t>
            </a:r>
            <a:r>
              <a:rPr lang="en-AU" baseline="0" dirty="0"/>
              <a:t>-index  each row represents a maximal clique and each column represents a node in g. </a:t>
            </a:r>
            <a:r>
              <a:rPr lang="en-AU" baseline="0" dirty="0" err="1"/>
              <a:t>priv</a:t>
            </a:r>
            <a:r>
              <a:rPr lang="en-AU" baseline="0" dirty="0"/>
              <a:t>(c) is in the last column and |</a:t>
            </a:r>
            <a:r>
              <a:rPr lang="en-AU" baseline="0" dirty="0" err="1"/>
              <a:t>cov</a:t>
            </a:r>
            <a:r>
              <a:rPr lang="en-AU" baseline="0" dirty="0"/>
              <a:t>| is in the right bottom cell. The corresponding cell is marked 1 bar is v\in </a:t>
            </a:r>
            <a:r>
              <a:rPr lang="en-AU" baseline="0" dirty="0" err="1"/>
              <a:t>priv</a:t>
            </a:r>
            <a:r>
              <a:rPr lang="en-AU" baseline="0" dirty="0"/>
              <a:t>(c) and 1 otherwise. </a:t>
            </a:r>
            <a:r>
              <a:rPr lang="en-AU" baseline="0" dirty="0" err="1"/>
              <a:t>Cim</a:t>
            </a:r>
            <a:r>
              <a:rPr lang="en-AU" baseline="0" dirty="0"/>
              <a:t> is marked with a star.</a:t>
            </a:r>
            <a:endParaRPr lang="en-AU" dirty="0"/>
          </a:p>
        </p:txBody>
      </p:sp>
    </p:spTree>
    <p:extLst>
      <p:ext uri="{BB962C8B-B14F-4D97-AF65-F5344CB8AC3E}">
        <p14:creationId xmlns:p14="http://schemas.microsoft.com/office/powerpoint/2010/main" val="1659628881"/>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When</a:t>
            </a:r>
            <a:r>
              <a:rPr lang="en-AU" baseline="0" dirty="0"/>
              <a:t> C4 computes, the first step is to  compute </a:t>
            </a:r>
            <a:r>
              <a:rPr lang="en-AU" baseline="0" dirty="0" err="1"/>
              <a:t>priv</a:t>
            </a:r>
            <a:r>
              <a:rPr lang="en-AU" baseline="0" dirty="0"/>
              <a:t>(C, D’). It consists of two parts: the first part is </a:t>
            </a:r>
            <a:r>
              <a:rPr lang="en-AU" baseline="0" dirty="0" err="1"/>
              <a:t>rcov</a:t>
            </a:r>
            <a:r>
              <a:rPr lang="en-AU" baseline="0" dirty="0"/>
              <a:t>(v) = 0 and the second part is |</a:t>
            </a:r>
            <a:r>
              <a:rPr lang="en-AU" baseline="0" dirty="0" err="1"/>
              <a:t>rcov</a:t>
            </a:r>
            <a:r>
              <a:rPr lang="en-AU" baseline="0" dirty="0"/>
              <a:t>(v) = 1| &amp; v \in </a:t>
            </a:r>
            <a:r>
              <a:rPr lang="en-AU" baseline="0" dirty="0" err="1"/>
              <a:t>Cmin</a:t>
            </a:r>
            <a:r>
              <a:rPr lang="en-AU" baseline="0" dirty="0"/>
              <a:t>. In this example, </a:t>
            </a:r>
            <a:r>
              <a:rPr lang="en-AU" baseline="0" dirty="0" err="1"/>
              <a:t>priv</a:t>
            </a:r>
            <a:r>
              <a:rPr lang="en-AU" baseline="0" dirty="0"/>
              <a:t>(C, D’) is 3 which is greater than 2.67. thus we need to replace c2 with c4 </a:t>
            </a:r>
            <a:endParaRPr lang="en-AU" dirty="0"/>
          </a:p>
        </p:txBody>
      </p:sp>
    </p:spTree>
    <p:extLst>
      <p:ext uri="{BB962C8B-B14F-4D97-AF65-F5344CB8AC3E}">
        <p14:creationId xmlns:p14="http://schemas.microsoft.com/office/powerpoint/2010/main" val="16596288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标题和内容">
    <p:spTree>
      <p:nvGrpSpPr>
        <p:cNvPr id="1" name=""/>
        <p:cNvGrpSpPr/>
        <p:nvPr/>
      </p:nvGrpSpPr>
      <p:grpSpPr>
        <a:xfrm>
          <a:off x="0" y="0"/>
          <a:ext cx="0" cy="0"/>
          <a:chOff x="0" y="0"/>
          <a:chExt cx="0" cy="0"/>
        </a:xfrm>
      </p:grpSpPr>
      <p:sp>
        <p:nvSpPr>
          <p:cNvPr id="20" name="Title Text"/>
          <p:cNvSpPr txBox="1">
            <a:spLocks noGrp="1"/>
          </p:cNvSpPr>
          <p:nvPr>
            <p:ph type="title"/>
          </p:nvPr>
        </p:nvSpPr>
        <p:spPr>
          <a:prstGeom prst="rect">
            <a:avLst/>
          </a:prstGeom>
        </p:spPr>
        <p:txBody>
          <a:bodyPr/>
          <a:lstStyle/>
          <a:p>
            <a:r>
              <a:t>Title Text</a:t>
            </a:r>
          </a:p>
        </p:txBody>
      </p:sp>
      <p:sp>
        <p:nvSpPr>
          <p:cNvPr id="21"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标题幻灯片">
    <p:spTree>
      <p:nvGrpSpPr>
        <p:cNvPr id="1" name=""/>
        <p:cNvGrpSpPr/>
        <p:nvPr/>
      </p:nvGrpSpPr>
      <p:grpSpPr>
        <a:xfrm>
          <a:off x="0" y="0"/>
          <a:ext cx="0" cy="0"/>
          <a:chOff x="0" y="0"/>
          <a:chExt cx="0" cy="0"/>
        </a:xfrm>
      </p:grpSpPr>
      <p:sp>
        <p:nvSpPr>
          <p:cNvPr id="117" name="Title Text"/>
          <p:cNvSpPr txBox="1">
            <a:spLocks noGrp="1"/>
          </p:cNvSpPr>
          <p:nvPr>
            <p:ph type="title"/>
          </p:nvPr>
        </p:nvSpPr>
        <p:spPr>
          <a:xfrm>
            <a:off x="914648" y="2130695"/>
            <a:ext cx="10365903" cy="1470029"/>
          </a:xfrm>
          <a:prstGeom prst="rect">
            <a:avLst/>
          </a:prstGeom>
        </p:spPr>
        <p:txBody>
          <a:bodyPr/>
          <a:lstStyle/>
          <a:p>
            <a:r>
              <a:t>Title Text</a:t>
            </a:r>
          </a:p>
        </p:txBody>
      </p:sp>
      <p:sp>
        <p:nvSpPr>
          <p:cNvPr id="118" name="Body Level One…"/>
          <p:cNvSpPr txBox="1">
            <a:spLocks noGrp="1"/>
          </p:cNvSpPr>
          <p:nvPr>
            <p:ph type="body" sz="quarter" idx="1"/>
          </p:nvPr>
        </p:nvSpPr>
        <p:spPr>
          <a:xfrm>
            <a:off x="1829277" y="3886200"/>
            <a:ext cx="8536627" cy="1752600"/>
          </a:xfrm>
          <a:prstGeom prst="rect">
            <a:avLst/>
          </a:prstGeom>
        </p:spPr>
        <p:txBody>
          <a:bodyPr/>
          <a:lstStyle>
            <a:lvl1pPr marL="0" indent="0" algn="ctr">
              <a:buSzTx/>
              <a:buFontTx/>
              <a:buNone/>
              <a:defRPr>
                <a:solidFill>
                  <a:srgbClr val="888888"/>
                </a:solidFill>
              </a:defRPr>
            </a:lvl1pPr>
            <a:lvl2pPr marL="0" indent="0" algn="ctr">
              <a:buSzTx/>
              <a:buFontTx/>
              <a:buNone/>
              <a:defRPr>
                <a:solidFill>
                  <a:srgbClr val="888888"/>
                </a:solidFill>
              </a:defRPr>
            </a:lvl2pPr>
            <a:lvl3pPr marL="0" indent="0" algn="ctr">
              <a:buSzTx/>
              <a:buFontTx/>
              <a:buNone/>
              <a:defRPr>
                <a:solidFill>
                  <a:srgbClr val="888888"/>
                </a:solidFill>
              </a:defRPr>
            </a:lvl3pPr>
            <a:lvl4pPr marL="0" indent="0" algn="ctr">
              <a:buSzTx/>
              <a:buFontTx/>
              <a:buNone/>
              <a:defRPr>
                <a:solidFill>
                  <a:srgbClr val="888888"/>
                </a:solidFill>
              </a:defRPr>
            </a:lvl4pPr>
            <a:lvl5pPr marL="0" indent="0" algn="ctr">
              <a:buSzTx/>
              <a:buFontTx/>
              <a:buNone/>
              <a:defRPr>
                <a:solidFill>
                  <a:srgbClr val="888888"/>
                </a:solidFill>
              </a:defRPr>
            </a:lvl5pPr>
          </a:lstStyle>
          <a:p>
            <a:r>
              <a:t>Body Level One</a:t>
            </a:r>
          </a:p>
          <a:p>
            <a:pPr lvl="1"/>
            <a:r>
              <a:t>Body Level Two</a:t>
            </a:r>
          </a:p>
          <a:p>
            <a:pPr lvl="2"/>
            <a:r>
              <a:t>Body Level Three</a:t>
            </a:r>
          </a:p>
          <a:p>
            <a:pPr lvl="3"/>
            <a:r>
              <a:t>Body Level Four</a:t>
            </a:r>
          </a:p>
          <a:p>
            <a:pPr lvl="4"/>
            <a:r>
              <a:t>Body Level Five</a:t>
            </a:r>
          </a:p>
        </p:txBody>
      </p:sp>
      <p:sp>
        <p:nvSpPr>
          <p:cNvPr id="119" name="Slide Number"/>
          <p:cNvSpPr txBox="1">
            <a:spLocks noGrp="1"/>
          </p:cNvSpPr>
          <p:nvPr>
            <p:ph type="sldNum" sz="quarter" idx="2"/>
          </p:nvPr>
        </p:nvSpPr>
        <p:spPr>
          <a:xfrm>
            <a:off x="11310526" y="6400688"/>
            <a:ext cx="275071" cy="276995"/>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p:cNvSpPr>
            <a:spLocks noGrp="1"/>
          </p:cNvSpPr>
          <p:nvPr>
            <p:ph type="dt" sz="half" idx="10"/>
          </p:nvPr>
        </p:nvSpPr>
        <p:spPr/>
        <p:txBody>
          <a:bodyPr/>
          <a:lstStyle/>
          <a:p>
            <a:fld id="{7FEE4E6C-2167-4FEA-985F-31F569B23097}" type="datetimeFigureOut">
              <a:rPr lang="zh-CN" altLang="en-US" smtClean="0">
                <a:solidFill>
                  <a:prstClr val="black">
                    <a:tint val="75000"/>
                  </a:prstClr>
                </a:solidFill>
              </a:rPr>
              <a:pPr/>
              <a:t>2020/3/31</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12052F76-C5C2-4A96-A85C-D1B0629F673D}"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094161108"/>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7237"/>
            <a:ext cx="10363200" cy="1362075"/>
          </a:xfrm>
        </p:spPr>
        <p:txBody>
          <a:bodyPr anchor="t"/>
          <a:lstStyle>
            <a:lvl1pPr algn="l">
              <a:defRPr sz="4000" b="1" cap="all"/>
            </a:lvl1pPr>
          </a:lstStyle>
          <a:p>
            <a:r>
              <a:rPr lang="en-US"/>
              <a:t>Click to edit Master title style</a:t>
            </a:r>
            <a:endParaRPr lang="en-AU"/>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FEE4E6C-2167-4FEA-985F-31F569B23097}" type="datetimeFigureOut">
              <a:rPr lang="zh-CN" altLang="en-US" smtClean="0">
                <a:solidFill>
                  <a:prstClr val="black">
                    <a:tint val="75000"/>
                  </a:prstClr>
                </a:solidFill>
              </a:rPr>
              <a:pPr/>
              <a:t>2020/3/31</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12052F76-C5C2-4A96-A85C-D1B0629F673D}"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958925223"/>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Content Placeholder 2"/>
          <p:cNvSpPr>
            <a:spLocks noGrp="1"/>
          </p:cNvSpPr>
          <p:nvPr>
            <p:ph sz="half" idx="1"/>
          </p:nvPr>
        </p:nvSpPr>
        <p:spPr>
          <a:xfrm>
            <a:off x="812800" y="1600206"/>
            <a:ext cx="7213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p:cNvSpPr>
            <a:spLocks noGrp="1"/>
          </p:cNvSpPr>
          <p:nvPr>
            <p:ph sz="half" idx="2"/>
          </p:nvPr>
        </p:nvSpPr>
        <p:spPr>
          <a:xfrm>
            <a:off x="8229600" y="1600206"/>
            <a:ext cx="7213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p:cNvSpPr>
            <a:spLocks noGrp="1"/>
          </p:cNvSpPr>
          <p:nvPr>
            <p:ph type="dt" sz="half" idx="10"/>
          </p:nvPr>
        </p:nvSpPr>
        <p:spPr/>
        <p:txBody>
          <a:bodyPr/>
          <a:lstStyle/>
          <a:p>
            <a:fld id="{7FEE4E6C-2167-4FEA-985F-31F569B23097}" type="datetimeFigureOut">
              <a:rPr lang="zh-CN" altLang="en-US" smtClean="0">
                <a:solidFill>
                  <a:prstClr val="black">
                    <a:tint val="75000"/>
                  </a:prstClr>
                </a:solidFill>
              </a:rPr>
              <a:pPr/>
              <a:t>2020/3/31</a:t>
            </a:fld>
            <a:endParaRPr lang="zh-CN"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CN"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12052F76-C5C2-4A96-A85C-D1B0629F673D}"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855422909"/>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endParaRPr lang="en-AU"/>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p:cNvSpPr>
            <a:spLocks noGrp="1"/>
          </p:cNvSpPr>
          <p:nvPr>
            <p:ph type="body" sz="quarter" idx="3"/>
          </p:nvPr>
        </p:nvSpPr>
        <p:spPr>
          <a:xfrm>
            <a:off x="6193592"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592"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p:cNvSpPr>
            <a:spLocks noGrp="1"/>
          </p:cNvSpPr>
          <p:nvPr>
            <p:ph type="dt" sz="half" idx="10"/>
          </p:nvPr>
        </p:nvSpPr>
        <p:spPr/>
        <p:txBody>
          <a:bodyPr/>
          <a:lstStyle/>
          <a:p>
            <a:fld id="{7FEE4E6C-2167-4FEA-985F-31F569B23097}" type="datetimeFigureOut">
              <a:rPr lang="zh-CN" altLang="en-US" smtClean="0">
                <a:solidFill>
                  <a:prstClr val="black">
                    <a:tint val="75000"/>
                  </a:prstClr>
                </a:solidFill>
              </a:rPr>
              <a:pPr/>
              <a:t>2020/3/31</a:t>
            </a:fld>
            <a:endParaRPr lang="zh-CN" alt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zh-CN" alt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12052F76-C5C2-4A96-A85C-D1B0629F673D}"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232527460"/>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Date Placeholder 2"/>
          <p:cNvSpPr>
            <a:spLocks noGrp="1"/>
          </p:cNvSpPr>
          <p:nvPr>
            <p:ph type="dt" sz="half" idx="10"/>
          </p:nvPr>
        </p:nvSpPr>
        <p:spPr/>
        <p:txBody>
          <a:bodyPr/>
          <a:lstStyle/>
          <a:p>
            <a:fld id="{7FEE4E6C-2167-4FEA-985F-31F569B23097}" type="datetimeFigureOut">
              <a:rPr lang="zh-CN" altLang="en-US" smtClean="0">
                <a:solidFill>
                  <a:prstClr val="black">
                    <a:tint val="75000"/>
                  </a:prstClr>
                </a:solidFill>
              </a:rPr>
              <a:pPr/>
              <a:t>2020/3/31</a:t>
            </a:fld>
            <a:endParaRPr lang="zh-CN" alt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zh-CN" alt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12052F76-C5C2-4A96-A85C-D1B0629F673D}"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420953537"/>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FEE4E6C-2167-4FEA-985F-31F569B23097}" type="datetimeFigureOut">
              <a:rPr lang="zh-CN" altLang="en-US" smtClean="0">
                <a:solidFill>
                  <a:prstClr val="black">
                    <a:tint val="75000"/>
                  </a:prstClr>
                </a:solidFill>
              </a:rPr>
              <a:pPr/>
              <a:t>2020/3/31</a:t>
            </a:fld>
            <a:endParaRPr lang="zh-CN" alt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zh-CN" alt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12052F76-C5C2-4A96-A85C-D1B0629F673D}"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929467116"/>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0"/>
            <a:ext cx="4011084" cy="1162050"/>
          </a:xfrm>
        </p:spPr>
        <p:txBody>
          <a:bodyPr anchor="b"/>
          <a:lstStyle>
            <a:lvl1pPr algn="l">
              <a:defRPr sz="2000" b="1"/>
            </a:lvl1pPr>
          </a:lstStyle>
          <a:p>
            <a:r>
              <a:rPr lang="en-US"/>
              <a:t>Click to edit Master title style</a:t>
            </a:r>
            <a:endParaRPr lang="en-AU"/>
          </a:p>
        </p:txBody>
      </p:sp>
      <p:sp>
        <p:nvSpPr>
          <p:cNvPr id="3" name="Content Placeholder 2"/>
          <p:cNvSpPr>
            <a:spLocks noGrp="1"/>
          </p:cNvSpPr>
          <p:nvPr>
            <p:ph idx="1"/>
          </p:nvPr>
        </p:nvSpPr>
        <p:spPr>
          <a:xfrm>
            <a:off x="4766733" y="273387"/>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p:cNvSpPr>
            <a:spLocks noGrp="1"/>
          </p:cNvSpPr>
          <p:nvPr>
            <p:ph type="body" sz="half" idx="2"/>
          </p:nvPr>
        </p:nvSpPr>
        <p:spPr>
          <a:xfrm>
            <a:off x="609603" y="1435103"/>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FEE4E6C-2167-4FEA-985F-31F569B23097}" type="datetimeFigureOut">
              <a:rPr lang="zh-CN" altLang="en-US" smtClean="0">
                <a:solidFill>
                  <a:prstClr val="black">
                    <a:tint val="75000"/>
                  </a:prstClr>
                </a:solidFill>
              </a:rPr>
              <a:pPr/>
              <a:t>2020/3/31</a:t>
            </a:fld>
            <a:endParaRPr lang="zh-CN"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CN"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12052F76-C5C2-4A96-A85C-D1B0629F673D}"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115595247"/>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endParaRPr lang="en-AU"/>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FEE4E6C-2167-4FEA-985F-31F569B23097}" type="datetimeFigureOut">
              <a:rPr lang="zh-CN" altLang="en-US" smtClean="0">
                <a:solidFill>
                  <a:prstClr val="black">
                    <a:tint val="75000"/>
                  </a:prstClr>
                </a:solidFill>
              </a:rPr>
              <a:pPr/>
              <a:t>2020/3/31</a:t>
            </a:fld>
            <a:endParaRPr lang="zh-CN"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CN"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12052F76-C5C2-4A96-A85C-D1B0629F673D}"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070291404"/>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p:cNvSpPr>
            <a:spLocks noGrp="1"/>
          </p:cNvSpPr>
          <p:nvPr>
            <p:ph type="dt" sz="half" idx="10"/>
          </p:nvPr>
        </p:nvSpPr>
        <p:spPr/>
        <p:txBody>
          <a:bodyPr/>
          <a:lstStyle/>
          <a:p>
            <a:fld id="{7FEE4E6C-2167-4FEA-985F-31F569B23097}" type="datetimeFigureOut">
              <a:rPr lang="zh-CN" altLang="en-US" smtClean="0">
                <a:solidFill>
                  <a:prstClr val="black">
                    <a:tint val="75000"/>
                  </a:prstClr>
                </a:solidFill>
              </a:rPr>
              <a:pPr/>
              <a:t>2020/3/31</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12052F76-C5C2-4A96-A85C-D1B0629F673D}"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71082529"/>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785600" y="274975"/>
            <a:ext cx="3657600" cy="5851525"/>
          </a:xfrm>
        </p:spPr>
        <p:txBody>
          <a:bodyPr vert="eaVert"/>
          <a:lstStyle/>
          <a:p>
            <a:r>
              <a:rPr lang="en-US"/>
              <a:t>Click to edit Master title style</a:t>
            </a:r>
            <a:endParaRPr lang="en-AU"/>
          </a:p>
        </p:txBody>
      </p:sp>
      <p:sp>
        <p:nvSpPr>
          <p:cNvPr id="3" name="Vertical Text Placeholder 2"/>
          <p:cNvSpPr>
            <a:spLocks noGrp="1"/>
          </p:cNvSpPr>
          <p:nvPr>
            <p:ph type="body" orient="vert" idx="1"/>
          </p:nvPr>
        </p:nvSpPr>
        <p:spPr>
          <a:xfrm>
            <a:off x="812800" y="274975"/>
            <a:ext cx="10769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p:cNvSpPr>
            <a:spLocks noGrp="1"/>
          </p:cNvSpPr>
          <p:nvPr>
            <p:ph type="dt" sz="half" idx="10"/>
          </p:nvPr>
        </p:nvSpPr>
        <p:spPr/>
        <p:txBody>
          <a:bodyPr/>
          <a:lstStyle/>
          <a:p>
            <a:fld id="{7FEE4E6C-2167-4FEA-985F-31F569B23097}" type="datetimeFigureOut">
              <a:rPr lang="zh-CN" altLang="en-US" smtClean="0">
                <a:solidFill>
                  <a:prstClr val="black">
                    <a:tint val="75000"/>
                  </a:prstClr>
                </a:solidFill>
              </a:rPr>
              <a:pPr/>
              <a:t>2020/3/31</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12052F76-C5C2-4A96-A85C-D1B0629F673D}"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1284920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标题和内容">
    <p:spTree>
      <p:nvGrpSpPr>
        <p:cNvPr id="1" name=""/>
        <p:cNvGrpSpPr/>
        <p:nvPr/>
      </p:nvGrpSpPr>
      <p:grpSpPr>
        <a:xfrm>
          <a:off x="0" y="0"/>
          <a:ext cx="0" cy="0"/>
          <a:chOff x="0" y="0"/>
          <a:chExt cx="0" cy="0"/>
        </a:xfrm>
      </p:grpSpPr>
      <p:sp>
        <p:nvSpPr>
          <p:cNvPr id="126" name="Title Text"/>
          <p:cNvSpPr txBox="1">
            <a:spLocks noGrp="1"/>
          </p:cNvSpPr>
          <p:nvPr>
            <p:ph type="title"/>
          </p:nvPr>
        </p:nvSpPr>
        <p:spPr>
          <a:prstGeom prst="rect">
            <a:avLst/>
          </a:prstGeom>
        </p:spPr>
        <p:txBody>
          <a:bodyPr/>
          <a:lstStyle/>
          <a:p>
            <a:r>
              <a:t>Title Text</a:t>
            </a:r>
          </a:p>
        </p:txBody>
      </p:sp>
      <p:sp>
        <p:nvSpPr>
          <p:cNvPr id="127" name="Body Level One…"/>
          <p:cNvSpPr txBox="1">
            <a:spLocks noGrp="1"/>
          </p:cNvSpPr>
          <p:nvPr>
            <p:ph type="body" idx="1"/>
          </p:nvPr>
        </p:nvSpPr>
        <p:spPr>
          <a:xfrm>
            <a:off x="609761" y="1600206"/>
            <a:ext cx="10975659" cy="4525963"/>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28" name="Slide Number"/>
          <p:cNvSpPr txBox="1">
            <a:spLocks noGrp="1"/>
          </p:cNvSpPr>
          <p:nvPr>
            <p:ph type="sldNum" sz="quarter" idx="2"/>
          </p:nvPr>
        </p:nvSpPr>
        <p:spPr>
          <a:xfrm>
            <a:off x="11310526" y="6400688"/>
            <a:ext cx="275071" cy="276995"/>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0.xml><?xml version="1.0" encoding="utf-8"?>
<p:sldLayout xmlns:a="http://schemas.openxmlformats.org/drawingml/2006/main" xmlns:r="http://schemas.openxmlformats.org/officeDocument/2006/relationships" xmlns:p="http://schemas.openxmlformats.org/presentationml/2006/main" type="tx">
  <p:cSld name="空白">
    <p:spTree>
      <p:nvGrpSpPr>
        <p:cNvPr id="1" name=""/>
        <p:cNvGrpSpPr/>
        <p:nvPr/>
      </p:nvGrpSpPr>
      <p:grpSpPr>
        <a:xfrm>
          <a:off x="0" y="0"/>
          <a:ext cx="0" cy="0"/>
          <a:chOff x="0" y="0"/>
          <a:chExt cx="0" cy="0"/>
        </a:xfrm>
      </p:grpSpPr>
      <p:sp>
        <p:nvSpPr>
          <p:cNvPr id="6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174906208"/>
      </p:ext>
    </p:extLst>
  </p:cSld>
  <p:clrMapOvr>
    <a:masterClrMapping/>
  </p:clrMapOvr>
  <p:transition spd="med"/>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Section header" type="secHead">
  <p:cSld name="1_Section header">
    <p:spTree>
      <p:nvGrpSpPr>
        <p:cNvPr id="1" name="Shape 21"/>
        <p:cNvGrpSpPr/>
        <p:nvPr/>
      </p:nvGrpSpPr>
      <p:grpSpPr>
        <a:xfrm>
          <a:off x="0" y="0"/>
          <a:ext cx="0" cy="0"/>
          <a:chOff x="0" y="0"/>
          <a:chExt cx="0" cy="0"/>
        </a:xfrm>
      </p:grpSpPr>
      <p:sp>
        <p:nvSpPr>
          <p:cNvPr id="22" name="Google Shape;22;p3"/>
          <p:cNvSpPr/>
          <p:nvPr/>
        </p:nvSpPr>
        <p:spPr>
          <a:xfrm>
            <a:off x="-67" y="3429200"/>
            <a:ext cx="12192000" cy="3428800"/>
          </a:xfrm>
          <a:prstGeom prst="rect">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23" name="Google Shape;23;p3"/>
          <p:cNvSpPr txBox="1">
            <a:spLocks noGrp="1"/>
          </p:cNvSpPr>
          <p:nvPr>
            <p:ph type="title"/>
          </p:nvPr>
        </p:nvSpPr>
        <p:spPr>
          <a:xfrm>
            <a:off x="415600" y="1086400"/>
            <a:ext cx="11428400" cy="12560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a:lvl1pPr>
            <a:lvl2pPr lvl="1" algn="ctr">
              <a:spcBef>
                <a:spcPts val="0"/>
              </a:spcBef>
              <a:spcAft>
                <a:spcPts val="0"/>
              </a:spcAft>
              <a:buSzPts val="3600"/>
              <a:buNone/>
              <a:defRPr/>
            </a:lvl2pPr>
            <a:lvl3pPr lvl="2" algn="ctr">
              <a:spcBef>
                <a:spcPts val="0"/>
              </a:spcBef>
              <a:spcAft>
                <a:spcPts val="0"/>
              </a:spcAft>
              <a:buSzPts val="3600"/>
              <a:buNone/>
              <a:defRPr/>
            </a:lvl3pPr>
            <a:lvl4pPr lvl="3" algn="ctr">
              <a:spcBef>
                <a:spcPts val="0"/>
              </a:spcBef>
              <a:spcAft>
                <a:spcPts val="0"/>
              </a:spcAft>
              <a:buSzPts val="3600"/>
              <a:buNone/>
              <a:defRPr/>
            </a:lvl4pPr>
            <a:lvl5pPr lvl="4" algn="ctr">
              <a:spcBef>
                <a:spcPts val="0"/>
              </a:spcBef>
              <a:spcAft>
                <a:spcPts val="0"/>
              </a:spcAft>
              <a:buSzPts val="3600"/>
              <a:buNone/>
              <a:defRPr/>
            </a:lvl5pPr>
            <a:lvl6pPr lvl="5" algn="ctr">
              <a:spcBef>
                <a:spcPts val="0"/>
              </a:spcBef>
              <a:spcAft>
                <a:spcPts val="0"/>
              </a:spcAft>
              <a:buSzPts val="3600"/>
              <a:buNone/>
              <a:defRPr/>
            </a:lvl6pPr>
            <a:lvl7pPr lvl="6" algn="ctr">
              <a:spcBef>
                <a:spcPts val="0"/>
              </a:spcBef>
              <a:spcAft>
                <a:spcPts val="0"/>
              </a:spcAft>
              <a:buSzPts val="3600"/>
              <a:buNone/>
              <a:defRPr/>
            </a:lvl7pPr>
            <a:lvl8pPr lvl="7" algn="ctr">
              <a:spcBef>
                <a:spcPts val="0"/>
              </a:spcBef>
              <a:spcAft>
                <a:spcPts val="0"/>
              </a:spcAft>
              <a:buSzPts val="3600"/>
              <a:buNone/>
              <a:defRPr/>
            </a:lvl8pPr>
            <a:lvl9pPr lvl="8" algn="ctr">
              <a:spcBef>
                <a:spcPts val="0"/>
              </a:spcBef>
              <a:spcAft>
                <a:spcPts val="0"/>
              </a:spcAft>
              <a:buSzPts val="3600"/>
              <a:buNone/>
              <a:defRPr/>
            </a:lvl9pPr>
          </a:lstStyle>
          <a:p>
            <a:endParaRPr/>
          </a:p>
        </p:txBody>
      </p:sp>
      <p:sp>
        <p:nvSpPr>
          <p:cNvPr id="24" name="Google Shape;24;p3"/>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fld id="{00000000-1234-1234-1234-123412341234}" type="slidenum">
              <a:rPr lang="en" smtClean="0"/>
              <a:pPr/>
              <a:t>‹#›</a:t>
            </a:fld>
            <a:endParaRPr lang="en" dirty="0"/>
          </a:p>
        </p:txBody>
      </p:sp>
    </p:spTree>
    <p:extLst>
      <p:ext uri="{BB962C8B-B14F-4D97-AF65-F5344CB8AC3E}">
        <p14:creationId xmlns:p14="http://schemas.microsoft.com/office/powerpoint/2010/main" val="3363024723"/>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5"/>
        <p:cNvGrpSpPr/>
        <p:nvPr/>
      </p:nvGrpSpPr>
      <p:grpSpPr>
        <a:xfrm>
          <a:off x="0" y="0"/>
          <a:ext cx="0" cy="0"/>
          <a:chOff x="0" y="0"/>
          <a:chExt cx="0" cy="0"/>
        </a:xfrm>
      </p:grpSpPr>
      <p:sp>
        <p:nvSpPr>
          <p:cNvPr id="26" name="Google Shape;26;p4"/>
          <p:cNvSpPr/>
          <p:nvPr/>
        </p:nvSpPr>
        <p:spPr>
          <a:xfrm>
            <a:off x="-100" y="6727600"/>
            <a:ext cx="12192000" cy="130400"/>
          </a:xfrm>
          <a:prstGeom prst="rect">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27" name="Google Shape;27;p4"/>
          <p:cNvSpPr txBox="1">
            <a:spLocks noGrp="1"/>
          </p:cNvSpPr>
          <p:nvPr>
            <p:ph type="title"/>
          </p:nvPr>
        </p:nvSpPr>
        <p:spPr>
          <a:xfrm>
            <a:off x="415600" y="593367"/>
            <a:ext cx="11360800" cy="9432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28" name="Google Shape;28;p4"/>
          <p:cNvSpPr txBox="1">
            <a:spLocks noGrp="1"/>
          </p:cNvSpPr>
          <p:nvPr>
            <p:ph type="body" idx="1"/>
          </p:nvPr>
        </p:nvSpPr>
        <p:spPr>
          <a:xfrm>
            <a:off x="415600" y="1688433"/>
            <a:ext cx="11360800" cy="4403600"/>
          </a:xfrm>
          <a:prstGeom prst="rect">
            <a:avLst/>
          </a:prstGeom>
        </p:spPr>
        <p:txBody>
          <a:bodyPr spcFirstLastPara="1" wrap="square" lIns="91425" tIns="91425" rIns="91425" bIns="91425" anchor="t" anchorCtr="0">
            <a:noAutofit/>
          </a:bodyPr>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29" name="Google Shape;2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extLst>
      <p:ext uri="{BB962C8B-B14F-4D97-AF65-F5344CB8AC3E}">
        <p14:creationId xmlns:p14="http://schemas.microsoft.com/office/powerpoint/2010/main" val="3068820891"/>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744"/>
            <a:ext cx="10363200" cy="1470025"/>
          </a:xfrm>
        </p:spPr>
        <p:txBody>
          <a:bodyPr/>
          <a:lstStyle/>
          <a:p>
            <a:r>
              <a:rPr lang="en-US"/>
              <a:t>Click to edit Master title style</a:t>
            </a:r>
            <a:endParaRPr lang="en-AU"/>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AU"/>
          </a:p>
        </p:txBody>
      </p:sp>
      <p:sp>
        <p:nvSpPr>
          <p:cNvPr id="4" name="Date Placeholder 3"/>
          <p:cNvSpPr>
            <a:spLocks noGrp="1"/>
          </p:cNvSpPr>
          <p:nvPr>
            <p:ph type="dt" sz="half" idx="10"/>
          </p:nvPr>
        </p:nvSpPr>
        <p:spPr/>
        <p:txBody>
          <a:bodyPr/>
          <a:lstStyle/>
          <a:p>
            <a:fld id="{7FEE4E6C-2167-4FEA-985F-31F569B23097}" type="datetimeFigureOut">
              <a:rPr lang="zh-CN" altLang="en-US" smtClean="0">
                <a:solidFill>
                  <a:prstClr val="black">
                    <a:tint val="75000"/>
                  </a:prstClr>
                </a:solidFill>
              </a:rPr>
              <a:pPr/>
              <a:t>2020/3/31</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12052F76-C5C2-4A96-A85C-D1B0629F673D}"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963986940"/>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p:cNvSpPr>
            <a:spLocks noGrp="1"/>
          </p:cNvSpPr>
          <p:nvPr>
            <p:ph type="dt" sz="half" idx="10"/>
          </p:nvPr>
        </p:nvSpPr>
        <p:spPr/>
        <p:txBody>
          <a:bodyPr/>
          <a:lstStyle/>
          <a:p>
            <a:fld id="{7FEE4E6C-2167-4FEA-985F-31F569B23097}" type="datetimeFigureOut">
              <a:rPr lang="zh-CN" altLang="en-US" smtClean="0">
                <a:solidFill>
                  <a:prstClr val="black">
                    <a:tint val="75000"/>
                  </a:prstClr>
                </a:solidFill>
              </a:rPr>
              <a:pPr/>
              <a:t>2020/3/31</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12052F76-C5C2-4A96-A85C-D1B0629F673D}"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26694742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7219"/>
            <a:ext cx="10363200" cy="1362075"/>
          </a:xfrm>
        </p:spPr>
        <p:txBody>
          <a:bodyPr anchor="t"/>
          <a:lstStyle>
            <a:lvl1pPr algn="l">
              <a:defRPr sz="4000" b="1" cap="all"/>
            </a:lvl1pPr>
          </a:lstStyle>
          <a:p>
            <a:r>
              <a:rPr lang="en-US"/>
              <a:t>Click to edit Master title style</a:t>
            </a:r>
            <a:endParaRPr lang="en-AU"/>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FEE4E6C-2167-4FEA-985F-31F569B23097}" type="datetimeFigureOut">
              <a:rPr lang="zh-CN" altLang="en-US" smtClean="0">
                <a:solidFill>
                  <a:prstClr val="black">
                    <a:tint val="75000"/>
                  </a:prstClr>
                </a:solidFill>
              </a:rPr>
              <a:pPr/>
              <a:t>2020/3/31</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12052F76-C5C2-4A96-A85C-D1B0629F673D}"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663536737"/>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Content Placeholder 2"/>
          <p:cNvSpPr>
            <a:spLocks noGrp="1"/>
          </p:cNvSpPr>
          <p:nvPr>
            <p:ph sz="half" idx="1"/>
          </p:nvPr>
        </p:nvSpPr>
        <p:spPr>
          <a:xfrm>
            <a:off x="812800" y="1600206"/>
            <a:ext cx="7213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p:cNvSpPr>
            <a:spLocks noGrp="1"/>
          </p:cNvSpPr>
          <p:nvPr>
            <p:ph sz="half" idx="2"/>
          </p:nvPr>
        </p:nvSpPr>
        <p:spPr>
          <a:xfrm>
            <a:off x="8229600" y="1600206"/>
            <a:ext cx="7213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p:cNvSpPr>
            <a:spLocks noGrp="1"/>
          </p:cNvSpPr>
          <p:nvPr>
            <p:ph type="dt" sz="half" idx="10"/>
          </p:nvPr>
        </p:nvSpPr>
        <p:spPr/>
        <p:txBody>
          <a:bodyPr/>
          <a:lstStyle/>
          <a:p>
            <a:fld id="{7FEE4E6C-2167-4FEA-985F-31F569B23097}" type="datetimeFigureOut">
              <a:rPr lang="zh-CN" altLang="en-US" smtClean="0">
                <a:solidFill>
                  <a:prstClr val="black">
                    <a:tint val="75000"/>
                  </a:prstClr>
                </a:solidFill>
              </a:rPr>
              <a:pPr/>
              <a:t>2020/3/31</a:t>
            </a:fld>
            <a:endParaRPr lang="zh-CN"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CN"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12052F76-C5C2-4A96-A85C-D1B0629F673D}"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40000037"/>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endParaRPr lang="en-AU"/>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p:cNvSpPr>
            <a:spLocks noGrp="1"/>
          </p:cNvSpPr>
          <p:nvPr>
            <p:ph type="body" sz="quarter" idx="3"/>
          </p:nvPr>
        </p:nvSpPr>
        <p:spPr>
          <a:xfrm>
            <a:off x="6193580"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580"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p:cNvSpPr>
            <a:spLocks noGrp="1"/>
          </p:cNvSpPr>
          <p:nvPr>
            <p:ph type="dt" sz="half" idx="10"/>
          </p:nvPr>
        </p:nvSpPr>
        <p:spPr/>
        <p:txBody>
          <a:bodyPr/>
          <a:lstStyle/>
          <a:p>
            <a:fld id="{7FEE4E6C-2167-4FEA-985F-31F569B23097}" type="datetimeFigureOut">
              <a:rPr lang="zh-CN" altLang="en-US" smtClean="0">
                <a:solidFill>
                  <a:prstClr val="black">
                    <a:tint val="75000"/>
                  </a:prstClr>
                </a:solidFill>
              </a:rPr>
              <a:pPr/>
              <a:t>2020/3/31</a:t>
            </a:fld>
            <a:endParaRPr lang="zh-CN" alt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zh-CN" alt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12052F76-C5C2-4A96-A85C-D1B0629F673D}"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386171187"/>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Date Placeholder 2"/>
          <p:cNvSpPr>
            <a:spLocks noGrp="1"/>
          </p:cNvSpPr>
          <p:nvPr>
            <p:ph type="dt" sz="half" idx="10"/>
          </p:nvPr>
        </p:nvSpPr>
        <p:spPr/>
        <p:txBody>
          <a:bodyPr/>
          <a:lstStyle/>
          <a:p>
            <a:fld id="{7FEE4E6C-2167-4FEA-985F-31F569B23097}" type="datetimeFigureOut">
              <a:rPr lang="zh-CN" altLang="en-US" smtClean="0">
                <a:solidFill>
                  <a:prstClr val="black">
                    <a:tint val="75000"/>
                  </a:prstClr>
                </a:solidFill>
              </a:rPr>
              <a:pPr/>
              <a:t>2020/3/31</a:t>
            </a:fld>
            <a:endParaRPr lang="zh-CN" alt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zh-CN" alt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12052F76-C5C2-4A96-A85C-D1B0629F673D}"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792145776"/>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FEE4E6C-2167-4FEA-985F-31F569B23097}" type="datetimeFigureOut">
              <a:rPr lang="zh-CN" altLang="en-US" smtClean="0">
                <a:solidFill>
                  <a:prstClr val="black">
                    <a:tint val="75000"/>
                  </a:prstClr>
                </a:solidFill>
              </a:rPr>
              <a:pPr/>
              <a:t>2020/3/31</a:t>
            </a:fld>
            <a:endParaRPr lang="zh-CN" alt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zh-CN" alt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12052F76-C5C2-4A96-A85C-D1B0629F673D}"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7247632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节标题">
    <p:spTree>
      <p:nvGrpSpPr>
        <p:cNvPr id="1" name=""/>
        <p:cNvGrpSpPr/>
        <p:nvPr/>
      </p:nvGrpSpPr>
      <p:grpSpPr>
        <a:xfrm>
          <a:off x="0" y="0"/>
          <a:ext cx="0" cy="0"/>
          <a:chOff x="0" y="0"/>
          <a:chExt cx="0" cy="0"/>
        </a:xfrm>
      </p:grpSpPr>
      <p:sp>
        <p:nvSpPr>
          <p:cNvPr id="135" name="Title Text"/>
          <p:cNvSpPr txBox="1">
            <a:spLocks noGrp="1"/>
          </p:cNvSpPr>
          <p:nvPr>
            <p:ph type="title"/>
          </p:nvPr>
        </p:nvSpPr>
        <p:spPr>
          <a:xfrm>
            <a:off x="963504" y="4406903"/>
            <a:ext cx="10365903" cy="1362078"/>
          </a:xfrm>
          <a:prstGeom prst="rect">
            <a:avLst/>
          </a:prstGeom>
        </p:spPr>
        <p:txBody>
          <a:bodyPr anchor="t"/>
          <a:lstStyle>
            <a:lvl1pPr algn="l">
              <a:defRPr sz="4000" b="1" cap="all"/>
            </a:lvl1pPr>
          </a:lstStyle>
          <a:p>
            <a:r>
              <a:t>Title Text</a:t>
            </a:r>
          </a:p>
        </p:txBody>
      </p:sp>
      <p:sp>
        <p:nvSpPr>
          <p:cNvPr id="136" name="Body Level One…"/>
          <p:cNvSpPr txBox="1">
            <a:spLocks noGrp="1"/>
          </p:cNvSpPr>
          <p:nvPr>
            <p:ph type="body" sz="quarter" idx="1"/>
          </p:nvPr>
        </p:nvSpPr>
        <p:spPr>
          <a:xfrm>
            <a:off x="963504" y="2906713"/>
            <a:ext cx="10365903" cy="1500190"/>
          </a:xfrm>
          <a:prstGeom prst="rect">
            <a:avLst/>
          </a:prstGeom>
        </p:spPr>
        <p:txBody>
          <a:bodyPr anchor="b"/>
          <a:lstStyle>
            <a:lvl1pPr marL="0" indent="0">
              <a:spcBef>
                <a:spcPts val="400"/>
              </a:spcBef>
              <a:buSzTx/>
              <a:buFontTx/>
              <a:buNone/>
              <a:defRPr sz="2000">
                <a:solidFill>
                  <a:srgbClr val="888888"/>
                </a:solidFill>
              </a:defRPr>
            </a:lvl1pPr>
            <a:lvl2pPr marL="0" indent="0">
              <a:spcBef>
                <a:spcPts val="400"/>
              </a:spcBef>
              <a:buSzTx/>
              <a:buFontTx/>
              <a:buNone/>
              <a:defRPr sz="2000">
                <a:solidFill>
                  <a:srgbClr val="888888"/>
                </a:solidFill>
              </a:defRPr>
            </a:lvl2pPr>
            <a:lvl3pPr marL="0" indent="0">
              <a:spcBef>
                <a:spcPts val="400"/>
              </a:spcBef>
              <a:buSzTx/>
              <a:buFontTx/>
              <a:buNone/>
              <a:defRPr sz="2000">
                <a:solidFill>
                  <a:srgbClr val="888888"/>
                </a:solidFill>
              </a:defRPr>
            </a:lvl3pPr>
            <a:lvl4pPr marL="0" indent="0">
              <a:spcBef>
                <a:spcPts val="400"/>
              </a:spcBef>
              <a:buSzTx/>
              <a:buFontTx/>
              <a:buNone/>
              <a:defRPr sz="2000">
                <a:solidFill>
                  <a:srgbClr val="888888"/>
                </a:solidFill>
              </a:defRPr>
            </a:lvl4pPr>
            <a:lvl5pPr marL="0" indent="0">
              <a:spcBef>
                <a:spcPts val="400"/>
              </a:spcBef>
              <a:buSzTx/>
              <a:buFontTx/>
              <a:buNone/>
              <a:defRPr sz="2000">
                <a:solidFill>
                  <a:srgbClr val="888888"/>
                </a:solidFill>
              </a:defRPr>
            </a:lvl5pPr>
          </a:lstStyle>
          <a:p>
            <a:r>
              <a:t>Body Level One</a:t>
            </a:r>
          </a:p>
          <a:p>
            <a:pPr lvl="1"/>
            <a:r>
              <a:t>Body Level Two</a:t>
            </a:r>
          </a:p>
          <a:p>
            <a:pPr lvl="2"/>
            <a:r>
              <a:t>Body Level Three</a:t>
            </a:r>
          </a:p>
          <a:p>
            <a:pPr lvl="3"/>
            <a:r>
              <a:t>Body Level Four</a:t>
            </a:r>
          </a:p>
          <a:p>
            <a:pPr lvl="4"/>
            <a:r>
              <a:t>Body Level Five</a:t>
            </a:r>
          </a:p>
        </p:txBody>
      </p:sp>
      <p:sp>
        <p:nvSpPr>
          <p:cNvPr id="137" name="Slide Number"/>
          <p:cNvSpPr txBox="1">
            <a:spLocks noGrp="1"/>
          </p:cNvSpPr>
          <p:nvPr>
            <p:ph type="sldNum" sz="quarter" idx="2"/>
          </p:nvPr>
        </p:nvSpPr>
        <p:spPr>
          <a:xfrm>
            <a:off x="11310526" y="6400688"/>
            <a:ext cx="275071" cy="276995"/>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0"/>
            <a:ext cx="4011084" cy="1162050"/>
          </a:xfrm>
        </p:spPr>
        <p:txBody>
          <a:bodyPr anchor="b"/>
          <a:lstStyle>
            <a:lvl1pPr algn="l">
              <a:defRPr sz="2000" b="1"/>
            </a:lvl1pPr>
          </a:lstStyle>
          <a:p>
            <a:r>
              <a:rPr lang="en-US"/>
              <a:t>Click to edit Master title style</a:t>
            </a:r>
            <a:endParaRPr lang="en-AU"/>
          </a:p>
        </p:txBody>
      </p:sp>
      <p:sp>
        <p:nvSpPr>
          <p:cNvPr id="3" name="Content Placeholder 2"/>
          <p:cNvSpPr>
            <a:spLocks noGrp="1"/>
          </p:cNvSpPr>
          <p:nvPr>
            <p:ph idx="1"/>
          </p:nvPr>
        </p:nvSpPr>
        <p:spPr>
          <a:xfrm>
            <a:off x="4766733" y="273369"/>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p:cNvSpPr>
            <a:spLocks noGrp="1"/>
          </p:cNvSpPr>
          <p:nvPr>
            <p:ph type="body" sz="half" idx="2"/>
          </p:nvPr>
        </p:nvSpPr>
        <p:spPr>
          <a:xfrm>
            <a:off x="609603" y="1435103"/>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FEE4E6C-2167-4FEA-985F-31F569B23097}" type="datetimeFigureOut">
              <a:rPr lang="zh-CN" altLang="en-US" smtClean="0">
                <a:solidFill>
                  <a:prstClr val="black">
                    <a:tint val="75000"/>
                  </a:prstClr>
                </a:solidFill>
              </a:rPr>
              <a:pPr/>
              <a:t>2020/3/31</a:t>
            </a:fld>
            <a:endParaRPr lang="zh-CN"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CN"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12052F76-C5C2-4A96-A85C-D1B0629F673D}"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10051292"/>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endParaRPr lang="en-AU"/>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FEE4E6C-2167-4FEA-985F-31F569B23097}" type="datetimeFigureOut">
              <a:rPr lang="zh-CN" altLang="en-US" smtClean="0">
                <a:solidFill>
                  <a:prstClr val="black">
                    <a:tint val="75000"/>
                  </a:prstClr>
                </a:solidFill>
              </a:rPr>
              <a:pPr/>
              <a:t>2020/3/31</a:t>
            </a:fld>
            <a:endParaRPr lang="zh-CN"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CN"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12052F76-C5C2-4A96-A85C-D1B0629F673D}"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460187256"/>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p:cNvSpPr>
            <a:spLocks noGrp="1"/>
          </p:cNvSpPr>
          <p:nvPr>
            <p:ph type="dt" sz="half" idx="10"/>
          </p:nvPr>
        </p:nvSpPr>
        <p:spPr/>
        <p:txBody>
          <a:bodyPr/>
          <a:lstStyle/>
          <a:p>
            <a:fld id="{7FEE4E6C-2167-4FEA-985F-31F569B23097}" type="datetimeFigureOut">
              <a:rPr lang="zh-CN" altLang="en-US" smtClean="0">
                <a:solidFill>
                  <a:prstClr val="black">
                    <a:tint val="75000"/>
                  </a:prstClr>
                </a:solidFill>
              </a:rPr>
              <a:pPr/>
              <a:t>2020/3/31</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12052F76-C5C2-4A96-A85C-D1B0629F673D}"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296749842"/>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785600" y="274957"/>
            <a:ext cx="3657600" cy="5851525"/>
          </a:xfrm>
        </p:spPr>
        <p:txBody>
          <a:bodyPr vert="eaVert"/>
          <a:lstStyle/>
          <a:p>
            <a:r>
              <a:rPr lang="en-US"/>
              <a:t>Click to edit Master title style</a:t>
            </a:r>
            <a:endParaRPr lang="en-AU"/>
          </a:p>
        </p:txBody>
      </p:sp>
      <p:sp>
        <p:nvSpPr>
          <p:cNvPr id="3" name="Vertical Text Placeholder 2"/>
          <p:cNvSpPr>
            <a:spLocks noGrp="1"/>
          </p:cNvSpPr>
          <p:nvPr>
            <p:ph type="body" orient="vert" idx="1"/>
          </p:nvPr>
        </p:nvSpPr>
        <p:spPr>
          <a:xfrm>
            <a:off x="812800" y="274957"/>
            <a:ext cx="10769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p:cNvSpPr>
            <a:spLocks noGrp="1"/>
          </p:cNvSpPr>
          <p:nvPr>
            <p:ph type="dt" sz="half" idx="10"/>
          </p:nvPr>
        </p:nvSpPr>
        <p:spPr/>
        <p:txBody>
          <a:bodyPr/>
          <a:lstStyle/>
          <a:p>
            <a:fld id="{7FEE4E6C-2167-4FEA-985F-31F569B23097}" type="datetimeFigureOut">
              <a:rPr lang="zh-CN" altLang="en-US" smtClean="0">
                <a:solidFill>
                  <a:prstClr val="black">
                    <a:tint val="75000"/>
                  </a:prstClr>
                </a:solidFill>
              </a:rPr>
              <a:pPr/>
              <a:t>2020/3/31</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12052F76-C5C2-4A96-A85C-D1B0629F673D}"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263060436"/>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764"/>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72DD27FC-CA30-4B43-B567-0FBD3A2D6A50}" type="datetimeFigureOut">
              <a:rPr lang="en-US" smtClean="0">
                <a:solidFill>
                  <a:prstClr val="black">
                    <a:tint val="75000"/>
                  </a:prstClr>
                </a:solidFill>
              </a:rPr>
              <a:pPr/>
              <a:t>3/31/2020</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197E032-4A6A-244A-8359-ECCCD22A2D0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396534095"/>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2DD27FC-CA30-4B43-B567-0FBD3A2D6A50}" type="datetimeFigureOut">
              <a:rPr lang="en-US" smtClean="0">
                <a:solidFill>
                  <a:prstClr val="black">
                    <a:tint val="75000"/>
                  </a:prstClr>
                </a:solidFill>
              </a:rPr>
              <a:pPr/>
              <a:t>3/31/2020</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197E032-4A6A-244A-8359-ECCCD22A2D0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43644976"/>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7239"/>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2DD27FC-CA30-4B43-B567-0FBD3A2D6A50}" type="datetimeFigureOut">
              <a:rPr lang="en-US" smtClean="0">
                <a:solidFill>
                  <a:prstClr val="black">
                    <a:tint val="75000"/>
                  </a:prstClr>
                </a:solidFill>
              </a:rPr>
              <a:pPr/>
              <a:t>3/31/2020</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197E032-4A6A-244A-8359-ECCCD22A2D0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859622232"/>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6"/>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6"/>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2DD27FC-CA30-4B43-B567-0FBD3A2D6A50}" type="datetimeFigureOut">
              <a:rPr lang="en-US" smtClean="0">
                <a:solidFill>
                  <a:prstClr val="black">
                    <a:tint val="75000"/>
                  </a:prstClr>
                </a:solidFill>
              </a:rPr>
              <a:pPr/>
              <a:t>3/31/2020</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F197E032-4A6A-244A-8359-ECCCD22A2D0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700025522"/>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593"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593"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2DD27FC-CA30-4B43-B567-0FBD3A2D6A50}" type="datetimeFigureOut">
              <a:rPr lang="en-US" smtClean="0">
                <a:solidFill>
                  <a:prstClr val="black">
                    <a:tint val="75000"/>
                  </a:prstClr>
                </a:solidFill>
              </a:rPr>
              <a:pPr/>
              <a:t>3/31/2020</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F197E032-4A6A-244A-8359-ECCCD22A2D0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179585753"/>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2DD27FC-CA30-4B43-B567-0FBD3A2D6A50}" type="datetimeFigureOut">
              <a:rPr lang="en-US" smtClean="0">
                <a:solidFill>
                  <a:prstClr val="black">
                    <a:tint val="75000"/>
                  </a:prstClr>
                </a:solidFill>
              </a:rPr>
              <a:pPr/>
              <a:t>3/31/2020</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F197E032-4A6A-244A-8359-ECCCD22A2D0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2373833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两栏内容">
    <p:spTree>
      <p:nvGrpSpPr>
        <p:cNvPr id="1" name=""/>
        <p:cNvGrpSpPr/>
        <p:nvPr/>
      </p:nvGrpSpPr>
      <p:grpSpPr>
        <a:xfrm>
          <a:off x="0" y="0"/>
          <a:ext cx="0" cy="0"/>
          <a:chOff x="0" y="0"/>
          <a:chExt cx="0" cy="0"/>
        </a:xfrm>
      </p:grpSpPr>
      <p:sp>
        <p:nvSpPr>
          <p:cNvPr id="144" name="Title Text"/>
          <p:cNvSpPr txBox="1">
            <a:spLocks noGrp="1"/>
          </p:cNvSpPr>
          <p:nvPr>
            <p:ph type="title"/>
          </p:nvPr>
        </p:nvSpPr>
        <p:spPr>
          <a:prstGeom prst="rect">
            <a:avLst/>
          </a:prstGeom>
        </p:spPr>
        <p:txBody>
          <a:bodyPr/>
          <a:lstStyle/>
          <a:p>
            <a:r>
              <a:t>Title Text</a:t>
            </a:r>
          </a:p>
        </p:txBody>
      </p:sp>
      <p:sp>
        <p:nvSpPr>
          <p:cNvPr id="145" name="Body Level One…"/>
          <p:cNvSpPr txBox="1">
            <a:spLocks noGrp="1"/>
          </p:cNvSpPr>
          <p:nvPr>
            <p:ph type="body" sz="half" idx="1"/>
          </p:nvPr>
        </p:nvSpPr>
        <p:spPr>
          <a:xfrm>
            <a:off x="813015" y="1600206"/>
            <a:ext cx="7217596" cy="4525963"/>
          </a:xfrm>
          <a:prstGeom prst="rect">
            <a:avLst/>
          </a:prstGeom>
        </p:spPr>
        <p:txBody>
          <a:bodyPr/>
          <a:lstStyle>
            <a:lvl1pPr>
              <a:spcBef>
                <a:spcPts val="600"/>
              </a:spcBef>
              <a:defRPr sz="2800"/>
            </a:lvl1pPr>
            <a:lvl2pPr marL="790575" indent="-333375">
              <a:spcBef>
                <a:spcPts val="600"/>
              </a:spcBef>
              <a:defRPr sz="2800"/>
            </a:lvl2pPr>
            <a:lvl3pPr marL="1234438" indent="-320038">
              <a:spcBef>
                <a:spcPts val="600"/>
              </a:spcBef>
              <a:defRPr sz="2800"/>
            </a:lvl3pPr>
            <a:lvl4pPr marL="1727200" indent="-355600">
              <a:spcBef>
                <a:spcPts val="600"/>
              </a:spcBef>
              <a:defRPr sz="2800"/>
            </a:lvl4pPr>
            <a:lvl5pPr marL="2184400" indent="-355600">
              <a:spcBef>
                <a:spcPts val="600"/>
              </a:spcBef>
              <a:defRPr sz="2800"/>
            </a:lvl5pPr>
          </a:lstStyle>
          <a:p>
            <a:r>
              <a:t>Body Level One</a:t>
            </a:r>
          </a:p>
          <a:p>
            <a:pPr lvl="1"/>
            <a:r>
              <a:t>Body Level Two</a:t>
            </a:r>
          </a:p>
          <a:p>
            <a:pPr lvl="2"/>
            <a:r>
              <a:t>Body Level Three</a:t>
            </a:r>
          </a:p>
          <a:p>
            <a:pPr lvl="3"/>
            <a:r>
              <a:t>Body Level Four</a:t>
            </a:r>
          </a:p>
          <a:p>
            <a:pPr lvl="4"/>
            <a:r>
              <a:t>Body Level Five</a:t>
            </a:r>
          </a:p>
        </p:txBody>
      </p:sp>
      <p:sp>
        <p:nvSpPr>
          <p:cNvPr id="146" name="Slide Number"/>
          <p:cNvSpPr txBox="1">
            <a:spLocks noGrp="1"/>
          </p:cNvSpPr>
          <p:nvPr>
            <p:ph type="sldNum" sz="quarter" idx="2"/>
          </p:nvPr>
        </p:nvSpPr>
        <p:spPr>
          <a:xfrm>
            <a:off x="11310526" y="6400688"/>
            <a:ext cx="275071" cy="276995"/>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2DD27FC-CA30-4B43-B567-0FBD3A2D6A50}" type="datetimeFigureOut">
              <a:rPr lang="en-US" smtClean="0">
                <a:solidFill>
                  <a:prstClr val="black">
                    <a:tint val="75000"/>
                  </a:prstClr>
                </a:solidFill>
              </a:rPr>
              <a:pPr/>
              <a:t>3/31/2020</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F197E032-4A6A-244A-8359-ECCCD22A2D0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645894527"/>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389"/>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3" y="1435103"/>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2DD27FC-CA30-4B43-B567-0FBD3A2D6A50}" type="datetimeFigureOut">
              <a:rPr lang="en-US" smtClean="0">
                <a:solidFill>
                  <a:prstClr val="black">
                    <a:tint val="75000"/>
                  </a:prstClr>
                </a:solidFill>
              </a:rPr>
              <a:pPr/>
              <a:t>3/31/2020</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F197E032-4A6A-244A-8359-ECCCD22A2D0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608727066"/>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2DD27FC-CA30-4B43-B567-0FBD3A2D6A50}" type="datetimeFigureOut">
              <a:rPr lang="en-US" smtClean="0">
                <a:solidFill>
                  <a:prstClr val="black">
                    <a:tint val="75000"/>
                  </a:prstClr>
                </a:solidFill>
              </a:rPr>
              <a:pPr/>
              <a:t>3/31/2020</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F197E032-4A6A-244A-8359-ECCCD22A2D0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94144838"/>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2DD27FC-CA30-4B43-B567-0FBD3A2D6A50}" type="datetimeFigureOut">
              <a:rPr lang="en-US" smtClean="0">
                <a:solidFill>
                  <a:prstClr val="black">
                    <a:tint val="75000"/>
                  </a:prstClr>
                </a:solidFill>
              </a:rPr>
              <a:pPr/>
              <a:t>3/31/2020</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197E032-4A6A-244A-8359-ECCCD22A2D0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462285872"/>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977"/>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977"/>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2DD27FC-CA30-4B43-B567-0FBD3A2D6A50}" type="datetimeFigureOut">
              <a:rPr lang="en-US" smtClean="0">
                <a:solidFill>
                  <a:prstClr val="black">
                    <a:tint val="75000"/>
                  </a:prstClr>
                </a:solidFill>
              </a:rPr>
              <a:pPr/>
              <a:t>3/31/2020</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197E032-4A6A-244A-8359-ECCCD22A2D0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040607070"/>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6" name="Title Text"/>
          <p:cNvSpPr txBox="1">
            <a:spLocks noGrp="1"/>
          </p:cNvSpPr>
          <p:nvPr>
            <p:ph type="title"/>
          </p:nvPr>
        </p:nvSpPr>
        <p:spPr>
          <a:prstGeom prst="rect">
            <a:avLst/>
          </a:prstGeom>
        </p:spPr>
        <p:txBody>
          <a:bodyPr/>
          <a:lstStyle/>
          <a:p>
            <a:r>
              <a:t>Title Text</a:t>
            </a:r>
          </a:p>
        </p:txBody>
      </p:sp>
      <p:sp>
        <p:nvSpPr>
          <p:cNvPr id="57"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58" name="Slide Number"/>
          <p:cNvSpPr txBox="1">
            <a:spLocks noGrp="1"/>
          </p:cNvSpPr>
          <p:nvPr>
            <p:ph type="sldNum" sz="quarter" idx="2"/>
          </p:nvPr>
        </p:nvSpPr>
        <p:spPr>
          <a:prstGeom prst="rect">
            <a:avLst/>
          </a:prstGeom>
        </p:spPr>
        <p:txBody>
          <a:bodyPr/>
          <a:lstStyle/>
          <a:p>
            <a:fld id="{86CB4B4D-7CA3-9044-876B-883B54F8677D}"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478364144"/>
      </p:ext>
    </p:extLst>
  </p:cSld>
  <p:clrMapOvr>
    <a:masterClrMapping/>
  </p:clrMapOvr>
  <p:transition spd="med"/>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634"/>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72DD27FC-CA30-4B43-B567-0FBD3A2D6A50}" type="datetimeFigureOut">
              <a:rPr lang="en-US" smtClean="0">
                <a:solidFill>
                  <a:prstClr val="black">
                    <a:tint val="75000"/>
                  </a:prstClr>
                </a:solidFill>
              </a:rPr>
              <a:pPr/>
              <a:t>3/31/2020</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197E032-4A6A-244A-8359-ECCCD22A2D0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837082326"/>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2DD27FC-CA30-4B43-B567-0FBD3A2D6A50}" type="datetimeFigureOut">
              <a:rPr lang="en-US" smtClean="0">
                <a:solidFill>
                  <a:prstClr val="black">
                    <a:tint val="75000"/>
                  </a:prstClr>
                </a:solidFill>
              </a:rPr>
              <a:pPr/>
              <a:t>3/31/2020</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197E032-4A6A-244A-8359-ECCCD22A2D0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111491275"/>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7109"/>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2DD27FC-CA30-4B43-B567-0FBD3A2D6A50}" type="datetimeFigureOut">
              <a:rPr lang="en-US" smtClean="0">
                <a:solidFill>
                  <a:prstClr val="black">
                    <a:tint val="75000"/>
                  </a:prstClr>
                </a:solidFill>
              </a:rPr>
              <a:pPr/>
              <a:t>3/31/2020</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197E032-4A6A-244A-8359-ECCCD22A2D0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418493467"/>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6"/>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6"/>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2DD27FC-CA30-4B43-B567-0FBD3A2D6A50}" type="datetimeFigureOut">
              <a:rPr lang="en-US" smtClean="0">
                <a:solidFill>
                  <a:prstClr val="black">
                    <a:tint val="75000"/>
                  </a:prstClr>
                </a:solidFill>
              </a:rPr>
              <a:pPr/>
              <a:t>3/31/2020</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F197E032-4A6A-244A-8359-ECCCD22A2D0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8094426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比较">
    <p:spTree>
      <p:nvGrpSpPr>
        <p:cNvPr id="1" name=""/>
        <p:cNvGrpSpPr/>
        <p:nvPr/>
      </p:nvGrpSpPr>
      <p:grpSpPr>
        <a:xfrm>
          <a:off x="0" y="0"/>
          <a:ext cx="0" cy="0"/>
          <a:chOff x="0" y="0"/>
          <a:chExt cx="0" cy="0"/>
        </a:xfrm>
      </p:grpSpPr>
      <p:sp>
        <p:nvSpPr>
          <p:cNvPr id="153" name="Title Text"/>
          <p:cNvSpPr txBox="1">
            <a:spLocks noGrp="1"/>
          </p:cNvSpPr>
          <p:nvPr>
            <p:ph type="title"/>
          </p:nvPr>
        </p:nvSpPr>
        <p:spPr>
          <a:prstGeom prst="rect">
            <a:avLst/>
          </a:prstGeom>
        </p:spPr>
        <p:txBody>
          <a:bodyPr/>
          <a:lstStyle/>
          <a:p>
            <a:r>
              <a:t>Title Text</a:t>
            </a:r>
          </a:p>
        </p:txBody>
      </p:sp>
      <p:sp>
        <p:nvSpPr>
          <p:cNvPr id="154" name="Body Level One…"/>
          <p:cNvSpPr txBox="1">
            <a:spLocks noGrp="1"/>
          </p:cNvSpPr>
          <p:nvPr>
            <p:ph type="body" sz="quarter" idx="1"/>
          </p:nvPr>
        </p:nvSpPr>
        <p:spPr>
          <a:xfrm>
            <a:off x="609759" y="1535112"/>
            <a:ext cx="5388320" cy="639763"/>
          </a:xfrm>
          <a:prstGeom prst="rect">
            <a:avLst/>
          </a:prstGeom>
        </p:spPr>
        <p:txBody>
          <a:bodyPr anchor="b"/>
          <a:lstStyle>
            <a:lvl1pPr marL="0" indent="0">
              <a:spcBef>
                <a:spcPts val="500"/>
              </a:spcBef>
              <a:buSzTx/>
              <a:buFontTx/>
              <a:buNone/>
              <a:defRPr sz="2400" b="1"/>
            </a:lvl1pPr>
            <a:lvl2pPr marL="0" indent="0">
              <a:spcBef>
                <a:spcPts val="500"/>
              </a:spcBef>
              <a:buSzTx/>
              <a:buFontTx/>
              <a:buNone/>
              <a:defRPr sz="2400" b="1"/>
            </a:lvl2pPr>
            <a:lvl3pPr marL="0" indent="0">
              <a:spcBef>
                <a:spcPts val="500"/>
              </a:spcBef>
              <a:buSzTx/>
              <a:buFontTx/>
              <a:buNone/>
              <a:defRPr sz="2400" b="1"/>
            </a:lvl3pPr>
            <a:lvl4pPr marL="0" indent="0">
              <a:spcBef>
                <a:spcPts val="500"/>
              </a:spcBef>
              <a:buSzTx/>
              <a:buFontTx/>
              <a:buNone/>
              <a:defRPr sz="2400" b="1"/>
            </a:lvl4pPr>
            <a:lvl5pPr marL="0" indent="0">
              <a:spcBef>
                <a:spcPts val="500"/>
              </a:spcBef>
              <a:buSzTx/>
              <a:buFontTx/>
              <a:buNone/>
              <a:defRPr sz="2400" b="1"/>
            </a:lvl5pPr>
          </a:lstStyle>
          <a:p>
            <a:r>
              <a:t>Body Level One</a:t>
            </a:r>
          </a:p>
          <a:p>
            <a:pPr lvl="1"/>
            <a:r>
              <a:t>Body Level Two</a:t>
            </a:r>
          </a:p>
          <a:p>
            <a:pPr lvl="2"/>
            <a:r>
              <a:t>Body Level Three</a:t>
            </a:r>
          </a:p>
          <a:p>
            <a:pPr lvl="3"/>
            <a:r>
              <a:t>Body Level Four</a:t>
            </a:r>
          </a:p>
          <a:p>
            <a:pPr lvl="4"/>
            <a:r>
              <a:t>Body Level Five</a:t>
            </a:r>
          </a:p>
        </p:txBody>
      </p:sp>
      <p:sp>
        <p:nvSpPr>
          <p:cNvPr id="155" name="文本占位符 4"/>
          <p:cNvSpPr>
            <a:spLocks noGrp="1"/>
          </p:cNvSpPr>
          <p:nvPr>
            <p:ph type="body" sz="quarter" idx="13"/>
          </p:nvPr>
        </p:nvSpPr>
        <p:spPr>
          <a:xfrm>
            <a:off x="6194981" y="1535116"/>
            <a:ext cx="5390440" cy="639765"/>
          </a:xfrm>
          <a:prstGeom prst="rect">
            <a:avLst/>
          </a:prstGeom>
        </p:spPr>
        <p:txBody>
          <a:bodyPr anchor="b"/>
          <a:lstStyle/>
          <a:p>
            <a:endParaRPr/>
          </a:p>
        </p:txBody>
      </p:sp>
      <p:sp>
        <p:nvSpPr>
          <p:cNvPr id="156" name="Slide Number"/>
          <p:cNvSpPr txBox="1">
            <a:spLocks noGrp="1"/>
          </p:cNvSpPr>
          <p:nvPr>
            <p:ph type="sldNum" sz="quarter" idx="2"/>
          </p:nvPr>
        </p:nvSpPr>
        <p:spPr>
          <a:xfrm>
            <a:off x="11310526" y="6400688"/>
            <a:ext cx="275071" cy="276995"/>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4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506"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506"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2DD27FC-CA30-4B43-B567-0FBD3A2D6A50}" type="datetimeFigureOut">
              <a:rPr lang="en-US" smtClean="0">
                <a:solidFill>
                  <a:prstClr val="black">
                    <a:tint val="75000"/>
                  </a:prstClr>
                </a:solidFill>
              </a:rPr>
              <a:pPr/>
              <a:t>3/31/2020</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F197E032-4A6A-244A-8359-ECCCD22A2D0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683123883"/>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2DD27FC-CA30-4B43-B567-0FBD3A2D6A50}" type="datetimeFigureOut">
              <a:rPr lang="en-US" smtClean="0">
                <a:solidFill>
                  <a:prstClr val="black">
                    <a:tint val="75000"/>
                  </a:prstClr>
                </a:solidFill>
              </a:rPr>
              <a:pPr/>
              <a:t>3/31/2020</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F197E032-4A6A-244A-8359-ECCCD22A2D0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206804706"/>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2DD27FC-CA30-4B43-B567-0FBD3A2D6A50}" type="datetimeFigureOut">
              <a:rPr lang="en-US" smtClean="0">
                <a:solidFill>
                  <a:prstClr val="black">
                    <a:tint val="75000"/>
                  </a:prstClr>
                </a:solidFill>
              </a:rPr>
              <a:pPr/>
              <a:t>3/31/2020</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F197E032-4A6A-244A-8359-ECCCD22A2D0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09617768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259"/>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3" y="1435103"/>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2DD27FC-CA30-4B43-B567-0FBD3A2D6A50}" type="datetimeFigureOut">
              <a:rPr lang="en-US" smtClean="0">
                <a:solidFill>
                  <a:prstClr val="black">
                    <a:tint val="75000"/>
                  </a:prstClr>
                </a:solidFill>
              </a:rPr>
              <a:pPr/>
              <a:t>3/31/2020</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F197E032-4A6A-244A-8359-ECCCD22A2D0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52203986"/>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2DD27FC-CA30-4B43-B567-0FBD3A2D6A50}" type="datetimeFigureOut">
              <a:rPr lang="en-US" smtClean="0">
                <a:solidFill>
                  <a:prstClr val="black">
                    <a:tint val="75000"/>
                  </a:prstClr>
                </a:solidFill>
              </a:rPr>
              <a:pPr/>
              <a:t>3/31/2020</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F197E032-4A6A-244A-8359-ECCCD22A2D0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689821364"/>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2DD27FC-CA30-4B43-B567-0FBD3A2D6A50}" type="datetimeFigureOut">
              <a:rPr lang="en-US" smtClean="0">
                <a:solidFill>
                  <a:prstClr val="black">
                    <a:tint val="75000"/>
                  </a:prstClr>
                </a:solidFill>
              </a:rPr>
              <a:pPr/>
              <a:t>3/31/2020</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197E032-4A6A-244A-8359-ECCCD22A2D0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730986746"/>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847"/>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847"/>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2DD27FC-CA30-4B43-B567-0FBD3A2D6A50}" type="datetimeFigureOut">
              <a:rPr lang="en-US" smtClean="0">
                <a:solidFill>
                  <a:prstClr val="black">
                    <a:tint val="75000"/>
                  </a:prstClr>
                </a:solidFill>
              </a:rPr>
              <a:pPr/>
              <a:t>3/31/2020</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197E032-4A6A-244A-8359-ECCCD22A2D0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955401657"/>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6" name="Title Text"/>
          <p:cNvSpPr txBox="1">
            <a:spLocks noGrp="1"/>
          </p:cNvSpPr>
          <p:nvPr>
            <p:ph type="title"/>
          </p:nvPr>
        </p:nvSpPr>
        <p:spPr>
          <a:prstGeom prst="rect">
            <a:avLst/>
          </a:prstGeom>
        </p:spPr>
        <p:txBody>
          <a:bodyPr/>
          <a:lstStyle/>
          <a:p>
            <a:r>
              <a:t>Title Text</a:t>
            </a:r>
          </a:p>
        </p:txBody>
      </p:sp>
      <p:sp>
        <p:nvSpPr>
          <p:cNvPr id="57"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58" name="Slide Number"/>
          <p:cNvSpPr txBox="1">
            <a:spLocks noGrp="1"/>
          </p:cNvSpPr>
          <p:nvPr>
            <p:ph type="sldNum" sz="quarter" idx="2"/>
          </p:nvPr>
        </p:nvSpPr>
        <p:spPr>
          <a:prstGeom prst="rect">
            <a:avLst/>
          </a:prstGeom>
        </p:spPr>
        <p:txBody>
          <a:bodyPr/>
          <a:lstStyle/>
          <a:p>
            <a:fld id="{86CB4B4D-7CA3-9044-876B-883B54F8677D}"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365727677"/>
      </p:ext>
    </p:extLst>
  </p:cSld>
  <p:clrMapOvr>
    <a:masterClrMapping/>
  </p:clrMapOvr>
  <p:transition spd="med"/>
</p:sldLayout>
</file>

<file path=ppt/slideLayouts/slideLayout14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ltLang="zh-CN"/>
              <a:t>Click to edit Master title style</a:t>
            </a:r>
            <a:endParaRPr lang="zh-CN" altLang="en-US"/>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ltLang="zh-CN"/>
              <a:t>Click to edit Master subtitle style</a:t>
            </a:r>
            <a:endParaRPr lang="zh-CN" altLang="en-US"/>
          </a:p>
        </p:txBody>
      </p:sp>
      <p:sp>
        <p:nvSpPr>
          <p:cNvPr id="4" name="Date Placeholder 3"/>
          <p:cNvSpPr>
            <a:spLocks noGrp="1"/>
          </p:cNvSpPr>
          <p:nvPr>
            <p:ph type="dt" sz="half" idx="10"/>
          </p:nvPr>
        </p:nvSpPr>
        <p:spPr/>
        <p:txBody>
          <a:bodyPr/>
          <a:lstStyle/>
          <a:p>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2727C469-26A1-4E2C-907B-BC7B00517598}" type="slidenum">
              <a:rPr lang="zh-CN" altLang="en-US" smtClean="0"/>
              <a:t>‹#›</a:t>
            </a:fld>
            <a:endParaRPr lang="zh-CN" altLang="en-US"/>
          </a:p>
        </p:txBody>
      </p:sp>
    </p:spTree>
    <p:extLst>
      <p:ext uri="{BB962C8B-B14F-4D97-AF65-F5344CB8AC3E}">
        <p14:creationId xmlns:p14="http://schemas.microsoft.com/office/powerpoint/2010/main" val="728567943"/>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p:cNvSpPr>
            <a:spLocks noGrp="1"/>
          </p:cNvSpPr>
          <p:nvPr>
            <p:ph type="dt" sz="half" idx="10"/>
          </p:nvPr>
        </p:nvSpPr>
        <p:spPr/>
        <p:txBody>
          <a:bodyPr/>
          <a:lstStyle/>
          <a:p>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2727C469-26A1-4E2C-907B-BC7B00517598}" type="slidenum">
              <a:rPr lang="zh-CN" altLang="en-US" smtClean="0"/>
              <a:t>‹#›</a:t>
            </a:fld>
            <a:endParaRPr lang="zh-CN" altLang="en-US"/>
          </a:p>
        </p:txBody>
      </p:sp>
    </p:spTree>
    <p:extLst>
      <p:ext uri="{BB962C8B-B14F-4D97-AF65-F5344CB8AC3E}">
        <p14:creationId xmlns:p14="http://schemas.microsoft.com/office/powerpoint/2010/main" val="144257722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仅标题">
    <p:spTree>
      <p:nvGrpSpPr>
        <p:cNvPr id="1" name=""/>
        <p:cNvGrpSpPr/>
        <p:nvPr/>
      </p:nvGrpSpPr>
      <p:grpSpPr>
        <a:xfrm>
          <a:off x="0" y="0"/>
          <a:ext cx="0" cy="0"/>
          <a:chOff x="0" y="0"/>
          <a:chExt cx="0" cy="0"/>
        </a:xfrm>
      </p:grpSpPr>
      <p:sp>
        <p:nvSpPr>
          <p:cNvPr id="163" name="Title Text"/>
          <p:cNvSpPr txBox="1">
            <a:spLocks noGrp="1"/>
          </p:cNvSpPr>
          <p:nvPr>
            <p:ph type="title"/>
          </p:nvPr>
        </p:nvSpPr>
        <p:spPr>
          <a:prstGeom prst="rect">
            <a:avLst/>
          </a:prstGeom>
        </p:spPr>
        <p:txBody>
          <a:bodyPr/>
          <a:lstStyle/>
          <a:p>
            <a:r>
              <a:t>Title Text</a:t>
            </a:r>
          </a:p>
        </p:txBody>
      </p:sp>
      <p:sp>
        <p:nvSpPr>
          <p:cNvPr id="164" name="Slide Number"/>
          <p:cNvSpPr txBox="1">
            <a:spLocks noGrp="1"/>
          </p:cNvSpPr>
          <p:nvPr>
            <p:ph type="sldNum" sz="quarter" idx="2"/>
          </p:nvPr>
        </p:nvSpPr>
        <p:spPr>
          <a:xfrm>
            <a:off x="11310526" y="6400688"/>
            <a:ext cx="275071" cy="276995"/>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5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ltLang="zh-CN"/>
              <a:t>Click to edit Master title style</a:t>
            </a:r>
            <a:endParaRPr lang="zh-CN" altLang="en-US"/>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ltLang="zh-CN"/>
              <a:t>Click to edit Master text styles</a:t>
            </a:r>
          </a:p>
        </p:txBody>
      </p:sp>
      <p:sp>
        <p:nvSpPr>
          <p:cNvPr id="4" name="Date Placeholder 3"/>
          <p:cNvSpPr>
            <a:spLocks noGrp="1"/>
          </p:cNvSpPr>
          <p:nvPr>
            <p:ph type="dt" sz="half" idx="10"/>
          </p:nvPr>
        </p:nvSpPr>
        <p:spPr/>
        <p:txBody>
          <a:bodyPr/>
          <a:lstStyle/>
          <a:p>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2727C469-26A1-4E2C-907B-BC7B00517598}" type="slidenum">
              <a:rPr lang="zh-CN" altLang="en-US" smtClean="0"/>
              <a:t>‹#›</a:t>
            </a:fld>
            <a:endParaRPr lang="zh-CN" altLang="en-US"/>
          </a:p>
        </p:txBody>
      </p:sp>
    </p:spTree>
    <p:extLst>
      <p:ext uri="{BB962C8B-B14F-4D97-AF65-F5344CB8AC3E}">
        <p14:creationId xmlns:p14="http://schemas.microsoft.com/office/powerpoint/2010/main" val="770808523"/>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Date Placeholder 4"/>
          <p:cNvSpPr>
            <a:spLocks noGrp="1"/>
          </p:cNvSpPr>
          <p:nvPr>
            <p:ph type="dt" sz="half" idx="10"/>
          </p:nvPr>
        </p:nvSpPr>
        <p:spPr/>
        <p:txBody>
          <a:bodyPr/>
          <a:lstStyle/>
          <a:p>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2727C469-26A1-4E2C-907B-BC7B00517598}" type="slidenum">
              <a:rPr lang="zh-CN" altLang="en-US" smtClean="0"/>
              <a:t>‹#›</a:t>
            </a:fld>
            <a:endParaRPr lang="zh-CN" altLang="en-US"/>
          </a:p>
        </p:txBody>
      </p:sp>
    </p:spTree>
    <p:extLst>
      <p:ext uri="{BB962C8B-B14F-4D97-AF65-F5344CB8AC3E}">
        <p14:creationId xmlns:p14="http://schemas.microsoft.com/office/powerpoint/2010/main" val="2433821693"/>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ltLang="zh-CN"/>
              <a:t>Click to edit Master title style</a:t>
            </a:r>
            <a:endParaRPr lang="zh-CN" altLang="en-US"/>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7" name="Date Placeholder 6"/>
          <p:cNvSpPr>
            <a:spLocks noGrp="1"/>
          </p:cNvSpPr>
          <p:nvPr>
            <p:ph type="dt" sz="half" idx="10"/>
          </p:nvPr>
        </p:nvSpPr>
        <p:spPr/>
        <p:txBody>
          <a:bodyPr/>
          <a:lstStyle/>
          <a:p>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2727C469-26A1-4E2C-907B-BC7B00517598}" type="slidenum">
              <a:rPr lang="zh-CN" altLang="en-US" smtClean="0"/>
              <a:t>‹#›</a:t>
            </a:fld>
            <a:endParaRPr lang="zh-CN" altLang="en-US"/>
          </a:p>
        </p:txBody>
      </p:sp>
    </p:spTree>
    <p:extLst>
      <p:ext uri="{BB962C8B-B14F-4D97-AF65-F5344CB8AC3E}">
        <p14:creationId xmlns:p14="http://schemas.microsoft.com/office/powerpoint/2010/main" val="2531644273"/>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Date Placeholder 2"/>
          <p:cNvSpPr>
            <a:spLocks noGrp="1"/>
          </p:cNvSpPr>
          <p:nvPr>
            <p:ph type="dt" sz="half" idx="10"/>
          </p:nvPr>
        </p:nvSpPr>
        <p:spPr/>
        <p:txBody>
          <a:bodyPr/>
          <a:lstStyle/>
          <a:p>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2727C469-26A1-4E2C-907B-BC7B00517598}" type="slidenum">
              <a:rPr lang="zh-CN" altLang="en-US" smtClean="0"/>
              <a:t>‹#›</a:t>
            </a:fld>
            <a:endParaRPr lang="zh-CN" altLang="en-US"/>
          </a:p>
        </p:txBody>
      </p:sp>
    </p:spTree>
    <p:extLst>
      <p:ext uri="{BB962C8B-B14F-4D97-AF65-F5344CB8AC3E}">
        <p14:creationId xmlns:p14="http://schemas.microsoft.com/office/powerpoint/2010/main" val="1083875540"/>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2727C469-26A1-4E2C-907B-BC7B00517598}" type="slidenum">
              <a:rPr lang="zh-CN" altLang="en-US" smtClean="0"/>
              <a:t>‹#›</a:t>
            </a:fld>
            <a:endParaRPr lang="zh-CN" altLang="en-US"/>
          </a:p>
        </p:txBody>
      </p:sp>
    </p:spTree>
    <p:extLst>
      <p:ext uri="{BB962C8B-B14F-4D97-AF65-F5344CB8AC3E}">
        <p14:creationId xmlns:p14="http://schemas.microsoft.com/office/powerpoint/2010/main" val="2801126907"/>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ltLang="zh-CN"/>
              <a:t>Click to edit Master title style</a:t>
            </a:r>
            <a:endParaRPr lang="zh-CN" altLang="en-US"/>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a:t>Click to edit Master text styles</a:t>
            </a:r>
          </a:p>
        </p:txBody>
      </p:sp>
      <p:sp>
        <p:nvSpPr>
          <p:cNvPr id="5" name="Date Placeholder 4"/>
          <p:cNvSpPr>
            <a:spLocks noGrp="1"/>
          </p:cNvSpPr>
          <p:nvPr>
            <p:ph type="dt" sz="half" idx="10"/>
          </p:nvPr>
        </p:nvSpPr>
        <p:spPr/>
        <p:txBody>
          <a:bodyPr/>
          <a:lstStyle/>
          <a:p>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2727C469-26A1-4E2C-907B-BC7B00517598}" type="slidenum">
              <a:rPr lang="zh-CN" altLang="en-US" smtClean="0"/>
              <a:t>‹#›</a:t>
            </a:fld>
            <a:endParaRPr lang="zh-CN" altLang="en-US"/>
          </a:p>
        </p:txBody>
      </p:sp>
    </p:spTree>
    <p:extLst>
      <p:ext uri="{BB962C8B-B14F-4D97-AF65-F5344CB8AC3E}">
        <p14:creationId xmlns:p14="http://schemas.microsoft.com/office/powerpoint/2010/main" val="73644151"/>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ltLang="zh-CN"/>
              <a:t>Click to edit Master title style</a:t>
            </a:r>
            <a:endParaRPr lang="zh-CN" altLang="en-US"/>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a:t>Click to edit Master text styles</a:t>
            </a:r>
          </a:p>
        </p:txBody>
      </p:sp>
      <p:sp>
        <p:nvSpPr>
          <p:cNvPr id="5" name="Date Placeholder 4"/>
          <p:cNvSpPr>
            <a:spLocks noGrp="1"/>
          </p:cNvSpPr>
          <p:nvPr>
            <p:ph type="dt" sz="half" idx="10"/>
          </p:nvPr>
        </p:nvSpPr>
        <p:spPr/>
        <p:txBody>
          <a:bodyPr/>
          <a:lstStyle/>
          <a:p>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2727C469-26A1-4E2C-907B-BC7B00517598}" type="slidenum">
              <a:rPr lang="zh-CN" altLang="en-US" smtClean="0"/>
              <a:t>‹#›</a:t>
            </a:fld>
            <a:endParaRPr lang="zh-CN" altLang="en-US"/>
          </a:p>
        </p:txBody>
      </p:sp>
    </p:spTree>
    <p:extLst>
      <p:ext uri="{BB962C8B-B14F-4D97-AF65-F5344CB8AC3E}">
        <p14:creationId xmlns:p14="http://schemas.microsoft.com/office/powerpoint/2010/main" val="3864336467"/>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Vertical Text Placeholder 2"/>
          <p:cNvSpPr>
            <a:spLocks noGrp="1"/>
          </p:cNvSpPr>
          <p:nvPr>
            <p:ph type="body" orient="vert" idx="1"/>
          </p:nvPr>
        </p:nvSpPr>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p:cNvSpPr>
            <a:spLocks noGrp="1"/>
          </p:cNvSpPr>
          <p:nvPr>
            <p:ph type="dt" sz="half" idx="10"/>
          </p:nvPr>
        </p:nvSpPr>
        <p:spPr/>
        <p:txBody>
          <a:bodyPr/>
          <a:lstStyle/>
          <a:p>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2727C469-26A1-4E2C-907B-BC7B00517598}" type="slidenum">
              <a:rPr lang="zh-CN" altLang="en-US" smtClean="0"/>
              <a:t>‹#›</a:t>
            </a:fld>
            <a:endParaRPr lang="zh-CN" altLang="en-US"/>
          </a:p>
        </p:txBody>
      </p:sp>
    </p:spTree>
    <p:extLst>
      <p:ext uri="{BB962C8B-B14F-4D97-AF65-F5344CB8AC3E}">
        <p14:creationId xmlns:p14="http://schemas.microsoft.com/office/powerpoint/2010/main" val="234998936"/>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ltLang="zh-CN"/>
              <a:t>Click to edit Master title style</a:t>
            </a:r>
            <a:endParaRPr lang="zh-CN" altLang="en-US"/>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p:cNvSpPr>
            <a:spLocks noGrp="1"/>
          </p:cNvSpPr>
          <p:nvPr>
            <p:ph type="dt" sz="half" idx="10"/>
          </p:nvPr>
        </p:nvSpPr>
        <p:spPr/>
        <p:txBody>
          <a:bodyPr/>
          <a:lstStyle/>
          <a:p>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2727C469-26A1-4E2C-907B-BC7B00517598}" type="slidenum">
              <a:rPr lang="zh-CN" altLang="en-US" smtClean="0"/>
              <a:t>‹#›</a:t>
            </a:fld>
            <a:endParaRPr lang="zh-CN" altLang="en-US"/>
          </a:p>
        </p:txBody>
      </p:sp>
    </p:spTree>
    <p:extLst>
      <p:ext uri="{BB962C8B-B14F-4D97-AF65-F5344CB8AC3E}">
        <p14:creationId xmlns:p14="http://schemas.microsoft.com/office/powerpoint/2010/main" val="2766512704"/>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userDrawn="1">
  <p:cSld name="38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60624689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空白">
    <p:spTree>
      <p:nvGrpSpPr>
        <p:cNvPr id="1" name=""/>
        <p:cNvGrpSpPr/>
        <p:nvPr/>
      </p:nvGrpSpPr>
      <p:grpSpPr>
        <a:xfrm>
          <a:off x="0" y="0"/>
          <a:ext cx="0" cy="0"/>
          <a:chOff x="0" y="0"/>
          <a:chExt cx="0" cy="0"/>
        </a:xfrm>
      </p:grpSpPr>
      <p:sp>
        <p:nvSpPr>
          <p:cNvPr id="171" name="Slide Number"/>
          <p:cNvSpPr txBox="1">
            <a:spLocks noGrp="1"/>
          </p:cNvSpPr>
          <p:nvPr>
            <p:ph type="sldNum" sz="quarter" idx="2"/>
          </p:nvPr>
        </p:nvSpPr>
        <p:spPr>
          <a:xfrm>
            <a:off x="11310526" y="6400688"/>
            <a:ext cx="275071" cy="276995"/>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60.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5"/>
        <p:cNvGrpSpPr/>
        <p:nvPr/>
      </p:nvGrpSpPr>
      <p:grpSpPr>
        <a:xfrm>
          <a:off x="0" y="0"/>
          <a:ext cx="0" cy="0"/>
          <a:chOff x="0" y="0"/>
          <a:chExt cx="0" cy="0"/>
        </a:xfrm>
      </p:grpSpPr>
      <p:sp>
        <p:nvSpPr>
          <p:cNvPr id="26" name="Google Shape;26;p4"/>
          <p:cNvSpPr/>
          <p:nvPr/>
        </p:nvSpPr>
        <p:spPr>
          <a:xfrm>
            <a:off x="-100" y="6727600"/>
            <a:ext cx="12192000" cy="130400"/>
          </a:xfrm>
          <a:prstGeom prst="rect">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27" name="Google Shape;27;p4"/>
          <p:cNvSpPr txBox="1">
            <a:spLocks noGrp="1"/>
          </p:cNvSpPr>
          <p:nvPr>
            <p:ph type="title"/>
          </p:nvPr>
        </p:nvSpPr>
        <p:spPr>
          <a:xfrm>
            <a:off x="415600" y="593367"/>
            <a:ext cx="11360800" cy="9432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28" name="Google Shape;28;p4"/>
          <p:cNvSpPr txBox="1">
            <a:spLocks noGrp="1"/>
          </p:cNvSpPr>
          <p:nvPr>
            <p:ph type="body" idx="1"/>
          </p:nvPr>
        </p:nvSpPr>
        <p:spPr>
          <a:xfrm>
            <a:off x="415600" y="1688433"/>
            <a:ext cx="11360800" cy="4403600"/>
          </a:xfrm>
          <a:prstGeom prst="rect">
            <a:avLst/>
          </a:prstGeom>
        </p:spPr>
        <p:txBody>
          <a:bodyPr spcFirstLastPara="1" wrap="square" lIns="91425" tIns="91425" rIns="91425" bIns="91425" anchor="t" anchorCtr="0">
            <a:noAutofit/>
          </a:bodyPr>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29" name="Google Shape;2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extLst>
      <p:ext uri="{BB962C8B-B14F-4D97-AF65-F5344CB8AC3E}">
        <p14:creationId xmlns:p14="http://schemas.microsoft.com/office/powerpoint/2010/main" val="29784733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内容与标题">
    <p:spTree>
      <p:nvGrpSpPr>
        <p:cNvPr id="1" name=""/>
        <p:cNvGrpSpPr/>
        <p:nvPr/>
      </p:nvGrpSpPr>
      <p:grpSpPr>
        <a:xfrm>
          <a:off x="0" y="0"/>
          <a:ext cx="0" cy="0"/>
          <a:chOff x="0" y="0"/>
          <a:chExt cx="0" cy="0"/>
        </a:xfrm>
      </p:grpSpPr>
      <p:sp>
        <p:nvSpPr>
          <p:cNvPr id="178" name="Title Text"/>
          <p:cNvSpPr txBox="1">
            <a:spLocks noGrp="1"/>
          </p:cNvSpPr>
          <p:nvPr>
            <p:ph type="title"/>
          </p:nvPr>
        </p:nvSpPr>
        <p:spPr>
          <a:xfrm>
            <a:off x="609763" y="273050"/>
            <a:ext cx="4012132" cy="1162050"/>
          </a:xfrm>
          <a:prstGeom prst="rect">
            <a:avLst/>
          </a:prstGeom>
        </p:spPr>
        <p:txBody>
          <a:bodyPr anchor="b"/>
          <a:lstStyle>
            <a:lvl1pPr algn="l">
              <a:defRPr sz="2000" b="1"/>
            </a:lvl1pPr>
          </a:lstStyle>
          <a:p>
            <a:r>
              <a:t>Title Text</a:t>
            </a:r>
          </a:p>
        </p:txBody>
      </p:sp>
      <p:sp>
        <p:nvSpPr>
          <p:cNvPr id="179" name="Body Level One…"/>
          <p:cNvSpPr txBox="1">
            <a:spLocks noGrp="1"/>
          </p:cNvSpPr>
          <p:nvPr>
            <p:ph type="body" idx="1"/>
          </p:nvPr>
        </p:nvSpPr>
        <p:spPr>
          <a:xfrm>
            <a:off x="4767977" y="273323"/>
            <a:ext cx="6817443" cy="5853113"/>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80" name="文本占位符 3"/>
          <p:cNvSpPr>
            <a:spLocks noGrp="1"/>
          </p:cNvSpPr>
          <p:nvPr>
            <p:ph type="body" sz="half" idx="13"/>
          </p:nvPr>
        </p:nvSpPr>
        <p:spPr>
          <a:xfrm>
            <a:off x="609938" y="1435103"/>
            <a:ext cx="4012135" cy="4691063"/>
          </a:xfrm>
          <a:prstGeom prst="rect">
            <a:avLst/>
          </a:prstGeom>
        </p:spPr>
        <p:txBody>
          <a:bodyPr/>
          <a:lstStyle/>
          <a:p>
            <a:endParaRPr/>
          </a:p>
        </p:txBody>
      </p:sp>
      <p:sp>
        <p:nvSpPr>
          <p:cNvPr id="181" name="Slide Number"/>
          <p:cNvSpPr txBox="1">
            <a:spLocks noGrp="1"/>
          </p:cNvSpPr>
          <p:nvPr>
            <p:ph type="sldNum" sz="quarter" idx="2"/>
          </p:nvPr>
        </p:nvSpPr>
        <p:spPr>
          <a:xfrm>
            <a:off x="11310526" y="6400688"/>
            <a:ext cx="275071" cy="276995"/>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图片与标题">
    <p:spTree>
      <p:nvGrpSpPr>
        <p:cNvPr id="1" name=""/>
        <p:cNvGrpSpPr/>
        <p:nvPr/>
      </p:nvGrpSpPr>
      <p:grpSpPr>
        <a:xfrm>
          <a:off x="0" y="0"/>
          <a:ext cx="0" cy="0"/>
          <a:chOff x="0" y="0"/>
          <a:chExt cx="0" cy="0"/>
        </a:xfrm>
      </p:grpSpPr>
      <p:sp>
        <p:nvSpPr>
          <p:cNvPr id="188" name="Title Text"/>
          <p:cNvSpPr txBox="1">
            <a:spLocks noGrp="1"/>
          </p:cNvSpPr>
          <p:nvPr>
            <p:ph type="title"/>
          </p:nvPr>
        </p:nvSpPr>
        <p:spPr>
          <a:xfrm>
            <a:off x="2390340" y="4800600"/>
            <a:ext cx="7317109" cy="566738"/>
          </a:xfrm>
          <a:prstGeom prst="rect">
            <a:avLst/>
          </a:prstGeom>
        </p:spPr>
        <p:txBody>
          <a:bodyPr anchor="b"/>
          <a:lstStyle>
            <a:lvl1pPr algn="l">
              <a:defRPr sz="2000" b="1"/>
            </a:lvl1pPr>
          </a:lstStyle>
          <a:p>
            <a:r>
              <a:t>Title Text</a:t>
            </a:r>
          </a:p>
        </p:txBody>
      </p:sp>
      <p:sp>
        <p:nvSpPr>
          <p:cNvPr id="189" name="图片占位符 2"/>
          <p:cNvSpPr>
            <a:spLocks noGrp="1"/>
          </p:cNvSpPr>
          <p:nvPr>
            <p:ph type="pic" sz="half" idx="13"/>
          </p:nvPr>
        </p:nvSpPr>
        <p:spPr>
          <a:xfrm>
            <a:off x="2390340" y="612775"/>
            <a:ext cx="7317109" cy="4114800"/>
          </a:xfrm>
          <a:prstGeom prst="rect">
            <a:avLst/>
          </a:prstGeom>
        </p:spPr>
        <p:txBody>
          <a:bodyPr lIns="91439" tIns="45719" rIns="91439" bIns="45719">
            <a:noAutofit/>
          </a:bodyPr>
          <a:lstStyle/>
          <a:p>
            <a:endParaRPr/>
          </a:p>
        </p:txBody>
      </p:sp>
      <p:sp>
        <p:nvSpPr>
          <p:cNvPr id="190" name="Body Level One…"/>
          <p:cNvSpPr txBox="1">
            <a:spLocks noGrp="1"/>
          </p:cNvSpPr>
          <p:nvPr>
            <p:ph type="body" sz="quarter" idx="1"/>
          </p:nvPr>
        </p:nvSpPr>
        <p:spPr>
          <a:xfrm>
            <a:off x="2390340" y="5367607"/>
            <a:ext cx="7317109" cy="804865"/>
          </a:xfrm>
          <a:prstGeom prst="rect">
            <a:avLst/>
          </a:prstGeom>
        </p:spPr>
        <p:txBody>
          <a:bodyPr/>
          <a:lstStyle>
            <a:lvl1pPr marL="0" indent="0">
              <a:spcBef>
                <a:spcPts val="300"/>
              </a:spcBef>
              <a:buSzTx/>
              <a:buFontTx/>
              <a:buNone/>
              <a:defRPr sz="1400"/>
            </a:lvl1pPr>
            <a:lvl2pPr marL="0" indent="0">
              <a:spcBef>
                <a:spcPts val="300"/>
              </a:spcBef>
              <a:buSzTx/>
              <a:buFontTx/>
              <a:buNone/>
              <a:defRPr sz="1400"/>
            </a:lvl2pPr>
            <a:lvl3pPr marL="0" indent="0">
              <a:spcBef>
                <a:spcPts val="300"/>
              </a:spcBef>
              <a:buSzTx/>
              <a:buFontTx/>
              <a:buNone/>
              <a:defRPr sz="1400"/>
            </a:lvl3pPr>
            <a:lvl4pPr marL="0" indent="0">
              <a:spcBef>
                <a:spcPts val="300"/>
              </a:spcBef>
              <a:buSzTx/>
              <a:buFontTx/>
              <a:buNone/>
              <a:defRPr sz="1400"/>
            </a:lvl4pPr>
            <a:lvl5pPr marL="0" indent="0">
              <a:spcBef>
                <a:spcPts val="300"/>
              </a:spcBef>
              <a:buSzTx/>
              <a:buFontTx/>
              <a:buNone/>
              <a:defRPr sz="1400"/>
            </a:lvl5pPr>
          </a:lstStyle>
          <a:p>
            <a:r>
              <a:t>Body Level One</a:t>
            </a:r>
          </a:p>
          <a:p>
            <a:pPr lvl="1"/>
            <a:r>
              <a:t>Body Level Two</a:t>
            </a:r>
          </a:p>
          <a:p>
            <a:pPr lvl="2"/>
            <a:r>
              <a:t>Body Level Three</a:t>
            </a:r>
          </a:p>
          <a:p>
            <a:pPr lvl="3"/>
            <a:r>
              <a:t>Body Level Four</a:t>
            </a:r>
          </a:p>
          <a:p>
            <a:pPr lvl="4"/>
            <a:r>
              <a:t>Body Level Five</a:t>
            </a:r>
          </a:p>
        </p:txBody>
      </p:sp>
      <p:sp>
        <p:nvSpPr>
          <p:cNvPr id="191" name="Slide Number"/>
          <p:cNvSpPr txBox="1">
            <a:spLocks noGrp="1"/>
          </p:cNvSpPr>
          <p:nvPr>
            <p:ph type="sldNum" sz="quarter" idx="2"/>
          </p:nvPr>
        </p:nvSpPr>
        <p:spPr>
          <a:xfrm>
            <a:off x="11310526" y="6400688"/>
            <a:ext cx="275071" cy="276995"/>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标题和竖排文字">
    <p:spTree>
      <p:nvGrpSpPr>
        <p:cNvPr id="1" name=""/>
        <p:cNvGrpSpPr/>
        <p:nvPr/>
      </p:nvGrpSpPr>
      <p:grpSpPr>
        <a:xfrm>
          <a:off x="0" y="0"/>
          <a:ext cx="0" cy="0"/>
          <a:chOff x="0" y="0"/>
          <a:chExt cx="0" cy="0"/>
        </a:xfrm>
      </p:grpSpPr>
      <p:sp>
        <p:nvSpPr>
          <p:cNvPr id="198" name="Title Text"/>
          <p:cNvSpPr txBox="1">
            <a:spLocks noGrp="1"/>
          </p:cNvSpPr>
          <p:nvPr>
            <p:ph type="title"/>
          </p:nvPr>
        </p:nvSpPr>
        <p:spPr>
          <a:prstGeom prst="rect">
            <a:avLst/>
          </a:prstGeom>
        </p:spPr>
        <p:txBody>
          <a:bodyPr/>
          <a:lstStyle/>
          <a:p>
            <a:r>
              <a:t>Title Text</a:t>
            </a:r>
          </a:p>
        </p:txBody>
      </p:sp>
      <p:sp>
        <p:nvSpPr>
          <p:cNvPr id="199" name="Body Level One…"/>
          <p:cNvSpPr txBox="1">
            <a:spLocks noGrp="1"/>
          </p:cNvSpPr>
          <p:nvPr>
            <p:ph type="body" idx="1"/>
          </p:nvPr>
        </p:nvSpPr>
        <p:spPr>
          <a:xfrm>
            <a:off x="609761" y="1600206"/>
            <a:ext cx="10975659" cy="4525963"/>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00" name="Slide Number"/>
          <p:cNvSpPr txBox="1">
            <a:spLocks noGrp="1"/>
          </p:cNvSpPr>
          <p:nvPr>
            <p:ph type="sldNum" sz="quarter" idx="2"/>
          </p:nvPr>
        </p:nvSpPr>
        <p:spPr>
          <a:xfrm>
            <a:off x="11310526" y="6400688"/>
            <a:ext cx="275071" cy="276995"/>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节标题">
    <p:spTree>
      <p:nvGrpSpPr>
        <p:cNvPr id="1" name=""/>
        <p:cNvGrpSpPr/>
        <p:nvPr/>
      </p:nvGrpSpPr>
      <p:grpSpPr>
        <a:xfrm>
          <a:off x="0" y="0"/>
          <a:ext cx="0" cy="0"/>
          <a:chOff x="0" y="0"/>
          <a:chExt cx="0" cy="0"/>
        </a:xfrm>
      </p:grpSpPr>
      <p:sp>
        <p:nvSpPr>
          <p:cNvPr id="29" name="Title Text"/>
          <p:cNvSpPr txBox="1">
            <a:spLocks noGrp="1"/>
          </p:cNvSpPr>
          <p:nvPr>
            <p:ph type="title"/>
          </p:nvPr>
        </p:nvSpPr>
        <p:spPr>
          <a:xfrm>
            <a:off x="963504" y="4406913"/>
            <a:ext cx="10365903" cy="1362078"/>
          </a:xfrm>
          <a:prstGeom prst="rect">
            <a:avLst/>
          </a:prstGeom>
        </p:spPr>
        <p:txBody>
          <a:bodyPr anchor="t"/>
          <a:lstStyle>
            <a:lvl1pPr algn="l">
              <a:defRPr sz="4000" b="1" cap="all"/>
            </a:lvl1pPr>
          </a:lstStyle>
          <a:p>
            <a:r>
              <a:t>Title Text</a:t>
            </a:r>
          </a:p>
        </p:txBody>
      </p:sp>
      <p:sp>
        <p:nvSpPr>
          <p:cNvPr id="30" name="Body Level One…"/>
          <p:cNvSpPr txBox="1">
            <a:spLocks noGrp="1"/>
          </p:cNvSpPr>
          <p:nvPr>
            <p:ph type="body" sz="quarter" idx="1"/>
          </p:nvPr>
        </p:nvSpPr>
        <p:spPr>
          <a:xfrm>
            <a:off x="963504" y="2906713"/>
            <a:ext cx="10365903" cy="1500190"/>
          </a:xfrm>
          <a:prstGeom prst="rect">
            <a:avLst/>
          </a:prstGeom>
        </p:spPr>
        <p:txBody>
          <a:bodyPr anchor="b"/>
          <a:lstStyle>
            <a:lvl1pPr marL="0" indent="0">
              <a:spcBef>
                <a:spcPts val="400"/>
              </a:spcBef>
              <a:buSzTx/>
              <a:buFontTx/>
              <a:buNone/>
              <a:defRPr sz="2000">
                <a:solidFill>
                  <a:srgbClr val="888888"/>
                </a:solidFill>
              </a:defRPr>
            </a:lvl1pPr>
            <a:lvl2pPr marL="0" indent="0">
              <a:spcBef>
                <a:spcPts val="400"/>
              </a:spcBef>
              <a:buSzTx/>
              <a:buFontTx/>
              <a:buNone/>
              <a:defRPr sz="2000">
                <a:solidFill>
                  <a:srgbClr val="888888"/>
                </a:solidFill>
              </a:defRPr>
            </a:lvl2pPr>
            <a:lvl3pPr marL="0" indent="0">
              <a:spcBef>
                <a:spcPts val="400"/>
              </a:spcBef>
              <a:buSzTx/>
              <a:buFontTx/>
              <a:buNone/>
              <a:defRPr sz="2000">
                <a:solidFill>
                  <a:srgbClr val="888888"/>
                </a:solidFill>
              </a:defRPr>
            </a:lvl3pPr>
            <a:lvl4pPr marL="0" indent="0">
              <a:spcBef>
                <a:spcPts val="400"/>
              </a:spcBef>
              <a:buSzTx/>
              <a:buFontTx/>
              <a:buNone/>
              <a:defRPr sz="2000">
                <a:solidFill>
                  <a:srgbClr val="888888"/>
                </a:solidFill>
              </a:defRPr>
            </a:lvl4pPr>
            <a:lvl5pPr marL="0" indent="0">
              <a:spcBef>
                <a:spcPts val="400"/>
              </a:spcBef>
              <a:buSzTx/>
              <a:buFontTx/>
              <a:buNone/>
              <a:defRPr sz="2000">
                <a:solidFill>
                  <a:srgbClr val="888888"/>
                </a:solidFill>
              </a:defRPr>
            </a:lvl5pPr>
          </a:lstStyle>
          <a:p>
            <a:r>
              <a:t>Body Level One</a:t>
            </a:r>
          </a:p>
          <a:p>
            <a:pPr lvl="1"/>
            <a:r>
              <a:t>Body Level Two</a:t>
            </a:r>
          </a:p>
          <a:p>
            <a:pPr lvl="2"/>
            <a:r>
              <a:t>Body Level Three</a:t>
            </a:r>
          </a:p>
          <a:p>
            <a:pPr lvl="3"/>
            <a:r>
              <a:t>Body Level Four</a:t>
            </a:r>
          </a:p>
          <a:p>
            <a:pPr lvl="4"/>
            <a:r>
              <a:t>Body Level Five</a:t>
            </a:r>
          </a:p>
        </p:txBody>
      </p:sp>
      <p:sp>
        <p:nvSpPr>
          <p:cNvPr id="3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type="tx">
  <p:cSld name="垂直排列标题与文本">
    <p:spTree>
      <p:nvGrpSpPr>
        <p:cNvPr id="1" name=""/>
        <p:cNvGrpSpPr/>
        <p:nvPr/>
      </p:nvGrpSpPr>
      <p:grpSpPr>
        <a:xfrm>
          <a:off x="0" y="0"/>
          <a:ext cx="0" cy="0"/>
          <a:chOff x="0" y="0"/>
          <a:chExt cx="0" cy="0"/>
        </a:xfrm>
      </p:grpSpPr>
      <p:sp>
        <p:nvSpPr>
          <p:cNvPr id="207" name="Title Text"/>
          <p:cNvSpPr txBox="1">
            <a:spLocks noGrp="1"/>
          </p:cNvSpPr>
          <p:nvPr>
            <p:ph type="title"/>
          </p:nvPr>
        </p:nvSpPr>
        <p:spPr>
          <a:xfrm>
            <a:off x="11792903" y="274909"/>
            <a:ext cx="3658556" cy="5851529"/>
          </a:xfrm>
          <a:prstGeom prst="rect">
            <a:avLst/>
          </a:prstGeom>
        </p:spPr>
        <p:txBody>
          <a:bodyPr/>
          <a:lstStyle/>
          <a:p>
            <a:r>
              <a:t>Title Text</a:t>
            </a:r>
          </a:p>
        </p:txBody>
      </p:sp>
      <p:sp>
        <p:nvSpPr>
          <p:cNvPr id="208" name="Body Level One…"/>
          <p:cNvSpPr txBox="1">
            <a:spLocks noGrp="1"/>
          </p:cNvSpPr>
          <p:nvPr>
            <p:ph type="body" idx="1"/>
          </p:nvPr>
        </p:nvSpPr>
        <p:spPr>
          <a:xfrm>
            <a:off x="813015" y="274909"/>
            <a:ext cx="10776640" cy="5851529"/>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09" name="Slide Number"/>
          <p:cNvSpPr txBox="1">
            <a:spLocks noGrp="1"/>
          </p:cNvSpPr>
          <p:nvPr>
            <p:ph type="sldNum" sz="quarter" idx="2"/>
          </p:nvPr>
        </p:nvSpPr>
        <p:spPr>
          <a:xfrm>
            <a:off x="11310526" y="6400688"/>
            <a:ext cx="275071" cy="276995"/>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type="tx">
  <p:cSld name="标题幻灯片">
    <p:spTree>
      <p:nvGrpSpPr>
        <p:cNvPr id="1" name=""/>
        <p:cNvGrpSpPr/>
        <p:nvPr/>
      </p:nvGrpSpPr>
      <p:grpSpPr>
        <a:xfrm>
          <a:off x="0" y="0"/>
          <a:ext cx="0" cy="0"/>
          <a:chOff x="0" y="0"/>
          <a:chExt cx="0" cy="0"/>
        </a:xfrm>
      </p:grpSpPr>
      <p:sp>
        <p:nvSpPr>
          <p:cNvPr id="216" name="Title Text"/>
          <p:cNvSpPr txBox="1">
            <a:spLocks noGrp="1"/>
          </p:cNvSpPr>
          <p:nvPr>
            <p:ph type="title"/>
          </p:nvPr>
        </p:nvSpPr>
        <p:spPr>
          <a:xfrm>
            <a:off x="914648" y="2130437"/>
            <a:ext cx="10365903" cy="1470026"/>
          </a:xfrm>
          <a:prstGeom prst="rect">
            <a:avLst/>
          </a:prstGeom>
        </p:spPr>
        <p:txBody>
          <a:bodyPr/>
          <a:lstStyle/>
          <a:p>
            <a:r>
              <a:t>Title Text</a:t>
            </a:r>
          </a:p>
        </p:txBody>
      </p:sp>
      <p:sp>
        <p:nvSpPr>
          <p:cNvPr id="217" name="Body Level One…"/>
          <p:cNvSpPr txBox="1">
            <a:spLocks noGrp="1"/>
          </p:cNvSpPr>
          <p:nvPr>
            <p:ph type="body" sz="quarter" idx="1"/>
          </p:nvPr>
        </p:nvSpPr>
        <p:spPr>
          <a:xfrm>
            <a:off x="1829277" y="3886200"/>
            <a:ext cx="8536627" cy="1752600"/>
          </a:xfrm>
          <a:prstGeom prst="rect">
            <a:avLst/>
          </a:prstGeom>
        </p:spPr>
        <p:txBody>
          <a:bodyPr/>
          <a:lstStyle>
            <a:lvl1pPr marL="0" indent="0" algn="ctr">
              <a:buSzTx/>
              <a:buFontTx/>
              <a:buNone/>
              <a:defRPr>
                <a:solidFill>
                  <a:srgbClr val="888888"/>
                </a:solidFill>
              </a:defRPr>
            </a:lvl1pPr>
            <a:lvl2pPr marL="0" indent="0" algn="ctr">
              <a:buSzTx/>
              <a:buFontTx/>
              <a:buNone/>
              <a:defRPr>
                <a:solidFill>
                  <a:srgbClr val="888888"/>
                </a:solidFill>
              </a:defRPr>
            </a:lvl2pPr>
            <a:lvl3pPr marL="0" indent="0" algn="ctr">
              <a:buSzTx/>
              <a:buFontTx/>
              <a:buNone/>
              <a:defRPr>
                <a:solidFill>
                  <a:srgbClr val="888888"/>
                </a:solidFill>
              </a:defRPr>
            </a:lvl3pPr>
            <a:lvl4pPr marL="0" indent="0" algn="ctr">
              <a:buSzTx/>
              <a:buFontTx/>
              <a:buNone/>
              <a:defRPr>
                <a:solidFill>
                  <a:srgbClr val="888888"/>
                </a:solidFill>
              </a:defRPr>
            </a:lvl4pPr>
            <a:lvl5pPr marL="0" indent="0" algn="ctr">
              <a:buSzTx/>
              <a:buFontTx/>
              <a:buNone/>
              <a:defRPr>
                <a:solidFill>
                  <a:srgbClr val="888888"/>
                </a:solidFill>
              </a:defRPr>
            </a:lvl5pPr>
          </a:lstStyle>
          <a:p>
            <a:r>
              <a:t>Body Level One</a:t>
            </a:r>
          </a:p>
          <a:p>
            <a:pPr lvl="1"/>
            <a:r>
              <a:t>Body Level Two</a:t>
            </a:r>
          </a:p>
          <a:p>
            <a:pPr lvl="2"/>
            <a:r>
              <a:t>Body Level Three</a:t>
            </a:r>
          </a:p>
          <a:p>
            <a:pPr lvl="3"/>
            <a:r>
              <a:t>Body Level Four</a:t>
            </a:r>
          </a:p>
          <a:p>
            <a:pPr lvl="4"/>
            <a:r>
              <a:t>Body Level Five</a:t>
            </a:r>
          </a:p>
        </p:txBody>
      </p:sp>
      <p:sp>
        <p:nvSpPr>
          <p:cNvPr id="21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type="tx">
  <p:cSld name="节标题">
    <p:spTree>
      <p:nvGrpSpPr>
        <p:cNvPr id="1" name=""/>
        <p:cNvGrpSpPr/>
        <p:nvPr/>
      </p:nvGrpSpPr>
      <p:grpSpPr>
        <a:xfrm>
          <a:off x="0" y="0"/>
          <a:ext cx="0" cy="0"/>
          <a:chOff x="0" y="0"/>
          <a:chExt cx="0" cy="0"/>
        </a:xfrm>
      </p:grpSpPr>
      <p:sp>
        <p:nvSpPr>
          <p:cNvPr id="234" name="Title Text"/>
          <p:cNvSpPr txBox="1">
            <a:spLocks noGrp="1"/>
          </p:cNvSpPr>
          <p:nvPr>
            <p:ph type="title"/>
          </p:nvPr>
        </p:nvSpPr>
        <p:spPr>
          <a:xfrm>
            <a:off x="963504" y="4406913"/>
            <a:ext cx="10365903" cy="1362078"/>
          </a:xfrm>
          <a:prstGeom prst="rect">
            <a:avLst/>
          </a:prstGeom>
        </p:spPr>
        <p:txBody>
          <a:bodyPr anchor="t"/>
          <a:lstStyle>
            <a:lvl1pPr algn="l">
              <a:defRPr sz="4000" b="1" cap="all"/>
            </a:lvl1pPr>
          </a:lstStyle>
          <a:p>
            <a:r>
              <a:t>Title Text</a:t>
            </a:r>
          </a:p>
        </p:txBody>
      </p:sp>
      <p:sp>
        <p:nvSpPr>
          <p:cNvPr id="235" name="Body Level One…"/>
          <p:cNvSpPr txBox="1">
            <a:spLocks noGrp="1"/>
          </p:cNvSpPr>
          <p:nvPr>
            <p:ph type="body" sz="quarter" idx="1"/>
          </p:nvPr>
        </p:nvSpPr>
        <p:spPr>
          <a:xfrm>
            <a:off x="963504" y="2906713"/>
            <a:ext cx="10365903" cy="1500190"/>
          </a:xfrm>
          <a:prstGeom prst="rect">
            <a:avLst/>
          </a:prstGeom>
        </p:spPr>
        <p:txBody>
          <a:bodyPr anchor="b"/>
          <a:lstStyle>
            <a:lvl1pPr marL="0" indent="0">
              <a:spcBef>
                <a:spcPts val="400"/>
              </a:spcBef>
              <a:buSzTx/>
              <a:buFontTx/>
              <a:buNone/>
              <a:defRPr sz="2000">
                <a:solidFill>
                  <a:srgbClr val="888888"/>
                </a:solidFill>
              </a:defRPr>
            </a:lvl1pPr>
            <a:lvl2pPr marL="0" indent="0">
              <a:spcBef>
                <a:spcPts val="400"/>
              </a:spcBef>
              <a:buSzTx/>
              <a:buFontTx/>
              <a:buNone/>
              <a:defRPr sz="2000">
                <a:solidFill>
                  <a:srgbClr val="888888"/>
                </a:solidFill>
              </a:defRPr>
            </a:lvl2pPr>
            <a:lvl3pPr marL="0" indent="0">
              <a:spcBef>
                <a:spcPts val="400"/>
              </a:spcBef>
              <a:buSzTx/>
              <a:buFontTx/>
              <a:buNone/>
              <a:defRPr sz="2000">
                <a:solidFill>
                  <a:srgbClr val="888888"/>
                </a:solidFill>
              </a:defRPr>
            </a:lvl3pPr>
            <a:lvl4pPr marL="0" indent="0">
              <a:spcBef>
                <a:spcPts val="400"/>
              </a:spcBef>
              <a:buSzTx/>
              <a:buFontTx/>
              <a:buNone/>
              <a:defRPr sz="2000">
                <a:solidFill>
                  <a:srgbClr val="888888"/>
                </a:solidFill>
              </a:defRPr>
            </a:lvl4pPr>
            <a:lvl5pPr marL="0" indent="0">
              <a:spcBef>
                <a:spcPts val="400"/>
              </a:spcBef>
              <a:buSzTx/>
              <a:buFontTx/>
              <a:buNone/>
              <a:defRPr sz="2000">
                <a:solidFill>
                  <a:srgbClr val="888888"/>
                </a:solidFill>
              </a:defRPr>
            </a:lvl5pPr>
          </a:lstStyle>
          <a:p>
            <a:r>
              <a:t>Body Level One</a:t>
            </a:r>
          </a:p>
          <a:p>
            <a:pPr lvl="1"/>
            <a:r>
              <a:t>Body Level Two</a:t>
            </a:r>
          </a:p>
          <a:p>
            <a:pPr lvl="2"/>
            <a:r>
              <a:t>Body Level Three</a:t>
            </a:r>
          </a:p>
          <a:p>
            <a:pPr lvl="3"/>
            <a:r>
              <a:t>Body Level Four</a:t>
            </a:r>
          </a:p>
          <a:p>
            <a:pPr lvl="4"/>
            <a:r>
              <a:t>Body Level Five</a:t>
            </a:r>
          </a:p>
        </p:txBody>
      </p:sp>
      <p:sp>
        <p:nvSpPr>
          <p:cNvPr id="23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type="tx">
  <p:cSld name="两栏内容">
    <p:spTree>
      <p:nvGrpSpPr>
        <p:cNvPr id="1" name=""/>
        <p:cNvGrpSpPr/>
        <p:nvPr/>
      </p:nvGrpSpPr>
      <p:grpSpPr>
        <a:xfrm>
          <a:off x="0" y="0"/>
          <a:ext cx="0" cy="0"/>
          <a:chOff x="0" y="0"/>
          <a:chExt cx="0" cy="0"/>
        </a:xfrm>
      </p:grpSpPr>
      <p:sp>
        <p:nvSpPr>
          <p:cNvPr id="243" name="Title Text"/>
          <p:cNvSpPr txBox="1">
            <a:spLocks noGrp="1"/>
          </p:cNvSpPr>
          <p:nvPr>
            <p:ph type="title"/>
          </p:nvPr>
        </p:nvSpPr>
        <p:spPr>
          <a:prstGeom prst="rect">
            <a:avLst/>
          </a:prstGeom>
        </p:spPr>
        <p:txBody>
          <a:bodyPr/>
          <a:lstStyle/>
          <a:p>
            <a:r>
              <a:t>Title Text</a:t>
            </a:r>
          </a:p>
        </p:txBody>
      </p:sp>
      <p:sp>
        <p:nvSpPr>
          <p:cNvPr id="244" name="Body Level One…"/>
          <p:cNvSpPr txBox="1">
            <a:spLocks noGrp="1"/>
          </p:cNvSpPr>
          <p:nvPr>
            <p:ph type="body" sz="half" idx="1"/>
          </p:nvPr>
        </p:nvSpPr>
        <p:spPr>
          <a:xfrm>
            <a:off x="813015" y="1600206"/>
            <a:ext cx="7217596" cy="4525963"/>
          </a:xfrm>
          <a:prstGeom prst="rect">
            <a:avLst/>
          </a:prstGeom>
        </p:spPr>
        <p:txBody>
          <a:bodyPr/>
          <a:lstStyle>
            <a:lvl1pPr>
              <a:spcBef>
                <a:spcPts val="600"/>
              </a:spcBef>
              <a:defRPr sz="2800"/>
            </a:lvl1pPr>
            <a:lvl2pPr marL="790575" indent="-333375">
              <a:spcBef>
                <a:spcPts val="600"/>
              </a:spcBef>
              <a:defRPr sz="2800"/>
            </a:lvl2pPr>
            <a:lvl3pPr marL="1234438" indent="-320038">
              <a:spcBef>
                <a:spcPts val="600"/>
              </a:spcBef>
              <a:defRPr sz="2800"/>
            </a:lvl3pPr>
            <a:lvl4pPr marL="1727200" indent="-355600">
              <a:spcBef>
                <a:spcPts val="600"/>
              </a:spcBef>
              <a:defRPr sz="2800"/>
            </a:lvl4pPr>
            <a:lvl5pPr marL="2184400" indent="-355600">
              <a:spcBef>
                <a:spcPts val="600"/>
              </a:spcBef>
              <a:defRPr sz="2800"/>
            </a:lvl5pPr>
          </a:lstStyle>
          <a:p>
            <a:r>
              <a:t>Body Level One</a:t>
            </a:r>
          </a:p>
          <a:p>
            <a:pPr lvl="1"/>
            <a:r>
              <a:t>Body Level Two</a:t>
            </a:r>
          </a:p>
          <a:p>
            <a:pPr lvl="2"/>
            <a:r>
              <a:t>Body Level Three</a:t>
            </a:r>
          </a:p>
          <a:p>
            <a:pPr lvl="3"/>
            <a:r>
              <a:t>Body Level Four</a:t>
            </a:r>
          </a:p>
          <a:p>
            <a:pPr lvl="4"/>
            <a:r>
              <a:t>Body Level Five</a:t>
            </a:r>
          </a:p>
        </p:txBody>
      </p:sp>
      <p:sp>
        <p:nvSpPr>
          <p:cNvPr id="24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type="tx">
  <p:cSld name="比较">
    <p:spTree>
      <p:nvGrpSpPr>
        <p:cNvPr id="1" name=""/>
        <p:cNvGrpSpPr/>
        <p:nvPr/>
      </p:nvGrpSpPr>
      <p:grpSpPr>
        <a:xfrm>
          <a:off x="0" y="0"/>
          <a:ext cx="0" cy="0"/>
          <a:chOff x="0" y="0"/>
          <a:chExt cx="0" cy="0"/>
        </a:xfrm>
      </p:grpSpPr>
      <p:sp>
        <p:nvSpPr>
          <p:cNvPr id="252" name="Title Text"/>
          <p:cNvSpPr txBox="1">
            <a:spLocks noGrp="1"/>
          </p:cNvSpPr>
          <p:nvPr>
            <p:ph type="title"/>
          </p:nvPr>
        </p:nvSpPr>
        <p:spPr>
          <a:prstGeom prst="rect">
            <a:avLst/>
          </a:prstGeom>
        </p:spPr>
        <p:txBody>
          <a:bodyPr/>
          <a:lstStyle/>
          <a:p>
            <a:r>
              <a:t>Title Text</a:t>
            </a:r>
          </a:p>
        </p:txBody>
      </p:sp>
      <p:sp>
        <p:nvSpPr>
          <p:cNvPr id="253" name="Body Level One…"/>
          <p:cNvSpPr txBox="1">
            <a:spLocks noGrp="1"/>
          </p:cNvSpPr>
          <p:nvPr>
            <p:ph type="body" sz="quarter" idx="1"/>
          </p:nvPr>
        </p:nvSpPr>
        <p:spPr>
          <a:xfrm>
            <a:off x="609759" y="1535112"/>
            <a:ext cx="5388320" cy="639763"/>
          </a:xfrm>
          <a:prstGeom prst="rect">
            <a:avLst/>
          </a:prstGeom>
        </p:spPr>
        <p:txBody>
          <a:bodyPr anchor="b"/>
          <a:lstStyle>
            <a:lvl1pPr marL="0" indent="0">
              <a:spcBef>
                <a:spcPts val="500"/>
              </a:spcBef>
              <a:buSzTx/>
              <a:buFontTx/>
              <a:buNone/>
              <a:defRPr sz="2400" b="1"/>
            </a:lvl1pPr>
            <a:lvl2pPr marL="0" indent="0">
              <a:spcBef>
                <a:spcPts val="500"/>
              </a:spcBef>
              <a:buSzTx/>
              <a:buFontTx/>
              <a:buNone/>
              <a:defRPr sz="2400" b="1"/>
            </a:lvl2pPr>
            <a:lvl3pPr marL="0" indent="0">
              <a:spcBef>
                <a:spcPts val="500"/>
              </a:spcBef>
              <a:buSzTx/>
              <a:buFontTx/>
              <a:buNone/>
              <a:defRPr sz="2400" b="1"/>
            </a:lvl3pPr>
            <a:lvl4pPr marL="0" indent="0">
              <a:spcBef>
                <a:spcPts val="500"/>
              </a:spcBef>
              <a:buSzTx/>
              <a:buFontTx/>
              <a:buNone/>
              <a:defRPr sz="2400" b="1"/>
            </a:lvl4pPr>
            <a:lvl5pPr marL="0" indent="0">
              <a:spcBef>
                <a:spcPts val="500"/>
              </a:spcBef>
              <a:buSzTx/>
              <a:buFontTx/>
              <a:buNone/>
              <a:defRPr sz="2400" b="1"/>
            </a:lvl5pPr>
          </a:lstStyle>
          <a:p>
            <a:r>
              <a:t>Body Level One</a:t>
            </a:r>
          </a:p>
          <a:p>
            <a:pPr lvl="1"/>
            <a:r>
              <a:t>Body Level Two</a:t>
            </a:r>
          </a:p>
          <a:p>
            <a:pPr lvl="2"/>
            <a:r>
              <a:t>Body Level Three</a:t>
            </a:r>
          </a:p>
          <a:p>
            <a:pPr lvl="3"/>
            <a:r>
              <a:t>Body Level Four</a:t>
            </a:r>
          </a:p>
          <a:p>
            <a:pPr lvl="4"/>
            <a:r>
              <a:t>Body Level Five</a:t>
            </a:r>
          </a:p>
        </p:txBody>
      </p:sp>
      <p:sp>
        <p:nvSpPr>
          <p:cNvPr id="254" name="文本占位符 4"/>
          <p:cNvSpPr>
            <a:spLocks noGrp="1"/>
          </p:cNvSpPr>
          <p:nvPr>
            <p:ph type="body" sz="quarter" idx="13"/>
          </p:nvPr>
        </p:nvSpPr>
        <p:spPr>
          <a:xfrm>
            <a:off x="6194988" y="1535116"/>
            <a:ext cx="5390440" cy="639765"/>
          </a:xfrm>
          <a:prstGeom prst="rect">
            <a:avLst/>
          </a:prstGeom>
        </p:spPr>
        <p:txBody>
          <a:bodyPr anchor="b"/>
          <a:lstStyle/>
          <a:p>
            <a:endParaRPr/>
          </a:p>
        </p:txBody>
      </p:sp>
      <p:sp>
        <p:nvSpPr>
          <p:cNvPr id="25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type="tx">
  <p:cSld name="仅标题">
    <p:spTree>
      <p:nvGrpSpPr>
        <p:cNvPr id="1" name=""/>
        <p:cNvGrpSpPr/>
        <p:nvPr/>
      </p:nvGrpSpPr>
      <p:grpSpPr>
        <a:xfrm>
          <a:off x="0" y="0"/>
          <a:ext cx="0" cy="0"/>
          <a:chOff x="0" y="0"/>
          <a:chExt cx="0" cy="0"/>
        </a:xfrm>
      </p:grpSpPr>
      <p:sp>
        <p:nvSpPr>
          <p:cNvPr id="262" name="Title Text"/>
          <p:cNvSpPr txBox="1">
            <a:spLocks noGrp="1"/>
          </p:cNvSpPr>
          <p:nvPr>
            <p:ph type="title"/>
          </p:nvPr>
        </p:nvSpPr>
        <p:spPr>
          <a:prstGeom prst="rect">
            <a:avLst/>
          </a:prstGeom>
        </p:spPr>
        <p:txBody>
          <a:bodyPr/>
          <a:lstStyle/>
          <a:p>
            <a:r>
              <a:t>Title Text</a:t>
            </a:r>
          </a:p>
        </p:txBody>
      </p:sp>
      <p:sp>
        <p:nvSpPr>
          <p:cNvPr id="26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type="tx">
  <p:cSld name="内容与标题">
    <p:spTree>
      <p:nvGrpSpPr>
        <p:cNvPr id="1" name=""/>
        <p:cNvGrpSpPr/>
        <p:nvPr/>
      </p:nvGrpSpPr>
      <p:grpSpPr>
        <a:xfrm>
          <a:off x="0" y="0"/>
          <a:ext cx="0" cy="0"/>
          <a:chOff x="0" y="0"/>
          <a:chExt cx="0" cy="0"/>
        </a:xfrm>
      </p:grpSpPr>
      <p:sp>
        <p:nvSpPr>
          <p:cNvPr id="277" name="Title Text"/>
          <p:cNvSpPr txBox="1">
            <a:spLocks noGrp="1"/>
          </p:cNvSpPr>
          <p:nvPr>
            <p:ph type="title"/>
          </p:nvPr>
        </p:nvSpPr>
        <p:spPr>
          <a:xfrm>
            <a:off x="609945" y="273050"/>
            <a:ext cx="4012135" cy="1162050"/>
          </a:xfrm>
          <a:prstGeom prst="rect">
            <a:avLst/>
          </a:prstGeom>
        </p:spPr>
        <p:txBody>
          <a:bodyPr anchor="b"/>
          <a:lstStyle>
            <a:lvl1pPr algn="l">
              <a:defRPr sz="2000" b="1"/>
            </a:lvl1pPr>
          </a:lstStyle>
          <a:p>
            <a:r>
              <a:t>Title Text</a:t>
            </a:r>
          </a:p>
        </p:txBody>
      </p:sp>
      <p:sp>
        <p:nvSpPr>
          <p:cNvPr id="278" name="Body Level One…"/>
          <p:cNvSpPr txBox="1">
            <a:spLocks noGrp="1"/>
          </p:cNvSpPr>
          <p:nvPr>
            <p:ph type="body" idx="1"/>
          </p:nvPr>
        </p:nvSpPr>
        <p:spPr>
          <a:xfrm>
            <a:off x="4767977" y="273333"/>
            <a:ext cx="6817443" cy="5853113"/>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79" name="文本占位符 3"/>
          <p:cNvSpPr>
            <a:spLocks noGrp="1"/>
          </p:cNvSpPr>
          <p:nvPr>
            <p:ph type="body" sz="half" idx="13"/>
          </p:nvPr>
        </p:nvSpPr>
        <p:spPr>
          <a:xfrm>
            <a:off x="609945" y="1435103"/>
            <a:ext cx="4012135" cy="4691063"/>
          </a:xfrm>
          <a:prstGeom prst="rect">
            <a:avLst/>
          </a:prstGeom>
        </p:spPr>
        <p:txBody>
          <a:bodyPr/>
          <a:lstStyle/>
          <a:p>
            <a:endParaRPr/>
          </a:p>
        </p:txBody>
      </p:sp>
      <p:sp>
        <p:nvSpPr>
          <p:cNvPr id="28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type="tx">
  <p:cSld name="图片与标题">
    <p:spTree>
      <p:nvGrpSpPr>
        <p:cNvPr id="1" name=""/>
        <p:cNvGrpSpPr/>
        <p:nvPr/>
      </p:nvGrpSpPr>
      <p:grpSpPr>
        <a:xfrm>
          <a:off x="0" y="0"/>
          <a:ext cx="0" cy="0"/>
          <a:chOff x="0" y="0"/>
          <a:chExt cx="0" cy="0"/>
        </a:xfrm>
      </p:grpSpPr>
      <p:sp>
        <p:nvSpPr>
          <p:cNvPr id="287" name="Title Text"/>
          <p:cNvSpPr txBox="1">
            <a:spLocks noGrp="1"/>
          </p:cNvSpPr>
          <p:nvPr>
            <p:ph type="title"/>
          </p:nvPr>
        </p:nvSpPr>
        <p:spPr>
          <a:xfrm>
            <a:off x="2390340" y="4800600"/>
            <a:ext cx="7317109" cy="566738"/>
          </a:xfrm>
          <a:prstGeom prst="rect">
            <a:avLst/>
          </a:prstGeom>
        </p:spPr>
        <p:txBody>
          <a:bodyPr anchor="b"/>
          <a:lstStyle>
            <a:lvl1pPr algn="l">
              <a:defRPr sz="2000" b="1"/>
            </a:lvl1pPr>
          </a:lstStyle>
          <a:p>
            <a:r>
              <a:t>Title Text</a:t>
            </a:r>
          </a:p>
        </p:txBody>
      </p:sp>
      <p:sp>
        <p:nvSpPr>
          <p:cNvPr id="288" name="图片占位符 2"/>
          <p:cNvSpPr>
            <a:spLocks noGrp="1"/>
          </p:cNvSpPr>
          <p:nvPr>
            <p:ph type="pic" sz="half" idx="13"/>
          </p:nvPr>
        </p:nvSpPr>
        <p:spPr>
          <a:xfrm>
            <a:off x="2390340" y="612775"/>
            <a:ext cx="7317109" cy="4114800"/>
          </a:xfrm>
          <a:prstGeom prst="rect">
            <a:avLst/>
          </a:prstGeom>
        </p:spPr>
        <p:txBody>
          <a:bodyPr lIns="91439" tIns="45719" rIns="91439" bIns="45719">
            <a:noAutofit/>
          </a:bodyPr>
          <a:lstStyle/>
          <a:p>
            <a:endParaRPr/>
          </a:p>
        </p:txBody>
      </p:sp>
      <p:sp>
        <p:nvSpPr>
          <p:cNvPr id="289" name="Body Level One…"/>
          <p:cNvSpPr txBox="1">
            <a:spLocks noGrp="1"/>
          </p:cNvSpPr>
          <p:nvPr>
            <p:ph type="body" sz="quarter" idx="1"/>
          </p:nvPr>
        </p:nvSpPr>
        <p:spPr>
          <a:xfrm>
            <a:off x="2390340" y="5367607"/>
            <a:ext cx="7317109" cy="804865"/>
          </a:xfrm>
          <a:prstGeom prst="rect">
            <a:avLst/>
          </a:prstGeom>
        </p:spPr>
        <p:txBody>
          <a:bodyPr/>
          <a:lstStyle>
            <a:lvl1pPr marL="0" indent="0">
              <a:spcBef>
                <a:spcPts val="300"/>
              </a:spcBef>
              <a:buSzTx/>
              <a:buFontTx/>
              <a:buNone/>
              <a:defRPr sz="1400"/>
            </a:lvl1pPr>
            <a:lvl2pPr marL="0" indent="0">
              <a:spcBef>
                <a:spcPts val="300"/>
              </a:spcBef>
              <a:buSzTx/>
              <a:buFontTx/>
              <a:buNone/>
              <a:defRPr sz="1400"/>
            </a:lvl2pPr>
            <a:lvl3pPr marL="0" indent="0">
              <a:spcBef>
                <a:spcPts val="300"/>
              </a:spcBef>
              <a:buSzTx/>
              <a:buFontTx/>
              <a:buNone/>
              <a:defRPr sz="1400"/>
            </a:lvl3pPr>
            <a:lvl4pPr marL="0" indent="0">
              <a:spcBef>
                <a:spcPts val="300"/>
              </a:spcBef>
              <a:buSzTx/>
              <a:buFontTx/>
              <a:buNone/>
              <a:defRPr sz="1400"/>
            </a:lvl4pPr>
            <a:lvl5pPr marL="0" indent="0">
              <a:spcBef>
                <a:spcPts val="300"/>
              </a:spcBef>
              <a:buSzTx/>
              <a:buFontTx/>
              <a:buNone/>
              <a:defRPr sz="1400"/>
            </a:lvl5pPr>
          </a:lstStyle>
          <a:p>
            <a:r>
              <a:t>Body Level One</a:t>
            </a:r>
          </a:p>
          <a:p>
            <a:pPr lvl="1"/>
            <a:r>
              <a:t>Body Level Two</a:t>
            </a:r>
          </a:p>
          <a:p>
            <a:pPr lvl="2"/>
            <a:r>
              <a:t>Body Level Three</a:t>
            </a:r>
          </a:p>
          <a:p>
            <a:pPr lvl="3"/>
            <a:r>
              <a:t>Body Level Four</a:t>
            </a:r>
          </a:p>
          <a:p>
            <a:pPr lvl="4"/>
            <a:r>
              <a:t>Body Level Five</a:t>
            </a:r>
          </a:p>
        </p:txBody>
      </p:sp>
      <p:sp>
        <p:nvSpPr>
          <p:cNvPr id="29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type="tx">
  <p:cSld name="标题和竖排文字">
    <p:spTree>
      <p:nvGrpSpPr>
        <p:cNvPr id="1" name=""/>
        <p:cNvGrpSpPr/>
        <p:nvPr/>
      </p:nvGrpSpPr>
      <p:grpSpPr>
        <a:xfrm>
          <a:off x="0" y="0"/>
          <a:ext cx="0" cy="0"/>
          <a:chOff x="0" y="0"/>
          <a:chExt cx="0" cy="0"/>
        </a:xfrm>
      </p:grpSpPr>
      <p:sp>
        <p:nvSpPr>
          <p:cNvPr id="297" name="Title Text"/>
          <p:cNvSpPr txBox="1">
            <a:spLocks noGrp="1"/>
          </p:cNvSpPr>
          <p:nvPr>
            <p:ph type="title"/>
          </p:nvPr>
        </p:nvSpPr>
        <p:spPr>
          <a:prstGeom prst="rect">
            <a:avLst/>
          </a:prstGeom>
        </p:spPr>
        <p:txBody>
          <a:bodyPr/>
          <a:lstStyle/>
          <a:p>
            <a:r>
              <a:t>Title Text</a:t>
            </a:r>
          </a:p>
        </p:txBody>
      </p:sp>
      <p:sp>
        <p:nvSpPr>
          <p:cNvPr id="298"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9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type="tx">
  <p:cSld name="垂直排列标题与文本">
    <p:spTree>
      <p:nvGrpSpPr>
        <p:cNvPr id="1" name=""/>
        <p:cNvGrpSpPr/>
        <p:nvPr/>
      </p:nvGrpSpPr>
      <p:grpSpPr>
        <a:xfrm>
          <a:off x="0" y="0"/>
          <a:ext cx="0" cy="0"/>
          <a:chOff x="0" y="0"/>
          <a:chExt cx="0" cy="0"/>
        </a:xfrm>
      </p:grpSpPr>
      <p:sp>
        <p:nvSpPr>
          <p:cNvPr id="306" name="Title Text"/>
          <p:cNvSpPr txBox="1">
            <a:spLocks noGrp="1"/>
          </p:cNvSpPr>
          <p:nvPr>
            <p:ph type="title"/>
          </p:nvPr>
        </p:nvSpPr>
        <p:spPr>
          <a:xfrm>
            <a:off x="11792903" y="274919"/>
            <a:ext cx="3658556" cy="5851529"/>
          </a:xfrm>
          <a:prstGeom prst="rect">
            <a:avLst/>
          </a:prstGeom>
        </p:spPr>
        <p:txBody>
          <a:bodyPr/>
          <a:lstStyle/>
          <a:p>
            <a:r>
              <a:t>Title Text</a:t>
            </a:r>
          </a:p>
        </p:txBody>
      </p:sp>
      <p:sp>
        <p:nvSpPr>
          <p:cNvPr id="307" name="Body Level One…"/>
          <p:cNvSpPr txBox="1">
            <a:spLocks noGrp="1"/>
          </p:cNvSpPr>
          <p:nvPr>
            <p:ph type="body" idx="1"/>
          </p:nvPr>
        </p:nvSpPr>
        <p:spPr>
          <a:xfrm>
            <a:off x="813020" y="274919"/>
            <a:ext cx="10776640" cy="5851529"/>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30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两栏内容">
    <p:spTree>
      <p:nvGrpSpPr>
        <p:cNvPr id="1" name=""/>
        <p:cNvGrpSpPr/>
        <p:nvPr/>
      </p:nvGrpSpPr>
      <p:grpSpPr>
        <a:xfrm>
          <a:off x="0" y="0"/>
          <a:ext cx="0" cy="0"/>
          <a:chOff x="0" y="0"/>
          <a:chExt cx="0" cy="0"/>
        </a:xfrm>
      </p:grpSpPr>
      <p:sp>
        <p:nvSpPr>
          <p:cNvPr id="38" name="Title Text"/>
          <p:cNvSpPr txBox="1">
            <a:spLocks noGrp="1"/>
          </p:cNvSpPr>
          <p:nvPr>
            <p:ph type="title"/>
          </p:nvPr>
        </p:nvSpPr>
        <p:spPr>
          <a:prstGeom prst="rect">
            <a:avLst/>
          </a:prstGeom>
        </p:spPr>
        <p:txBody>
          <a:bodyPr/>
          <a:lstStyle/>
          <a:p>
            <a:r>
              <a:t>Title Text</a:t>
            </a:r>
          </a:p>
        </p:txBody>
      </p:sp>
      <p:sp>
        <p:nvSpPr>
          <p:cNvPr id="39" name="Body Level One…"/>
          <p:cNvSpPr txBox="1">
            <a:spLocks noGrp="1"/>
          </p:cNvSpPr>
          <p:nvPr>
            <p:ph type="body" sz="half" idx="1"/>
          </p:nvPr>
        </p:nvSpPr>
        <p:spPr>
          <a:xfrm>
            <a:off x="813015" y="1600206"/>
            <a:ext cx="7217596" cy="4525963"/>
          </a:xfrm>
          <a:prstGeom prst="rect">
            <a:avLst/>
          </a:prstGeom>
        </p:spPr>
        <p:txBody>
          <a:bodyPr/>
          <a:lstStyle>
            <a:lvl1pPr>
              <a:spcBef>
                <a:spcPts val="600"/>
              </a:spcBef>
              <a:defRPr sz="2800"/>
            </a:lvl1pPr>
            <a:lvl2pPr marL="790575" indent="-333375">
              <a:spcBef>
                <a:spcPts val="600"/>
              </a:spcBef>
              <a:defRPr sz="2800"/>
            </a:lvl2pPr>
            <a:lvl3pPr marL="1234438" indent="-320038">
              <a:spcBef>
                <a:spcPts val="600"/>
              </a:spcBef>
              <a:defRPr sz="2800"/>
            </a:lvl3pPr>
            <a:lvl4pPr marL="1727200" indent="-355600">
              <a:spcBef>
                <a:spcPts val="600"/>
              </a:spcBef>
              <a:defRPr sz="2800"/>
            </a:lvl4pPr>
            <a:lvl5pPr marL="2184400" indent="-355600">
              <a:spcBef>
                <a:spcPts val="600"/>
              </a:spcBef>
              <a:defRPr sz="2800"/>
            </a:lvl5pPr>
          </a:lstStyle>
          <a:p>
            <a:r>
              <a:t>Body Level One</a:t>
            </a:r>
          </a:p>
          <a:p>
            <a:pPr lvl="1"/>
            <a:r>
              <a:t>Body Level Two</a:t>
            </a:r>
          </a:p>
          <a:p>
            <a:pPr lvl="2"/>
            <a:r>
              <a:t>Body Level Three</a:t>
            </a:r>
          </a:p>
          <a:p>
            <a:pPr lvl="3"/>
            <a:r>
              <a:t>Body Level Four</a:t>
            </a:r>
          </a:p>
          <a:p>
            <a:pPr lvl="4"/>
            <a:r>
              <a:t>Body Level Five</a:t>
            </a:r>
          </a:p>
        </p:txBody>
      </p:sp>
      <p:sp>
        <p:nvSpPr>
          <p:cNvPr id="4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8"/>
          <p:cNvSpPr>
            <a:spLocks noGrp="1" noChangeArrowheads="1"/>
          </p:cNvSpPr>
          <p:nvPr>
            <p:ph type="dt" sz="half" idx="10"/>
          </p:nvPr>
        </p:nvSpPr>
        <p:spPr>
          <a:xfrm>
            <a:off x="609600" y="6248400"/>
            <a:ext cx="2844800" cy="457200"/>
          </a:xfrm>
          <a:prstGeom prst="rect">
            <a:avLst/>
          </a:prstGeom>
          <a:ln/>
        </p:spPr>
        <p:txBody>
          <a:bodyPr/>
          <a:lstStyle>
            <a:lvl1pPr>
              <a:defRPr/>
            </a:lvl1pPr>
          </a:lstStyle>
          <a:p>
            <a:pPr>
              <a:defRPr/>
            </a:pPr>
            <a:endParaRPr lang="en-US" altLang="zh-CN"/>
          </a:p>
        </p:txBody>
      </p:sp>
      <p:sp>
        <p:nvSpPr>
          <p:cNvPr id="5" name="Rectangle 9"/>
          <p:cNvSpPr>
            <a:spLocks noGrp="1" noChangeArrowheads="1"/>
          </p:cNvSpPr>
          <p:nvPr>
            <p:ph type="ftr" sz="quarter" idx="11"/>
          </p:nvPr>
        </p:nvSpPr>
        <p:spPr>
          <a:xfrm>
            <a:off x="4165600" y="6400800"/>
            <a:ext cx="3860800" cy="457200"/>
          </a:xfrm>
          <a:prstGeom prst="rect">
            <a:avLst/>
          </a:prstGeom>
          <a:ln/>
        </p:spPr>
        <p:txBody>
          <a:bodyPr/>
          <a:lstStyle>
            <a:lvl1pPr>
              <a:defRPr/>
            </a:lvl1pPr>
          </a:lstStyle>
          <a:p>
            <a:pPr>
              <a:defRPr/>
            </a:pPr>
            <a:fld id="{EA76A05D-5200-4D24-A410-2E00AC9DC27B}" type="slidenum">
              <a:rPr lang="en-US" altLang="zh-CN"/>
              <a:pPr>
                <a:defRPr/>
              </a:pPr>
              <a:t>‹#›</a:t>
            </a:fld>
            <a:endParaRPr lang="en-US" altLang="zh-CN"/>
          </a:p>
        </p:txBody>
      </p:sp>
      <p:sp>
        <p:nvSpPr>
          <p:cNvPr id="6" name="Rectangle 10"/>
          <p:cNvSpPr>
            <a:spLocks noGrp="1" noChangeArrowheads="1"/>
          </p:cNvSpPr>
          <p:nvPr>
            <p:ph type="sldNum" sz="quarter" idx="12"/>
          </p:nvPr>
        </p:nvSpPr>
        <p:spPr>
          <a:ln/>
        </p:spPr>
        <p:txBody>
          <a:bodyPr/>
          <a:lstStyle>
            <a:lvl1pPr>
              <a:defRPr/>
            </a:lvl1pPr>
          </a:lstStyle>
          <a:p>
            <a:pPr>
              <a:defRPr/>
            </a:pPr>
            <a:fld id="{1494BED7-3EC1-4E6F-A96F-CD85B59845EE}" type="slidenum">
              <a:rPr lang="en-US" altLang="zh-CN"/>
              <a:pPr>
                <a:defRPr/>
              </a:pPr>
              <a:t>‹#›</a:t>
            </a:fld>
            <a:endParaRPr lang="en-US" altLang="zh-CN"/>
          </a:p>
        </p:txBody>
      </p:sp>
    </p:spTree>
    <p:extLst>
      <p:ext uri="{BB962C8B-B14F-4D97-AF65-F5344CB8AC3E}">
        <p14:creationId xmlns:p14="http://schemas.microsoft.com/office/powerpoint/2010/main" val="77277318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cSld name="Section Header">
    <p:bg>
      <p:bgRef idx="1002">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963168" y="1059712"/>
            <a:ext cx="10363200" cy="1828800"/>
          </a:xfrm>
        </p:spPr>
        <p:txBody>
          <a:bodyPr vert="horz" anchor="b">
            <a:normAutofit/>
            <a:scene3d>
              <a:camera prst="orthographicFront"/>
              <a:lightRig rig="soft" dir="t"/>
            </a:scene3d>
            <a:sp3d prstMaterial="softEdge">
              <a:bevelT w="25400" h="25400"/>
            </a:sp3d>
          </a:bodyPr>
          <a:lstStyle>
            <a:lvl1pPr algn="r">
              <a:buNone/>
              <a:defRPr sz="4800" b="1" cap="none" baseline="0">
                <a:effectLst>
                  <a:outerShdw blurRad="31750" dist="25400" dir="5400000" algn="tl" rotWithShape="0">
                    <a:srgbClr val="000000">
                      <a:alpha val="25000"/>
                    </a:srgbClr>
                  </a:outerShdw>
                </a:effectLst>
              </a:defRPr>
            </a:lvl1pPr>
            <a:extLst/>
          </a:lstStyle>
          <a:p>
            <a:r>
              <a:rPr kumimoji="0" lang="en-US"/>
              <a:t>Click to edit Master title style</a:t>
            </a:r>
          </a:p>
        </p:txBody>
      </p:sp>
      <p:sp>
        <p:nvSpPr>
          <p:cNvPr id="3" name="Text Placeholder 2"/>
          <p:cNvSpPr>
            <a:spLocks noGrp="1"/>
          </p:cNvSpPr>
          <p:nvPr>
            <p:ph type="body" idx="1"/>
          </p:nvPr>
        </p:nvSpPr>
        <p:spPr>
          <a:xfrm>
            <a:off x="5230284" y="2931712"/>
            <a:ext cx="6096000" cy="1454888"/>
          </a:xfrm>
        </p:spPr>
        <p:txBody>
          <a:bodyPr lIns="91440" rIns="91440" anchor="t"/>
          <a:lstStyle>
            <a:lvl1pPr marL="0" indent="0" algn="l">
              <a:buNone/>
              <a:defRPr sz="23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fld id="{C3D0E411-740E-A142-A2DC-D57D91253D6D}" type="datetimeFigureOut">
              <a:rPr kumimoji="1" lang="zh-CN" altLang="en-US" smtClean="0"/>
              <a:t>2020/3/31</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2A10944C-D260-B84D-B296-EA6E05D1E6BF}" type="slidenum">
              <a:rPr kumimoji="1" lang="zh-CN" altLang="en-US" smtClean="0"/>
              <a:t>‹#›</a:t>
            </a:fld>
            <a:endParaRPr kumimoji="1" lang="zh-CN" altLang="en-US"/>
          </a:p>
        </p:txBody>
      </p:sp>
      <p:sp>
        <p:nvSpPr>
          <p:cNvPr id="7" name="Chevron 6"/>
          <p:cNvSpPr/>
          <p:nvPr/>
        </p:nvSpPr>
        <p:spPr>
          <a:xfrm>
            <a:off x="4848907" y="3005472"/>
            <a:ext cx="24384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sz="1800"/>
          </a:p>
        </p:txBody>
      </p:sp>
      <p:sp>
        <p:nvSpPr>
          <p:cNvPr id="8" name="Chevron 7"/>
          <p:cNvSpPr/>
          <p:nvPr/>
        </p:nvSpPr>
        <p:spPr>
          <a:xfrm>
            <a:off x="4600352" y="3005472"/>
            <a:ext cx="24384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sz="1800"/>
          </a:p>
        </p:txBody>
      </p:sp>
    </p:spTree>
    <p:extLst>
      <p:ext uri="{BB962C8B-B14F-4D97-AF65-F5344CB8AC3E}">
        <p14:creationId xmlns:p14="http://schemas.microsoft.com/office/powerpoint/2010/main" val="3802548480"/>
      </p:ext>
    </p:extLst>
  </p:cSld>
  <p:clrMapOvr>
    <a:overrideClrMapping bg1="dk1" tx1="lt1" bg2="dk2" tx2="lt2" accent1="accent1" accent2="accent2" accent3="accent3" accent4="accent4" accent5="accent5" accent6="accent6" hlink="hlink" folHlink="folHlink"/>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86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72DD27FC-CA30-4B43-B567-0FBD3A2D6A50}" type="datetimeFigureOut">
              <a:rPr lang="en-US" smtClean="0">
                <a:solidFill>
                  <a:prstClr val="black">
                    <a:tint val="75000"/>
                  </a:prstClr>
                </a:solidFill>
              </a:rPr>
              <a:pPr/>
              <a:t>3/31/2020</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197E032-4A6A-244A-8359-ECCCD22A2D0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55112104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2DD27FC-CA30-4B43-B567-0FBD3A2D6A50}" type="datetimeFigureOut">
              <a:rPr lang="en-US" smtClean="0">
                <a:solidFill>
                  <a:prstClr val="black">
                    <a:tint val="75000"/>
                  </a:prstClr>
                </a:solidFill>
              </a:rPr>
              <a:pPr/>
              <a:t>3/31/2020</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197E032-4A6A-244A-8359-ECCCD22A2D0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33898088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734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2DD27FC-CA30-4B43-B567-0FBD3A2D6A50}" type="datetimeFigureOut">
              <a:rPr lang="en-US" smtClean="0">
                <a:solidFill>
                  <a:prstClr val="black">
                    <a:tint val="75000"/>
                  </a:prstClr>
                </a:solidFill>
              </a:rPr>
              <a:pPr/>
              <a:t>3/31/2020</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197E032-4A6A-244A-8359-ECCCD22A2D0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585583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6"/>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6"/>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2DD27FC-CA30-4B43-B567-0FBD3A2D6A50}" type="datetimeFigureOut">
              <a:rPr lang="en-US" smtClean="0">
                <a:solidFill>
                  <a:prstClr val="black">
                    <a:tint val="75000"/>
                  </a:prstClr>
                </a:solidFill>
              </a:rPr>
              <a:pPr/>
              <a:t>3/31/2020</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F197E032-4A6A-244A-8359-ECCCD22A2D0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82918285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661"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661"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2DD27FC-CA30-4B43-B567-0FBD3A2D6A50}" type="datetimeFigureOut">
              <a:rPr lang="en-US" smtClean="0">
                <a:solidFill>
                  <a:prstClr val="black">
                    <a:tint val="75000"/>
                  </a:prstClr>
                </a:solidFill>
              </a:rPr>
              <a:pPr/>
              <a:t>3/31/2020</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F197E032-4A6A-244A-8359-ECCCD22A2D0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56597370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2DD27FC-CA30-4B43-B567-0FBD3A2D6A50}" type="datetimeFigureOut">
              <a:rPr lang="en-US" smtClean="0">
                <a:solidFill>
                  <a:prstClr val="black">
                    <a:tint val="75000"/>
                  </a:prstClr>
                </a:solidFill>
              </a:rPr>
              <a:pPr/>
              <a:t>3/31/2020</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F197E032-4A6A-244A-8359-ECCCD22A2D0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76489097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2DD27FC-CA30-4B43-B567-0FBD3A2D6A50}" type="datetimeFigureOut">
              <a:rPr lang="en-US" smtClean="0">
                <a:solidFill>
                  <a:prstClr val="black">
                    <a:tint val="75000"/>
                  </a:prstClr>
                </a:solidFill>
              </a:rPr>
              <a:pPr/>
              <a:t>3/31/2020</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F197E032-4A6A-244A-8359-ECCCD22A2D0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99786400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49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3" y="1435103"/>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2DD27FC-CA30-4B43-B567-0FBD3A2D6A50}" type="datetimeFigureOut">
              <a:rPr lang="en-US" smtClean="0">
                <a:solidFill>
                  <a:prstClr val="black">
                    <a:tint val="75000"/>
                  </a:prstClr>
                </a:solidFill>
              </a:rPr>
              <a:pPr/>
              <a:t>3/31/2020</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F197E032-4A6A-244A-8359-ECCCD22A2D0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5865956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比较">
    <p:spTree>
      <p:nvGrpSpPr>
        <p:cNvPr id="1" name=""/>
        <p:cNvGrpSpPr/>
        <p:nvPr/>
      </p:nvGrpSpPr>
      <p:grpSpPr>
        <a:xfrm>
          <a:off x="0" y="0"/>
          <a:ext cx="0" cy="0"/>
          <a:chOff x="0" y="0"/>
          <a:chExt cx="0" cy="0"/>
        </a:xfrm>
      </p:grpSpPr>
      <p:sp>
        <p:nvSpPr>
          <p:cNvPr id="47" name="Title Text"/>
          <p:cNvSpPr txBox="1">
            <a:spLocks noGrp="1"/>
          </p:cNvSpPr>
          <p:nvPr>
            <p:ph type="title"/>
          </p:nvPr>
        </p:nvSpPr>
        <p:spPr>
          <a:prstGeom prst="rect">
            <a:avLst/>
          </a:prstGeom>
        </p:spPr>
        <p:txBody>
          <a:bodyPr/>
          <a:lstStyle/>
          <a:p>
            <a:r>
              <a:t>Title Text</a:t>
            </a:r>
          </a:p>
        </p:txBody>
      </p:sp>
      <p:sp>
        <p:nvSpPr>
          <p:cNvPr id="48" name="Body Level One…"/>
          <p:cNvSpPr txBox="1">
            <a:spLocks noGrp="1"/>
          </p:cNvSpPr>
          <p:nvPr>
            <p:ph type="body" sz="quarter" idx="1"/>
          </p:nvPr>
        </p:nvSpPr>
        <p:spPr>
          <a:xfrm>
            <a:off x="609759" y="1535112"/>
            <a:ext cx="5388320" cy="639763"/>
          </a:xfrm>
          <a:prstGeom prst="rect">
            <a:avLst/>
          </a:prstGeom>
        </p:spPr>
        <p:txBody>
          <a:bodyPr anchor="b"/>
          <a:lstStyle>
            <a:lvl1pPr marL="0" indent="0">
              <a:spcBef>
                <a:spcPts val="500"/>
              </a:spcBef>
              <a:buSzTx/>
              <a:buFontTx/>
              <a:buNone/>
              <a:defRPr sz="2400" b="1"/>
            </a:lvl1pPr>
            <a:lvl2pPr marL="0" indent="0">
              <a:spcBef>
                <a:spcPts val="500"/>
              </a:spcBef>
              <a:buSzTx/>
              <a:buFontTx/>
              <a:buNone/>
              <a:defRPr sz="2400" b="1"/>
            </a:lvl2pPr>
            <a:lvl3pPr marL="0" indent="0">
              <a:spcBef>
                <a:spcPts val="500"/>
              </a:spcBef>
              <a:buSzTx/>
              <a:buFontTx/>
              <a:buNone/>
              <a:defRPr sz="2400" b="1"/>
            </a:lvl3pPr>
            <a:lvl4pPr marL="0" indent="0">
              <a:spcBef>
                <a:spcPts val="500"/>
              </a:spcBef>
              <a:buSzTx/>
              <a:buFontTx/>
              <a:buNone/>
              <a:defRPr sz="2400" b="1"/>
            </a:lvl4pPr>
            <a:lvl5pPr marL="0" indent="0">
              <a:spcBef>
                <a:spcPts val="500"/>
              </a:spcBef>
              <a:buSzTx/>
              <a:buFontTx/>
              <a:buNone/>
              <a:defRPr sz="2400" b="1"/>
            </a:lvl5pPr>
          </a:lstStyle>
          <a:p>
            <a:r>
              <a:t>Body Level One</a:t>
            </a:r>
          </a:p>
          <a:p>
            <a:pPr lvl="1"/>
            <a:r>
              <a:t>Body Level Two</a:t>
            </a:r>
          </a:p>
          <a:p>
            <a:pPr lvl="2"/>
            <a:r>
              <a:t>Body Level Three</a:t>
            </a:r>
          </a:p>
          <a:p>
            <a:pPr lvl="3"/>
            <a:r>
              <a:t>Body Level Four</a:t>
            </a:r>
          </a:p>
          <a:p>
            <a:pPr lvl="4"/>
            <a:r>
              <a:t>Body Level Five</a:t>
            </a:r>
          </a:p>
        </p:txBody>
      </p:sp>
      <p:sp>
        <p:nvSpPr>
          <p:cNvPr id="49" name="文本占位符 4"/>
          <p:cNvSpPr>
            <a:spLocks noGrp="1"/>
          </p:cNvSpPr>
          <p:nvPr>
            <p:ph type="body" sz="quarter" idx="13"/>
          </p:nvPr>
        </p:nvSpPr>
        <p:spPr>
          <a:xfrm>
            <a:off x="6194988" y="1535116"/>
            <a:ext cx="5390440" cy="639765"/>
          </a:xfrm>
          <a:prstGeom prst="rect">
            <a:avLst/>
          </a:prstGeom>
        </p:spPr>
        <p:txBody>
          <a:bodyPr anchor="b"/>
          <a:lstStyle/>
          <a:p>
            <a:endParaRPr/>
          </a:p>
        </p:txBody>
      </p:sp>
      <p:sp>
        <p:nvSpPr>
          <p:cNvPr id="5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2DD27FC-CA30-4B43-B567-0FBD3A2D6A50}" type="datetimeFigureOut">
              <a:rPr lang="en-US" smtClean="0">
                <a:solidFill>
                  <a:prstClr val="black">
                    <a:tint val="75000"/>
                  </a:prstClr>
                </a:solidFill>
              </a:rPr>
              <a:pPr/>
              <a:t>3/31/2020</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F197E032-4A6A-244A-8359-ECCCD22A2D0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81255311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2DD27FC-CA30-4B43-B567-0FBD3A2D6A50}" type="datetimeFigureOut">
              <a:rPr lang="en-US" smtClean="0">
                <a:solidFill>
                  <a:prstClr val="black">
                    <a:tint val="75000"/>
                  </a:prstClr>
                </a:solidFill>
              </a:rPr>
              <a:pPr/>
              <a:t>3/31/2020</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197E032-4A6A-244A-8359-ECCCD22A2D0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44253722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507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507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2DD27FC-CA30-4B43-B567-0FBD3A2D6A50}" type="datetimeFigureOut">
              <a:rPr lang="en-US" smtClean="0">
                <a:solidFill>
                  <a:prstClr val="black">
                    <a:tint val="75000"/>
                  </a:prstClr>
                </a:solidFill>
              </a:rPr>
              <a:pPr/>
              <a:t>3/31/2020</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197E032-4A6A-244A-8359-ECCCD22A2D0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0697791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6" name="Title Text"/>
          <p:cNvSpPr txBox="1">
            <a:spLocks noGrp="1"/>
          </p:cNvSpPr>
          <p:nvPr>
            <p:ph type="title"/>
          </p:nvPr>
        </p:nvSpPr>
        <p:spPr>
          <a:prstGeom prst="rect">
            <a:avLst/>
          </a:prstGeom>
        </p:spPr>
        <p:txBody>
          <a:bodyPr/>
          <a:lstStyle/>
          <a:p>
            <a:r>
              <a:t>Title Text</a:t>
            </a:r>
          </a:p>
        </p:txBody>
      </p:sp>
      <p:sp>
        <p:nvSpPr>
          <p:cNvPr id="57"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58" name="Slide Number"/>
          <p:cNvSpPr txBox="1">
            <a:spLocks noGrp="1"/>
          </p:cNvSpPr>
          <p:nvPr>
            <p:ph type="sldNum" sz="quarter" idx="2"/>
          </p:nvPr>
        </p:nvSpPr>
        <p:spPr>
          <a:prstGeom prst="rect">
            <a:avLst/>
          </a:prstGeom>
        </p:spPr>
        <p:txBody>
          <a:bodyPr/>
          <a:lstStyle/>
          <a:p>
            <a:fld id="{86CB4B4D-7CA3-9044-876B-883B54F8677D}"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2926150529"/>
      </p:ext>
    </p:extLst>
  </p:cSld>
  <p:clrMapOvr>
    <a:masterClrMapping/>
  </p:clrMapOvr>
  <p:transition spd="med"/>
</p:sldLayout>
</file>

<file path=ppt/slideLayouts/slideLayout4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860"/>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72DD27FC-CA30-4B43-B567-0FBD3A2D6A50}" type="datetimeFigureOut">
              <a:rPr lang="en-US" smtClean="0">
                <a:solidFill>
                  <a:prstClr val="black">
                    <a:tint val="75000"/>
                  </a:prstClr>
                </a:solidFill>
              </a:rPr>
              <a:pPr/>
              <a:t>3/31/2020</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197E032-4A6A-244A-8359-ECCCD22A2D0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74281299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2DD27FC-CA30-4B43-B567-0FBD3A2D6A50}" type="datetimeFigureOut">
              <a:rPr lang="en-US" smtClean="0">
                <a:solidFill>
                  <a:prstClr val="black">
                    <a:tint val="75000"/>
                  </a:prstClr>
                </a:solidFill>
              </a:rPr>
              <a:pPr/>
              <a:t>3/31/2020</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197E032-4A6A-244A-8359-ECCCD22A2D0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08993427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7335"/>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2DD27FC-CA30-4B43-B567-0FBD3A2D6A50}" type="datetimeFigureOut">
              <a:rPr lang="en-US" smtClean="0">
                <a:solidFill>
                  <a:prstClr val="black">
                    <a:tint val="75000"/>
                  </a:prstClr>
                </a:solidFill>
              </a:rPr>
              <a:pPr/>
              <a:t>3/31/2020</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197E032-4A6A-244A-8359-ECCCD22A2D0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998673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6"/>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6"/>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2DD27FC-CA30-4B43-B567-0FBD3A2D6A50}" type="datetimeFigureOut">
              <a:rPr lang="en-US" smtClean="0">
                <a:solidFill>
                  <a:prstClr val="black">
                    <a:tint val="75000"/>
                  </a:prstClr>
                </a:solidFill>
              </a:rPr>
              <a:pPr/>
              <a:t>3/31/2020</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F197E032-4A6A-244A-8359-ECCCD22A2D0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65501963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657"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657"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2DD27FC-CA30-4B43-B567-0FBD3A2D6A50}" type="datetimeFigureOut">
              <a:rPr lang="en-US" smtClean="0">
                <a:solidFill>
                  <a:prstClr val="black">
                    <a:tint val="75000"/>
                  </a:prstClr>
                </a:solidFill>
              </a:rPr>
              <a:pPr/>
              <a:t>3/31/2020</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F197E032-4A6A-244A-8359-ECCCD22A2D0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03762646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2DD27FC-CA30-4B43-B567-0FBD3A2D6A50}" type="datetimeFigureOut">
              <a:rPr lang="en-US" smtClean="0">
                <a:solidFill>
                  <a:prstClr val="black">
                    <a:tint val="75000"/>
                  </a:prstClr>
                </a:solidFill>
              </a:rPr>
              <a:pPr/>
              <a:t>3/31/2020</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F197E032-4A6A-244A-8359-ECCCD22A2D0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7785428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仅标题">
    <p:spTree>
      <p:nvGrpSpPr>
        <p:cNvPr id="1" name=""/>
        <p:cNvGrpSpPr/>
        <p:nvPr/>
      </p:nvGrpSpPr>
      <p:grpSpPr>
        <a:xfrm>
          <a:off x="0" y="0"/>
          <a:ext cx="0" cy="0"/>
          <a:chOff x="0" y="0"/>
          <a:chExt cx="0" cy="0"/>
        </a:xfrm>
      </p:grpSpPr>
      <p:sp>
        <p:nvSpPr>
          <p:cNvPr id="57" name="Title Text"/>
          <p:cNvSpPr txBox="1">
            <a:spLocks noGrp="1"/>
          </p:cNvSpPr>
          <p:nvPr>
            <p:ph type="title"/>
          </p:nvPr>
        </p:nvSpPr>
        <p:spPr>
          <a:prstGeom prst="rect">
            <a:avLst/>
          </a:prstGeom>
        </p:spPr>
        <p:txBody>
          <a:bodyPr/>
          <a:lstStyle/>
          <a:p>
            <a:r>
              <a:t>Title Text</a:t>
            </a:r>
          </a:p>
        </p:txBody>
      </p:sp>
      <p:sp>
        <p:nvSpPr>
          <p:cNvPr id="5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2DD27FC-CA30-4B43-B567-0FBD3A2D6A50}" type="datetimeFigureOut">
              <a:rPr lang="en-US" smtClean="0">
                <a:solidFill>
                  <a:prstClr val="black">
                    <a:tint val="75000"/>
                  </a:prstClr>
                </a:solidFill>
              </a:rPr>
              <a:pPr/>
              <a:t>3/31/2020</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F197E032-4A6A-244A-8359-ECCCD22A2D0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6035861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485"/>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3" y="1435103"/>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2DD27FC-CA30-4B43-B567-0FBD3A2D6A50}" type="datetimeFigureOut">
              <a:rPr lang="en-US" smtClean="0">
                <a:solidFill>
                  <a:prstClr val="black">
                    <a:tint val="75000"/>
                  </a:prstClr>
                </a:solidFill>
              </a:rPr>
              <a:pPr/>
              <a:t>3/31/2020</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F197E032-4A6A-244A-8359-ECCCD22A2D0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41280573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2DD27FC-CA30-4B43-B567-0FBD3A2D6A50}" type="datetimeFigureOut">
              <a:rPr lang="en-US" smtClean="0">
                <a:solidFill>
                  <a:prstClr val="black">
                    <a:tint val="75000"/>
                  </a:prstClr>
                </a:solidFill>
              </a:rPr>
              <a:pPr/>
              <a:t>3/31/2020</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F197E032-4A6A-244A-8359-ECCCD22A2D0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05634753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2DD27FC-CA30-4B43-B567-0FBD3A2D6A50}" type="datetimeFigureOut">
              <a:rPr lang="en-US" smtClean="0">
                <a:solidFill>
                  <a:prstClr val="black">
                    <a:tint val="75000"/>
                  </a:prstClr>
                </a:solidFill>
              </a:rPr>
              <a:pPr/>
              <a:t>3/31/2020</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197E032-4A6A-244A-8359-ECCCD22A2D0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08515546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5073"/>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5073"/>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2DD27FC-CA30-4B43-B567-0FBD3A2D6A50}" type="datetimeFigureOut">
              <a:rPr lang="en-US" smtClean="0">
                <a:solidFill>
                  <a:prstClr val="black">
                    <a:tint val="75000"/>
                  </a:prstClr>
                </a:solidFill>
              </a:rPr>
              <a:pPr/>
              <a:t>3/31/2020</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197E032-4A6A-244A-8359-ECCCD22A2D0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02070640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6" name="Title Text"/>
          <p:cNvSpPr txBox="1">
            <a:spLocks noGrp="1"/>
          </p:cNvSpPr>
          <p:nvPr>
            <p:ph type="title"/>
          </p:nvPr>
        </p:nvSpPr>
        <p:spPr>
          <a:prstGeom prst="rect">
            <a:avLst/>
          </a:prstGeom>
        </p:spPr>
        <p:txBody>
          <a:bodyPr/>
          <a:lstStyle/>
          <a:p>
            <a:r>
              <a:t>Title Text</a:t>
            </a:r>
          </a:p>
        </p:txBody>
      </p:sp>
      <p:sp>
        <p:nvSpPr>
          <p:cNvPr id="57"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58" name="Slide Number"/>
          <p:cNvSpPr txBox="1">
            <a:spLocks noGrp="1"/>
          </p:cNvSpPr>
          <p:nvPr>
            <p:ph type="sldNum" sz="quarter" idx="2"/>
          </p:nvPr>
        </p:nvSpPr>
        <p:spPr>
          <a:prstGeom prst="rect">
            <a:avLst/>
          </a:prstGeom>
        </p:spPr>
        <p:txBody>
          <a:bodyPr/>
          <a:lstStyle/>
          <a:p>
            <a:fld id="{86CB4B4D-7CA3-9044-876B-883B54F8677D}"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1697136820"/>
      </p:ext>
    </p:extLst>
  </p:cSld>
  <p:clrMapOvr>
    <a:masterClrMapping/>
  </p:clrMapOvr>
  <p:transition spd="med"/>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85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72DD27FC-CA30-4B43-B567-0FBD3A2D6A50}" type="datetimeFigureOut">
              <a:rPr lang="en-US" smtClean="0">
                <a:solidFill>
                  <a:prstClr val="black">
                    <a:tint val="75000"/>
                  </a:prstClr>
                </a:solidFill>
              </a:rPr>
              <a:pPr/>
              <a:t>3/31/2020</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197E032-4A6A-244A-8359-ECCCD22A2D0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11368783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2DD27FC-CA30-4B43-B567-0FBD3A2D6A50}" type="datetimeFigureOut">
              <a:rPr lang="en-US" smtClean="0">
                <a:solidFill>
                  <a:prstClr val="black">
                    <a:tint val="75000"/>
                  </a:prstClr>
                </a:solidFill>
              </a:rPr>
              <a:pPr/>
              <a:t>3/31/2020</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197E032-4A6A-244A-8359-ECCCD22A2D0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606455155"/>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733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2DD27FC-CA30-4B43-B567-0FBD3A2D6A50}" type="datetimeFigureOut">
              <a:rPr lang="en-US" smtClean="0">
                <a:solidFill>
                  <a:prstClr val="black">
                    <a:tint val="75000"/>
                  </a:prstClr>
                </a:solidFill>
              </a:rPr>
              <a:pPr/>
              <a:t>3/31/2020</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197E032-4A6A-244A-8359-ECCCD22A2D0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134749420"/>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6"/>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6"/>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2DD27FC-CA30-4B43-B567-0FBD3A2D6A50}" type="datetimeFigureOut">
              <a:rPr lang="en-US" smtClean="0">
                <a:solidFill>
                  <a:prstClr val="black">
                    <a:tint val="75000"/>
                  </a:prstClr>
                </a:solidFill>
              </a:rPr>
              <a:pPr/>
              <a:t>3/31/2020</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F197E032-4A6A-244A-8359-ECCCD22A2D0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0356586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空白">
    <p:spTree>
      <p:nvGrpSpPr>
        <p:cNvPr id="1" name=""/>
        <p:cNvGrpSpPr/>
        <p:nvPr/>
      </p:nvGrpSpPr>
      <p:grpSpPr>
        <a:xfrm>
          <a:off x="0" y="0"/>
          <a:ext cx="0" cy="0"/>
          <a:chOff x="0" y="0"/>
          <a:chExt cx="0" cy="0"/>
        </a:xfrm>
      </p:grpSpPr>
      <p:sp>
        <p:nvSpPr>
          <p:cNvPr id="6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654"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654"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2DD27FC-CA30-4B43-B567-0FBD3A2D6A50}" type="datetimeFigureOut">
              <a:rPr lang="en-US" smtClean="0">
                <a:solidFill>
                  <a:prstClr val="black">
                    <a:tint val="75000"/>
                  </a:prstClr>
                </a:solidFill>
              </a:rPr>
              <a:pPr/>
              <a:t>3/31/2020</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F197E032-4A6A-244A-8359-ECCCD22A2D0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17199189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2DD27FC-CA30-4B43-B567-0FBD3A2D6A50}" type="datetimeFigureOut">
              <a:rPr lang="en-US" smtClean="0">
                <a:solidFill>
                  <a:prstClr val="black">
                    <a:tint val="75000"/>
                  </a:prstClr>
                </a:solidFill>
              </a:rPr>
              <a:pPr/>
              <a:t>3/31/2020</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F197E032-4A6A-244A-8359-ECCCD22A2D0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508226747"/>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2DD27FC-CA30-4B43-B567-0FBD3A2D6A50}" type="datetimeFigureOut">
              <a:rPr lang="en-US" smtClean="0">
                <a:solidFill>
                  <a:prstClr val="black">
                    <a:tint val="75000"/>
                  </a:prstClr>
                </a:solidFill>
              </a:rPr>
              <a:pPr/>
              <a:t>3/31/2020</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F197E032-4A6A-244A-8359-ECCCD22A2D0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801873963"/>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48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3" y="1435103"/>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2DD27FC-CA30-4B43-B567-0FBD3A2D6A50}" type="datetimeFigureOut">
              <a:rPr lang="en-US" smtClean="0">
                <a:solidFill>
                  <a:prstClr val="black">
                    <a:tint val="75000"/>
                  </a:prstClr>
                </a:solidFill>
              </a:rPr>
              <a:pPr/>
              <a:t>3/31/2020</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F197E032-4A6A-244A-8359-ECCCD22A2D0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629274890"/>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2DD27FC-CA30-4B43-B567-0FBD3A2D6A50}" type="datetimeFigureOut">
              <a:rPr lang="en-US" smtClean="0">
                <a:solidFill>
                  <a:prstClr val="black">
                    <a:tint val="75000"/>
                  </a:prstClr>
                </a:solidFill>
              </a:rPr>
              <a:pPr/>
              <a:t>3/31/2020</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F197E032-4A6A-244A-8359-ECCCD22A2D0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630574834"/>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2DD27FC-CA30-4B43-B567-0FBD3A2D6A50}" type="datetimeFigureOut">
              <a:rPr lang="en-US" smtClean="0">
                <a:solidFill>
                  <a:prstClr val="black">
                    <a:tint val="75000"/>
                  </a:prstClr>
                </a:solidFill>
              </a:rPr>
              <a:pPr/>
              <a:t>3/31/2020</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197E032-4A6A-244A-8359-ECCCD22A2D0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917316385"/>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506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506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2DD27FC-CA30-4B43-B567-0FBD3A2D6A50}" type="datetimeFigureOut">
              <a:rPr lang="en-US" smtClean="0">
                <a:solidFill>
                  <a:prstClr val="black">
                    <a:tint val="75000"/>
                  </a:prstClr>
                </a:solidFill>
              </a:rPr>
              <a:pPr/>
              <a:t>3/31/2020</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197E032-4A6A-244A-8359-ECCCD22A2D0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93227239"/>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6" name="Title Text"/>
          <p:cNvSpPr txBox="1">
            <a:spLocks noGrp="1"/>
          </p:cNvSpPr>
          <p:nvPr>
            <p:ph type="title"/>
          </p:nvPr>
        </p:nvSpPr>
        <p:spPr>
          <a:prstGeom prst="rect">
            <a:avLst/>
          </a:prstGeom>
        </p:spPr>
        <p:txBody>
          <a:bodyPr/>
          <a:lstStyle/>
          <a:p>
            <a:r>
              <a:t>Title Text</a:t>
            </a:r>
          </a:p>
        </p:txBody>
      </p:sp>
      <p:sp>
        <p:nvSpPr>
          <p:cNvPr id="57"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58" name="Slide Number"/>
          <p:cNvSpPr txBox="1">
            <a:spLocks noGrp="1"/>
          </p:cNvSpPr>
          <p:nvPr>
            <p:ph type="sldNum" sz="quarter" idx="2"/>
          </p:nvPr>
        </p:nvSpPr>
        <p:spPr>
          <a:prstGeom prst="rect">
            <a:avLst/>
          </a:prstGeom>
        </p:spPr>
        <p:txBody>
          <a:bodyPr/>
          <a:lstStyle/>
          <a:p>
            <a:fld id="{86CB4B4D-7CA3-9044-876B-883B54F8677D}"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3888834661"/>
      </p:ext>
    </p:extLst>
  </p:cSld>
  <p:clrMapOvr>
    <a:masterClrMapping/>
  </p:clrMapOvr>
  <p:transition spd="med"/>
</p:sldLayout>
</file>

<file path=ppt/slideLayouts/slideLayout68.xml><?xml version="1.0" encoding="utf-8"?>
<p:sldLayout xmlns:a="http://schemas.openxmlformats.org/drawingml/2006/main" xmlns:r="http://schemas.openxmlformats.org/officeDocument/2006/relationships" xmlns:p="http://schemas.openxmlformats.org/presentationml/2006/main" type="tx">
  <p:cSld name="标题和内容">
    <p:spTree>
      <p:nvGrpSpPr>
        <p:cNvPr id="1" name=""/>
        <p:cNvGrpSpPr/>
        <p:nvPr/>
      </p:nvGrpSpPr>
      <p:grpSpPr>
        <a:xfrm>
          <a:off x="0" y="0"/>
          <a:ext cx="0" cy="0"/>
          <a:chOff x="0" y="0"/>
          <a:chExt cx="0" cy="0"/>
        </a:xfrm>
      </p:grpSpPr>
      <p:sp>
        <p:nvSpPr>
          <p:cNvPr id="20" name="Title Text"/>
          <p:cNvSpPr txBox="1">
            <a:spLocks noGrp="1"/>
          </p:cNvSpPr>
          <p:nvPr>
            <p:ph type="title"/>
          </p:nvPr>
        </p:nvSpPr>
        <p:spPr>
          <a:prstGeom prst="rect">
            <a:avLst/>
          </a:prstGeom>
        </p:spPr>
        <p:txBody>
          <a:bodyPr/>
          <a:lstStyle/>
          <a:p>
            <a:r>
              <a:t>Title Text</a:t>
            </a:r>
          </a:p>
        </p:txBody>
      </p:sp>
      <p:sp>
        <p:nvSpPr>
          <p:cNvPr id="21"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2"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4162263518"/>
      </p:ext>
    </p:extLst>
  </p:cSld>
  <p:clrMapOvr>
    <a:masterClrMapping/>
  </p:clrMapOvr>
  <p:transition spd="med"/>
</p:sldLayout>
</file>

<file path=ppt/slideLayouts/slideLayout69.xml><?xml version="1.0" encoding="utf-8"?>
<p:sldLayout xmlns:a="http://schemas.openxmlformats.org/drawingml/2006/main" xmlns:r="http://schemas.openxmlformats.org/officeDocument/2006/relationships" xmlns:p="http://schemas.openxmlformats.org/presentationml/2006/main" type="tx">
  <p:cSld name="节标题">
    <p:spTree>
      <p:nvGrpSpPr>
        <p:cNvPr id="1" name=""/>
        <p:cNvGrpSpPr/>
        <p:nvPr/>
      </p:nvGrpSpPr>
      <p:grpSpPr>
        <a:xfrm>
          <a:off x="0" y="0"/>
          <a:ext cx="0" cy="0"/>
          <a:chOff x="0" y="0"/>
          <a:chExt cx="0" cy="0"/>
        </a:xfrm>
      </p:grpSpPr>
      <p:sp>
        <p:nvSpPr>
          <p:cNvPr id="29" name="Title Text"/>
          <p:cNvSpPr txBox="1">
            <a:spLocks noGrp="1"/>
          </p:cNvSpPr>
          <p:nvPr>
            <p:ph type="title"/>
          </p:nvPr>
        </p:nvSpPr>
        <p:spPr>
          <a:xfrm>
            <a:off x="963498" y="4406913"/>
            <a:ext cx="10365903" cy="1362078"/>
          </a:xfrm>
          <a:prstGeom prst="rect">
            <a:avLst/>
          </a:prstGeom>
        </p:spPr>
        <p:txBody>
          <a:bodyPr anchor="t"/>
          <a:lstStyle>
            <a:lvl1pPr algn="l">
              <a:defRPr sz="4000" b="1" cap="all"/>
            </a:lvl1pPr>
          </a:lstStyle>
          <a:p>
            <a:r>
              <a:t>Title Text</a:t>
            </a:r>
          </a:p>
        </p:txBody>
      </p:sp>
      <p:sp>
        <p:nvSpPr>
          <p:cNvPr id="30" name="Body Level One…"/>
          <p:cNvSpPr txBox="1">
            <a:spLocks noGrp="1"/>
          </p:cNvSpPr>
          <p:nvPr>
            <p:ph type="body" sz="quarter" idx="1"/>
          </p:nvPr>
        </p:nvSpPr>
        <p:spPr>
          <a:xfrm>
            <a:off x="963498" y="2906713"/>
            <a:ext cx="10365903" cy="1500190"/>
          </a:xfrm>
          <a:prstGeom prst="rect">
            <a:avLst/>
          </a:prstGeom>
        </p:spPr>
        <p:txBody>
          <a:bodyPr anchor="b"/>
          <a:lstStyle>
            <a:lvl1pPr marL="0" indent="0">
              <a:spcBef>
                <a:spcPts val="400"/>
              </a:spcBef>
              <a:buSzTx/>
              <a:buFontTx/>
              <a:buNone/>
              <a:defRPr sz="2000">
                <a:solidFill>
                  <a:srgbClr val="888888"/>
                </a:solidFill>
              </a:defRPr>
            </a:lvl1pPr>
            <a:lvl2pPr marL="0" indent="0">
              <a:spcBef>
                <a:spcPts val="400"/>
              </a:spcBef>
              <a:buSzTx/>
              <a:buFontTx/>
              <a:buNone/>
              <a:defRPr sz="2000">
                <a:solidFill>
                  <a:srgbClr val="888888"/>
                </a:solidFill>
              </a:defRPr>
            </a:lvl2pPr>
            <a:lvl3pPr marL="0" indent="0">
              <a:spcBef>
                <a:spcPts val="400"/>
              </a:spcBef>
              <a:buSzTx/>
              <a:buFontTx/>
              <a:buNone/>
              <a:defRPr sz="2000">
                <a:solidFill>
                  <a:srgbClr val="888888"/>
                </a:solidFill>
              </a:defRPr>
            </a:lvl3pPr>
            <a:lvl4pPr marL="0" indent="0">
              <a:spcBef>
                <a:spcPts val="400"/>
              </a:spcBef>
              <a:buSzTx/>
              <a:buFontTx/>
              <a:buNone/>
              <a:defRPr sz="2000">
                <a:solidFill>
                  <a:srgbClr val="888888"/>
                </a:solidFill>
              </a:defRPr>
            </a:lvl4pPr>
            <a:lvl5pPr marL="0" indent="0">
              <a:spcBef>
                <a:spcPts val="400"/>
              </a:spcBef>
              <a:buSzTx/>
              <a:buFontTx/>
              <a:buNone/>
              <a:defRPr sz="2000">
                <a:solidFill>
                  <a:srgbClr val="888888"/>
                </a:solidFill>
              </a:defRPr>
            </a:lvl5pPr>
          </a:lstStyle>
          <a:p>
            <a:r>
              <a:t>Body Level One</a:t>
            </a:r>
          </a:p>
          <a:p>
            <a:pPr lvl="1"/>
            <a:r>
              <a:t>Body Level Two</a:t>
            </a:r>
          </a:p>
          <a:p>
            <a:pPr lvl="2"/>
            <a:r>
              <a:t>Body Level Three</a:t>
            </a:r>
          </a:p>
          <a:p>
            <a:pPr lvl="3"/>
            <a:r>
              <a:t>Body Level Four</a:t>
            </a:r>
          </a:p>
          <a:p>
            <a:pPr lvl="4"/>
            <a:r>
              <a:t>Body Level Five</a:t>
            </a:r>
          </a:p>
        </p:txBody>
      </p:sp>
      <p:sp>
        <p:nvSpPr>
          <p:cNvPr id="31"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4232676326"/>
      </p:ext>
    </p:extLst>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图片与标题">
    <p:spTree>
      <p:nvGrpSpPr>
        <p:cNvPr id="1" name=""/>
        <p:cNvGrpSpPr/>
        <p:nvPr/>
      </p:nvGrpSpPr>
      <p:grpSpPr>
        <a:xfrm>
          <a:off x="0" y="0"/>
          <a:ext cx="0" cy="0"/>
          <a:chOff x="0" y="0"/>
          <a:chExt cx="0" cy="0"/>
        </a:xfrm>
      </p:grpSpPr>
      <p:sp>
        <p:nvSpPr>
          <p:cNvPr id="89" name="Title Text"/>
          <p:cNvSpPr txBox="1">
            <a:spLocks noGrp="1"/>
          </p:cNvSpPr>
          <p:nvPr>
            <p:ph type="title"/>
          </p:nvPr>
        </p:nvSpPr>
        <p:spPr>
          <a:xfrm>
            <a:off x="2390340" y="4800600"/>
            <a:ext cx="7317109" cy="566738"/>
          </a:xfrm>
          <a:prstGeom prst="rect">
            <a:avLst/>
          </a:prstGeom>
        </p:spPr>
        <p:txBody>
          <a:bodyPr anchor="b"/>
          <a:lstStyle>
            <a:lvl1pPr algn="l">
              <a:defRPr sz="2000" b="1"/>
            </a:lvl1pPr>
          </a:lstStyle>
          <a:p>
            <a:r>
              <a:t>Title Text</a:t>
            </a:r>
          </a:p>
        </p:txBody>
      </p:sp>
      <p:sp>
        <p:nvSpPr>
          <p:cNvPr id="90" name="图片占位符 2"/>
          <p:cNvSpPr>
            <a:spLocks noGrp="1"/>
          </p:cNvSpPr>
          <p:nvPr>
            <p:ph type="pic" sz="half" idx="13"/>
          </p:nvPr>
        </p:nvSpPr>
        <p:spPr>
          <a:xfrm>
            <a:off x="2390340" y="612775"/>
            <a:ext cx="7317109" cy="4114800"/>
          </a:xfrm>
          <a:prstGeom prst="rect">
            <a:avLst/>
          </a:prstGeom>
        </p:spPr>
        <p:txBody>
          <a:bodyPr lIns="91439" tIns="45719" rIns="91439" bIns="45719">
            <a:noAutofit/>
          </a:bodyPr>
          <a:lstStyle/>
          <a:p>
            <a:endParaRPr/>
          </a:p>
        </p:txBody>
      </p:sp>
      <p:sp>
        <p:nvSpPr>
          <p:cNvPr id="91" name="Body Level One…"/>
          <p:cNvSpPr txBox="1">
            <a:spLocks noGrp="1"/>
          </p:cNvSpPr>
          <p:nvPr>
            <p:ph type="body" sz="quarter" idx="1"/>
          </p:nvPr>
        </p:nvSpPr>
        <p:spPr>
          <a:xfrm>
            <a:off x="2390340" y="5367607"/>
            <a:ext cx="7317109" cy="804865"/>
          </a:xfrm>
          <a:prstGeom prst="rect">
            <a:avLst/>
          </a:prstGeom>
        </p:spPr>
        <p:txBody>
          <a:bodyPr/>
          <a:lstStyle>
            <a:lvl1pPr marL="0" indent="0">
              <a:spcBef>
                <a:spcPts val="300"/>
              </a:spcBef>
              <a:buSzTx/>
              <a:buFontTx/>
              <a:buNone/>
              <a:defRPr sz="1400"/>
            </a:lvl1pPr>
            <a:lvl2pPr marL="0" indent="0">
              <a:spcBef>
                <a:spcPts val="300"/>
              </a:spcBef>
              <a:buSzTx/>
              <a:buFontTx/>
              <a:buNone/>
              <a:defRPr sz="1400"/>
            </a:lvl2pPr>
            <a:lvl3pPr marL="0" indent="0">
              <a:spcBef>
                <a:spcPts val="300"/>
              </a:spcBef>
              <a:buSzTx/>
              <a:buFontTx/>
              <a:buNone/>
              <a:defRPr sz="1400"/>
            </a:lvl3pPr>
            <a:lvl4pPr marL="0" indent="0">
              <a:spcBef>
                <a:spcPts val="300"/>
              </a:spcBef>
              <a:buSzTx/>
              <a:buFontTx/>
              <a:buNone/>
              <a:defRPr sz="1400"/>
            </a:lvl4pPr>
            <a:lvl5pPr marL="0" indent="0">
              <a:spcBef>
                <a:spcPts val="300"/>
              </a:spcBef>
              <a:buSzTx/>
              <a:buFontTx/>
              <a:buNone/>
              <a:defRPr sz="1400"/>
            </a:lvl5pPr>
          </a:lstStyle>
          <a:p>
            <a:r>
              <a:t>Body Level One</a:t>
            </a:r>
          </a:p>
          <a:p>
            <a:pPr lvl="1"/>
            <a:r>
              <a:t>Body Level Two</a:t>
            </a:r>
          </a:p>
          <a:p>
            <a:pPr lvl="2"/>
            <a:r>
              <a:t>Body Level Three</a:t>
            </a:r>
          </a:p>
          <a:p>
            <a:pPr lvl="3"/>
            <a:r>
              <a:t>Body Level Four</a:t>
            </a:r>
          </a:p>
          <a:p>
            <a:pPr lvl="4"/>
            <a:r>
              <a:t>Body Level Five</a:t>
            </a:r>
          </a:p>
        </p:txBody>
      </p:sp>
      <p:sp>
        <p:nvSpPr>
          <p:cNvPr id="9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0.xml><?xml version="1.0" encoding="utf-8"?>
<p:sldLayout xmlns:a="http://schemas.openxmlformats.org/drawingml/2006/main" xmlns:r="http://schemas.openxmlformats.org/officeDocument/2006/relationships" xmlns:p="http://schemas.openxmlformats.org/presentationml/2006/main" type="tx">
  <p:cSld name="两栏内容">
    <p:spTree>
      <p:nvGrpSpPr>
        <p:cNvPr id="1" name=""/>
        <p:cNvGrpSpPr/>
        <p:nvPr/>
      </p:nvGrpSpPr>
      <p:grpSpPr>
        <a:xfrm>
          <a:off x="0" y="0"/>
          <a:ext cx="0" cy="0"/>
          <a:chOff x="0" y="0"/>
          <a:chExt cx="0" cy="0"/>
        </a:xfrm>
      </p:grpSpPr>
      <p:sp>
        <p:nvSpPr>
          <p:cNvPr id="38" name="Title Text"/>
          <p:cNvSpPr txBox="1">
            <a:spLocks noGrp="1"/>
          </p:cNvSpPr>
          <p:nvPr>
            <p:ph type="title"/>
          </p:nvPr>
        </p:nvSpPr>
        <p:spPr>
          <a:prstGeom prst="rect">
            <a:avLst/>
          </a:prstGeom>
        </p:spPr>
        <p:txBody>
          <a:bodyPr/>
          <a:lstStyle/>
          <a:p>
            <a:r>
              <a:t>Title Text</a:t>
            </a:r>
          </a:p>
        </p:txBody>
      </p:sp>
      <p:sp>
        <p:nvSpPr>
          <p:cNvPr id="39" name="Body Level One…"/>
          <p:cNvSpPr txBox="1">
            <a:spLocks noGrp="1"/>
          </p:cNvSpPr>
          <p:nvPr>
            <p:ph type="body" sz="half" idx="1"/>
          </p:nvPr>
        </p:nvSpPr>
        <p:spPr>
          <a:xfrm>
            <a:off x="813015" y="1600206"/>
            <a:ext cx="7217596" cy="4525963"/>
          </a:xfrm>
          <a:prstGeom prst="rect">
            <a:avLst/>
          </a:prstGeom>
        </p:spPr>
        <p:txBody>
          <a:bodyPr/>
          <a:lstStyle>
            <a:lvl1pPr>
              <a:spcBef>
                <a:spcPts val="600"/>
              </a:spcBef>
              <a:defRPr sz="2800"/>
            </a:lvl1pPr>
            <a:lvl2pPr marL="790575" indent="-333375">
              <a:spcBef>
                <a:spcPts val="600"/>
              </a:spcBef>
              <a:defRPr sz="2800"/>
            </a:lvl2pPr>
            <a:lvl3pPr marL="1234438" indent="-320038">
              <a:spcBef>
                <a:spcPts val="600"/>
              </a:spcBef>
              <a:defRPr sz="2800"/>
            </a:lvl3pPr>
            <a:lvl4pPr marL="1727200" indent="-355600">
              <a:spcBef>
                <a:spcPts val="600"/>
              </a:spcBef>
              <a:defRPr sz="2800"/>
            </a:lvl4pPr>
            <a:lvl5pPr marL="2184400" indent="-355600">
              <a:spcBef>
                <a:spcPts val="600"/>
              </a:spcBef>
              <a:defRPr sz="2800"/>
            </a:lvl5pPr>
          </a:lstStyle>
          <a:p>
            <a:r>
              <a:t>Body Level One</a:t>
            </a:r>
          </a:p>
          <a:p>
            <a:pPr lvl="1"/>
            <a:r>
              <a:t>Body Level Two</a:t>
            </a:r>
          </a:p>
          <a:p>
            <a:pPr lvl="2"/>
            <a:r>
              <a:t>Body Level Three</a:t>
            </a:r>
          </a:p>
          <a:p>
            <a:pPr lvl="3"/>
            <a:r>
              <a:t>Body Level Four</a:t>
            </a:r>
          </a:p>
          <a:p>
            <a:pPr lvl="4"/>
            <a:r>
              <a:t>Body Level Five</a:t>
            </a:r>
          </a:p>
        </p:txBody>
      </p:sp>
      <p:sp>
        <p:nvSpPr>
          <p:cNvPr id="40"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2712560411"/>
      </p:ext>
    </p:extLst>
  </p:cSld>
  <p:clrMapOvr>
    <a:masterClrMapping/>
  </p:clrMapOvr>
  <p:transition spd="med"/>
</p:sldLayout>
</file>

<file path=ppt/slideLayouts/slideLayout71.xml><?xml version="1.0" encoding="utf-8"?>
<p:sldLayout xmlns:a="http://schemas.openxmlformats.org/drawingml/2006/main" xmlns:r="http://schemas.openxmlformats.org/officeDocument/2006/relationships" xmlns:p="http://schemas.openxmlformats.org/presentationml/2006/main" type="tx">
  <p:cSld name="比较">
    <p:spTree>
      <p:nvGrpSpPr>
        <p:cNvPr id="1" name=""/>
        <p:cNvGrpSpPr/>
        <p:nvPr/>
      </p:nvGrpSpPr>
      <p:grpSpPr>
        <a:xfrm>
          <a:off x="0" y="0"/>
          <a:ext cx="0" cy="0"/>
          <a:chOff x="0" y="0"/>
          <a:chExt cx="0" cy="0"/>
        </a:xfrm>
      </p:grpSpPr>
      <p:sp>
        <p:nvSpPr>
          <p:cNvPr id="47" name="Title Text"/>
          <p:cNvSpPr txBox="1">
            <a:spLocks noGrp="1"/>
          </p:cNvSpPr>
          <p:nvPr>
            <p:ph type="title"/>
          </p:nvPr>
        </p:nvSpPr>
        <p:spPr>
          <a:prstGeom prst="rect">
            <a:avLst/>
          </a:prstGeom>
        </p:spPr>
        <p:txBody>
          <a:bodyPr/>
          <a:lstStyle/>
          <a:p>
            <a:r>
              <a:t>Title Text</a:t>
            </a:r>
          </a:p>
        </p:txBody>
      </p:sp>
      <p:sp>
        <p:nvSpPr>
          <p:cNvPr id="48" name="Body Level One…"/>
          <p:cNvSpPr txBox="1">
            <a:spLocks noGrp="1"/>
          </p:cNvSpPr>
          <p:nvPr>
            <p:ph type="body" sz="quarter" idx="1"/>
          </p:nvPr>
        </p:nvSpPr>
        <p:spPr>
          <a:xfrm>
            <a:off x="609759" y="1535112"/>
            <a:ext cx="5388320" cy="639763"/>
          </a:xfrm>
          <a:prstGeom prst="rect">
            <a:avLst/>
          </a:prstGeom>
        </p:spPr>
        <p:txBody>
          <a:bodyPr anchor="b"/>
          <a:lstStyle>
            <a:lvl1pPr marL="0" indent="0">
              <a:spcBef>
                <a:spcPts val="500"/>
              </a:spcBef>
              <a:buSzTx/>
              <a:buFontTx/>
              <a:buNone/>
              <a:defRPr sz="2400" b="1"/>
            </a:lvl1pPr>
            <a:lvl2pPr marL="0" indent="0">
              <a:spcBef>
                <a:spcPts val="500"/>
              </a:spcBef>
              <a:buSzTx/>
              <a:buFontTx/>
              <a:buNone/>
              <a:defRPr sz="2400" b="1"/>
            </a:lvl2pPr>
            <a:lvl3pPr marL="0" indent="0">
              <a:spcBef>
                <a:spcPts val="500"/>
              </a:spcBef>
              <a:buSzTx/>
              <a:buFontTx/>
              <a:buNone/>
              <a:defRPr sz="2400" b="1"/>
            </a:lvl3pPr>
            <a:lvl4pPr marL="0" indent="0">
              <a:spcBef>
                <a:spcPts val="500"/>
              </a:spcBef>
              <a:buSzTx/>
              <a:buFontTx/>
              <a:buNone/>
              <a:defRPr sz="2400" b="1"/>
            </a:lvl4pPr>
            <a:lvl5pPr marL="0" indent="0">
              <a:spcBef>
                <a:spcPts val="500"/>
              </a:spcBef>
              <a:buSzTx/>
              <a:buFontTx/>
              <a:buNone/>
              <a:defRPr sz="2400" b="1"/>
            </a:lvl5pPr>
          </a:lstStyle>
          <a:p>
            <a:r>
              <a:t>Body Level One</a:t>
            </a:r>
          </a:p>
          <a:p>
            <a:pPr lvl="1"/>
            <a:r>
              <a:t>Body Level Two</a:t>
            </a:r>
          </a:p>
          <a:p>
            <a:pPr lvl="2"/>
            <a:r>
              <a:t>Body Level Three</a:t>
            </a:r>
          </a:p>
          <a:p>
            <a:pPr lvl="3"/>
            <a:r>
              <a:t>Body Level Four</a:t>
            </a:r>
          </a:p>
          <a:p>
            <a:pPr lvl="4"/>
            <a:r>
              <a:t>Body Level Five</a:t>
            </a:r>
          </a:p>
        </p:txBody>
      </p:sp>
      <p:sp>
        <p:nvSpPr>
          <p:cNvPr id="49" name="文本占位符 4"/>
          <p:cNvSpPr>
            <a:spLocks noGrp="1"/>
          </p:cNvSpPr>
          <p:nvPr>
            <p:ph type="body" sz="quarter" idx="13"/>
          </p:nvPr>
        </p:nvSpPr>
        <p:spPr>
          <a:xfrm>
            <a:off x="6194988" y="1535116"/>
            <a:ext cx="5390440" cy="639765"/>
          </a:xfrm>
          <a:prstGeom prst="rect">
            <a:avLst/>
          </a:prstGeom>
        </p:spPr>
        <p:txBody>
          <a:bodyPr anchor="b"/>
          <a:lstStyle/>
          <a:p>
            <a:endParaRPr/>
          </a:p>
        </p:txBody>
      </p:sp>
      <p:sp>
        <p:nvSpPr>
          <p:cNvPr id="50"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2933021169"/>
      </p:ext>
    </p:extLst>
  </p:cSld>
  <p:clrMapOvr>
    <a:masterClrMapping/>
  </p:clrMapOvr>
  <p:transition spd="med"/>
</p:sldLayout>
</file>

<file path=ppt/slideLayouts/slideLayout72.xml><?xml version="1.0" encoding="utf-8"?>
<p:sldLayout xmlns:a="http://schemas.openxmlformats.org/drawingml/2006/main" xmlns:r="http://schemas.openxmlformats.org/officeDocument/2006/relationships" xmlns:p="http://schemas.openxmlformats.org/presentationml/2006/main" type="tx">
  <p:cSld name="仅标题">
    <p:spTree>
      <p:nvGrpSpPr>
        <p:cNvPr id="1" name=""/>
        <p:cNvGrpSpPr/>
        <p:nvPr/>
      </p:nvGrpSpPr>
      <p:grpSpPr>
        <a:xfrm>
          <a:off x="0" y="0"/>
          <a:ext cx="0" cy="0"/>
          <a:chOff x="0" y="0"/>
          <a:chExt cx="0" cy="0"/>
        </a:xfrm>
      </p:grpSpPr>
      <p:sp>
        <p:nvSpPr>
          <p:cNvPr id="57" name="Title Text"/>
          <p:cNvSpPr txBox="1">
            <a:spLocks noGrp="1"/>
          </p:cNvSpPr>
          <p:nvPr>
            <p:ph type="title"/>
          </p:nvPr>
        </p:nvSpPr>
        <p:spPr>
          <a:prstGeom prst="rect">
            <a:avLst/>
          </a:prstGeom>
        </p:spPr>
        <p:txBody>
          <a:bodyPr/>
          <a:lstStyle/>
          <a:p>
            <a:r>
              <a:t>Title Text</a:t>
            </a:r>
          </a:p>
        </p:txBody>
      </p:sp>
      <p:sp>
        <p:nvSpPr>
          <p:cNvPr id="58"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37899841"/>
      </p:ext>
    </p:extLst>
  </p:cSld>
  <p:clrMapOvr>
    <a:masterClrMapping/>
  </p:clrMapOvr>
  <p:transition spd="med"/>
</p:sldLayout>
</file>

<file path=ppt/slideLayouts/slideLayout73.xml><?xml version="1.0" encoding="utf-8"?>
<p:sldLayout xmlns:a="http://schemas.openxmlformats.org/drawingml/2006/main" xmlns:r="http://schemas.openxmlformats.org/officeDocument/2006/relationships" xmlns:p="http://schemas.openxmlformats.org/presentationml/2006/main" type="tx">
  <p:cSld name="空白">
    <p:spTree>
      <p:nvGrpSpPr>
        <p:cNvPr id="1" name=""/>
        <p:cNvGrpSpPr/>
        <p:nvPr/>
      </p:nvGrpSpPr>
      <p:grpSpPr>
        <a:xfrm>
          <a:off x="0" y="0"/>
          <a:ext cx="0" cy="0"/>
          <a:chOff x="0" y="0"/>
          <a:chExt cx="0" cy="0"/>
        </a:xfrm>
      </p:grpSpPr>
      <p:sp>
        <p:nvSpPr>
          <p:cNvPr id="65"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1692041255"/>
      </p:ext>
    </p:extLst>
  </p:cSld>
  <p:clrMapOvr>
    <a:masterClrMapping/>
  </p:clrMapOvr>
  <p:transition spd="med"/>
</p:sldLayout>
</file>

<file path=ppt/slideLayouts/slideLayout74.xml><?xml version="1.0" encoding="utf-8"?>
<p:sldLayout xmlns:a="http://schemas.openxmlformats.org/drawingml/2006/main" xmlns:r="http://schemas.openxmlformats.org/officeDocument/2006/relationships" xmlns:p="http://schemas.openxmlformats.org/presentationml/2006/main" type="tx">
  <p:cSld name="内容与标题">
    <p:spTree>
      <p:nvGrpSpPr>
        <p:cNvPr id="1" name=""/>
        <p:cNvGrpSpPr/>
        <p:nvPr/>
      </p:nvGrpSpPr>
      <p:grpSpPr>
        <a:xfrm>
          <a:off x="0" y="0"/>
          <a:ext cx="0" cy="0"/>
          <a:chOff x="0" y="0"/>
          <a:chExt cx="0" cy="0"/>
        </a:xfrm>
      </p:grpSpPr>
      <p:sp>
        <p:nvSpPr>
          <p:cNvPr id="79" name="Title Text"/>
          <p:cNvSpPr txBox="1">
            <a:spLocks noGrp="1"/>
          </p:cNvSpPr>
          <p:nvPr>
            <p:ph type="title"/>
          </p:nvPr>
        </p:nvSpPr>
        <p:spPr>
          <a:xfrm>
            <a:off x="609929" y="273050"/>
            <a:ext cx="4012135" cy="1162050"/>
          </a:xfrm>
          <a:prstGeom prst="rect">
            <a:avLst/>
          </a:prstGeom>
        </p:spPr>
        <p:txBody>
          <a:bodyPr anchor="b"/>
          <a:lstStyle>
            <a:lvl1pPr algn="l">
              <a:defRPr sz="2000" b="1"/>
            </a:lvl1pPr>
          </a:lstStyle>
          <a:p>
            <a:r>
              <a:t>Title Text</a:t>
            </a:r>
          </a:p>
        </p:txBody>
      </p:sp>
      <p:sp>
        <p:nvSpPr>
          <p:cNvPr id="80" name="Body Level One…"/>
          <p:cNvSpPr txBox="1">
            <a:spLocks noGrp="1"/>
          </p:cNvSpPr>
          <p:nvPr>
            <p:ph type="body" idx="1"/>
          </p:nvPr>
        </p:nvSpPr>
        <p:spPr>
          <a:xfrm>
            <a:off x="4767977" y="273309"/>
            <a:ext cx="6817443" cy="5853113"/>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81" name="文本占位符 3"/>
          <p:cNvSpPr>
            <a:spLocks noGrp="1"/>
          </p:cNvSpPr>
          <p:nvPr>
            <p:ph type="body" sz="half" idx="13"/>
          </p:nvPr>
        </p:nvSpPr>
        <p:spPr>
          <a:xfrm>
            <a:off x="609929" y="1435103"/>
            <a:ext cx="4012135" cy="4691063"/>
          </a:xfrm>
          <a:prstGeom prst="rect">
            <a:avLst/>
          </a:prstGeom>
        </p:spPr>
        <p:txBody>
          <a:bodyPr/>
          <a:lstStyle/>
          <a:p>
            <a:endParaRPr/>
          </a:p>
        </p:txBody>
      </p:sp>
      <p:sp>
        <p:nvSpPr>
          <p:cNvPr id="82"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3366842183"/>
      </p:ext>
    </p:extLst>
  </p:cSld>
  <p:clrMapOvr>
    <a:masterClrMapping/>
  </p:clrMapOvr>
  <p:transition spd="med"/>
</p:sldLayout>
</file>

<file path=ppt/slideLayouts/slideLayout75.xml><?xml version="1.0" encoding="utf-8"?>
<p:sldLayout xmlns:a="http://schemas.openxmlformats.org/drawingml/2006/main" xmlns:r="http://schemas.openxmlformats.org/officeDocument/2006/relationships" xmlns:p="http://schemas.openxmlformats.org/presentationml/2006/main" type="tx">
  <p:cSld name="图片与标题">
    <p:spTree>
      <p:nvGrpSpPr>
        <p:cNvPr id="1" name=""/>
        <p:cNvGrpSpPr/>
        <p:nvPr/>
      </p:nvGrpSpPr>
      <p:grpSpPr>
        <a:xfrm>
          <a:off x="0" y="0"/>
          <a:ext cx="0" cy="0"/>
          <a:chOff x="0" y="0"/>
          <a:chExt cx="0" cy="0"/>
        </a:xfrm>
      </p:grpSpPr>
      <p:sp>
        <p:nvSpPr>
          <p:cNvPr id="89" name="Title Text"/>
          <p:cNvSpPr txBox="1">
            <a:spLocks noGrp="1"/>
          </p:cNvSpPr>
          <p:nvPr>
            <p:ph type="title"/>
          </p:nvPr>
        </p:nvSpPr>
        <p:spPr>
          <a:xfrm>
            <a:off x="2390340" y="4800600"/>
            <a:ext cx="7317109" cy="566738"/>
          </a:xfrm>
          <a:prstGeom prst="rect">
            <a:avLst/>
          </a:prstGeom>
        </p:spPr>
        <p:txBody>
          <a:bodyPr anchor="b"/>
          <a:lstStyle>
            <a:lvl1pPr algn="l">
              <a:defRPr sz="2000" b="1"/>
            </a:lvl1pPr>
          </a:lstStyle>
          <a:p>
            <a:r>
              <a:t>Title Text</a:t>
            </a:r>
          </a:p>
        </p:txBody>
      </p:sp>
      <p:sp>
        <p:nvSpPr>
          <p:cNvPr id="90" name="图片占位符 2"/>
          <p:cNvSpPr>
            <a:spLocks noGrp="1"/>
          </p:cNvSpPr>
          <p:nvPr>
            <p:ph type="pic" sz="half" idx="13"/>
          </p:nvPr>
        </p:nvSpPr>
        <p:spPr>
          <a:xfrm>
            <a:off x="2390340" y="612775"/>
            <a:ext cx="7317109" cy="4114800"/>
          </a:xfrm>
          <a:prstGeom prst="rect">
            <a:avLst/>
          </a:prstGeom>
        </p:spPr>
        <p:txBody>
          <a:bodyPr lIns="91439" tIns="45719" rIns="91439" bIns="45719">
            <a:noAutofit/>
          </a:bodyPr>
          <a:lstStyle/>
          <a:p>
            <a:endParaRPr/>
          </a:p>
        </p:txBody>
      </p:sp>
      <p:sp>
        <p:nvSpPr>
          <p:cNvPr id="91" name="Body Level One…"/>
          <p:cNvSpPr txBox="1">
            <a:spLocks noGrp="1"/>
          </p:cNvSpPr>
          <p:nvPr>
            <p:ph type="body" sz="quarter" idx="1"/>
          </p:nvPr>
        </p:nvSpPr>
        <p:spPr>
          <a:xfrm>
            <a:off x="2390340" y="5367583"/>
            <a:ext cx="7317109" cy="804865"/>
          </a:xfrm>
          <a:prstGeom prst="rect">
            <a:avLst/>
          </a:prstGeom>
        </p:spPr>
        <p:txBody>
          <a:bodyPr/>
          <a:lstStyle>
            <a:lvl1pPr marL="0" indent="0">
              <a:spcBef>
                <a:spcPts val="300"/>
              </a:spcBef>
              <a:buSzTx/>
              <a:buFontTx/>
              <a:buNone/>
              <a:defRPr sz="1400"/>
            </a:lvl1pPr>
            <a:lvl2pPr marL="0" indent="0">
              <a:spcBef>
                <a:spcPts val="300"/>
              </a:spcBef>
              <a:buSzTx/>
              <a:buFontTx/>
              <a:buNone/>
              <a:defRPr sz="1400"/>
            </a:lvl2pPr>
            <a:lvl3pPr marL="0" indent="0">
              <a:spcBef>
                <a:spcPts val="300"/>
              </a:spcBef>
              <a:buSzTx/>
              <a:buFontTx/>
              <a:buNone/>
              <a:defRPr sz="1400"/>
            </a:lvl3pPr>
            <a:lvl4pPr marL="0" indent="0">
              <a:spcBef>
                <a:spcPts val="300"/>
              </a:spcBef>
              <a:buSzTx/>
              <a:buFontTx/>
              <a:buNone/>
              <a:defRPr sz="1400"/>
            </a:lvl4pPr>
            <a:lvl5pPr marL="0" indent="0">
              <a:spcBef>
                <a:spcPts val="300"/>
              </a:spcBef>
              <a:buSzTx/>
              <a:buFontTx/>
              <a:buNone/>
              <a:defRPr sz="1400"/>
            </a:lvl5pPr>
          </a:lstStyle>
          <a:p>
            <a:r>
              <a:t>Body Level One</a:t>
            </a:r>
          </a:p>
          <a:p>
            <a:pPr lvl="1"/>
            <a:r>
              <a:t>Body Level Two</a:t>
            </a:r>
          </a:p>
          <a:p>
            <a:pPr lvl="2"/>
            <a:r>
              <a:t>Body Level Three</a:t>
            </a:r>
          </a:p>
          <a:p>
            <a:pPr lvl="3"/>
            <a:r>
              <a:t>Body Level Four</a:t>
            </a:r>
          </a:p>
          <a:p>
            <a:pPr lvl="4"/>
            <a:r>
              <a:t>Body Level Five</a:t>
            </a:r>
          </a:p>
        </p:txBody>
      </p:sp>
      <p:sp>
        <p:nvSpPr>
          <p:cNvPr id="92"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1908888784"/>
      </p:ext>
    </p:extLst>
  </p:cSld>
  <p:clrMapOvr>
    <a:masterClrMapping/>
  </p:clrMapOvr>
  <p:transition spd="med"/>
</p:sldLayout>
</file>

<file path=ppt/slideLayouts/slideLayout76.xml><?xml version="1.0" encoding="utf-8"?>
<p:sldLayout xmlns:a="http://schemas.openxmlformats.org/drawingml/2006/main" xmlns:r="http://schemas.openxmlformats.org/officeDocument/2006/relationships" xmlns:p="http://schemas.openxmlformats.org/presentationml/2006/main" type="tx">
  <p:cSld name="标题和竖排文字">
    <p:spTree>
      <p:nvGrpSpPr>
        <p:cNvPr id="1" name=""/>
        <p:cNvGrpSpPr/>
        <p:nvPr/>
      </p:nvGrpSpPr>
      <p:grpSpPr>
        <a:xfrm>
          <a:off x="0" y="0"/>
          <a:ext cx="0" cy="0"/>
          <a:chOff x="0" y="0"/>
          <a:chExt cx="0" cy="0"/>
        </a:xfrm>
      </p:grpSpPr>
      <p:sp>
        <p:nvSpPr>
          <p:cNvPr id="99" name="Title Text"/>
          <p:cNvSpPr txBox="1">
            <a:spLocks noGrp="1"/>
          </p:cNvSpPr>
          <p:nvPr>
            <p:ph type="title"/>
          </p:nvPr>
        </p:nvSpPr>
        <p:spPr>
          <a:prstGeom prst="rect">
            <a:avLst/>
          </a:prstGeom>
        </p:spPr>
        <p:txBody>
          <a:bodyPr/>
          <a:lstStyle/>
          <a:p>
            <a:r>
              <a:t>Title Text</a:t>
            </a:r>
          </a:p>
        </p:txBody>
      </p:sp>
      <p:sp>
        <p:nvSpPr>
          <p:cNvPr id="100"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01"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1466469489"/>
      </p:ext>
    </p:extLst>
  </p:cSld>
  <p:clrMapOvr>
    <a:masterClrMapping/>
  </p:clrMapOvr>
  <p:transition spd="med"/>
</p:sldLayout>
</file>

<file path=ppt/slideLayouts/slideLayout77.xml><?xml version="1.0" encoding="utf-8"?>
<p:sldLayout xmlns:a="http://schemas.openxmlformats.org/drawingml/2006/main" xmlns:r="http://schemas.openxmlformats.org/officeDocument/2006/relationships" xmlns:p="http://schemas.openxmlformats.org/presentationml/2006/main" type="tx">
  <p:cSld name="垂直排列标题与文本">
    <p:spTree>
      <p:nvGrpSpPr>
        <p:cNvPr id="1" name=""/>
        <p:cNvGrpSpPr/>
        <p:nvPr/>
      </p:nvGrpSpPr>
      <p:grpSpPr>
        <a:xfrm>
          <a:off x="0" y="0"/>
          <a:ext cx="0" cy="0"/>
          <a:chOff x="0" y="0"/>
          <a:chExt cx="0" cy="0"/>
        </a:xfrm>
      </p:grpSpPr>
      <p:sp>
        <p:nvSpPr>
          <p:cNvPr id="108" name="Title Text"/>
          <p:cNvSpPr txBox="1">
            <a:spLocks noGrp="1"/>
          </p:cNvSpPr>
          <p:nvPr>
            <p:ph type="title"/>
          </p:nvPr>
        </p:nvSpPr>
        <p:spPr>
          <a:xfrm>
            <a:off x="11792903" y="274895"/>
            <a:ext cx="3658556" cy="5851529"/>
          </a:xfrm>
          <a:prstGeom prst="rect">
            <a:avLst/>
          </a:prstGeom>
        </p:spPr>
        <p:txBody>
          <a:bodyPr/>
          <a:lstStyle/>
          <a:p>
            <a:r>
              <a:t>Title Text</a:t>
            </a:r>
          </a:p>
        </p:txBody>
      </p:sp>
      <p:sp>
        <p:nvSpPr>
          <p:cNvPr id="109" name="Body Level One…"/>
          <p:cNvSpPr txBox="1">
            <a:spLocks noGrp="1"/>
          </p:cNvSpPr>
          <p:nvPr>
            <p:ph type="body" idx="1"/>
          </p:nvPr>
        </p:nvSpPr>
        <p:spPr>
          <a:xfrm>
            <a:off x="813020" y="274895"/>
            <a:ext cx="10776640" cy="5851529"/>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10"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3399683647"/>
      </p:ext>
    </p:extLst>
  </p:cSld>
  <p:clrMapOvr>
    <a:masterClrMapping/>
  </p:clrMapOvr>
  <p:transition spd="med"/>
</p:sldLayout>
</file>

<file path=ppt/slideLayouts/slideLayout78.xml><?xml version="1.0" encoding="utf-8"?>
<p:sldLayout xmlns:a="http://schemas.openxmlformats.org/drawingml/2006/main" xmlns:r="http://schemas.openxmlformats.org/officeDocument/2006/relationships" xmlns:p="http://schemas.openxmlformats.org/presentationml/2006/main" type="tx">
  <p:cSld name="1_标题幻灯片">
    <p:spTree>
      <p:nvGrpSpPr>
        <p:cNvPr id="1" name=""/>
        <p:cNvGrpSpPr/>
        <p:nvPr/>
      </p:nvGrpSpPr>
      <p:grpSpPr>
        <a:xfrm>
          <a:off x="0" y="0"/>
          <a:ext cx="0" cy="0"/>
          <a:chOff x="0" y="0"/>
          <a:chExt cx="0" cy="0"/>
        </a:xfrm>
      </p:grpSpPr>
      <p:sp>
        <p:nvSpPr>
          <p:cNvPr id="117" name="Title Text"/>
          <p:cNvSpPr txBox="1">
            <a:spLocks noGrp="1"/>
          </p:cNvSpPr>
          <p:nvPr>
            <p:ph type="title"/>
          </p:nvPr>
        </p:nvSpPr>
        <p:spPr>
          <a:xfrm>
            <a:off x="914648" y="2130671"/>
            <a:ext cx="10365903" cy="1470029"/>
          </a:xfrm>
          <a:prstGeom prst="rect">
            <a:avLst/>
          </a:prstGeom>
        </p:spPr>
        <p:txBody>
          <a:bodyPr/>
          <a:lstStyle/>
          <a:p>
            <a:r>
              <a:t>Title Text</a:t>
            </a:r>
          </a:p>
        </p:txBody>
      </p:sp>
      <p:sp>
        <p:nvSpPr>
          <p:cNvPr id="118" name="Body Level One…"/>
          <p:cNvSpPr txBox="1">
            <a:spLocks noGrp="1"/>
          </p:cNvSpPr>
          <p:nvPr>
            <p:ph type="body" sz="quarter" idx="1"/>
          </p:nvPr>
        </p:nvSpPr>
        <p:spPr>
          <a:xfrm>
            <a:off x="1829277" y="3886200"/>
            <a:ext cx="8536627" cy="1752600"/>
          </a:xfrm>
          <a:prstGeom prst="rect">
            <a:avLst/>
          </a:prstGeom>
        </p:spPr>
        <p:txBody>
          <a:bodyPr/>
          <a:lstStyle>
            <a:lvl1pPr marL="0" indent="0" algn="ctr">
              <a:buSzTx/>
              <a:buFontTx/>
              <a:buNone/>
              <a:defRPr>
                <a:solidFill>
                  <a:srgbClr val="888888"/>
                </a:solidFill>
              </a:defRPr>
            </a:lvl1pPr>
            <a:lvl2pPr marL="0" indent="0" algn="ctr">
              <a:buSzTx/>
              <a:buFontTx/>
              <a:buNone/>
              <a:defRPr>
                <a:solidFill>
                  <a:srgbClr val="888888"/>
                </a:solidFill>
              </a:defRPr>
            </a:lvl2pPr>
            <a:lvl3pPr marL="0" indent="0" algn="ctr">
              <a:buSzTx/>
              <a:buFontTx/>
              <a:buNone/>
              <a:defRPr>
                <a:solidFill>
                  <a:srgbClr val="888888"/>
                </a:solidFill>
              </a:defRPr>
            </a:lvl3pPr>
            <a:lvl4pPr marL="0" indent="0" algn="ctr">
              <a:buSzTx/>
              <a:buFontTx/>
              <a:buNone/>
              <a:defRPr>
                <a:solidFill>
                  <a:srgbClr val="888888"/>
                </a:solidFill>
              </a:defRPr>
            </a:lvl4pPr>
            <a:lvl5pPr marL="0" indent="0" algn="ctr">
              <a:buSzTx/>
              <a:buFontTx/>
              <a:buNone/>
              <a:defRPr>
                <a:solidFill>
                  <a:srgbClr val="888888"/>
                </a:solidFill>
              </a:defRPr>
            </a:lvl5pPr>
          </a:lstStyle>
          <a:p>
            <a:r>
              <a:t>Body Level One</a:t>
            </a:r>
          </a:p>
          <a:p>
            <a:pPr lvl="1"/>
            <a:r>
              <a:t>Body Level Two</a:t>
            </a:r>
          </a:p>
          <a:p>
            <a:pPr lvl="2"/>
            <a:r>
              <a:t>Body Level Three</a:t>
            </a:r>
          </a:p>
          <a:p>
            <a:pPr lvl="3"/>
            <a:r>
              <a:t>Body Level Four</a:t>
            </a:r>
          </a:p>
          <a:p>
            <a:pPr lvl="4"/>
            <a:r>
              <a:t>Body Level Five</a:t>
            </a:r>
          </a:p>
        </p:txBody>
      </p:sp>
      <p:sp>
        <p:nvSpPr>
          <p:cNvPr id="119" name="Slide Number"/>
          <p:cNvSpPr txBox="1">
            <a:spLocks noGrp="1"/>
          </p:cNvSpPr>
          <p:nvPr>
            <p:ph type="sldNum" sz="quarter" idx="2"/>
          </p:nvPr>
        </p:nvSpPr>
        <p:spPr>
          <a:xfrm>
            <a:off x="11310510" y="6400664"/>
            <a:ext cx="275071" cy="276995"/>
          </a:xfrm>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1415220842"/>
      </p:ext>
    </p:extLst>
  </p:cSld>
  <p:clrMapOvr>
    <a:masterClrMapping/>
  </p:clrMapOvr>
  <p:transition spd="med"/>
</p:sldLayout>
</file>

<file path=ppt/slideLayouts/slideLayout79.xml><?xml version="1.0" encoding="utf-8"?>
<p:sldLayout xmlns:a="http://schemas.openxmlformats.org/drawingml/2006/main" xmlns:r="http://schemas.openxmlformats.org/officeDocument/2006/relationships" xmlns:p="http://schemas.openxmlformats.org/presentationml/2006/main" type="tx">
  <p:cSld name="1_标题和内容">
    <p:spTree>
      <p:nvGrpSpPr>
        <p:cNvPr id="1" name=""/>
        <p:cNvGrpSpPr/>
        <p:nvPr/>
      </p:nvGrpSpPr>
      <p:grpSpPr>
        <a:xfrm>
          <a:off x="0" y="0"/>
          <a:ext cx="0" cy="0"/>
          <a:chOff x="0" y="0"/>
          <a:chExt cx="0" cy="0"/>
        </a:xfrm>
      </p:grpSpPr>
      <p:sp>
        <p:nvSpPr>
          <p:cNvPr id="126" name="Title Text"/>
          <p:cNvSpPr txBox="1">
            <a:spLocks noGrp="1"/>
          </p:cNvSpPr>
          <p:nvPr>
            <p:ph type="title"/>
          </p:nvPr>
        </p:nvSpPr>
        <p:spPr>
          <a:prstGeom prst="rect">
            <a:avLst/>
          </a:prstGeom>
        </p:spPr>
        <p:txBody>
          <a:bodyPr/>
          <a:lstStyle/>
          <a:p>
            <a:r>
              <a:t>Title Text</a:t>
            </a:r>
          </a:p>
        </p:txBody>
      </p:sp>
      <p:sp>
        <p:nvSpPr>
          <p:cNvPr id="127" name="Body Level One…"/>
          <p:cNvSpPr txBox="1">
            <a:spLocks noGrp="1"/>
          </p:cNvSpPr>
          <p:nvPr>
            <p:ph type="body" idx="1"/>
          </p:nvPr>
        </p:nvSpPr>
        <p:spPr>
          <a:xfrm>
            <a:off x="609761" y="1600206"/>
            <a:ext cx="10975659" cy="4525963"/>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28" name="Slide Number"/>
          <p:cNvSpPr txBox="1">
            <a:spLocks noGrp="1"/>
          </p:cNvSpPr>
          <p:nvPr>
            <p:ph type="sldNum" sz="quarter" idx="2"/>
          </p:nvPr>
        </p:nvSpPr>
        <p:spPr>
          <a:xfrm>
            <a:off x="11310510" y="6400664"/>
            <a:ext cx="275071" cy="276995"/>
          </a:xfrm>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1327289412"/>
      </p:ext>
    </p:extLst>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标题和竖排文字">
    <p:spTree>
      <p:nvGrpSpPr>
        <p:cNvPr id="1" name=""/>
        <p:cNvGrpSpPr/>
        <p:nvPr/>
      </p:nvGrpSpPr>
      <p:grpSpPr>
        <a:xfrm>
          <a:off x="0" y="0"/>
          <a:ext cx="0" cy="0"/>
          <a:chOff x="0" y="0"/>
          <a:chExt cx="0" cy="0"/>
        </a:xfrm>
      </p:grpSpPr>
      <p:sp>
        <p:nvSpPr>
          <p:cNvPr id="99" name="Title Text"/>
          <p:cNvSpPr txBox="1">
            <a:spLocks noGrp="1"/>
          </p:cNvSpPr>
          <p:nvPr>
            <p:ph type="title"/>
          </p:nvPr>
        </p:nvSpPr>
        <p:spPr>
          <a:prstGeom prst="rect">
            <a:avLst/>
          </a:prstGeom>
        </p:spPr>
        <p:txBody>
          <a:bodyPr/>
          <a:lstStyle/>
          <a:p>
            <a:r>
              <a:t>Title Text</a:t>
            </a:r>
          </a:p>
        </p:txBody>
      </p:sp>
      <p:sp>
        <p:nvSpPr>
          <p:cNvPr id="100"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0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0.xml><?xml version="1.0" encoding="utf-8"?>
<p:sldLayout xmlns:a="http://schemas.openxmlformats.org/drawingml/2006/main" xmlns:r="http://schemas.openxmlformats.org/officeDocument/2006/relationships" xmlns:p="http://schemas.openxmlformats.org/presentationml/2006/main" type="tx">
  <p:cSld name="1_节标题">
    <p:spTree>
      <p:nvGrpSpPr>
        <p:cNvPr id="1" name=""/>
        <p:cNvGrpSpPr/>
        <p:nvPr/>
      </p:nvGrpSpPr>
      <p:grpSpPr>
        <a:xfrm>
          <a:off x="0" y="0"/>
          <a:ext cx="0" cy="0"/>
          <a:chOff x="0" y="0"/>
          <a:chExt cx="0" cy="0"/>
        </a:xfrm>
      </p:grpSpPr>
      <p:sp>
        <p:nvSpPr>
          <p:cNvPr id="135" name="Title Text"/>
          <p:cNvSpPr txBox="1">
            <a:spLocks noGrp="1"/>
          </p:cNvSpPr>
          <p:nvPr>
            <p:ph type="title"/>
          </p:nvPr>
        </p:nvSpPr>
        <p:spPr>
          <a:xfrm>
            <a:off x="963498" y="4406903"/>
            <a:ext cx="10365903" cy="1362078"/>
          </a:xfrm>
          <a:prstGeom prst="rect">
            <a:avLst/>
          </a:prstGeom>
        </p:spPr>
        <p:txBody>
          <a:bodyPr anchor="t"/>
          <a:lstStyle>
            <a:lvl1pPr algn="l">
              <a:defRPr sz="4000" b="1" cap="all"/>
            </a:lvl1pPr>
          </a:lstStyle>
          <a:p>
            <a:r>
              <a:t>Title Text</a:t>
            </a:r>
          </a:p>
        </p:txBody>
      </p:sp>
      <p:sp>
        <p:nvSpPr>
          <p:cNvPr id="136" name="Body Level One…"/>
          <p:cNvSpPr txBox="1">
            <a:spLocks noGrp="1"/>
          </p:cNvSpPr>
          <p:nvPr>
            <p:ph type="body" sz="quarter" idx="1"/>
          </p:nvPr>
        </p:nvSpPr>
        <p:spPr>
          <a:xfrm>
            <a:off x="963498" y="2906713"/>
            <a:ext cx="10365903" cy="1500190"/>
          </a:xfrm>
          <a:prstGeom prst="rect">
            <a:avLst/>
          </a:prstGeom>
        </p:spPr>
        <p:txBody>
          <a:bodyPr anchor="b"/>
          <a:lstStyle>
            <a:lvl1pPr marL="0" indent="0">
              <a:spcBef>
                <a:spcPts val="400"/>
              </a:spcBef>
              <a:buSzTx/>
              <a:buFontTx/>
              <a:buNone/>
              <a:defRPr sz="2000">
                <a:solidFill>
                  <a:srgbClr val="888888"/>
                </a:solidFill>
              </a:defRPr>
            </a:lvl1pPr>
            <a:lvl2pPr marL="0" indent="0">
              <a:spcBef>
                <a:spcPts val="400"/>
              </a:spcBef>
              <a:buSzTx/>
              <a:buFontTx/>
              <a:buNone/>
              <a:defRPr sz="2000">
                <a:solidFill>
                  <a:srgbClr val="888888"/>
                </a:solidFill>
              </a:defRPr>
            </a:lvl2pPr>
            <a:lvl3pPr marL="0" indent="0">
              <a:spcBef>
                <a:spcPts val="400"/>
              </a:spcBef>
              <a:buSzTx/>
              <a:buFontTx/>
              <a:buNone/>
              <a:defRPr sz="2000">
                <a:solidFill>
                  <a:srgbClr val="888888"/>
                </a:solidFill>
              </a:defRPr>
            </a:lvl3pPr>
            <a:lvl4pPr marL="0" indent="0">
              <a:spcBef>
                <a:spcPts val="400"/>
              </a:spcBef>
              <a:buSzTx/>
              <a:buFontTx/>
              <a:buNone/>
              <a:defRPr sz="2000">
                <a:solidFill>
                  <a:srgbClr val="888888"/>
                </a:solidFill>
              </a:defRPr>
            </a:lvl4pPr>
            <a:lvl5pPr marL="0" indent="0">
              <a:spcBef>
                <a:spcPts val="400"/>
              </a:spcBef>
              <a:buSzTx/>
              <a:buFontTx/>
              <a:buNone/>
              <a:defRPr sz="2000">
                <a:solidFill>
                  <a:srgbClr val="888888"/>
                </a:solidFill>
              </a:defRPr>
            </a:lvl5pPr>
          </a:lstStyle>
          <a:p>
            <a:r>
              <a:t>Body Level One</a:t>
            </a:r>
          </a:p>
          <a:p>
            <a:pPr lvl="1"/>
            <a:r>
              <a:t>Body Level Two</a:t>
            </a:r>
          </a:p>
          <a:p>
            <a:pPr lvl="2"/>
            <a:r>
              <a:t>Body Level Three</a:t>
            </a:r>
          </a:p>
          <a:p>
            <a:pPr lvl="3"/>
            <a:r>
              <a:t>Body Level Four</a:t>
            </a:r>
          </a:p>
          <a:p>
            <a:pPr lvl="4"/>
            <a:r>
              <a:t>Body Level Five</a:t>
            </a:r>
          </a:p>
        </p:txBody>
      </p:sp>
      <p:sp>
        <p:nvSpPr>
          <p:cNvPr id="137" name="Slide Number"/>
          <p:cNvSpPr txBox="1">
            <a:spLocks noGrp="1"/>
          </p:cNvSpPr>
          <p:nvPr>
            <p:ph type="sldNum" sz="quarter" idx="2"/>
          </p:nvPr>
        </p:nvSpPr>
        <p:spPr>
          <a:xfrm>
            <a:off x="11310510" y="6400664"/>
            <a:ext cx="275071" cy="276995"/>
          </a:xfrm>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2398220513"/>
      </p:ext>
    </p:extLst>
  </p:cSld>
  <p:clrMapOvr>
    <a:masterClrMapping/>
  </p:clrMapOvr>
  <p:transition spd="med"/>
</p:sldLayout>
</file>

<file path=ppt/slideLayouts/slideLayout81.xml><?xml version="1.0" encoding="utf-8"?>
<p:sldLayout xmlns:a="http://schemas.openxmlformats.org/drawingml/2006/main" xmlns:r="http://schemas.openxmlformats.org/officeDocument/2006/relationships" xmlns:p="http://schemas.openxmlformats.org/presentationml/2006/main" type="tx">
  <p:cSld name="1_两栏内容">
    <p:spTree>
      <p:nvGrpSpPr>
        <p:cNvPr id="1" name=""/>
        <p:cNvGrpSpPr/>
        <p:nvPr/>
      </p:nvGrpSpPr>
      <p:grpSpPr>
        <a:xfrm>
          <a:off x="0" y="0"/>
          <a:ext cx="0" cy="0"/>
          <a:chOff x="0" y="0"/>
          <a:chExt cx="0" cy="0"/>
        </a:xfrm>
      </p:grpSpPr>
      <p:sp>
        <p:nvSpPr>
          <p:cNvPr id="144" name="Title Text"/>
          <p:cNvSpPr txBox="1">
            <a:spLocks noGrp="1"/>
          </p:cNvSpPr>
          <p:nvPr>
            <p:ph type="title"/>
          </p:nvPr>
        </p:nvSpPr>
        <p:spPr>
          <a:prstGeom prst="rect">
            <a:avLst/>
          </a:prstGeom>
        </p:spPr>
        <p:txBody>
          <a:bodyPr/>
          <a:lstStyle/>
          <a:p>
            <a:r>
              <a:t>Title Text</a:t>
            </a:r>
          </a:p>
        </p:txBody>
      </p:sp>
      <p:sp>
        <p:nvSpPr>
          <p:cNvPr id="145" name="Body Level One…"/>
          <p:cNvSpPr txBox="1">
            <a:spLocks noGrp="1"/>
          </p:cNvSpPr>
          <p:nvPr>
            <p:ph type="body" sz="half" idx="1"/>
          </p:nvPr>
        </p:nvSpPr>
        <p:spPr>
          <a:xfrm>
            <a:off x="813015" y="1600206"/>
            <a:ext cx="7217596" cy="4525963"/>
          </a:xfrm>
          <a:prstGeom prst="rect">
            <a:avLst/>
          </a:prstGeom>
        </p:spPr>
        <p:txBody>
          <a:bodyPr/>
          <a:lstStyle>
            <a:lvl1pPr>
              <a:spcBef>
                <a:spcPts val="600"/>
              </a:spcBef>
              <a:defRPr sz="2800"/>
            </a:lvl1pPr>
            <a:lvl2pPr marL="790575" indent="-333375">
              <a:spcBef>
                <a:spcPts val="600"/>
              </a:spcBef>
              <a:defRPr sz="2800"/>
            </a:lvl2pPr>
            <a:lvl3pPr marL="1234438" indent="-320038">
              <a:spcBef>
                <a:spcPts val="600"/>
              </a:spcBef>
              <a:defRPr sz="2800"/>
            </a:lvl3pPr>
            <a:lvl4pPr marL="1727200" indent="-355600">
              <a:spcBef>
                <a:spcPts val="600"/>
              </a:spcBef>
              <a:defRPr sz="2800"/>
            </a:lvl4pPr>
            <a:lvl5pPr marL="2184400" indent="-355600">
              <a:spcBef>
                <a:spcPts val="600"/>
              </a:spcBef>
              <a:defRPr sz="2800"/>
            </a:lvl5pPr>
          </a:lstStyle>
          <a:p>
            <a:r>
              <a:t>Body Level One</a:t>
            </a:r>
          </a:p>
          <a:p>
            <a:pPr lvl="1"/>
            <a:r>
              <a:t>Body Level Two</a:t>
            </a:r>
          </a:p>
          <a:p>
            <a:pPr lvl="2"/>
            <a:r>
              <a:t>Body Level Three</a:t>
            </a:r>
          </a:p>
          <a:p>
            <a:pPr lvl="3"/>
            <a:r>
              <a:t>Body Level Four</a:t>
            </a:r>
          </a:p>
          <a:p>
            <a:pPr lvl="4"/>
            <a:r>
              <a:t>Body Level Five</a:t>
            </a:r>
          </a:p>
        </p:txBody>
      </p:sp>
      <p:sp>
        <p:nvSpPr>
          <p:cNvPr id="146" name="Slide Number"/>
          <p:cNvSpPr txBox="1">
            <a:spLocks noGrp="1"/>
          </p:cNvSpPr>
          <p:nvPr>
            <p:ph type="sldNum" sz="quarter" idx="2"/>
          </p:nvPr>
        </p:nvSpPr>
        <p:spPr>
          <a:xfrm>
            <a:off x="11310510" y="6400664"/>
            <a:ext cx="275071" cy="276995"/>
          </a:xfrm>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1879628875"/>
      </p:ext>
    </p:extLst>
  </p:cSld>
  <p:clrMapOvr>
    <a:masterClrMapping/>
  </p:clrMapOvr>
  <p:transition spd="med"/>
</p:sldLayout>
</file>

<file path=ppt/slideLayouts/slideLayout82.xml><?xml version="1.0" encoding="utf-8"?>
<p:sldLayout xmlns:a="http://schemas.openxmlformats.org/drawingml/2006/main" xmlns:r="http://schemas.openxmlformats.org/officeDocument/2006/relationships" xmlns:p="http://schemas.openxmlformats.org/presentationml/2006/main" type="tx">
  <p:cSld name="1_比较">
    <p:spTree>
      <p:nvGrpSpPr>
        <p:cNvPr id="1" name=""/>
        <p:cNvGrpSpPr/>
        <p:nvPr/>
      </p:nvGrpSpPr>
      <p:grpSpPr>
        <a:xfrm>
          <a:off x="0" y="0"/>
          <a:ext cx="0" cy="0"/>
          <a:chOff x="0" y="0"/>
          <a:chExt cx="0" cy="0"/>
        </a:xfrm>
      </p:grpSpPr>
      <p:sp>
        <p:nvSpPr>
          <p:cNvPr id="153" name="Title Text"/>
          <p:cNvSpPr txBox="1">
            <a:spLocks noGrp="1"/>
          </p:cNvSpPr>
          <p:nvPr>
            <p:ph type="title"/>
          </p:nvPr>
        </p:nvSpPr>
        <p:spPr>
          <a:prstGeom prst="rect">
            <a:avLst/>
          </a:prstGeom>
        </p:spPr>
        <p:txBody>
          <a:bodyPr/>
          <a:lstStyle/>
          <a:p>
            <a:r>
              <a:t>Title Text</a:t>
            </a:r>
          </a:p>
        </p:txBody>
      </p:sp>
      <p:sp>
        <p:nvSpPr>
          <p:cNvPr id="154" name="Body Level One…"/>
          <p:cNvSpPr txBox="1">
            <a:spLocks noGrp="1"/>
          </p:cNvSpPr>
          <p:nvPr>
            <p:ph type="body" sz="quarter" idx="1"/>
          </p:nvPr>
        </p:nvSpPr>
        <p:spPr>
          <a:xfrm>
            <a:off x="609759" y="1535112"/>
            <a:ext cx="5388320" cy="639763"/>
          </a:xfrm>
          <a:prstGeom prst="rect">
            <a:avLst/>
          </a:prstGeom>
        </p:spPr>
        <p:txBody>
          <a:bodyPr anchor="b"/>
          <a:lstStyle>
            <a:lvl1pPr marL="0" indent="0">
              <a:spcBef>
                <a:spcPts val="500"/>
              </a:spcBef>
              <a:buSzTx/>
              <a:buFontTx/>
              <a:buNone/>
              <a:defRPr sz="2400" b="1"/>
            </a:lvl1pPr>
            <a:lvl2pPr marL="0" indent="0">
              <a:spcBef>
                <a:spcPts val="500"/>
              </a:spcBef>
              <a:buSzTx/>
              <a:buFontTx/>
              <a:buNone/>
              <a:defRPr sz="2400" b="1"/>
            </a:lvl2pPr>
            <a:lvl3pPr marL="0" indent="0">
              <a:spcBef>
                <a:spcPts val="500"/>
              </a:spcBef>
              <a:buSzTx/>
              <a:buFontTx/>
              <a:buNone/>
              <a:defRPr sz="2400" b="1"/>
            </a:lvl3pPr>
            <a:lvl4pPr marL="0" indent="0">
              <a:spcBef>
                <a:spcPts val="500"/>
              </a:spcBef>
              <a:buSzTx/>
              <a:buFontTx/>
              <a:buNone/>
              <a:defRPr sz="2400" b="1"/>
            </a:lvl4pPr>
            <a:lvl5pPr marL="0" indent="0">
              <a:spcBef>
                <a:spcPts val="500"/>
              </a:spcBef>
              <a:buSzTx/>
              <a:buFontTx/>
              <a:buNone/>
              <a:defRPr sz="2400" b="1"/>
            </a:lvl5pPr>
          </a:lstStyle>
          <a:p>
            <a:r>
              <a:t>Body Level One</a:t>
            </a:r>
          </a:p>
          <a:p>
            <a:pPr lvl="1"/>
            <a:r>
              <a:t>Body Level Two</a:t>
            </a:r>
          </a:p>
          <a:p>
            <a:pPr lvl="2"/>
            <a:r>
              <a:t>Body Level Three</a:t>
            </a:r>
          </a:p>
          <a:p>
            <a:pPr lvl="3"/>
            <a:r>
              <a:t>Body Level Four</a:t>
            </a:r>
          </a:p>
          <a:p>
            <a:pPr lvl="4"/>
            <a:r>
              <a:t>Body Level Five</a:t>
            </a:r>
          </a:p>
        </p:txBody>
      </p:sp>
      <p:sp>
        <p:nvSpPr>
          <p:cNvPr id="155" name="文本占位符 4"/>
          <p:cNvSpPr>
            <a:spLocks noGrp="1"/>
          </p:cNvSpPr>
          <p:nvPr>
            <p:ph type="body" sz="quarter" idx="13"/>
          </p:nvPr>
        </p:nvSpPr>
        <p:spPr>
          <a:xfrm>
            <a:off x="6194981" y="1535116"/>
            <a:ext cx="5390440" cy="639765"/>
          </a:xfrm>
          <a:prstGeom prst="rect">
            <a:avLst/>
          </a:prstGeom>
        </p:spPr>
        <p:txBody>
          <a:bodyPr anchor="b"/>
          <a:lstStyle/>
          <a:p>
            <a:endParaRPr/>
          </a:p>
        </p:txBody>
      </p:sp>
      <p:sp>
        <p:nvSpPr>
          <p:cNvPr id="156" name="Slide Number"/>
          <p:cNvSpPr txBox="1">
            <a:spLocks noGrp="1"/>
          </p:cNvSpPr>
          <p:nvPr>
            <p:ph type="sldNum" sz="quarter" idx="2"/>
          </p:nvPr>
        </p:nvSpPr>
        <p:spPr>
          <a:xfrm>
            <a:off x="11310510" y="6400664"/>
            <a:ext cx="275071" cy="276995"/>
          </a:xfrm>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2134327031"/>
      </p:ext>
    </p:extLst>
  </p:cSld>
  <p:clrMapOvr>
    <a:masterClrMapping/>
  </p:clrMapOvr>
  <p:transition spd="med"/>
</p:sldLayout>
</file>

<file path=ppt/slideLayouts/slideLayout83.xml><?xml version="1.0" encoding="utf-8"?>
<p:sldLayout xmlns:a="http://schemas.openxmlformats.org/drawingml/2006/main" xmlns:r="http://schemas.openxmlformats.org/officeDocument/2006/relationships" xmlns:p="http://schemas.openxmlformats.org/presentationml/2006/main" type="tx">
  <p:cSld name="1_仅标题">
    <p:spTree>
      <p:nvGrpSpPr>
        <p:cNvPr id="1" name=""/>
        <p:cNvGrpSpPr/>
        <p:nvPr/>
      </p:nvGrpSpPr>
      <p:grpSpPr>
        <a:xfrm>
          <a:off x="0" y="0"/>
          <a:ext cx="0" cy="0"/>
          <a:chOff x="0" y="0"/>
          <a:chExt cx="0" cy="0"/>
        </a:xfrm>
      </p:grpSpPr>
      <p:sp>
        <p:nvSpPr>
          <p:cNvPr id="163" name="Title Text"/>
          <p:cNvSpPr txBox="1">
            <a:spLocks noGrp="1"/>
          </p:cNvSpPr>
          <p:nvPr>
            <p:ph type="title"/>
          </p:nvPr>
        </p:nvSpPr>
        <p:spPr>
          <a:prstGeom prst="rect">
            <a:avLst/>
          </a:prstGeom>
        </p:spPr>
        <p:txBody>
          <a:bodyPr/>
          <a:lstStyle/>
          <a:p>
            <a:r>
              <a:t>Title Text</a:t>
            </a:r>
          </a:p>
        </p:txBody>
      </p:sp>
      <p:sp>
        <p:nvSpPr>
          <p:cNvPr id="164" name="Slide Number"/>
          <p:cNvSpPr txBox="1">
            <a:spLocks noGrp="1"/>
          </p:cNvSpPr>
          <p:nvPr>
            <p:ph type="sldNum" sz="quarter" idx="2"/>
          </p:nvPr>
        </p:nvSpPr>
        <p:spPr>
          <a:xfrm>
            <a:off x="11310510" y="6400664"/>
            <a:ext cx="275071" cy="276995"/>
          </a:xfrm>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1533015954"/>
      </p:ext>
    </p:extLst>
  </p:cSld>
  <p:clrMapOvr>
    <a:masterClrMapping/>
  </p:clrMapOvr>
  <p:transition spd="med"/>
</p:sldLayout>
</file>

<file path=ppt/slideLayouts/slideLayout84.xml><?xml version="1.0" encoding="utf-8"?>
<p:sldLayout xmlns:a="http://schemas.openxmlformats.org/drawingml/2006/main" xmlns:r="http://schemas.openxmlformats.org/officeDocument/2006/relationships" xmlns:p="http://schemas.openxmlformats.org/presentationml/2006/main" type="tx">
  <p:cSld name="1_空白">
    <p:spTree>
      <p:nvGrpSpPr>
        <p:cNvPr id="1" name=""/>
        <p:cNvGrpSpPr/>
        <p:nvPr/>
      </p:nvGrpSpPr>
      <p:grpSpPr>
        <a:xfrm>
          <a:off x="0" y="0"/>
          <a:ext cx="0" cy="0"/>
          <a:chOff x="0" y="0"/>
          <a:chExt cx="0" cy="0"/>
        </a:xfrm>
      </p:grpSpPr>
      <p:sp>
        <p:nvSpPr>
          <p:cNvPr id="171" name="Slide Number"/>
          <p:cNvSpPr txBox="1">
            <a:spLocks noGrp="1"/>
          </p:cNvSpPr>
          <p:nvPr>
            <p:ph type="sldNum" sz="quarter" idx="2"/>
          </p:nvPr>
        </p:nvSpPr>
        <p:spPr>
          <a:xfrm>
            <a:off x="11310510" y="6400664"/>
            <a:ext cx="275071" cy="276995"/>
          </a:xfrm>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1565599723"/>
      </p:ext>
    </p:extLst>
  </p:cSld>
  <p:clrMapOvr>
    <a:masterClrMapping/>
  </p:clrMapOvr>
  <p:transition spd="med"/>
</p:sldLayout>
</file>

<file path=ppt/slideLayouts/slideLayout85.xml><?xml version="1.0" encoding="utf-8"?>
<p:sldLayout xmlns:a="http://schemas.openxmlformats.org/drawingml/2006/main" xmlns:r="http://schemas.openxmlformats.org/officeDocument/2006/relationships" xmlns:p="http://schemas.openxmlformats.org/presentationml/2006/main" type="tx">
  <p:cSld name="1_内容与标题">
    <p:spTree>
      <p:nvGrpSpPr>
        <p:cNvPr id="1" name=""/>
        <p:cNvGrpSpPr/>
        <p:nvPr/>
      </p:nvGrpSpPr>
      <p:grpSpPr>
        <a:xfrm>
          <a:off x="0" y="0"/>
          <a:ext cx="0" cy="0"/>
          <a:chOff x="0" y="0"/>
          <a:chExt cx="0" cy="0"/>
        </a:xfrm>
      </p:grpSpPr>
      <p:sp>
        <p:nvSpPr>
          <p:cNvPr id="178" name="Title Text"/>
          <p:cNvSpPr txBox="1">
            <a:spLocks noGrp="1"/>
          </p:cNvSpPr>
          <p:nvPr>
            <p:ph type="title"/>
          </p:nvPr>
        </p:nvSpPr>
        <p:spPr>
          <a:xfrm>
            <a:off x="609763" y="273050"/>
            <a:ext cx="4012132" cy="1162050"/>
          </a:xfrm>
          <a:prstGeom prst="rect">
            <a:avLst/>
          </a:prstGeom>
        </p:spPr>
        <p:txBody>
          <a:bodyPr anchor="b"/>
          <a:lstStyle>
            <a:lvl1pPr algn="l">
              <a:defRPr sz="2000" b="1"/>
            </a:lvl1pPr>
          </a:lstStyle>
          <a:p>
            <a:r>
              <a:t>Title Text</a:t>
            </a:r>
          </a:p>
        </p:txBody>
      </p:sp>
      <p:sp>
        <p:nvSpPr>
          <p:cNvPr id="179" name="Body Level One…"/>
          <p:cNvSpPr txBox="1">
            <a:spLocks noGrp="1"/>
          </p:cNvSpPr>
          <p:nvPr>
            <p:ph type="body" idx="1"/>
          </p:nvPr>
        </p:nvSpPr>
        <p:spPr>
          <a:xfrm>
            <a:off x="4767977" y="273299"/>
            <a:ext cx="6817443" cy="5853113"/>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80" name="文本占位符 3"/>
          <p:cNvSpPr>
            <a:spLocks noGrp="1"/>
          </p:cNvSpPr>
          <p:nvPr>
            <p:ph type="body" sz="half" idx="13"/>
          </p:nvPr>
        </p:nvSpPr>
        <p:spPr>
          <a:xfrm>
            <a:off x="609922" y="1435103"/>
            <a:ext cx="4012135" cy="4691063"/>
          </a:xfrm>
          <a:prstGeom prst="rect">
            <a:avLst/>
          </a:prstGeom>
        </p:spPr>
        <p:txBody>
          <a:bodyPr/>
          <a:lstStyle/>
          <a:p>
            <a:endParaRPr/>
          </a:p>
        </p:txBody>
      </p:sp>
      <p:sp>
        <p:nvSpPr>
          <p:cNvPr id="181" name="Slide Number"/>
          <p:cNvSpPr txBox="1">
            <a:spLocks noGrp="1"/>
          </p:cNvSpPr>
          <p:nvPr>
            <p:ph type="sldNum" sz="quarter" idx="2"/>
          </p:nvPr>
        </p:nvSpPr>
        <p:spPr>
          <a:xfrm>
            <a:off x="11310510" y="6400664"/>
            <a:ext cx="275071" cy="276995"/>
          </a:xfrm>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2505132191"/>
      </p:ext>
    </p:extLst>
  </p:cSld>
  <p:clrMapOvr>
    <a:masterClrMapping/>
  </p:clrMapOvr>
  <p:transition spd="med"/>
</p:sldLayout>
</file>

<file path=ppt/slideLayouts/slideLayout86.xml><?xml version="1.0" encoding="utf-8"?>
<p:sldLayout xmlns:a="http://schemas.openxmlformats.org/drawingml/2006/main" xmlns:r="http://schemas.openxmlformats.org/officeDocument/2006/relationships" xmlns:p="http://schemas.openxmlformats.org/presentationml/2006/main" type="tx">
  <p:cSld name="1_图片与标题">
    <p:spTree>
      <p:nvGrpSpPr>
        <p:cNvPr id="1" name=""/>
        <p:cNvGrpSpPr/>
        <p:nvPr/>
      </p:nvGrpSpPr>
      <p:grpSpPr>
        <a:xfrm>
          <a:off x="0" y="0"/>
          <a:ext cx="0" cy="0"/>
          <a:chOff x="0" y="0"/>
          <a:chExt cx="0" cy="0"/>
        </a:xfrm>
      </p:grpSpPr>
      <p:sp>
        <p:nvSpPr>
          <p:cNvPr id="188" name="Title Text"/>
          <p:cNvSpPr txBox="1">
            <a:spLocks noGrp="1"/>
          </p:cNvSpPr>
          <p:nvPr>
            <p:ph type="title"/>
          </p:nvPr>
        </p:nvSpPr>
        <p:spPr>
          <a:xfrm>
            <a:off x="2390340" y="4800600"/>
            <a:ext cx="7317109" cy="566738"/>
          </a:xfrm>
          <a:prstGeom prst="rect">
            <a:avLst/>
          </a:prstGeom>
        </p:spPr>
        <p:txBody>
          <a:bodyPr anchor="b"/>
          <a:lstStyle>
            <a:lvl1pPr algn="l">
              <a:defRPr sz="2000" b="1"/>
            </a:lvl1pPr>
          </a:lstStyle>
          <a:p>
            <a:r>
              <a:t>Title Text</a:t>
            </a:r>
          </a:p>
        </p:txBody>
      </p:sp>
      <p:sp>
        <p:nvSpPr>
          <p:cNvPr id="189" name="图片占位符 2"/>
          <p:cNvSpPr>
            <a:spLocks noGrp="1"/>
          </p:cNvSpPr>
          <p:nvPr>
            <p:ph type="pic" sz="half" idx="13"/>
          </p:nvPr>
        </p:nvSpPr>
        <p:spPr>
          <a:xfrm>
            <a:off x="2390340" y="612775"/>
            <a:ext cx="7317109" cy="4114800"/>
          </a:xfrm>
          <a:prstGeom prst="rect">
            <a:avLst/>
          </a:prstGeom>
        </p:spPr>
        <p:txBody>
          <a:bodyPr lIns="91439" tIns="45719" rIns="91439" bIns="45719">
            <a:noAutofit/>
          </a:bodyPr>
          <a:lstStyle/>
          <a:p>
            <a:endParaRPr/>
          </a:p>
        </p:txBody>
      </p:sp>
      <p:sp>
        <p:nvSpPr>
          <p:cNvPr id="190" name="Body Level One…"/>
          <p:cNvSpPr txBox="1">
            <a:spLocks noGrp="1"/>
          </p:cNvSpPr>
          <p:nvPr>
            <p:ph type="body" sz="quarter" idx="1"/>
          </p:nvPr>
        </p:nvSpPr>
        <p:spPr>
          <a:xfrm>
            <a:off x="2390340" y="5367583"/>
            <a:ext cx="7317109" cy="804865"/>
          </a:xfrm>
          <a:prstGeom prst="rect">
            <a:avLst/>
          </a:prstGeom>
        </p:spPr>
        <p:txBody>
          <a:bodyPr/>
          <a:lstStyle>
            <a:lvl1pPr marL="0" indent="0">
              <a:spcBef>
                <a:spcPts val="300"/>
              </a:spcBef>
              <a:buSzTx/>
              <a:buFontTx/>
              <a:buNone/>
              <a:defRPr sz="1400"/>
            </a:lvl1pPr>
            <a:lvl2pPr marL="0" indent="0">
              <a:spcBef>
                <a:spcPts val="300"/>
              </a:spcBef>
              <a:buSzTx/>
              <a:buFontTx/>
              <a:buNone/>
              <a:defRPr sz="1400"/>
            </a:lvl2pPr>
            <a:lvl3pPr marL="0" indent="0">
              <a:spcBef>
                <a:spcPts val="300"/>
              </a:spcBef>
              <a:buSzTx/>
              <a:buFontTx/>
              <a:buNone/>
              <a:defRPr sz="1400"/>
            </a:lvl3pPr>
            <a:lvl4pPr marL="0" indent="0">
              <a:spcBef>
                <a:spcPts val="300"/>
              </a:spcBef>
              <a:buSzTx/>
              <a:buFontTx/>
              <a:buNone/>
              <a:defRPr sz="1400"/>
            </a:lvl4pPr>
            <a:lvl5pPr marL="0" indent="0">
              <a:spcBef>
                <a:spcPts val="300"/>
              </a:spcBef>
              <a:buSzTx/>
              <a:buFontTx/>
              <a:buNone/>
              <a:defRPr sz="1400"/>
            </a:lvl5pPr>
          </a:lstStyle>
          <a:p>
            <a:r>
              <a:t>Body Level One</a:t>
            </a:r>
          </a:p>
          <a:p>
            <a:pPr lvl="1"/>
            <a:r>
              <a:t>Body Level Two</a:t>
            </a:r>
          </a:p>
          <a:p>
            <a:pPr lvl="2"/>
            <a:r>
              <a:t>Body Level Three</a:t>
            </a:r>
          </a:p>
          <a:p>
            <a:pPr lvl="3"/>
            <a:r>
              <a:t>Body Level Four</a:t>
            </a:r>
          </a:p>
          <a:p>
            <a:pPr lvl="4"/>
            <a:r>
              <a:t>Body Level Five</a:t>
            </a:r>
          </a:p>
        </p:txBody>
      </p:sp>
      <p:sp>
        <p:nvSpPr>
          <p:cNvPr id="191" name="Slide Number"/>
          <p:cNvSpPr txBox="1">
            <a:spLocks noGrp="1"/>
          </p:cNvSpPr>
          <p:nvPr>
            <p:ph type="sldNum" sz="quarter" idx="2"/>
          </p:nvPr>
        </p:nvSpPr>
        <p:spPr>
          <a:xfrm>
            <a:off x="11310510" y="6400664"/>
            <a:ext cx="275071" cy="276995"/>
          </a:xfrm>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3051102069"/>
      </p:ext>
    </p:extLst>
  </p:cSld>
  <p:clrMapOvr>
    <a:masterClrMapping/>
  </p:clrMapOvr>
  <p:transition spd="med"/>
</p:sldLayout>
</file>

<file path=ppt/slideLayouts/slideLayout87.xml><?xml version="1.0" encoding="utf-8"?>
<p:sldLayout xmlns:a="http://schemas.openxmlformats.org/drawingml/2006/main" xmlns:r="http://schemas.openxmlformats.org/officeDocument/2006/relationships" xmlns:p="http://schemas.openxmlformats.org/presentationml/2006/main" type="tx">
  <p:cSld name="1_标题和竖排文字">
    <p:spTree>
      <p:nvGrpSpPr>
        <p:cNvPr id="1" name=""/>
        <p:cNvGrpSpPr/>
        <p:nvPr/>
      </p:nvGrpSpPr>
      <p:grpSpPr>
        <a:xfrm>
          <a:off x="0" y="0"/>
          <a:ext cx="0" cy="0"/>
          <a:chOff x="0" y="0"/>
          <a:chExt cx="0" cy="0"/>
        </a:xfrm>
      </p:grpSpPr>
      <p:sp>
        <p:nvSpPr>
          <p:cNvPr id="198" name="Title Text"/>
          <p:cNvSpPr txBox="1">
            <a:spLocks noGrp="1"/>
          </p:cNvSpPr>
          <p:nvPr>
            <p:ph type="title"/>
          </p:nvPr>
        </p:nvSpPr>
        <p:spPr>
          <a:prstGeom prst="rect">
            <a:avLst/>
          </a:prstGeom>
        </p:spPr>
        <p:txBody>
          <a:bodyPr/>
          <a:lstStyle/>
          <a:p>
            <a:r>
              <a:t>Title Text</a:t>
            </a:r>
          </a:p>
        </p:txBody>
      </p:sp>
      <p:sp>
        <p:nvSpPr>
          <p:cNvPr id="199" name="Body Level One…"/>
          <p:cNvSpPr txBox="1">
            <a:spLocks noGrp="1"/>
          </p:cNvSpPr>
          <p:nvPr>
            <p:ph type="body" idx="1"/>
          </p:nvPr>
        </p:nvSpPr>
        <p:spPr>
          <a:xfrm>
            <a:off x="609761" y="1600206"/>
            <a:ext cx="10975659" cy="4525963"/>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00" name="Slide Number"/>
          <p:cNvSpPr txBox="1">
            <a:spLocks noGrp="1"/>
          </p:cNvSpPr>
          <p:nvPr>
            <p:ph type="sldNum" sz="quarter" idx="2"/>
          </p:nvPr>
        </p:nvSpPr>
        <p:spPr>
          <a:xfrm>
            <a:off x="11310510" y="6400664"/>
            <a:ext cx="275071" cy="276995"/>
          </a:xfrm>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2704221279"/>
      </p:ext>
    </p:extLst>
  </p:cSld>
  <p:clrMapOvr>
    <a:masterClrMapping/>
  </p:clrMapOvr>
  <p:transition spd="med"/>
</p:sldLayout>
</file>

<file path=ppt/slideLayouts/slideLayout88.xml><?xml version="1.0" encoding="utf-8"?>
<p:sldLayout xmlns:a="http://schemas.openxmlformats.org/drawingml/2006/main" xmlns:r="http://schemas.openxmlformats.org/officeDocument/2006/relationships" xmlns:p="http://schemas.openxmlformats.org/presentationml/2006/main" type="tx">
  <p:cSld name="1_垂直排列标题与文本">
    <p:spTree>
      <p:nvGrpSpPr>
        <p:cNvPr id="1" name=""/>
        <p:cNvGrpSpPr/>
        <p:nvPr/>
      </p:nvGrpSpPr>
      <p:grpSpPr>
        <a:xfrm>
          <a:off x="0" y="0"/>
          <a:ext cx="0" cy="0"/>
          <a:chOff x="0" y="0"/>
          <a:chExt cx="0" cy="0"/>
        </a:xfrm>
      </p:grpSpPr>
      <p:sp>
        <p:nvSpPr>
          <p:cNvPr id="207" name="Title Text"/>
          <p:cNvSpPr txBox="1">
            <a:spLocks noGrp="1"/>
          </p:cNvSpPr>
          <p:nvPr>
            <p:ph type="title"/>
          </p:nvPr>
        </p:nvSpPr>
        <p:spPr>
          <a:xfrm>
            <a:off x="11792903" y="274885"/>
            <a:ext cx="3658556" cy="5851529"/>
          </a:xfrm>
          <a:prstGeom prst="rect">
            <a:avLst/>
          </a:prstGeom>
        </p:spPr>
        <p:txBody>
          <a:bodyPr/>
          <a:lstStyle/>
          <a:p>
            <a:r>
              <a:t>Title Text</a:t>
            </a:r>
          </a:p>
        </p:txBody>
      </p:sp>
      <p:sp>
        <p:nvSpPr>
          <p:cNvPr id="208" name="Body Level One…"/>
          <p:cNvSpPr txBox="1">
            <a:spLocks noGrp="1"/>
          </p:cNvSpPr>
          <p:nvPr>
            <p:ph type="body" idx="1"/>
          </p:nvPr>
        </p:nvSpPr>
        <p:spPr>
          <a:xfrm>
            <a:off x="813015" y="274885"/>
            <a:ext cx="10776640" cy="5851529"/>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09" name="Slide Number"/>
          <p:cNvSpPr txBox="1">
            <a:spLocks noGrp="1"/>
          </p:cNvSpPr>
          <p:nvPr>
            <p:ph type="sldNum" sz="quarter" idx="2"/>
          </p:nvPr>
        </p:nvSpPr>
        <p:spPr>
          <a:xfrm>
            <a:off x="11310510" y="6400664"/>
            <a:ext cx="275071" cy="276995"/>
          </a:xfrm>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1933994659"/>
      </p:ext>
    </p:extLst>
  </p:cSld>
  <p:clrMapOvr>
    <a:masterClrMapping/>
  </p:clrMapOvr>
  <p:transition spd="med"/>
</p:sldLayout>
</file>

<file path=ppt/slideLayouts/slideLayout89.xml><?xml version="1.0" encoding="utf-8"?>
<p:sldLayout xmlns:a="http://schemas.openxmlformats.org/drawingml/2006/main" xmlns:r="http://schemas.openxmlformats.org/officeDocument/2006/relationships" xmlns:p="http://schemas.openxmlformats.org/presentationml/2006/main" type="tx">
  <p:cSld name="2_标题幻灯片">
    <p:spTree>
      <p:nvGrpSpPr>
        <p:cNvPr id="1" name=""/>
        <p:cNvGrpSpPr/>
        <p:nvPr/>
      </p:nvGrpSpPr>
      <p:grpSpPr>
        <a:xfrm>
          <a:off x="0" y="0"/>
          <a:ext cx="0" cy="0"/>
          <a:chOff x="0" y="0"/>
          <a:chExt cx="0" cy="0"/>
        </a:xfrm>
      </p:grpSpPr>
      <p:sp>
        <p:nvSpPr>
          <p:cNvPr id="216" name="Title Text"/>
          <p:cNvSpPr txBox="1">
            <a:spLocks noGrp="1"/>
          </p:cNvSpPr>
          <p:nvPr>
            <p:ph type="title"/>
          </p:nvPr>
        </p:nvSpPr>
        <p:spPr>
          <a:xfrm>
            <a:off x="914648" y="2130437"/>
            <a:ext cx="10365903" cy="1470026"/>
          </a:xfrm>
          <a:prstGeom prst="rect">
            <a:avLst/>
          </a:prstGeom>
        </p:spPr>
        <p:txBody>
          <a:bodyPr/>
          <a:lstStyle/>
          <a:p>
            <a:r>
              <a:t>Title Text</a:t>
            </a:r>
          </a:p>
        </p:txBody>
      </p:sp>
      <p:sp>
        <p:nvSpPr>
          <p:cNvPr id="217" name="Body Level One…"/>
          <p:cNvSpPr txBox="1">
            <a:spLocks noGrp="1"/>
          </p:cNvSpPr>
          <p:nvPr>
            <p:ph type="body" sz="quarter" idx="1"/>
          </p:nvPr>
        </p:nvSpPr>
        <p:spPr>
          <a:xfrm>
            <a:off x="1829277" y="3886200"/>
            <a:ext cx="8536627" cy="1752600"/>
          </a:xfrm>
          <a:prstGeom prst="rect">
            <a:avLst/>
          </a:prstGeom>
        </p:spPr>
        <p:txBody>
          <a:bodyPr/>
          <a:lstStyle>
            <a:lvl1pPr marL="0" indent="0" algn="ctr">
              <a:buSzTx/>
              <a:buFontTx/>
              <a:buNone/>
              <a:defRPr>
                <a:solidFill>
                  <a:srgbClr val="888888"/>
                </a:solidFill>
              </a:defRPr>
            </a:lvl1pPr>
            <a:lvl2pPr marL="0" indent="0" algn="ctr">
              <a:buSzTx/>
              <a:buFontTx/>
              <a:buNone/>
              <a:defRPr>
                <a:solidFill>
                  <a:srgbClr val="888888"/>
                </a:solidFill>
              </a:defRPr>
            </a:lvl2pPr>
            <a:lvl3pPr marL="0" indent="0" algn="ctr">
              <a:buSzTx/>
              <a:buFontTx/>
              <a:buNone/>
              <a:defRPr>
                <a:solidFill>
                  <a:srgbClr val="888888"/>
                </a:solidFill>
              </a:defRPr>
            </a:lvl3pPr>
            <a:lvl4pPr marL="0" indent="0" algn="ctr">
              <a:buSzTx/>
              <a:buFontTx/>
              <a:buNone/>
              <a:defRPr>
                <a:solidFill>
                  <a:srgbClr val="888888"/>
                </a:solidFill>
              </a:defRPr>
            </a:lvl4pPr>
            <a:lvl5pPr marL="0" indent="0" algn="ctr">
              <a:buSzTx/>
              <a:buFontTx/>
              <a:buNone/>
              <a:defRPr>
                <a:solidFill>
                  <a:srgbClr val="888888"/>
                </a:solidFill>
              </a:defRPr>
            </a:lvl5pPr>
          </a:lstStyle>
          <a:p>
            <a:r>
              <a:t>Body Level One</a:t>
            </a:r>
          </a:p>
          <a:p>
            <a:pPr lvl="1"/>
            <a:r>
              <a:t>Body Level Two</a:t>
            </a:r>
          </a:p>
          <a:p>
            <a:pPr lvl="2"/>
            <a:r>
              <a:t>Body Level Three</a:t>
            </a:r>
          </a:p>
          <a:p>
            <a:pPr lvl="3"/>
            <a:r>
              <a:t>Body Level Four</a:t>
            </a:r>
          </a:p>
          <a:p>
            <a:pPr lvl="4"/>
            <a:r>
              <a:t>Body Level Five</a:t>
            </a:r>
          </a:p>
        </p:txBody>
      </p:sp>
      <p:sp>
        <p:nvSpPr>
          <p:cNvPr id="218"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2497993963"/>
      </p:ext>
    </p:extLst>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垂直排列标题与文本">
    <p:spTree>
      <p:nvGrpSpPr>
        <p:cNvPr id="1" name=""/>
        <p:cNvGrpSpPr/>
        <p:nvPr/>
      </p:nvGrpSpPr>
      <p:grpSpPr>
        <a:xfrm>
          <a:off x="0" y="0"/>
          <a:ext cx="0" cy="0"/>
          <a:chOff x="0" y="0"/>
          <a:chExt cx="0" cy="0"/>
        </a:xfrm>
      </p:grpSpPr>
      <p:sp>
        <p:nvSpPr>
          <p:cNvPr id="108" name="Title Text"/>
          <p:cNvSpPr txBox="1">
            <a:spLocks noGrp="1"/>
          </p:cNvSpPr>
          <p:nvPr>
            <p:ph type="title"/>
          </p:nvPr>
        </p:nvSpPr>
        <p:spPr>
          <a:xfrm>
            <a:off x="11792903" y="274919"/>
            <a:ext cx="3658556" cy="5851529"/>
          </a:xfrm>
          <a:prstGeom prst="rect">
            <a:avLst/>
          </a:prstGeom>
        </p:spPr>
        <p:txBody>
          <a:bodyPr/>
          <a:lstStyle/>
          <a:p>
            <a:r>
              <a:t>Title Text</a:t>
            </a:r>
          </a:p>
        </p:txBody>
      </p:sp>
      <p:sp>
        <p:nvSpPr>
          <p:cNvPr id="109" name="Body Level One…"/>
          <p:cNvSpPr txBox="1">
            <a:spLocks noGrp="1"/>
          </p:cNvSpPr>
          <p:nvPr>
            <p:ph type="body" idx="1"/>
          </p:nvPr>
        </p:nvSpPr>
        <p:spPr>
          <a:xfrm>
            <a:off x="813020" y="274919"/>
            <a:ext cx="10776640" cy="5851529"/>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1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0.xml><?xml version="1.0" encoding="utf-8"?>
<p:sldLayout xmlns:a="http://schemas.openxmlformats.org/drawingml/2006/main" xmlns:r="http://schemas.openxmlformats.org/officeDocument/2006/relationships" xmlns:p="http://schemas.openxmlformats.org/presentationml/2006/main" type="tx">
  <p:cSld name="2_节标题">
    <p:spTree>
      <p:nvGrpSpPr>
        <p:cNvPr id="1" name=""/>
        <p:cNvGrpSpPr/>
        <p:nvPr/>
      </p:nvGrpSpPr>
      <p:grpSpPr>
        <a:xfrm>
          <a:off x="0" y="0"/>
          <a:ext cx="0" cy="0"/>
          <a:chOff x="0" y="0"/>
          <a:chExt cx="0" cy="0"/>
        </a:xfrm>
      </p:grpSpPr>
      <p:sp>
        <p:nvSpPr>
          <p:cNvPr id="234" name="Title Text"/>
          <p:cNvSpPr txBox="1">
            <a:spLocks noGrp="1"/>
          </p:cNvSpPr>
          <p:nvPr>
            <p:ph type="title"/>
          </p:nvPr>
        </p:nvSpPr>
        <p:spPr>
          <a:xfrm>
            <a:off x="963498" y="4406913"/>
            <a:ext cx="10365903" cy="1362078"/>
          </a:xfrm>
          <a:prstGeom prst="rect">
            <a:avLst/>
          </a:prstGeom>
        </p:spPr>
        <p:txBody>
          <a:bodyPr anchor="t"/>
          <a:lstStyle>
            <a:lvl1pPr algn="l">
              <a:defRPr sz="4000" b="1" cap="all"/>
            </a:lvl1pPr>
          </a:lstStyle>
          <a:p>
            <a:r>
              <a:t>Title Text</a:t>
            </a:r>
          </a:p>
        </p:txBody>
      </p:sp>
      <p:sp>
        <p:nvSpPr>
          <p:cNvPr id="235" name="Body Level One…"/>
          <p:cNvSpPr txBox="1">
            <a:spLocks noGrp="1"/>
          </p:cNvSpPr>
          <p:nvPr>
            <p:ph type="body" sz="quarter" idx="1"/>
          </p:nvPr>
        </p:nvSpPr>
        <p:spPr>
          <a:xfrm>
            <a:off x="963498" y="2906713"/>
            <a:ext cx="10365903" cy="1500190"/>
          </a:xfrm>
          <a:prstGeom prst="rect">
            <a:avLst/>
          </a:prstGeom>
        </p:spPr>
        <p:txBody>
          <a:bodyPr anchor="b"/>
          <a:lstStyle>
            <a:lvl1pPr marL="0" indent="0">
              <a:spcBef>
                <a:spcPts val="400"/>
              </a:spcBef>
              <a:buSzTx/>
              <a:buFontTx/>
              <a:buNone/>
              <a:defRPr sz="2000">
                <a:solidFill>
                  <a:srgbClr val="888888"/>
                </a:solidFill>
              </a:defRPr>
            </a:lvl1pPr>
            <a:lvl2pPr marL="0" indent="0">
              <a:spcBef>
                <a:spcPts val="400"/>
              </a:spcBef>
              <a:buSzTx/>
              <a:buFontTx/>
              <a:buNone/>
              <a:defRPr sz="2000">
                <a:solidFill>
                  <a:srgbClr val="888888"/>
                </a:solidFill>
              </a:defRPr>
            </a:lvl2pPr>
            <a:lvl3pPr marL="0" indent="0">
              <a:spcBef>
                <a:spcPts val="400"/>
              </a:spcBef>
              <a:buSzTx/>
              <a:buFontTx/>
              <a:buNone/>
              <a:defRPr sz="2000">
                <a:solidFill>
                  <a:srgbClr val="888888"/>
                </a:solidFill>
              </a:defRPr>
            </a:lvl3pPr>
            <a:lvl4pPr marL="0" indent="0">
              <a:spcBef>
                <a:spcPts val="400"/>
              </a:spcBef>
              <a:buSzTx/>
              <a:buFontTx/>
              <a:buNone/>
              <a:defRPr sz="2000">
                <a:solidFill>
                  <a:srgbClr val="888888"/>
                </a:solidFill>
              </a:defRPr>
            </a:lvl4pPr>
            <a:lvl5pPr marL="0" indent="0">
              <a:spcBef>
                <a:spcPts val="400"/>
              </a:spcBef>
              <a:buSzTx/>
              <a:buFontTx/>
              <a:buNone/>
              <a:defRPr sz="2000">
                <a:solidFill>
                  <a:srgbClr val="888888"/>
                </a:solidFill>
              </a:defRPr>
            </a:lvl5pPr>
          </a:lstStyle>
          <a:p>
            <a:r>
              <a:t>Body Level One</a:t>
            </a:r>
          </a:p>
          <a:p>
            <a:pPr lvl="1"/>
            <a:r>
              <a:t>Body Level Two</a:t>
            </a:r>
          </a:p>
          <a:p>
            <a:pPr lvl="2"/>
            <a:r>
              <a:t>Body Level Three</a:t>
            </a:r>
          </a:p>
          <a:p>
            <a:pPr lvl="3"/>
            <a:r>
              <a:t>Body Level Four</a:t>
            </a:r>
          </a:p>
          <a:p>
            <a:pPr lvl="4"/>
            <a:r>
              <a:t>Body Level Five</a:t>
            </a:r>
          </a:p>
        </p:txBody>
      </p:sp>
      <p:sp>
        <p:nvSpPr>
          <p:cNvPr id="236"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3638933093"/>
      </p:ext>
    </p:extLst>
  </p:cSld>
  <p:clrMapOvr>
    <a:masterClrMapping/>
  </p:clrMapOvr>
  <p:transition spd="med"/>
</p:sldLayout>
</file>

<file path=ppt/slideLayouts/slideLayout91.xml><?xml version="1.0" encoding="utf-8"?>
<p:sldLayout xmlns:a="http://schemas.openxmlformats.org/drawingml/2006/main" xmlns:r="http://schemas.openxmlformats.org/officeDocument/2006/relationships" xmlns:p="http://schemas.openxmlformats.org/presentationml/2006/main" type="tx">
  <p:cSld name="2_两栏内容">
    <p:spTree>
      <p:nvGrpSpPr>
        <p:cNvPr id="1" name=""/>
        <p:cNvGrpSpPr/>
        <p:nvPr/>
      </p:nvGrpSpPr>
      <p:grpSpPr>
        <a:xfrm>
          <a:off x="0" y="0"/>
          <a:ext cx="0" cy="0"/>
          <a:chOff x="0" y="0"/>
          <a:chExt cx="0" cy="0"/>
        </a:xfrm>
      </p:grpSpPr>
      <p:sp>
        <p:nvSpPr>
          <p:cNvPr id="243" name="Title Text"/>
          <p:cNvSpPr txBox="1">
            <a:spLocks noGrp="1"/>
          </p:cNvSpPr>
          <p:nvPr>
            <p:ph type="title"/>
          </p:nvPr>
        </p:nvSpPr>
        <p:spPr>
          <a:prstGeom prst="rect">
            <a:avLst/>
          </a:prstGeom>
        </p:spPr>
        <p:txBody>
          <a:bodyPr/>
          <a:lstStyle/>
          <a:p>
            <a:r>
              <a:t>Title Text</a:t>
            </a:r>
          </a:p>
        </p:txBody>
      </p:sp>
      <p:sp>
        <p:nvSpPr>
          <p:cNvPr id="244" name="Body Level One…"/>
          <p:cNvSpPr txBox="1">
            <a:spLocks noGrp="1"/>
          </p:cNvSpPr>
          <p:nvPr>
            <p:ph type="body" sz="half" idx="1"/>
          </p:nvPr>
        </p:nvSpPr>
        <p:spPr>
          <a:xfrm>
            <a:off x="813015" y="1600206"/>
            <a:ext cx="7217596" cy="4525963"/>
          </a:xfrm>
          <a:prstGeom prst="rect">
            <a:avLst/>
          </a:prstGeom>
        </p:spPr>
        <p:txBody>
          <a:bodyPr/>
          <a:lstStyle>
            <a:lvl1pPr>
              <a:spcBef>
                <a:spcPts val="600"/>
              </a:spcBef>
              <a:defRPr sz="2800"/>
            </a:lvl1pPr>
            <a:lvl2pPr marL="790575" indent="-333375">
              <a:spcBef>
                <a:spcPts val="600"/>
              </a:spcBef>
              <a:defRPr sz="2800"/>
            </a:lvl2pPr>
            <a:lvl3pPr marL="1234438" indent="-320038">
              <a:spcBef>
                <a:spcPts val="600"/>
              </a:spcBef>
              <a:defRPr sz="2800"/>
            </a:lvl3pPr>
            <a:lvl4pPr marL="1727200" indent="-355600">
              <a:spcBef>
                <a:spcPts val="600"/>
              </a:spcBef>
              <a:defRPr sz="2800"/>
            </a:lvl4pPr>
            <a:lvl5pPr marL="2184400" indent="-355600">
              <a:spcBef>
                <a:spcPts val="600"/>
              </a:spcBef>
              <a:defRPr sz="2800"/>
            </a:lvl5pPr>
          </a:lstStyle>
          <a:p>
            <a:r>
              <a:t>Body Level One</a:t>
            </a:r>
          </a:p>
          <a:p>
            <a:pPr lvl="1"/>
            <a:r>
              <a:t>Body Level Two</a:t>
            </a:r>
          </a:p>
          <a:p>
            <a:pPr lvl="2"/>
            <a:r>
              <a:t>Body Level Three</a:t>
            </a:r>
          </a:p>
          <a:p>
            <a:pPr lvl="3"/>
            <a:r>
              <a:t>Body Level Four</a:t>
            </a:r>
          </a:p>
          <a:p>
            <a:pPr lvl="4"/>
            <a:r>
              <a:t>Body Level Five</a:t>
            </a:r>
          </a:p>
        </p:txBody>
      </p:sp>
      <p:sp>
        <p:nvSpPr>
          <p:cNvPr id="245"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45598426"/>
      </p:ext>
    </p:extLst>
  </p:cSld>
  <p:clrMapOvr>
    <a:masterClrMapping/>
  </p:clrMapOvr>
  <p:transition spd="med"/>
</p:sldLayout>
</file>

<file path=ppt/slideLayouts/slideLayout92.xml><?xml version="1.0" encoding="utf-8"?>
<p:sldLayout xmlns:a="http://schemas.openxmlformats.org/drawingml/2006/main" xmlns:r="http://schemas.openxmlformats.org/officeDocument/2006/relationships" xmlns:p="http://schemas.openxmlformats.org/presentationml/2006/main" type="tx">
  <p:cSld name="2_比较">
    <p:spTree>
      <p:nvGrpSpPr>
        <p:cNvPr id="1" name=""/>
        <p:cNvGrpSpPr/>
        <p:nvPr/>
      </p:nvGrpSpPr>
      <p:grpSpPr>
        <a:xfrm>
          <a:off x="0" y="0"/>
          <a:ext cx="0" cy="0"/>
          <a:chOff x="0" y="0"/>
          <a:chExt cx="0" cy="0"/>
        </a:xfrm>
      </p:grpSpPr>
      <p:sp>
        <p:nvSpPr>
          <p:cNvPr id="252" name="Title Text"/>
          <p:cNvSpPr txBox="1">
            <a:spLocks noGrp="1"/>
          </p:cNvSpPr>
          <p:nvPr>
            <p:ph type="title"/>
          </p:nvPr>
        </p:nvSpPr>
        <p:spPr>
          <a:prstGeom prst="rect">
            <a:avLst/>
          </a:prstGeom>
        </p:spPr>
        <p:txBody>
          <a:bodyPr/>
          <a:lstStyle/>
          <a:p>
            <a:r>
              <a:t>Title Text</a:t>
            </a:r>
          </a:p>
        </p:txBody>
      </p:sp>
      <p:sp>
        <p:nvSpPr>
          <p:cNvPr id="253" name="Body Level One…"/>
          <p:cNvSpPr txBox="1">
            <a:spLocks noGrp="1"/>
          </p:cNvSpPr>
          <p:nvPr>
            <p:ph type="body" sz="quarter" idx="1"/>
          </p:nvPr>
        </p:nvSpPr>
        <p:spPr>
          <a:xfrm>
            <a:off x="609759" y="1535112"/>
            <a:ext cx="5388320" cy="639763"/>
          </a:xfrm>
          <a:prstGeom prst="rect">
            <a:avLst/>
          </a:prstGeom>
        </p:spPr>
        <p:txBody>
          <a:bodyPr anchor="b"/>
          <a:lstStyle>
            <a:lvl1pPr marL="0" indent="0">
              <a:spcBef>
                <a:spcPts val="500"/>
              </a:spcBef>
              <a:buSzTx/>
              <a:buFontTx/>
              <a:buNone/>
              <a:defRPr sz="2400" b="1"/>
            </a:lvl1pPr>
            <a:lvl2pPr marL="0" indent="0">
              <a:spcBef>
                <a:spcPts val="500"/>
              </a:spcBef>
              <a:buSzTx/>
              <a:buFontTx/>
              <a:buNone/>
              <a:defRPr sz="2400" b="1"/>
            </a:lvl2pPr>
            <a:lvl3pPr marL="0" indent="0">
              <a:spcBef>
                <a:spcPts val="500"/>
              </a:spcBef>
              <a:buSzTx/>
              <a:buFontTx/>
              <a:buNone/>
              <a:defRPr sz="2400" b="1"/>
            </a:lvl3pPr>
            <a:lvl4pPr marL="0" indent="0">
              <a:spcBef>
                <a:spcPts val="500"/>
              </a:spcBef>
              <a:buSzTx/>
              <a:buFontTx/>
              <a:buNone/>
              <a:defRPr sz="2400" b="1"/>
            </a:lvl4pPr>
            <a:lvl5pPr marL="0" indent="0">
              <a:spcBef>
                <a:spcPts val="500"/>
              </a:spcBef>
              <a:buSzTx/>
              <a:buFontTx/>
              <a:buNone/>
              <a:defRPr sz="2400" b="1"/>
            </a:lvl5pPr>
          </a:lstStyle>
          <a:p>
            <a:r>
              <a:t>Body Level One</a:t>
            </a:r>
          </a:p>
          <a:p>
            <a:pPr lvl="1"/>
            <a:r>
              <a:t>Body Level Two</a:t>
            </a:r>
          </a:p>
          <a:p>
            <a:pPr lvl="2"/>
            <a:r>
              <a:t>Body Level Three</a:t>
            </a:r>
          </a:p>
          <a:p>
            <a:pPr lvl="3"/>
            <a:r>
              <a:t>Body Level Four</a:t>
            </a:r>
          </a:p>
          <a:p>
            <a:pPr lvl="4"/>
            <a:r>
              <a:t>Body Level Five</a:t>
            </a:r>
          </a:p>
        </p:txBody>
      </p:sp>
      <p:sp>
        <p:nvSpPr>
          <p:cNvPr id="254" name="文本占位符 4"/>
          <p:cNvSpPr>
            <a:spLocks noGrp="1"/>
          </p:cNvSpPr>
          <p:nvPr>
            <p:ph type="body" sz="quarter" idx="13"/>
          </p:nvPr>
        </p:nvSpPr>
        <p:spPr>
          <a:xfrm>
            <a:off x="6194988" y="1535116"/>
            <a:ext cx="5390440" cy="639765"/>
          </a:xfrm>
          <a:prstGeom prst="rect">
            <a:avLst/>
          </a:prstGeom>
        </p:spPr>
        <p:txBody>
          <a:bodyPr anchor="b"/>
          <a:lstStyle/>
          <a:p>
            <a:endParaRPr/>
          </a:p>
        </p:txBody>
      </p:sp>
      <p:sp>
        <p:nvSpPr>
          <p:cNvPr id="255"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1097853612"/>
      </p:ext>
    </p:extLst>
  </p:cSld>
  <p:clrMapOvr>
    <a:masterClrMapping/>
  </p:clrMapOvr>
  <p:transition spd="med"/>
</p:sldLayout>
</file>

<file path=ppt/slideLayouts/slideLayout93.xml><?xml version="1.0" encoding="utf-8"?>
<p:sldLayout xmlns:a="http://schemas.openxmlformats.org/drawingml/2006/main" xmlns:r="http://schemas.openxmlformats.org/officeDocument/2006/relationships" xmlns:p="http://schemas.openxmlformats.org/presentationml/2006/main" type="tx">
  <p:cSld name="2_仅标题">
    <p:spTree>
      <p:nvGrpSpPr>
        <p:cNvPr id="1" name=""/>
        <p:cNvGrpSpPr/>
        <p:nvPr/>
      </p:nvGrpSpPr>
      <p:grpSpPr>
        <a:xfrm>
          <a:off x="0" y="0"/>
          <a:ext cx="0" cy="0"/>
          <a:chOff x="0" y="0"/>
          <a:chExt cx="0" cy="0"/>
        </a:xfrm>
      </p:grpSpPr>
      <p:sp>
        <p:nvSpPr>
          <p:cNvPr id="262" name="Title Text"/>
          <p:cNvSpPr txBox="1">
            <a:spLocks noGrp="1"/>
          </p:cNvSpPr>
          <p:nvPr>
            <p:ph type="title"/>
          </p:nvPr>
        </p:nvSpPr>
        <p:spPr>
          <a:prstGeom prst="rect">
            <a:avLst/>
          </a:prstGeom>
        </p:spPr>
        <p:txBody>
          <a:bodyPr/>
          <a:lstStyle/>
          <a:p>
            <a:r>
              <a:t>Title Text</a:t>
            </a:r>
          </a:p>
        </p:txBody>
      </p:sp>
      <p:sp>
        <p:nvSpPr>
          <p:cNvPr id="263"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813020486"/>
      </p:ext>
    </p:extLst>
  </p:cSld>
  <p:clrMapOvr>
    <a:masterClrMapping/>
  </p:clrMapOvr>
  <p:transition spd="med"/>
</p:sldLayout>
</file>

<file path=ppt/slideLayouts/slideLayout94.xml><?xml version="1.0" encoding="utf-8"?>
<p:sldLayout xmlns:a="http://schemas.openxmlformats.org/drawingml/2006/main" xmlns:r="http://schemas.openxmlformats.org/officeDocument/2006/relationships" xmlns:p="http://schemas.openxmlformats.org/presentationml/2006/main" type="tx">
  <p:cSld name="2_空白">
    <p:spTree>
      <p:nvGrpSpPr>
        <p:cNvPr id="1" name=""/>
        <p:cNvGrpSpPr/>
        <p:nvPr/>
      </p:nvGrpSpPr>
      <p:grpSpPr>
        <a:xfrm>
          <a:off x="0" y="0"/>
          <a:ext cx="0" cy="0"/>
          <a:chOff x="0" y="0"/>
          <a:chExt cx="0" cy="0"/>
        </a:xfrm>
      </p:grpSpPr>
      <p:sp>
        <p:nvSpPr>
          <p:cNvPr id="270"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2994044806"/>
      </p:ext>
    </p:extLst>
  </p:cSld>
  <p:clrMapOvr>
    <a:masterClrMapping/>
  </p:clrMapOvr>
  <p:transition spd="med"/>
</p:sldLayout>
</file>

<file path=ppt/slideLayouts/slideLayout95.xml><?xml version="1.0" encoding="utf-8"?>
<p:sldLayout xmlns:a="http://schemas.openxmlformats.org/drawingml/2006/main" xmlns:r="http://schemas.openxmlformats.org/officeDocument/2006/relationships" xmlns:p="http://schemas.openxmlformats.org/presentationml/2006/main" type="tx">
  <p:cSld name="2_内容与标题">
    <p:spTree>
      <p:nvGrpSpPr>
        <p:cNvPr id="1" name=""/>
        <p:cNvGrpSpPr/>
        <p:nvPr/>
      </p:nvGrpSpPr>
      <p:grpSpPr>
        <a:xfrm>
          <a:off x="0" y="0"/>
          <a:ext cx="0" cy="0"/>
          <a:chOff x="0" y="0"/>
          <a:chExt cx="0" cy="0"/>
        </a:xfrm>
      </p:grpSpPr>
      <p:sp>
        <p:nvSpPr>
          <p:cNvPr id="277" name="Title Text"/>
          <p:cNvSpPr txBox="1">
            <a:spLocks noGrp="1"/>
          </p:cNvSpPr>
          <p:nvPr>
            <p:ph type="title"/>
          </p:nvPr>
        </p:nvSpPr>
        <p:spPr>
          <a:xfrm>
            <a:off x="609929" y="273050"/>
            <a:ext cx="4012135" cy="1162050"/>
          </a:xfrm>
          <a:prstGeom prst="rect">
            <a:avLst/>
          </a:prstGeom>
        </p:spPr>
        <p:txBody>
          <a:bodyPr anchor="b"/>
          <a:lstStyle>
            <a:lvl1pPr algn="l">
              <a:defRPr sz="2000" b="1"/>
            </a:lvl1pPr>
          </a:lstStyle>
          <a:p>
            <a:r>
              <a:t>Title Text</a:t>
            </a:r>
          </a:p>
        </p:txBody>
      </p:sp>
      <p:sp>
        <p:nvSpPr>
          <p:cNvPr id="278" name="Body Level One…"/>
          <p:cNvSpPr txBox="1">
            <a:spLocks noGrp="1"/>
          </p:cNvSpPr>
          <p:nvPr>
            <p:ph type="body" idx="1"/>
          </p:nvPr>
        </p:nvSpPr>
        <p:spPr>
          <a:xfrm>
            <a:off x="4767977" y="273309"/>
            <a:ext cx="6817443" cy="5853113"/>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79" name="文本占位符 3"/>
          <p:cNvSpPr>
            <a:spLocks noGrp="1"/>
          </p:cNvSpPr>
          <p:nvPr>
            <p:ph type="body" sz="half" idx="13"/>
          </p:nvPr>
        </p:nvSpPr>
        <p:spPr>
          <a:xfrm>
            <a:off x="609929" y="1435103"/>
            <a:ext cx="4012135" cy="4691063"/>
          </a:xfrm>
          <a:prstGeom prst="rect">
            <a:avLst/>
          </a:prstGeom>
        </p:spPr>
        <p:txBody>
          <a:bodyPr/>
          <a:lstStyle/>
          <a:p>
            <a:endParaRPr/>
          </a:p>
        </p:txBody>
      </p:sp>
      <p:sp>
        <p:nvSpPr>
          <p:cNvPr id="280"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1939895614"/>
      </p:ext>
    </p:extLst>
  </p:cSld>
  <p:clrMapOvr>
    <a:masterClrMapping/>
  </p:clrMapOvr>
  <p:transition spd="med"/>
</p:sldLayout>
</file>

<file path=ppt/slideLayouts/slideLayout96.xml><?xml version="1.0" encoding="utf-8"?>
<p:sldLayout xmlns:a="http://schemas.openxmlformats.org/drawingml/2006/main" xmlns:r="http://schemas.openxmlformats.org/officeDocument/2006/relationships" xmlns:p="http://schemas.openxmlformats.org/presentationml/2006/main" type="tx">
  <p:cSld name="2_图片与标题">
    <p:spTree>
      <p:nvGrpSpPr>
        <p:cNvPr id="1" name=""/>
        <p:cNvGrpSpPr/>
        <p:nvPr/>
      </p:nvGrpSpPr>
      <p:grpSpPr>
        <a:xfrm>
          <a:off x="0" y="0"/>
          <a:ext cx="0" cy="0"/>
          <a:chOff x="0" y="0"/>
          <a:chExt cx="0" cy="0"/>
        </a:xfrm>
      </p:grpSpPr>
      <p:sp>
        <p:nvSpPr>
          <p:cNvPr id="287" name="Title Text"/>
          <p:cNvSpPr txBox="1">
            <a:spLocks noGrp="1"/>
          </p:cNvSpPr>
          <p:nvPr>
            <p:ph type="title"/>
          </p:nvPr>
        </p:nvSpPr>
        <p:spPr>
          <a:xfrm>
            <a:off x="2390340" y="4800600"/>
            <a:ext cx="7317109" cy="566738"/>
          </a:xfrm>
          <a:prstGeom prst="rect">
            <a:avLst/>
          </a:prstGeom>
        </p:spPr>
        <p:txBody>
          <a:bodyPr anchor="b"/>
          <a:lstStyle>
            <a:lvl1pPr algn="l">
              <a:defRPr sz="2000" b="1"/>
            </a:lvl1pPr>
          </a:lstStyle>
          <a:p>
            <a:r>
              <a:t>Title Text</a:t>
            </a:r>
          </a:p>
        </p:txBody>
      </p:sp>
      <p:sp>
        <p:nvSpPr>
          <p:cNvPr id="288" name="图片占位符 2"/>
          <p:cNvSpPr>
            <a:spLocks noGrp="1"/>
          </p:cNvSpPr>
          <p:nvPr>
            <p:ph type="pic" sz="half" idx="13"/>
          </p:nvPr>
        </p:nvSpPr>
        <p:spPr>
          <a:xfrm>
            <a:off x="2390340" y="612775"/>
            <a:ext cx="7317109" cy="4114800"/>
          </a:xfrm>
          <a:prstGeom prst="rect">
            <a:avLst/>
          </a:prstGeom>
        </p:spPr>
        <p:txBody>
          <a:bodyPr lIns="91439" tIns="45719" rIns="91439" bIns="45719">
            <a:noAutofit/>
          </a:bodyPr>
          <a:lstStyle/>
          <a:p>
            <a:endParaRPr/>
          </a:p>
        </p:txBody>
      </p:sp>
      <p:sp>
        <p:nvSpPr>
          <p:cNvPr id="289" name="Body Level One…"/>
          <p:cNvSpPr txBox="1">
            <a:spLocks noGrp="1"/>
          </p:cNvSpPr>
          <p:nvPr>
            <p:ph type="body" sz="quarter" idx="1"/>
          </p:nvPr>
        </p:nvSpPr>
        <p:spPr>
          <a:xfrm>
            <a:off x="2390340" y="5367583"/>
            <a:ext cx="7317109" cy="804865"/>
          </a:xfrm>
          <a:prstGeom prst="rect">
            <a:avLst/>
          </a:prstGeom>
        </p:spPr>
        <p:txBody>
          <a:bodyPr/>
          <a:lstStyle>
            <a:lvl1pPr marL="0" indent="0">
              <a:spcBef>
                <a:spcPts val="300"/>
              </a:spcBef>
              <a:buSzTx/>
              <a:buFontTx/>
              <a:buNone/>
              <a:defRPr sz="1400"/>
            </a:lvl1pPr>
            <a:lvl2pPr marL="0" indent="0">
              <a:spcBef>
                <a:spcPts val="300"/>
              </a:spcBef>
              <a:buSzTx/>
              <a:buFontTx/>
              <a:buNone/>
              <a:defRPr sz="1400"/>
            </a:lvl2pPr>
            <a:lvl3pPr marL="0" indent="0">
              <a:spcBef>
                <a:spcPts val="300"/>
              </a:spcBef>
              <a:buSzTx/>
              <a:buFontTx/>
              <a:buNone/>
              <a:defRPr sz="1400"/>
            </a:lvl3pPr>
            <a:lvl4pPr marL="0" indent="0">
              <a:spcBef>
                <a:spcPts val="300"/>
              </a:spcBef>
              <a:buSzTx/>
              <a:buFontTx/>
              <a:buNone/>
              <a:defRPr sz="1400"/>
            </a:lvl4pPr>
            <a:lvl5pPr marL="0" indent="0">
              <a:spcBef>
                <a:spcPts val="300"/>
              </a:spcBef>
              <a:buSzTx/>
              <a:buFontTx/>
              <a:buNone/>
              <a:defRPr sz="1400"/>
            </a:lvl5pPr>
          </a:lstStyle>
          <a:p>
            <a:r>
              <a:t>Body Level One</a:t>
            </a:r>
          </a:p>
          <a:p>
            <a:pPr lvl="1"/>
            <a:r>
              <a:t>Body Level Two</a:t>
            </a:r>
          </a:p>
          <a:p>
            <a:pPr lvl="2"/>
            <a:r>
              <a:t>Body Level Three</a:t>
            </a:r>
          </a:p>
          <a:p>
            <a:pPr lvl="3"/>
            <a:r>
              <a:t>Body Level Four</a:t>
            </a:r>
          </a:p>
          <a:p>
            <a:pPr lvl="4"/>
            <a:r>
              <a:t>Body Level Five</a:t>
            </a:r>
          </a:p>
        </p:txBody>
      </p:sp>
      <p:sp>
        <p:nvSpPr>
          <p:cNvPr id="290"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2762961374"/>
      </p:ext>
    </p:extLst>
  </p:cSld>
  <p:clrMapOvr>
    <a:masterClrMapping/>
  </p:clrMapOvr>
  <p:transition spd="med"/>
</p:sldLayout>
</file>

<file path=ppt/slideLayouts/slideLayout97.xml><?xml version="1.0" encoding="utf-8"?>
<p:sldLayout xmlns:a="http://schemas.openxmlformats.org/drawingml/2006/main" xmlns:r="http://schemas.openxmlformats.org/officeDocument/2006/relationships" xmlns:p="http://schemas.openxmlformats.org/presentationml/2006/main" type="tx">
  <p:cSld name="2_标题和竖排文字">
    <p:spTree>
      <p:nvGrpSpPr>
        <p:cNvPr id="1" name=""/>
        <p:cNvGrpSpPr/>
        <p:nvPr/>
      </p:nvGrpSpPr>
      <p:grpSpPr>
        <a:xfrm>
          <a:off x="0" y="0"/>
          <a:ext cx="0" cy="0"/>
          <a:chOff x="0" y="0"/>
          <a:chExt cx="0" cy="0"/>
        </a:xfrm>
      </p:grpSpPr>
      <p:sp>
        <p:nvSpPr>
          <p:cNvPr id="297" name="Title Text"/>
          <p:cNvSpPr txBox="1">
            <a:spLocks noGrp="1"/>
          </p:cNvSpPr>
          <p:nvPr>
            <p:ph type="title"/>
          </p:nvPr>
        </p:nvSpPr>
        <p:spPr>
          <a:prstGeom prst="rect">
            <a:avLst/>
          </a:prstGeom>
        </p:spPr>
        <p:txBody>
          <a:bodyPr/>
          <a:lstStyle/>
          <a:p>
            <a:r>
              <a:t>Title Text</a:t>
            </a:r>
          </a:p>
        </p:txBody>
      </p:sp>
      <p:sp>
        <p:nvSpPr>
          <p:cNvPr id="298"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99"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3035561660"/>
      </p:ext>
    </p:extLst>
  </p:cSld>
  <p:clrMapOvr>
    <a:masterClrMapping/>
  </p:clrMapOvr>
  <p:transition spd="med"/>
</p:sldLayout>
</file>

<file path=ppt/slideLayouts/slideLayout98.xml><?xml version="1.0" encoding="utf-8"?>
<p:sldLayout xmlns:a="http://schemas.openxmlformats.org/drawingml/2006/main" xmlns:r="http://schemas.openxmlformats.org/officeDocument/2006/relationships" xmlns:p="http://schemas.openxmlformats.org/presentationml/2006/main" type="tx">
  <p:cSld name="2_垂直排列标题与文本">
    <p:spTree>
      <p:nvGrpSpPr>
        <p:cNvPr id="1" name=""/>
        <p:cNvGrpSpPr/>
        <p:nvPr/>
      </p:nvGrpSpPr>
      <p:grpSpPr>
        <a:xfrm>
          <a:off x="0" y="0"/>
          <a:ext cx="0" cy="0"/>
          <a:chOff x="0" y="0"/>
          <a:chExt cx="0" cy="0"/>
        </a:xfrm>
      </p:grpSpPr>
      <p:sp>
        <p:nvSpPr>
          <p:cNvPr id="306" name="Title Text"/>
          <p:cNvSpPr txBox="1">
            <a:spLocks noGrp="1"/>
          </p:cNvSpPr>
          <p:nvPr>
            <p:ph type="title"/>
          </p:nvPr>
        </p:nvSpPr>
        <p:spPr>
          <a:xfrm>
            <a:off x="11792903" y="274895"/>
            <a:ext cx="3658556" cy="5851529"/>
          </a:xfrm>
          <a:prstGeom prst="rect">
            <a:avLst/>
          </a:prstGeom>
        </p:spPr>
        <p:txBody>
          <a:bodyPr/>
          <a:lstStyle/>
          <a:p>
            <a:r>
              <a:t>Title Text</a:t>
            </a:r>
          </a:p>
        </p:txBody>
      </p:sp>
      <p:sp>
        <p:nvSpPr>
          <p:cNvPr id="307" name="Body Level One…"/>
          <p:cNvSpPr txBox="1">
            <a:spLocks noGrp="1"/>
          </p:cNvSpPr>
          <p:nvPr>
            <p:ph type="body" idx="1"/>
          </p:nvPr>
        </p:nvSpPr>
        <p:spPr>
          <a:xfrm>
            <a:off x="813020" y="274895"/>
            <a:ext cx="10776640" cy="5851529"/>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308"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3817604513"/>
      </p:ext>
    </p:extLst>
  </p:cSld>
  <p:clrMapOvr>
    <a:masterClrMapping/>
  </p:clrMapOvr>
  <p:transition spd="med"/>
</p:sldLayout>
</file>

<file path=ppt/slideLayouts/slideLayout9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762"/>
            <a:ext cx="10363200" cy="1470025"/>
          </a:xfrm>
        </p:spPr>
        <p:txBody>
          <a:bodyPr/>
          <a:lstStyle/>
          <a:p>
            <a:r>
              <a:rPr lang="en-US"/>
              <a:t>Click to edit Master title style</a:t>
            </a:r>
            <a:endParaRPr lang="en-AU"/>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AU"/>
          </a:p>
        </p:txBody>
      </p:sp>
      <p:sp>
        <p:nvSpPr>
          <p:cNvPr id="4" name="Date Placeholder 3"/>
          <p:cNvSpPr>
            <a:spLocks noGrp="1"/>
          </p:cNvSpPr>
          <p:nvPr>
            <p:ph type="dt" sz="half" idx="10"/>
          </p:nvPr>
        </p:nvSpPr>
        <p:spPr/>
        <p:txBody>
          <a:bodyPr/>
          <a:lstStyle/>
          <a:p>
            <a:fld id="{7FEE4E6C-2167-4FEA-985F-31F569B23097}" type="datetimeFigureOut">
              <a:rPr lang="zh-CN" altLang="en-US" smtClean="0">
                <a:solidFill>
                  <a:prstClr val="black">
                    <a:tint val="75000"/>
                  </a:prstClr>
                </a:solidFill>
              </a:rPr>
              <a:pPr/>
              <a:t>2020/3/31</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12052F76-C5C2-4A96-A85C-D1B0629F673D}"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9336643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55.xml"/><Relationship Id="rId13" Type="http://schemas.openxmlformats.org/officeDocument/2006/relationships/slideLayout" Target="../slideLayouts/slideLayout160.xml"/><Relationship Id="rId3" Type="http://schemas.openxmlformats.org/officeDocument/2006/relationships/slideLayout" Target="../slideLayouts/slideLayout150.xml"/><Relationship Id="rId7" Type="http://schemas.openxmlformats.org/officeDocument/2006/relationships/slideLayout" Target="../slideLayouts/slideLayout154.xml"/><Relationship Id="rId12" Type="http://schemas.openxmlformats.org/officeDocument/2006/relationships/slideLayout" Target="../slideLayouts/slideLayout159.xml"/><Relationship Id="rId2" Type="http://schemas.openxmlformats.org/officeDocument/2006/relationships/slideLayout" Target="../slideLayouts/slideLayout149.xml"/><Relationship Id="rId1" Type="http://schemas.openxmlformats.org/officeDocument/2006/relationships/slideLayout" Target="../slideLayouts/slideLayout148.xml"/><Relationship Id="rId6" Type="http://schemas.openxmlformats.org/officeDocument/2006/relationships/slideLayout" Target="../slideLayouts/slideLayout153.xml"/><Relationship Id="rId11" Type="http://schemas.openxmlformats.org/officeDocument/2006/relationships/slideLayout" Target="../slideLayouts/slideLayout158.xml"/><Relationship Id="rId5" Type="http://schemas.openxmlformats.org/officeDocument/2006/relationships/slideLayout" Target="../slideLayouts/slideLayout152.xml"/><Relationship Id="rId10" Type="http://schemas.openxmlformats.org/officeDocument/2006/relationships/slideLayout" Target="../slideLayouts/slideLayout157.xml"/><Relationship Id="rId4" Type="http://schemas.openxmlformats.org/officeDocument/2006/relationships/slideLayout" Target="../slideLayouts/slideLayout151.xml"/><Relationship Id="rId9" Type="http://schemas.openxmlformats.org/officeDocument/2006/relationships/slideLayout" Target="../slideLayouts/slideLayout156.xml"/><Relationship Id="rId14" Type="http://schemas.openxmlformats.org/officeDocument/2006/relationships/theme" Target="../theme/theme1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9.xml"/><Relationship Id="rId13" Type="http://schemas.openxmlformats.org/officeDocument/2006/relationships/theme" Target="../theme/theme2.xml"/><Relationship Id="rId3" Type="http://schemas.openxmlformats.org/officeDocument/2006/relationships/slideLayout" Target="../slideLayouts/slideLayout34.xml"/><Relationship Id="rId7" Type="http://schemas.openxmlformats.org/officeDocument/2006/relationships/slideLayout" Target="../slideLayouts/slideLayout38.xml"/><Relationship Id="rId12" Type="http://schemas.openxmlformats.org/officeDocument/2006/relationships/slideLayout" Target="../slideLayouts/slideLayout43.xml"/><Relationship Id="rId2" Type="http://schemas.openxmlformats.org/officeDocument/2006/relationships/slideLayout" Target="../slideLayouts/slideLayout33.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5" Type="http://schemas.openxmlformats.org/officeDocument/2006/relationships/slideLayout" Target="../slideLayouts/slideLayout36.xml"/><Relationship Id="rId10" Type="http://schemas.openxmlformats.org/officeDocument/2006/relationships/slideLayout" Target="../slideLayouts/slideLayout41.xml"/><Relationship Id="rId4" Type="http://schemas.openxmlformats.org/officeDocument/2006/relationships/slideLayout" Target="../slideLayouts/slideLayout35.xml"/><Relationship Id="rId9" Type="http://schemas.openxmlformats.org/officeDocument/2006/relationships/slideLayout" Target="../slideLayouts/slideLayout4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1.xml"/><Relationship Id="rId13" Type="http://schemas.openxmlformats.org/officeDocument/2006/relationships/theme" Target="../theme/theme3.xml"/><Relationship Id="rId3" Type="http://schemas.openxmlformats.org/officeDocument/2006/relationships/slideLayout" Target="../slideLayouts/slideLayout46.xml"/><Relationship Id="rId7" Type="http://schemas.openxmlformats.org/officeDocument/2006/relationships/slideLayout" Target="../slideLayouts/slideLayout50.xml"/><Relationship Id="rId12" Type="http://schemas.openxmlformats.org/officeDocument/2006/relationships/slideLayout" Target="../slideLayouts/slideLayout55.xml"/><Relationship Id="rId2" Type="http://schemas.openxmlformats.org/officeDocument/2006/relationships/slideLayout" Target="../slideLayouts/slideLayout45.xml"/><Relationship Id="rId1" Type="http://schemas.openxmlformats.org/officeDocument/2006/relationships/slideLayout" Target="../slideLayouts/slideLayout44.xml"/><Relationship Id="rId6" Type="http://schemas.openxmlformats.org/officeDocument/2006/relationships/slideLayout" Target="../slideLayouts/slideLayout49.xml"/><Relationship Id="rId11" Type="http://schemas.openxmlformats.org/officeDocument/2006/relationships/slideLayout" Target="../slideLayouts/slideLayout54.xml"/><Relationship Id="rId5" Type="http://schemas.openxmlformats.org/officeDocument/2006/relationships/slideLayout" Target="../slideLayouts/slideLayout48.xml"/><Relationship Id="rId10" Type="http://schemas.openxmlformats.org/officeDocument/2006/relationships/slideLayout" Target="../slideLayouts/slideLayout53.xml"/><Relationship Id="rId4" Type="http://schemas.openxmlformats.org/officeDocument/2006/relationships/slideLayout" Target="../slideLayouts/slideLayout47.xml"/><Relationship Id="rId9" Type="http://schemas.openxmlformats.org/officeDocument/2006/relationships/slideLayout" Target="../slideLayouts/slideLayout5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3.xml"/><Relationship Id="rId13" Type="http://schemas.openxmlformats.org/officeDocument/2006/relationships/theme" Target="../theme/theme4.xml"/><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slideLayout" Target="../slideLayouts/slideLayout67.xml"/><Relationship Id="rId2" Type="http://schemas.openxmlformats.org/officeDocument/2006/relationships/slideLayout" Target="../slideLayouts/slideLayout57.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0" Type="http://schemas.openxmlformats.org/officeDocument/2006/relationships/slideLayout" Target="../slideLayouts/slideLayout65.xml"/><Relationship Id="rId4" Type="http://schemas.openxmlformats.org/officeDocument/2006/relationships/slideLayout" Target="../slideLayouts/slideLayout59.xml"/><Relationship Id="rId9" Type="http://schemas.openxmlformats.org/officeDocument/2006/relationships/slideLayout" Target="../slideLayouts/slideLayout6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5.xml"/><Relationship Id="rId13" Type="http://schemas.openxmlformats.org/officeDocument/2006/relationships/slideLayout" Target="../slideLayouts/slideLayout80.xml"/><Relationship Id="rId18" Type="http://schemas.openxmlformats.org/officeDocument/2006/relationships/slideLayout" Target="../slideLayouts/slideLayout85.xml"/><Relationship Id="rId26" Type="http://schemas.openxmlformats.org/officeDocument/2006/relationships/slideLayout" Target="../slideLayouts/slideLayout93.xml"/><Relationship Id="rId3" Type="http://schemas.openxmlformats.org/officeDocument/2006/relationships/slideLayout" Target="../slideLayouts/slideLayout70.xml"/><Relationship Id="rId21" Type="http://schemas.openxmlformats.org/officeDocument/2006/relationships/slideLayout" Target="../slideLayouts/slideLayout88.xml"/><Relationship Id="rId7" Type="http://schemas.openxmlformats.org/officeDocument/2006/relationships/slideLayout" Target="../slideLayouts/slideLayout74.xml"/><Relationship Id="rId12" Type="http://schemas.openxmlformats.org/officeDocument/2006/relationships/slideLayout" Target="../slideLayouts/slideLayout79.xml"/><Relationship Id="rId17" Type="http://schemas.openxmlformats.org/officeDocument/2006/relationships/slideLayout" Target="../slideLayouts/slideLayout84.xml"/><Relationship Id="rId25" Type="http://schemas.openxmlformats.org/officeDocument/2006/relationships/slideLayout" Target="../slideLayouts/slideLayout92.xml"/><Relationship Id="rId2" Type="http://schemas.openxmlformats.org/officeDocument/2006/relationships/slideLayout" Target="../slideLayouts/slideLayout69.xml"/><Relationship Id="rId16" Type="http://schemas.openxmlformats.org/officeDocument/2006/relationships/slideLayout" Target="../slideLayouts/slideLayout83.xml"/><Relationship Id="rId20" Type="http://schemas.openxmlformats.org/officeDocument/2006/relationships/slideLayout" Target="../slideLayouts/slideLayout87.xml"/><Relationship Id="rId29" Type="http://schemas.openxmlformats.org/officeDocument/2006/relationships/slideLayout" Target="../slideLayouts/slideLayout96.xml"/><Relationship Id="rId1" Type="http://schemas.openxmlformats.org/officeDocument/2006/relationships/slideLayout" Target="../slideLayouts/slideLayout68.xml"/><Relationship Id="rId6" Type="http://schemas.openxmlformats.org/officeDocument/2006/relationships/slideLayout" Target="../slideLayouts/slideLayout73.xml"/><Relationship Id="rId11" Type="http://schemas.openxmlformats.org/officeDocument/2006/relationships/slideLayout" Target="../slideLayouts/slideLayout78.xml"/><Relationship Id="rId24" Type="http://schemas.openxmlformats.org/officeDocument/2006/relationships/slideLayout" Target="../slideLayouts/slideLayout91.xml"/><Relationship Id="rId32" Type="http://schemas.openxmlformats.org/officeDocument/2006/relationships/theme" Target="../theme/theme5.xml"/><Relationship Id="rId5" Type="http://schemas.openxmlformats.org/officeDocument/2006/relationships/slideLayout" Target="../slideLayouts/slideLayout72.xml"/><Relationship Id="rId15" Type="http://schemas.openxmlformats.org/officeDocument/2006/relationships/slideLayout" Target="../slideLayouts/slideLayout82.xml"/><Relationship Id="rId23" Type="http://schemas.openxmlformats.org/officeDocument/2006/relationships/slideLayout" Target="../slideLayouts/slideLayout90.xml"/><Relationship Id="rId28" Type="http://schemas.openxmlformats.org/officeDocument/2006/relationships/slideLayout" Target="../slideLayouts/slideLayout95.xml"/><Relationship Id="rId10" Type="http://schemas.openxmlformats.org/officeDocument/2006/relationships/slideLayout" Target="../slideLayouts/slideLayout77.xml"/><Relationship Id="rId19" Type="http://schemas.openxmlformats.org/officeDocument/2006/relationships/slideLayout" Target="../slideLayouts/slideLayout86.xml"/><Relationship Id="rId31" Type="http://schemas.openxmlformats.org/officeDocument/2006/relationships/slideLayout" Target="../slideLayouts/slideLayout98.xml"/><Relationship Id="rId4" Type="http://schemas.openxmlformats.org/officeDocument/2006/relationships/slideLayout" Target="../slideLayouts/slideLayout71.xml"/><Relationship Id="rId9" Type="http://schemas.openxmlformats.org/officeDocument/2006/relationships/slideLayout" Target="../slideLayouts/slideLayout76.xml"/><Relationship Id="rId14" Type="http://schemas.openxmlformats.org/officeDocument/2006/relationships/slideLayout" Target="../slideLayouts/slideLayout81.xml"/><Relationship Id="rId22" Type="http://schemas.openxmlformats.org/officeDocument/2006/relationships/slideLayout" Target="../slideLayouts/slideLayout89.xml"/><Relationship Id="rId27" Type="http://schemas.openxmlformats.org/officeDocument/2006/relationships/slideLayout" Target="../slideLayouts/slideLayout94.xml"/><Relationship Id="rId30" Type="http://schemas.openxmlformats.org/officeDocument/2006/relationships/slideLayout" Target="../slideLayouts/slideLayout97.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06.xml"/><Relationship Id="rId13" Type="http://schemas.openxmlformats.org/officeDocument/2006/relationships/slideLayout" Target="../slideLayouts/slideLayout111.xml"/><Relationship Id="rId3" Type="http://schemas.openxmlformats.org/officeDocument/2006/relationships/slideLayout" Target="../slideLayouts/slideLayout101.xml"/><Relationship Id="rId7" Type="http://schemas.openxmlformats.org/officeDocument/2006/relationships/slideLayout" Target="../slideLayouts/slideLayout105.xml"/><Relationship Id="rId12" Type="http://schemas.openxmlformats.org/officeDocument/2006/relationships/slideLayout" Target="../slideLayouts/slideLayout110.xml"/><Relationship Id="rId2" Type="http://schemas.openxmlformats.org/officeDocument/2006/relationships/slideLayout" Target="../slideLayouts/slideLayout100.xml"/><Relationship Id="rId1" Type="http://schemas.openxmlformats.org/officeDocument/2006/relationships/slideLayout" Target="../slideLayouts/slideLayout99.xml"/><Relationship Id="rId6" Type="http://schemas.openxmlformats.org/officeDocument/2006/relationships/slideLayout" Target="../slideLayouts/slideLayout104.xml"/><Relationship Id="rId11" Type="http://schemas.openxmlformats.org/officeDocument/2006/relationships/slideLayout" Target="../slideLayouts/slideLayout109.xml"/><Relationship Id="rId5" Type="http://schemas.openxmlformats.org/officeDocument/2006/relationships/slideLayout" Target="../slideLayouts/slideLayout103.xml"/><Relationship Id="rId15" Type="http://schemas.openxmlformats.org/officeDocument/2006/relationships/theme" Target="../theme/theme6.xml"/><Relationship Id="rId10" Type="http://schemas.openxmlformats.org/officeDocument/2006/relationships/slideLayout" Target="../slideLayouts/slideLayout108.xml"/><Relationship Id="rId4" Type="http://schemas.openxmlformats.org/officeDocument/2006/relationships/slideLayout" Target="../slideLayouts/slideLayout102.xml"/><Relationship Id="rId9" Type="http://schemas.openxmlformats.org/officeDocument/2006/relationships/slideLayout" Target="../slideLayouts/slideLayout107.xml"/><Relationship Id="rId14" Type="http://schemas.openxmlformats.org/officeDocument/2006/relationships/slideLayout" Target="../slideLayouts/slideLayout112.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20.xml"/><Relationship Id="rId3" Type="http://schemas.openxmlformats.org/officeDocument/2006/relationships/slideLayout" Target="../slideLayouts/slideLayout115.xml"/><Relationship Id="rId7" Type="http://schemas.openxmlformats.org/officeDocument/2006/relationships/slideLayout" Target="../slideLayouts/slideLayout119.xml"/><Relationship Id="rId12" Type="http://schemas.openxmlformats.org/officeDocument/2006/relationships/theme" Target="../theme/theme7.xml"/><Relationship Id="rId2" Type="http://schemas.openxmlformats.org/officeDocument/2006/relationships/slideLayout" Target="../slideLayouts/slideLayout114.xml"/><Relationship Id="rId1" Type="http://schemas.openxmlformats.org/officeDocument/2006/relationships/slideLayout" Target="../slideLayouts/slideLayout113.xml"/><Relationship Id="rId6" Type="http://schemas.openxmlformats.org/officeDocument/2006/relationships/slideLayout" Target="../slideLayouts/slideLayout118.xml"/><Relationship Id="rId11" Type="http://schemas.openxmlformats.org/officeDocument/2006/relationships/slideLayout" Target="../slideLayouts/slideLayout123.xml"/><Relationship Id="rId5" Type="http://schemas.openxmlformats.org/officeDocument/2006/relationships/slideLayout" Target="../slideLayouts/slideLayout117.xml"/><Relationship Id="rId10" Type="http://schemas.openxmlformats.org/officeDocument/2006/relationships/slideLayout" Target="../slideLayouts/slideLayout122.xml"/><Relationship Id="rId4" Type="http://schemas.openxmlformats.org/officeDocument/2006/relationships/slideLayout" Target="../slideLayouts/slideLayout116.xml"/><Relationship Id="rId9" Type="http://schemas.openxmlformats.org/officeDocument/2006/relationships/slideLayout" Target="../slideLayouts/slideLayout121.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31.xml"/><Relationship Id="rId13" Type="http://schemas.openxmlformats.org/officeDocument/2006/relationships/theme" Target="../theme/theme8.xml"/><Relationship Id="rId3" Type="http://schemas.openxmlformats.org/officeDocument/2006/relationships/slideLayout" Target="../slideLayouts/slideLayout126.xml"/><Relationship Id="rId7" Type="http://schemas.openxmlformats.org/officeDocument/2006/relationships/slideLayout" Target="../slideLayouts/slideLayout130.xml"/><Relationship Id="rId12" Type="http://schemas.openxmlformats.org/officeDocument/2006/relationships/slideLayout" Target="../slideLayouts/slideLayout135.xml"/><Relationship Id="rId2" Type="http://schemas.openxmlformats.org/officeDocument/2006/relationships/slideLayout" Target="../slideLayouts/slideLayout125.xml"/><Relationship Id="rId1" Type="http://schemas.openxmlformats.org/officeDocument/2006/relationships/slideLayout" Target="../slideLayouts/slideLayout124.xml"/><Relationship Id="rId6" Type="http://schemas.openxmlformats.org/officeDocument/2006/relationships/slideLayout" Target="../slideLayouts/slideLayout129.xml"/><Relationship Id="rId11" Type="http://schemas.openxmlformats.org/officeDocument/2006/relationships/slideLayout" Target="../slideLayouts/slideLayout134.xml"/><Relationship Id="rId5" Type="http://schemas.openxmlformats.org/officeDocument/2006/relationships/slideLayout" Target="../slideLayouts/slideLayout128.xml"/><Relationship Id="rId10" Type="http://schemas.openxmlformats.org/officeDocument/2006/relationships/slideLayout" Target="../slideLayouts/slideLayout133.xml"/><Relationship Id="rId4" Type="http://schemas.openxmlformats.org/officeDocument/2006/relationships/slideLayout" Target="../slideLayouts/slideLayout127.xml"/><Relationship Id="rId9" Type="http://schemas.openxmlformats.org/officeDocument/2006/relationships/slideLayout" Target="../slideLayouts/slideLayout132.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43.xml"/><Relationship Id="rId13" Type="http://schemas.openxmlformats.org/officeDocument/2006/relationships/theme" Target="../theme/theme9.xml"/><Relationship Id="rId3" Type="http://schemas.openxmlformats.org/officeDocument/2006/relationships/slideLayout" Target="../slideLayouts/slideLayout138.xml"/><Relationship Id="rId7" Type="http://schemas.openxmlformats.org/officeDocument/2006/relationships/slideLayout" Target="../slideLayouts/slideLayout142.xml"/><Relationship Id="rId12" Type="http://schemas.openxmlformats.org/officeDocument/2006/relationships/slideLayout" Target="../slideLayouts/slideLayout147.xml"/><Relationship Id="rId2" Type="http://schemas.openxmlformats.org/officeDocument/2006/relationships/slideLayout" Target="../slideLayouts/slideLayout137.xml"/><Relationship Id="rId1" Type="http://schemas.openxmlformats.org/officeDocument/2006/relationships/slideLayout" Target="../slideLayouts/slideLayout136.xml"/><Relationship Id="rId6" Type="http://schemas.openxmlformats.org/officeDocument/2006/relationships/slideLayout" Target="../slideLayouts/slideLayout141.xml"/><Relationship Id="rId11" Type="http://schemas.openxmlformats.org/officeDocument/2006/relationships/slideLayout" Target="../slideLayouts/slideLayout146.xml"/><Relationship Id="rId5" Type="http://schemas.openxmlformats.org/officeDocument/2006/relationships/slideLayout" Target="../slideLayouts/slideLayout140.xml"/><Relationship Id="rId10" Type="http://schemas.openxmlformats.org/officeDocument/2006/relationships/slideLayout" Target="../slideLayouts/slideLayout145.xml"/><Relationship Id="rId4" Type="http://schemas.openxmlformats.org/officeDocument/2006/relationships/slideLayout" Target="../slideLayouts/slideLayout139.xml"/><Relationship Id="rId9" Type="http://schemas.openxmlformats.org/officeDocument/2006/relationships/slideLayout" Target="../slideLayouts/slideLayout14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EEECE1"/>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609761" y="274908"/>
            <a:ext cx="10975659" cy="1143001"/>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nchor="ctr">
            <a:normAutofit/>
          </a:bodyPr>
          <a:lstStyle/>
          <a:p>
            <a:r>
              <a:t>Title Text</a:t>
            </a:r>
          </a:p>
        </p:txBody>
      </p:sp>
      <p:sp>
        <p:nvSpPr>
          <p:cNvPr id="3" name="Body Level One…"/>
          <p:cNvSpPr txBox="1">
            <a:spLocks noGrp="1"/>
          </p:cNvSpPr>
          <p:nvPr>
            <p:ph type="body" idx="1"/>
          </p:nvPr>
        </p:nvSpPr>
        <p:spPr>
          <a:xfrm>
            <a:off x="609761" y="1600206"/>
            <a:ext cx="10975659" cy="4525963"/>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normAutofit/>
          </a:bodyP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11310526" y="6400698"/>
            <a:ext cx="275071" cy="276995"/>
          </a:xfrm>
          <a:prstGeom prst="rect">
            <a:avLst/>
          </a:prstGeom>
          <a:ln w="12700">
            <a:miter lim="400000"/>
          </a:ln>
        </p:spPr>
        <p:txBody>
          <a:bodyPr wrap="none" lIns="45718" tIns="45718" rIns="45718" bIns="45718" anchor="ctr">
            <a:spAutoFit/>
          </a:bodyPr>
          <a:lstStyle>
            <a:lvl1pPr algn="r">
              <a:defRPr sz="1200">
                <a:solidFill>
                  <a:srgbClr val="888888"/>
                </a:solidFill>
                <a:latin typeface="+mj-lt"/>
                <a:ea typeface="+mj-ea"/>
                <a:cs typeface="+mj-cs"/>
                <a:sym typeface="Calibri"/>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8" r:id="rId7"/>
    <p:sldLayoutId id="2147483659" r:id="rId8"/>
    <p:sldLayoutId id="2147483660" r:id="rId9"/>
    <p:sldLayoutId id="2147483661" r:id="rId10"/>
    <p:sldLayoutId id="2147483662" r:id="rId11"/>
    <p:sldLayoutId id="2147483663" r:id="rId12"/>
    <p:sldLayoutId id="2147483664" r:id="rId13"/>
    <p:sldLayoutId id="2147483665" r:id="rId14"/>
    <p:sldLayoutId id="2147483666" r:id="rId15"/>
    <p:sldLayoutId id="2147483667" r:id="rId16"/>
    <p:sldLayoutId id="2147483668" r:id="rId17"/>
    <p:sldLayoutId id="2147483669" r:id="rId18"/>
    <p:sldLayoutId id="2147483670" r:id="rId19"/>
    <p:sldLayoutId id="2147483671" r:id="rId20"/>
    <p:sldLayoutId id="2147483672" r:id="rId21"/>
    <p:sldLayoutId id="2147483674" r:id="rId22"/>
    <p:sldLayoutId id="2147483675" r:id="rId23"/>
    <p:sldLayoutId id="2147483676" r:id="rId24"/>
    <p:sldLayoutId id="2147483677" r:id="rId25"/>
    <p:sldLayoutId id="2147483679" r:id="rId26"/>
    <p:sldLayoutId id="2147483680" r:id="rId27"/>
    <p:sldLayoutId id="2147483681" r:id="rId28"/>
    <p:sldLayoutId id="2147483682" r:id="rId29"/>
    <p:sldLayoutId id="2147484056" r:id="rId30"/>
    <p:sldLayoutId id="2147484076" r:id="rId31"/>
  </p:sldLayoutIdLst>
  <p:transition spd="med"/>
  <p:txStyles>
    <p:titleStyle>
      <a:lvl1pPr marL="0" marR="0" indent="0" algn="ctr" defTabSz="9144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j-lt"/>
          <a:ea typeface="+mj-ea"/>
          <a:cs typeface="+mj-cs"/>
          <a:sym typeface="Calibri"/>
        </a:defRPr>
      </a:lvl1pPr>
      <a:lvl2pPr marL="0" marR="0" indent="0" algn="ctr" defTabSz="9144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j-lt"/>
          <a:ea typeface="+mj-ea"/>
          <a:cs typeface="+mj-cs"/>
          <a:sym typeface="Calibri"/>
        </a:defRPr>
      </a:lvl2pPr>
      <a:lvl3pPr marL="0" marR="0" indent="0" algn="ctr" defTabSz="9144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j-lt"/>
          <a:ea typeface="+mj-ea"/>
          <a:cs typeface="+mj-cs"/>
          <a:sym typeface="Calibri"/>
        </a:defRPr>
      </a:lvl3pPr>
      <a:lvl4pPr marL="0" marR="0" indent="0" algn="ctr" defTabSz="9144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j-lt"/>
          <a:ea typeface="+mj-ea"/>
          <a:cs typeface="+mj-cs"/>
          <a:sym typeface="Calibri"/>
        </a:defRPr>
      </a:lvl4pPr>
      <a:lvl5pPr marL="0" marR="0" indent="0" algn="ctr" defTabSz="9144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j-lt"/>
          <a:ea typeface="+mj-ea"/>
          <a:cs typeface="+mj-cs"/>
          <a:sym typeface="Calibri"/>
        </a:defRPr>
      </a:lvl5pPr>
      <a:lvl6pPr marL="0" marR="0" indent="0" algn="ctr" defTabSz="9144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j-lt"/>
          <a:ea typeface="+mj-ea"/>
          <a:cs typeface="+mj-cs"/>
          <a:sym typeface="Calibri"/>
        </a:defRPr>
      </a:lvl6pPr>
      <a:lvl7pPr marL="0" marR="0" indent="0" algn="ctr" defTabSz="9144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j-lt"/>
          <a:ea typeface="+mj-ea"/>
          <a:cs typeface="+mj-cs"/>
          <a:sym typeface="Calibri"/>
        </a:defRPr>
      </a:lvl7pPr>
      <a:lvl8pPr marL="0" marR="0" indent="0" algn="ctr" defTabSz="9144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j-lt"/>
          <a:ea typeface="+mj-ea"/>
          <a:cs typeface="+mj-cs"/>
          <a:sym typeface="Calibri"/>
        </a:defRPr>
      </a:lvl8pPr>
      <a:lvl9pPr marL="0" marR="0" indent="0" algn="ctr" defTabSz="9144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j-lt"/>
          <a:ea typeface="+mj-ea"/>
          <a:cs typeface="+mj-cs"/>
          <a:sym typeface="Calibri"/>
        </a:defRPr>
      </a:lvl9pPr>
    </p:titleStyle>
    <p:bodyStyle>
      <a:lvl1pPr marL="342900" marR="0" indent="-342900" algn="l" defTabSz="9144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j-lt"/>
          <a:ea typeface="+mj-ea"/>
          <a:cs typeface="+mj-cs"/>
          <a:sym typeface="Calibri"/>
        </a:defRPr>
      </a:lvl1pPr>
      <a:lvl2pPr marL="783771" marR="0" indent="-326571" algn="l" defTabSz="9144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j-lt"/>
          <a:ea typeface="+mj-ea"/>
          <a:cs typeface="+mj-cs"/>
          <a:sym typeface="Calibri"/>
        </a:defRPr>
      </a:lvl2pPr>
      <a:lvl3pPr marL="1219200" marR="0" indent="-304800" algn="l" defTabSz="9144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j-lt"/>
          <a:ea typeface="+mj-ea"/>
          <a:cs typeface="+mj-cs"/>
          <a:sym typeface="Calibri"/>
        </a:defRPr>
      </a:lvl3pPr>
      <a:lvl4pPr marL="1737360" marR="0" indent="-365760" algn="l" defTabSz="9144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j-lt"/>
          <a:ea typeface="+mj-ea"/>
          <a:cs typeface="+mj-cs"/>
          <a:sym typeface="Calibri"/>
        </a:defRPr>
      </a:lvl4pPr>
      <a:lvl5pPr marL="2194560" marR="0" indent="-365760" algn="l" defTabSz="9144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j-lt"/>
          <a:ea typeface="+mj-ea"/>
          <a:cs typeface="+mj-cs"/>
          <a:sym typeface="Calibri"/>
        </a:defRPr>
      </a:lvl5pPr>
      <a:lvl6pPr marL="2651760" marR="0" indent="-365760" algn="l" defTabSz="9144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j-lt"/>
          <a:ea typeface="+mj-ea"/>
          <a:cs typeface="+mj-cs"/>
          <a:sym typeface="Calibri"/>
        </a:defRPr>
      </a:lvl6pPr>
      <a:lvl7pPr marL="3108960" marR="0" indent="-365760" algn="l" defTabSz="9144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j-lt"/>
          <a:ea typeface="+mj-ea"/>
          <a:cs typeface="+mj-cs"/>
          <a:sym typeface="Calibri"/>
        </a:defRPr>
      </a:lvl7pPr>
      <a:lvl8pPr marL="3566159" marR="0" indent="-365759" algn="l" defTabSz="9144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j-lt"/>
          <a:ea typeface="+mj-ea"/>
          <a:cs typeface="+mj-cs"/>
          <a:sym typeface="Calibri"/>
        </a:defRPr>
      </a:lvl8pPr>
      <a:lvl9pPr marL="4023359" marR="0" indent="-365759" algn="l" defTabSz="9144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j-lt"/>
          <a:ea typeface="+mj-ea"/>
          <a:cs typeface="+mj-cs"/>
          <a:sym typeface="Calibri"/>
        </a:defRPr>
      </a:lvl9pPr>
    </p:bodyStyle>
    <p:otherStyle>
      <a:lvl1pPr marL="0" marR="0" indent="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1pPr>
      <a:lvl2pPr marL="0" marR="0" indent="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2pPr>
      <a:lvl3pPr marL="0" marR="0" indent="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3pPr>
      <a:lvl4pPr marL="0" marR="0" indent="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4pPr>
      <a:lvl5pPr marL="0" marR="0" indent="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5pPr>
      <a:lvl6pPr marL="0" marR="0" indent="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6pPr>
      <a:lvl7pPr marL="0" marR="0" indent="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7pPr>
      <a:lvl8pPr marL="0" marR="0" indent="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8pPr>
      <a:lvl9pPr marL="0" marR="0" indent="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ltLang="zh-CN"/>
              <a:t>Click to edit Master title style</a:t>
            </a:r>
            <a:endParaRPr lang="zh-CN" altLang="en-US"/>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CN" alt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727C469-26A1-4E2C-907B-BC7B00517598}" type="slidenum">
              <a:rPr lang="zh-CN" altLang="en-US" smtClean="0"/>
              <a:t>‹#›</a:t>
            </a:fld>
            <a:endParaRPr lang="zh-CN" altLang="en-US"/>
          </a:p>
        </p:txBody>
      </p:sp>
    </p:spTree>
    <p:extLst>
      <p:ext uri="{BB962C8B-B14F-4D97-AF65-F5344CB8AC3E}">
        <p14:creationId xmlns:p14="http://schemas.microsoft.com/office/powerpoint/2010/main" val="1999985929"/>
      </p:ext>
    </p:extLst>
  </p:cSld>
  <p:clrMap bg1="lt1" tx1="dk1" bg2="lt2" tx2="dk2" accent1="accent1" accent2="accent2" accent3="accent3" accent4="accent4" accent5="accent5" accent6="accent6" hlink="hlink" folHlink="folHlink"/>
  <p:sldLayoutIdLst>
    <p:sldLayoutId id="2147484060" r:id="rId1"/>
    <p:sldLayoutId id="2147484061" r:id="rId2"/>
    <p:sldLayoutId id="2147484062" r:id="rId3"/>
    <p:sldLayoutId id="2147484063" r:id="rId4"/>
    <p:sldLayoutId id="2147484064" r:id="rId5"/>
    <p:sldLayoutId id="2147484065" r:id="rId6"/>
    <p:sldLayoutId id="2147484066" r:id="rId7"/>
    <p:sldLayoutId id="2147484067" r:id="rId8"/>
    <p:sldLayoutId id="2147484068" r:id="rId9"/>
    <p:sldLayoutId id="2147484069" r:id="rId10"/>
    <p:sldLayoutId id="2147484070" r:id="rId11"/>
    <p:sldLayoutId id="2147484071" r:id="rId12"/>
    <p:sldLayoutId id="2147484075" r:id="rId13"/>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6"/>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79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457200" hangingPunct="1"/>
            <a:fld id="{72DD27FC-CA30-4B43-B567-0FBD3A2D6A50}" type="datetimeFigureOut">
              <a:rPr lang="en-US" kern="1200" smtClean="0">
                <a:solidFill>
                  <a:prstClr val="black">
                    <a:tint val="75000"/>
                  </a:prstClr>
                </a:solidFill>
                <a:cs typeface="Arial" pitchFamily="34" charset="0"/>
              </a:rPr>
              <a:pPr defTabSz="457200" hangingPunct="1"/>
              <a:t>3/31/2020</a:t>
            </a:fld>
            <a:endParaRPr lang="en-US" kern="1200">
              <a:solidFill>
                <a:prstClr val="black">
                  <a:tint val="75000"/>
                </a:prstClr>
              </a:solidFill>
              <a:cs typeface="Arial" pitchFamily="34" charset="0"/>
            </a:endParaRPr>
          </a:p>
        </p:txBody>
      </p:sp>
      <p:sp>
        <p:nvSpPr>
          <p:cNvPr id="5" name="Footer Placeholder 4"/>
          <p:cNvSpPr>
            <a:spLocks noGrp="1"/>
          </p:cNvSpPr>
          <p:nvPr>
            <p:ph type="ftr" sz="quarter" idx="3"/>
          </p:nvPr>
        </p:nvSpPr>
        <p:spPr>
          <a:xfrm>
            <a:off x="4165600" y="635679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457200" hangingPunct="1"/>
            <a:endParaRPr lang="en-US" kern="1200">
              <a:solidFill>
                <a:prstClr val="black">
                  <a:tint val="75000"/>
                </a:prstClr>
              </a:solidFill>
              <a:cs typeface="Arial" pitchFamily="34" charset="0"/>
            </a:endParaRPr>
          </a:p>
        </p:txBody>
      </p:sp>
      <p:sp>
        <p:nvSpPr>
          <p:cNvPr id="6" name="Slide Number Placeholder 5"/>
          <p:cNvSpPr>
            <a:spLocks noGrp="1"/>
          </p:cNvSpPr>
          <p:nvPr>
            <p:ph type="sldNum" sz="quarter" idx="4"/>
          </p:nvPr>
        </p:nvSpPr>
        <p:spPr>
          <a:xfrm>
            <a:off x="8737600" y="635679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457200" hangingPunct="1"/>
            <a:fld id="{F197E032-4A6A-244A-8359-ECCCD22A2D0F}" type="slidenum">
              <a:rPr lang="en-US" kern="1200" smtClean="0">
                <a:solidFill>
                  <a:prstClr val="black">
                    <a:tint val="75000"/>
                  </a:prstClr>
                </a:solidFill>
                <a:cs typeface="Arial" pitchFamily="34" charset="0"/>
              </a:rPr>
              <a:pPr defTabSz="457200" hangingPunct="1"/>
              <a:t>‹#›</a:t>
            </a:fld>
            <a:endParaRPr lang="en-US" kern="1200">
              <a:solidFill>
                <a:prstClr val="black">
                  <a:tint val="75000"/>
                </a:prstClr>
              </a:solidFill>
              <a:cs typeface="Arial" pitchFamily="34" charset="0"/>
            </a:endParaRPr>
          </a:p>
        </p:txBody>
      </p:sp>
    </p:spTree>
    <p:extLst>
      <p:ext uri="{BB962C8B-B14F-4D97-AF65-F5344CB8AC3E}">
        <p14:creationId xmlns:p14="http://schemas.microsoft.com/office/powerpoint/2010/main" val="164773233"/>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6"/>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785"/>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457200" hangingPunct="1"/>
            <a:fld id="{72DD27FC-CA30-4B43-B567-0FBD3A2D6A50}" type="datetimeFigureOut">
              <a:rPr lang="en-US" kern="1200" smtClean="0">
                <a:solidFill>
                  <a:prstClr val="black">
                    <a:tint val="75000"/>
                  </a:prstClr>
                </a:solidFill>
                <a:cs typeface="Arial" pitchFamily="34" charset="0"/>
              </a:rPr>
              <a:pPr defTabSz="457200" hangingPunct="1"/>
              <a:t>3/31/2020</a:t>
            </a:fld>
            <a:endParaRPr lang="en-US" kern="1200">
              <a:solidFill>
                <a:prstClr val="black">
                  <a:tint val="75000"/>
                </a:prstClr>
              </a:solidFill>
              <a:cs typeface="Arial" pitchFamily="34" charset="0"/>
            </a:endParaRPr>
          </a:p>
        </p:txBody>
      </p:sp>
      <p:sp>
        <p:nvSpPr>
          <p:cNvPr id="5" name="Footer Placeholder 4"/>
          <p:cNvSpPr>
            <a:spLocks noGrp="1"/>
          </p:cNvSpPr>
          <p:nvPr>
            <p:ph type="ftr" sz="quarter" idx="3"/>
          </p:nvPr>
        </p:nvSpPr>
        <p:spPr>
          <a:xfrm>
            <a:off x="4165600" y="6356785"/>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457200" hangingPunct="1"/>
            <a:endParaRPr lang="en-US" kern="1200">
              <a:solidFill>
                <a:prstClr val="black">
                  <a:tint val="75000"/>
                </a:prstClr>
              </a:solidFill>
              <a:cs typeface="Arial" pitchFamily="34" charset="0"/>
            </a:endParaRPr>
          </a:p>
        </p:txBody>
      </p:sp>
      <p:sp>
        <p:nvSpPr>
          <p:cNvPr id="6" name="Slide Number Placeholder 5"/>
          <p:cNvSpPr>
            <a:spLocks noGrp="1"/>
          </p:cNvSpPr>
          <p:nvPr>
            <p:ph type="sldNum" sz="quarter" idx="4"/>
          </p:nvPr>
        </p:nvSpPr>
        <p:spPr>
          <a:xfrm>
            <a:off x="8737600" y="6356785"/>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457200" hangingPunct="1"/>
            <a:fld id="{F197E032-4A6A-244A-8359-ECCCD22A2D0F}" type="slidenum">
              <a:rPr lang="en-US" kern="1200" smtClean="0">
                <a:solidFill>
                  <a:prstClr val="black">
                    <a:tint val="75000"/>
                  </a:prstClr>
                </a:solidFill>
                <a:cs typeface="Arial" pitchFamily="34" charset="0"/>
              </a:rPr>
              <a:pPr defTabSz="457200" hangingPunct="1"/>
              <a:t>‹#›</a:t>
            </a:fld>
            <a:endParaRPr lang="en-US" kern="1200">
              <a:solidFill>
                <a:prstClr val="black">
                  <a:tint val="75000"/>
                </a:prstClr>
              </a:solidFill>
              <a:cs typeface="Arial" pitchFamily="34" charset="0"/>
            </a:endParaRPr>
          </a:p>
        </p:txBody>
      </p:sp>
    </p:spTree>
    <p:extLst>
      <p:ext uri="{BB962C8B-B14F-4D97-AF65-F5344CB8AC3E}">
        <p14:creationId xmlns:p14="http://schemas.microsoft.com/office/powerpoint/2010/main" val="2286377071"/>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 id="2147483734" r:id="rId12"/>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6"/>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78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457200" hangingPunct="1"/>
            <a:fld id="{72DD27FC-CA30-4B43-B567-0FBD3A2D6A50}" type="datetimeFigureOut">
              <a:rPr lang="en-US" kern="1200" smtClean="0">
                <a:solidFill>
                  <a:prstClr val="black">
                    <a:tint val="75000"/>
                  </a:prstClr>
                </a:solidFill>
                <a:cs typeface="Arial" pitchFamily="34" charset="0"/>
              </a:rPr>
              <a:pPr defTabSz="457200" hangingPunct="1"/>
              <a:t>3/31/2020</a:t>
            </a:fld>
            <a:endParaRPr lang="en-US" kern="1200">
              <a:solidFill>
                <a:prstClr val="black">
                  <a:tint val="75000"/>
                </a:prstClr>
              </a:solidFill>
              <a:cs typeface="Arial" pitchFamily="34" charset="0"/>
            </a:endParaRPr>
          </a:p>
        </p:txBody>
      </p:sp>
      <p:sp>
        <p:nvSpPr>
          <p:cNvPr id="5" name="Footer Placeholder 4"/>
          <p:cNvSpPr>
            <a:spLocks noGrp="1"/>
          </p:cNvSpPr>
          <p:nvPr>
            <p:ph type="ftr" sz="quarter" idx="3"/>
          </p:nvPr>
        </p:nvSpPr>
        <p:spPr>
          <a:xfrm>
            <a:off x="4165600" y="635678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457200" hangingPunct="1"/>
            <a:endParaRPr lang="en-US" kern="1200">
              <a:solidFill>
                <a:prstClr val="black">
                  <a:tint val="75000"/>
                </a:prstClr>
              </a:solidFill>
              <a:cs typeface="Arial" pitchFamily="34" charset="0"/>
            </a:endParaRPr>
          </a:p>
        </p:txBody>
      </p:sp>
      <p:sp>
        <p:nvSpPr>
          <p:cNvPr id="6" name="Slide Number Placeholder 5"/>
          <p:cNvSpPr>
            <a:spLocks noGrp="1"/>
          </p:cNvSpPr>
          <p:nvPr>
            <p:ph type="sldNum" sz="quarter" idx="4"/>
          </p:nvPr>
        </p:nvSpPr>
        <p:spPr>
          <a:xfrm>
            <a:off x="8737600" y="635678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457200" hangingPunct="1"/>
            <a:fld id="{F197E032-4A6A-244A-8359-ECCCD22A2D0F}" type="slidenum">
              <a:rPr lang="en-US" kern="1200" smtClean="0">
                <a:solidFill>
                  <a:prstClr val="black">
                    <a:tint val="75000"/>
                  </a:prstClr>
                </a:solidFill>
                <a:cs typeface="Arial" pitchFamily="34" charset="0"/>
              </a:rPr>
              <a:pPr defTabSz="457200" hangingPunct="1"/>
              <a:t>‹#›</a:t>
            </a:fld>
            <a:endParaRPr lang="en-US" kern="1200">
              <a:solidFill>
                <a:prstClr val="black">
                  <a:tint val="75000"/>
                </a:prstClr>
              </a:solidFill>
              <a:cs typeface="Arial" pitchFamily="34" charset="0"/>
            </a:endParaRPr>
          </a:p>
        </p:txBody>
      </p:sp>
    </p:spTree>
    <p:extLst>
      <p:ext uri="{BB962C8B-B14F-4D97-AF65-F5344CB8AC3E}">
        <p14:creationId xmlns:p14="http://schemas.microsoft.com/office/powerpoint/2010/main" val="964651859"/>
      </p:ext>
    </p:extLst>
  </p:cSld>
  <p:clrMap bg1="lt1" tx1="dk1" bg2="lt2" tx2="dk2" accent1="accent1" accent2="accent2" accent3="accent3" accent4="accent4" accent5="accent5" accent6="accent6" hlink="hlink" folHlink="folHlink"/>
  <p:sldLayoutIdLst>
    <p:sldLayoutId id="2147483736" r:id="rId1"/>
    <p:sldLayoutId id="2147483737" r:id="rId2"/>
    <p:sldLayoutId id="2147483738" r:id="rId3"/>
    <p:sldLayoutId id="2147483739" r:id="rId4"/>
    <p:sldLayoutId id="2147483740" r:id="rId5"/>
    <p:sldLayoutId id="2147483741" r:id="rId6"/>
    <p:sldLayoutId id="2147483742" r:id="rId7"/>
    <p:sldLayoutId id="2147483743" r:id="rId8"/>
    <p:sldLayoutId id="2147483744" r:id="rId9"/>
    <p:sldLayoutId id="2147483745" r:id="rId10"/>
    <p:sldLayoutId id="2147483746" r:id="rId11"/>
    <p:sldLayoutId id="2147483747" r:id="rId12"/>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rgbClr val="EEECE1"/>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609761" y="274884"/>
            <a:ext cx="10975659" cy="1143001"/>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nchor="ctr">
            <a:normAutofit/>
          </a:bodyPr>
          <a:lstStyle/>
          <a:p>
            <a:r>
              <a:t>Title Text</a:t>
            </a:r>
          </a:p>
        </p:txBody>
      </p:sp>
      <p:sp>
        <p:nvSpPr>
          <p:cNvPr id="3" name="Body Level One…"/>
          <p:cNvSpPr txBox="1">
            <a:spLocks noGrp="1"/>
          </p:cNvSpPr>
          <p:nvPr>
            <p:ph type="body" idx="1"/>
          </p:nvPr>
        </p:nvSpPr>
        <p:spPr>
          <a:xfrm>
            <a:off x="609761" y="1600206"/>
            <a:ext cx="10975659" cy="4525963"/>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normAutofit/>
          </a:bodyP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11310510" y="6400674"/>
            <a:ext cx="275071" cy="276995"/>
          </a:xfrm>
          <a:prstGeom prst="rect">
            <a:avLst/>
          </a:prstGeom>
          <a:ln w="12700">
            <a:miter lim="400000"/>
          </a:ln>
        </p:spPr>
        <p:txBody>
          <a:bodyPr wrap="none" lIns="45718" tIns="45718" rIns="45718" bIns="45718" anchor="ctr">
            <a:spAutoFit/>
          </a:bodyPr>
          <a:lstStyle>
            <a:lvl1pPr algn="r">
              <a:defRPr sz="1200">
                <a:solidFill>
                  <a:srgbClr val="888888"/>
                </a:solidFill>
                <a:latin typeface="+mj-lt"/>
                <a:ea typeface="+mj-ea"/>
                <a:cs typeface="+mj-cs"/>
                <a:sym typeface="Calibri"/>
              </a:defRPr>
            </a:lvl1pPr>
          </a:lstStyle>
          <a:p>
            <a:fld id="{86CB4B4D-7CA3-9044-876B-883B54F8677D}" type="slidenum">
              <a:rPr/>
              <a:pPr/>
              <a:t>‹#›</a:t>
            </a:fld>
            <a:endParaRPr/>
          </a:p>
        </p:txBody>
      </p:sp>
    </p:spTree>
    <p:extLst>
      <p:ext uri="{BB962C8B-B14F-4D97-AF65-F5344CB8AC3E}">
        <p14:creationId xmlns:p14="http://schemas.microsoft.com/office/powerpoint/2010/main" val="3171042187"/>
      </p:ext>
    </p:extLst>
  </p:cSld>
  <p:clrMap bg1="lt1" tx1="dk1" bg2="lt2" tx2="dk2" accent1="accent1" accent2="accent2" accent3="accent3" accent4="accent4" accent5="accent5" accent6="accent6" hlink="hlink" folHlink="fol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 id="2147483809" r:id="rId12"/>
    <p:sldLayoutId id="2147483810" r:id="rId13"/>
    <p:sldLayoutId id="2147483811" r:id="rId14"/>
    <p:sldLayoutId id="2147483812" r:id="rId15"/>
    <p:sldLayoutId id="2147483813" r:id="rId16"/>
    <p:sldLayoutId id="2147483814" r:id="rId17"/>
    <p:sldLayoutId id="2147483815" r:id="rId18"/>
    <p:sldLayoutId id="2147483816" r:id="rId19"/>
    <p:sldLayoutId id="2147483817" r:id="rId20"/>
    <p:sldLayoutId id="2147483818" r:id="rId21"/>
    <p:sldLayoutId id="2147483819" r:id="rId22"/>
    <p:sldLayoutId id="2147483820" r:id="rId23"/>
    <p:sldLayoutId id="2147483821" r:id="rId24"/>
    <p:sldLayoutId id="2147483822" r:id="rId25"/>
    <p:sldLayoutId id="2147483823" r:id="rId26"/>
    <p:sldLayoutId id="2147483824" r:id="rId27"/>
    <p:sldLayoutId id="2147483825" r:id="rId28"/>
    <p:sldLayoutId id="2147483826" r:id="rId29"/>
    <p:sldLayoutId id="2147483827" r:id="rId30"/>
    <p:sldLayoutId id="2147483828" r:id="rId31"/>
  </p:sldLayoutIdLst>
  <p:transition spd="med"/>
  <p:txStyles>
    <p:titleStyle>
      <a:lvl1pPr marL="0" marR="0" indent="0" algn="ctr" defTabSz="9144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j-lt"/>
          <a:ea typeface="+mj-ea"/>
          <a:cs typeface="+mj-cs"/>
          <a:sym typeface="Calibri"/>
        </a:defRPr>
      </a:lvl1pPr>
      <a:lvl2pPr marL="0" marR="0" indent="0" algn="ctr" defTabSz="9144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j-lt"/>
          <a:ea typeface="+mj-ea"/>
          <a:cs typeface="+mj-cs"/>
          <a:sym typeface="Calibri"/>
        </a:defRPr>
      </a:lvl2pPr>
      <a:lvl3pPr marL="0" marR="0" indent="0" algn="ctr" defTabSz="9144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j-lt"/>
          <a:ea typeface="+mj-ea"/>
          <a:cs typeface="+mj-cs"/>
          <a:sym typeface="Calibri"/>
        </a:defRPr>
      </a:lvl3pPr>
      <a:lvl4pPr marL="0" marR="0" indent="0" algn="ctr" defTabSz="9144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j-lt"/>
          <a:ea typeface="+mj-ea"/>
          <a:cs typeface="+mj-cs"/>
          <a:sym typeface="Calibri"/>
        </a:defRPr>
      </a:lvl4pPr>
      <a:lvl5pPr marL="0" marR="0" indent="0" algn="ctr" defTabSz="9144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j-lt"/>
          <a:ea typeface="+mj-ea"/>
          <a:cs typeface="+mj-cs"/>
          <a:sym typeface="Calibri"/>
        </a:defRPr>
      </a:lvl5pPr>
      <a:lvl6pPr marL="0" marR="0" indent="0" algn="ctr" defTabSz="9144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j-lt"/>
          <a:ea typeface="+mj-ea"/>
          <a:cs typeface="+mj-cs"/>
          <a:sym typeface="Calibri"/>
        </a:defRPr>
      </a:lvl6pPr>
      <a:lvl7pPr marL="0" marR="0" indent="0" algn="ctr" defTabSz="9144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j-lt"/>
          <a:ea typeface="+mj-ea"/>
          <a:cs typeface="+mj-cs"/>
          <a:sym typeface="Calibri"/>
        </a:defRPr>
      </a:lvl7pPr>
      <a:lvl8pPr marL="0" marR="0" indent="0" algn="ctr" defTabSz="9144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j-lt"/>
          <a:ea typeface="+mj-ea"/>
          <a:cs typeface="+mj-cs"/>
          <a:sym typeface="Calibri"/>
        </a:defRPr>
      </a:lvl8pPr>
      <a:lvl9pPr marL="0" marR="0" indent="0" algn="ctr" defTabSz="9144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j-lt"/>
          <a:ea typeface="+mj-ea"/>
          <a:cs typeface="+mj-cs"/>
          <a:sym typeface="Calibri"/>
        </a:defRPr>
      </a:lvl9pPr>
    </p:titleStyle>
    <p:bodyStyle>
      <a:lvl1pPr marL="342900" marR="0" indent="-342900" algn="l" defTabSz="9144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j-lt"/>
          <a:ea typeface="+mj-ea"/>
          <a:cs typeface="+mj-cs"/>
          <a:sym typeface="Calibri"/>
        </a:defRPr>
      </a:lvl1pPr>
      <a:lvl2pPr marL="783771" marR="0" indent="-326571" algn="l" defTabSz="9144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j-lt"/>
          <a:ea typeface="+mj-ea"/>
          <a:cs typeface="+mj-cs"/>
          <a:sym typeface="Calibri"/>
        </a:defRPr>
      </a:lvl2pPr>
      <a:lvl3pPr marL="1219200" marR="0" indent="-304800" algn="l" defTabSz="9144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j-lt"/>
          <a:ea typeface="+mj-ea"/>
          <a:cs typeface="+mj-cs"/>
          <a:sym typeface="Calibri"/>
        </a:defRPr>
      </a:lvl3pPr>
      <a:lvl4pPr marL="1737360" marR="0" indent="-365760" algn="l" defTabSz="9144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j-lt"/>
          <a:ea typeface="+mj-ea"/>
          <a:cs typeface="+mj-cs"/>
          <a:sym typeface="Calibri"/>
        </a:defRPr>
      </a:lvl4pPr>
      <a:lvl5pPr marL="2194560" marR="0" indent="-365760" algn="l" defTabSz="9144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j-lt"/>
          <a:ea typeface="+mj-ea"/>
          <a:cs typeface="+mj-cs"/>
          <a:sym typeface="Calibri"/>
        </a:defRPr>
      </a:lvl5pPr>
      <a:lvl6pPr marL="2651760" marR="0" indent="-365760" algn="l" defTabSz="9144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j-lt"/>
          <a:ea typeface="+mj-ea"/>
          <a:cs typeface="+mj-cs"/>
          <a:sym typeface="Calibri"/>
        </a:defRPr>
      </a:lvl6pPr>
      <a:lvl7pPr marL="3108960" marR="0" indent="-365760" algn="l" defTabSz="9144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j-lt"/>
          <a:ea typeface="+mj-ea"/>
          <a:cs typeface="+mj-cs"/>
          <a:sym typeface="Calibri"/>
        </a:defRPr>
      </a:lvl7pPr>
      <a:lvl8pPr marL="3566159" marR="0" indent="-365759" algn="l" defTabSz="9144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j-lt"/>
          <a:ea typeface="+mj-ea"/>
          <a:cs typeface="+mj-cs"/>
          <a:sym typeface="Calibri"/>
        </a:defRPr>
      </a:lvl8pPr>
      <a:lvl9pPr marL="4023359" marR="0" indent="-365759" algn="l" defTabSz="9144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j-lt"/>
          <a:ea typeface="+mj-ea"/>
          <a:cs typeface="+mj-cs"/>
          <a:sym typeface="Calibri"/>
        </a:defRPr>
      </a:lvl9pPr>
    </p:bodyStyle>
    <p:otherStyle>
      <a:lvl1pPr marL="0" marR="0" indent="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1pPr>
      <a:lvl2pPr marL="0" marR="0" indent="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2pPr>
      <a:lvl3pPr marL="0" marR="0" indent="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3pPr>
      <a:lvl4pPr marL="0" marR="0" indent="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4pPr>
      <a:lvl5pPr marL="0" marR="0" indent="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5pPr>
      <a:lvl6pPr marL="0" marR="0" indent="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6pPr>
      <a:lvl7pPr marL="0" marR="0" indent="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7pPr>
      <a:lvl8pPr marL="0" marR="0" indent="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8pPr>
      <a:lvl9pPr marL="0" marR="0" indent="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p:cNvSpPr>
            <a:spLocks noGrp="1"/>
          </p:cNvSpPr>
          <p:nvPr>
            <p:ph type="body" idx="1"/>
          </p:nvPr>
        </p:nvSpPr>
        <p:spPr>
          <a:xfrm>
            <a:off x="609600" y="1600206"/>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p:cNvSpPr>
            <a:spLocks noGrp="1"/>
          </p:cNvSpPr>
          <p:nvPr>
            <p:ph type="dt" sz="half" idx="2"/>
          </p:nvPr>
        </p:nvSpPr>
        <p:spPr>
          <a:xfrm>
            <a:off x="609600" y="6356687"/>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hangingPunct="1"/>
            <a:fld id="{7FEE4E6C-2167-4FEA-985F-31F569B23097}" type="datetimeFigureOut">
              <a:rPr lang="zh-CN" altLang="en-US" kern="1200" smtClean="0">
                <a:solidFill>
                  <a:prstClr val="black">
                    <a:tint val="75000"/>
                  </a:prstClr>
                </a:solidFill>
                <a:cs typeface="Arial" pitchFamily="34" charset="0"/>
              </a:rPr>
              <a:pPr hangingPunct="1"/>
              <a:t>2020/3/31</a:t>
            </a:fld>
            <a:endParaRPr lang="zh-CN" altLang="en-US" kern="1200">
              <a:solidFill>
                <a:prstClr val="black">
                  <a:tint val="75000"/>
                </a:prstClr>
              </a:solidFill>
              <a:cs typeface="Arial" pitchFamily="34" charset="0"/>
            </a:endParaRPr>
          </a:p>
        </p:txBody>
      </p:sp>
      <p:sp>
        <p:nvSpPr>
          <p:cNvPr id="5" name="Footer Placeholder 4"/>
          <p:cNvSpPr>
            <a:spLocks noGrp="1"/>
          </p:cNvSpPr>
          <p:nvPr>
            <p:ph type="ftr" sz="quarter" idx="3"/>
          </p:nvPr>
        </p:nvSpPr>
        <p:spPr>
          <a:xfrm>
            <a:off x="4165600" y="6356687"/>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hangingPunct="1"/>
            <a:endParaRPr lang="zh-CN" altLang="en-US" kern="1200">
              <a:solidFill>
                <a:prstClr val="black">
                  <a:tint val="75000"/>
                </a:prstClr>
              </a:solidFill>
              <a:cs typeface="Arial" pitchFamily="34" charset="0"/>
            </a:endParaRPr>
          </a:p>
        </p:txBody>
      </p:sp>
      <p:sp>
        <p:nvSpPr>
          <p:cNvPr id="6" name="Slide Number Placeholder 5"/>
          <p:cNvSpPr>
            <a:spLocks noGrp="1"/>
          </p:cNvSpPr>
          <p:nvPr>
            <p:ph type="sldNum" sz="quarter" idx="4"/>
          </p:nvPr>
        </p:nvSpPr>
        <p:spPr>
          <a:xfrm>
            <a:off x="8737600" y="6356687"/>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hangingPunct="1"/>
            <a:fld id="{12052F76-C5C2-4A96-A85C-D1B0629F673D}" type="slidenum">
              <a:rPr lang="zh-CN" altLang="en-US" kern="1200" smtClean="0">
                <a:solidFill>
                  <a:prstClr val="black">
                    <a:tint val="75000"/>
                  </a:prstClr>
                </a:solidFill>
                <a:cs typeface="Arial" pitchFamily="34" charset="0"/>
              </a:rPr>
              <a:pPr hangingPunct="1"/>
              <a:t>‹#›</a:t>
            </a:fld>
            <a:endParaRPr lang="zh-CN" altLang="en-US" kern="1200">
              <a:solidFill>
                <a:prstClr val="black">
                  <a:tint val="75000"/>
                </a:prstClr>
              </a:solidFill>
              <a:cs typeface="Arial" pitchFamily="34" charset="0"/>
            </a:endParaRPr>
          </a:p>
        </p:txBody>
      </p:sp>
    </p:spTree>
    <p:extLst>
      <p:ext uri="{BB962C8B-B14F-4D97-AF65-F5344CB8AC3E}">
        <p14:creationId xmlns:p14="http://schemas.microsoft.com/office/powerpoint/2010/main" val="4067583464"/>
      </p:ext>
    </p:extLst>
  </p:cSld>
  <p:clrMap bg1="lt1" tx1="dk1" bg2="lt2" tx2="dk2" accent1="accent1" accent2="accent2" accent3="accent3" accent4="accent4" accent5="accent5" accent6="accent6" hlink="hlink" folHlink="folHlink"/>
  <p:sldLayoutIdLst>
    <p:sldLayoutId id="2147483866" r:id="rId1"/>
    <p:sldLayoutId id="2147483867" r:id="rId2"/>
    <p:sldLayoutId id="2147483868" r:id="rId3"/>
    <p:sldLayoutId id="2147483869" r:id="rId4"/>
    <p:sldLayoutId id="2147483870" r:id="rId5"/>
    <p:sldLayoutId id="2147483871" r:id="rId6"/>
    <p:sldLayoutId id="2147483872" r:id="rId7"/>
    <p:sldLayoutId id="2147483873" r:id="rId8"/>
    <p:sldLayoutId id="2147483874" r:id="rId9"/>
    <p:sldLayoutId id="2147483875" r:id="rId10"/>
    <p:sldLayoutId id="2147483876" r:id="rId11"/>
    <p:sldLayoutId id="2147484072" r:id="rId12"/>
    <p:sldLayoutId id="2147484073" r:id="rId13"/>
    <p:sldLayoutId id="2147484074" r:id="rId14"/>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p:cNvSpPr>
            <a:spLocks noGrp="1"/>
          </p:cNvSpPr>
          <p:nvPr>
            <p:ph type="body" idx="1"/>
          </p:nvPr>
        </p:nvSpPr>
        <p:spPr>
          <a:xfrm>
            <a:off x="609600" y="1600206"/>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p:cNvSpPr>
            <a:spLocks noGrp="1"/>
          </p:cNvSpPr>
          <p:nvPr>
            <p:ph type="dt" sz="half" idx="2"/>
          </p:nvPr>
        </p:nvSpPr>
        <p:spPr>
          <a:xfrm>
            <a:off x="609600" y="6356669"/>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hangingPunct="1"/>
            <a:fld id="{7FEE4E6C-2167-4FEA-985F-31F569B23097}" type="datetimeFigureOut">
              <a:rPr lang="zh-CN" altLang="en-US" kern="1200" smtClean="0">
                <a:solidFill>
                  <a:prstClr val="black">
                    <a:tint val="75000"/>
                  </a:prstClr>
                </a:solidFill>
                <a:cs typeface="Arial" pitchFamily="34" charset="0"/>
              </a:rPr>
              <a:pPr hangingPunct="1"/>
              <a:t>2020/3/31</a:t>
            </a:fld>
            <a:endParaRPr lang="zh-CN" altLang="en-US" kern="1200">
              <a:solidFill>
                <a:prstClr val="black">
                  <a:tint val="75000"/>
                </a:prstClr>
              </a:solidFill>
              <a:cs typeface="Arial" pitchFamily="34" charset="0"/>
            </a:endParaRPr>
          </a:p>
        </p:txBody>
      </p:sp>
      <p:sp>
        <p:nvSpPr>
          <p:cNvPr id="5" name="Footer Placeholder 4"/>
          <p:cNvSpPr>
            <a:spLocks noGrp="1"/>
          </p:cNvSpPr>
          <p:nvPr>
            <p:ph type="ftr" sz="quarter" idx="3"/>
          </p:nvPr>
        </p:nvSpPr>
        <p:spPr>
          <a:xfrm>
            <a:off x="4165600" y="6356669"/>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hangingPunct="1"/>
            <a:endParaRPr lang="zh-CN" altLang="en-US" kern="1200">
              <a:solidFill>
                <a:prstClr val="black">
                  <a:tint val="75000"/>
                </a:prstClr>
              </a:solidFill>
              <a:cs typeface="Arial" pitchFamily="34" charset="0"/>
            </a:endParaRPr>
          </a:p>
        </p:txBody>
      </p:sp>
      <p:sp>
        <p:nvSpPr>
          <p:cNvPr id="6" name="Slide Number Placeholder 5"/>
          <p:cNvSpPr>
            <a:spLocks noGrp="1"/>
          </p:cNvSpPr>
          <p:nvPr>
            <p:ph type="sldNum" sz="quarter" idx="4"/>
          </p:nvPr>
        </p:nvSpPr>
        <p:spPr>
          <a:xfrm>
            <a:off x="8737600" y="6356669"/>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hangingPunct="1"/>
            <a:fld id="{12052F76-C5C2-4A96-A85C-D1B0629F673D}" type="slidenum">
              <a:rPr lang="zh-CN" altLang="en-US" kern="1200" smtClean="0">
                <a:solidFill>
                  <a:prstClr val="black">
                    <a:tint val="75000"/>
                  </a:prstClr>
                </a:solidFill>
                <a:cs typeface="Arial" pitchFamily="34" charset="0"/>
              </a:rPr>
              <a:pPr hangingPunct="1"/>
              <a:t>‹#›</a:t>
            </a:fld>
            <a:endParaRPr lang="zh-CN" altLang="en-US" kern="1200">
              <a:solidFill>
                <a:prstClr val="black">
                  <a:tint val="75000"/>
                </a:prstClr>
              </a:solidFill>
              <a:cs typeface="Arial" pitchFamily="34" charset="0"/>
            </a:endParaRPr>
          </a:p>
        </p:txBody>
      </p:sp>
    </p:spTree>
    <p:extLst>
      <p:ext uri="{BB962C8B-B14F-4D97-AF65-F5344CB8AC3E}">
        <p14:creationId xmlns:p14="http://schemas.microsoft.com/office/powerpoint/2010/main" val="512407879"/>
      </p:ext>
    </p:extLst>
  </p:cSld>
  <p:clrMap bg1="lt1" tx1="dk1" bg2="lt2" tx2="dk2" accent1="accent1" accent2="accent2" accent3="accent3" accent4="accent4" accent5="accent5" accent6="accent6" hlink="hlink" folHlink="folHlink"/>
  <p:sldLayoutIdLst>
    <p:sldLayoutId id="2147483890" r:id="rId1"/>
    <p:sldLayoutId id="2147483891" r:id="rId2"/>
    <p:sldLayoutId id="2147483892" r:id="rId3"/>
    <p:sldLayoutId id="2147483893" r:id="rId4"/>
    <p:sldLayoutId id="2147483894" r:id="rId5"/>
    <p:sldLayoutId id="2147483895" r:id="rId6"/>
    <p:sldLayoutId id="2147483896" r:id="rId7"/>
    <p:sldLayoutId id="2147483897" r:id="rId8"/>
    <p:sldLayoutId id="2147483898" r:id="rId9"/>
    <p:sldLayoutId id="2147483899" r:id="rId10"/>
    <p:sldLayoutId id="2147483900"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6"/>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689"/>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457200" hangingPunct="1"/>
            <a:fld id="{72DD27FC-CA30-4B43-B567-0FBD3A2D6A50}" type="datetimeFigureOut">
              <a:rPr lang="en-US" kern="1200" smtClean="0">
                <a:solidFill>
                  <a:prstClr val="black">
                    <a:tint val="75000"/>
                  </a:prstClr>
                </a:solidFill>
                <a:cs typeface="Arial" pitchFamily="34" charset="0"/>
              </a:rPr>
              <a:pPr defTabSz="457200" hangingPunct="1"/>
              <a:t>3/31/2020</a:t>
            </a:fld>
            <a:endParaRPr lang="en-US" kern="1200">
              <a:solidFill>
                <a:prstClr val="black">
                  <a:tint val="75000"/>
                </a:prstClr>
              </a:solidFill>
              <a:cs typeface="Arial" pitchFamily="34" charset="0"/>
            </a:endParaRPr>
          </a:p>
        </p:txBody>
      </p:sp>
      <p:sp>
        <p:nvSpPr>
          <p:cNvPr id="5" name="Footer Placeholder 4"/>
          <p:cNvSpPr>
            <a:spLocks noGrp="1"/>
          </p:cNvSpPr>
          <p:nvPr>
            <p:ph type="ftr" sz="quarter" idx="3"/>
          </p:nvPr>
        </p:nvSpPr>
        <p:spPr>
          <a:xfrm>
            <a:off x="4165600" y="6356689"/>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457200" hangingPunct="1"/>
            <a:endParaRPr lang="en-US" kern="1200">
              <a:solidFill>
                <a:prstClr val="black">
                  <a:tint val="75000"/>
                </a:prstClr>
              </a:solidFill>
              <a:cs typeface="Arial" pitchFamily="34" charset="0"/>
            </a:endParaRPr>
          </a:p>
        </p:txBody>
      </p:sp>
      <p:sp>
        <p:nvSpPr>
          <p:cNvPr id="6" name="Slide Number Placeholder 5"/>
          <p:cNvSpPr>
            <a:spLocks noGrp="1"/>
          </p:cNvSpPr>
          <p:nvPr>
            <p:ph type="sldNum" sz="quarter" idx="4"/>
          </p:nvPr>
        </p:nvSpPr>
        <p:spPr>
          <a:xfrm>
            <a:off x="8737600" y="6356689"/>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457200" hangingPunct="1"/>
            <a:fld id="{F197E032-4A6A-244A-8359-ECCCD22A2D0F}" type="slidenum">
              <a:rPr lang="en-US" kern="1200" smtClean="0">
                <a:solidFill>
                  <a:prstClr val="black">
                    <a:tint val="75000"/>
                  </a:prstClr>
                </a:solidFill>
                <a:cs typeface="Arial" pitchFamily="34" charset="0"/>
              </a:rPr>
              <a:pPr defTabSz="457200" hangingPunct="1"/>
              <a:t>‹#›</a:t>
            </a:fld>
            <a:endParaRPr lang="en-US" kern="1200">
              <a:solidFill>
                <a:prstClr val="black">
                  <a:tint val="75000"/>
                </a:prstClr>
              </a:solidFill>
              <a:cs typeface="Arial" pitchFamily="34" charset="0"/>
            </a:endParaRPr>
          </a:p>
        </p:txBody>
      </p:sp>
    </p:spTree>
    <p:extLst>
      <p:ext uri="{BB962C8B-B14F-4D97-AF65-F5344CB8AC3E}">
        <p14:creationId xmlns:p14="http://schemas.microsoft.com/office/powerpoint/2010/main" val="1503196460"/>
      </p:ext>
    </p:extLst>
  </p:cSld>
  <p:clrMap bg1="lt1" tx1="dk1" bg2="lt2" tx2="dk2" accent1="accent1" accent2="accent2" accent3="accent3" accent4="accent4" accent5="accent5" accent6="accent6" hlink="hlink" folHlink="folHlink"/>
  <p:sldLayoutIdLst>
    <p:sldLayoutId id="2147483915" r:id="rId1"/>
    <p:sldLayoutId id="2147483916" r:id="rId2"/>
    <p:sldLayoutId id="2147483917" r:id="rId3"/>
    <p:sldLayoutId id="2147483918" r:id="rId4"/>
    <p:sldLayoutId id="2147483919" r:id="rId5"/>
    <p:sldLayoutId id="2147483920" r:id="rId6"/>
    <p:sldLayoutId id="2147483921" r:id="rId7"/>
    <p:sldLayoutId id="2147483922" r:id="rId8"/>
    <p:sldLayoutId id="2147483923" r:id="rId9"/>
    <p:sldLayoutId id="2147483924" r:id="rId10"/>
    <p:sldLayoutId id="2147483925" r:id="rId11"/>
    <p:sldLayoutId id="2147483926" r:id="rId12"/>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6"/>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559"/>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457200" hangingPunct="1"/>
            <a:fld id="{72DD27FC-CA30-4B43-B567-0FBD3A2D6A50}" type="datetimeFigureOut">
              <a:rPr lang="en-US" kern="1200" smtClean="0">
                <a:solidFill>
                  <a:prstClr val="black">
                    <a:tint val="75000"/>
                  </a:prstClr>
                </a:solidFill>
                <a:cs typeface="Arial" pitchFamily="34" charset="0"/>
              </a:rPr>
              <a:pPr defTabSz="457200" hangingPunct="1"/>
              <a:t>3/31/2020</a:t>
            </a:fld>
            <a:endParaRPr lang="en-US" kern="1200">
              <a:solidFill>
                <a:prstClr val="black">
                  <a:tint val="75000"/>
                </a:prstClr>
              </a:solidFill>
              <a:cs typeface="Arial" pitchFamily="34" charset="0"/>
            </a:endParaRPr>
          </a:p>
        </p:txBody>
      </p:sp>
      <p:sp>
        <p:nvSpPr>
          <p:cNvPr id="5" name="Footer Placeholder 4"/>
          <p:cNvSpPr>
            <a:spLocks noGrp="1"/>
          </p:cNvSpPr>
          <p:nvPr>
            <p:ph type="ftr" sz="quarter" idx="3"/>
          </p:nvPr>
        </p:nvSpPr>
        <p:spPr>
          <a:xfrm>
            <a:off x="4165600" y="6356559"/>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457200" hangingPunct="1"/>
            <a:endParaRPr lang="en-US" kern="1200">
              <a:solidFill>
                <a:prstClr val="black">
                  <a:tint val="75000"/>
                </a:prstClr>
              </a:solidFill>
              <a:cs typeface="Arial" pitchFamily="34" charset="0"/>
            </a:endParaRPr>
          </a:p>
        </p:txBody>
      </p:sp>
      <p:sp>
        <p:nvSpPr>
          <p:cNvPr id="6" name="Slide Number Placeholder 5"/>
          <p:cNvSpPr>
            <a:spLocks noGrp="1"/>
          </p:cNvSpPr>
          <p:nvPr>
            <p:ph type="sldNum" sz="quarter" idx="4"/>
          </p:nvPr>
        </p:nvSpPr>
        <p:spPr>
          <a:xfrm>
            <a:off x="8737600" y="6356559"/>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457200" hangingPunct="1"/>
            <a:fld id="{F197E032-4A6A-244A-8359-ECCCD22A2D0F}" type="slidenum">
              <a:rPr lang="en-US" kern="1200" smtClean="0">
                <a:solidFill>
                  <a:prstClr val="black">
                    <a:tint val="75000"/>
                  </a:prstClr>
                </a:solidFill>
                <a:cs typeface="Arial" pitchFamily="34" charset="0"/>
              </a:rPr>
              <a:pPr defTabSz="457200" hangingPunct="1"/>
              <a:t>‹#›</a:t>
            </a:fld>
            <a:endParaRPr lang="en-US" kern="1200">
              <a:solidFill>
                <a:prstClr val="black">
                  <a:tint val="75000"/>
                </a:prstClr>
              </a:solidFill>
              <a:cs typeface="Arial" pitchFamily="34" charset="0"/>
            </a:endParaRPr>
          </a:p>
        </p:txBody>
      </p:sp>
    </p:spTree>
    <p:extLst>
      <p:ext uri="{BB962C8B-B14F-4D97-AF65-F5344CB8AC3E}">
        <p14:creationId xmlns:p14="http://schemas.microsoft.com/office/powerpoint/2010/main" val="3120708197"/>
      </p:ext>
    </p:extLst>
  </p:cSld>
  <p:clrMap bg1="lt1" tx1="dk1" bg2="lt2" tx2="dk2" accent1="accent1" accent2="accent2" accent3="accent3" accent4="accent4" accent5="accent5" accent6="accent6" hlink="hlink" folHlink="folHlink"/>
  <p:sldLayoutIdLst>
    <p:sldLayoutId id="2147484031" r:id="rId1"/>
    <p:sldLayoutId id="2147484032" r:id="rId2"/>
    <p:sldLayoutId id="2147484033" r:id="rId3"/>
    <p:sldLayoutId id="2147484034" r:id="rId4"/>
    <p:sldLayoutId id="2147484035" r:id="rId5"/>
    <p:sldLayoutId id="2147484036" r:id="rId6"/>
    <p:sldLayoutId id="2147484037" r:id="rId7"/>
    <p:sldLayoutId id="2147484038" r:id="rId8"/>
    <p:sldLayoutId id="2147484039" r:id="rId9"/>
    <p:sldLayoutId id="2147484040" r:id="rId10"/>
    <p:sldLayoutId id="2147484041" r:id="rId11"/>
    <p:sldLayoutId id="2147484042" r:id="rId12"/>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26.xml"/></Relationships>
</file>

<file path=ppt/slides/_rels/slide101.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23.xml"/><Relationship Id="rId1" Type="http://schemas.openxmlformats.org/officeDocument/2006/relationships/slideLayout" Target="../slideLayouts/slideLayout149.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49.xml"/></Relationships>
</file>

<file path=ppt/slides/_rels/slide103.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25.xml"/><Relationship Id="rId1" Type="http://schemas.openxmlformats.org/officeDocument/2006/relationships/slideLayout" Target="../slideLayouts/slideLayout149.xml"/></Relationships>
</file>

<file path=ppt/slides/_rels/slide104.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26.xml"/><Relationship Id="rId1" Type="http://schemas.openxmlformats.org/officeDocument/2006/relationships/slideLayout" Target="../slideLayouts/slideLayout149.xml"/><Relationship Id="rId5" Type="http://schemas.openxmlformats.org/officeDocument/2006/relationships/image" Target="../media/image730.png"/><Relationship Id="rId4" Type="http://schemas.openxmlformats.org/officeDocument/2006/relationships/image" Target="../media/image720.png"/></Relationships>
</file>

<file path=ppt/slides/_rels/slide105.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27.xml"/><Relationship Id="rId1" Type="http://schemas.openxmlformats.org/officeDocument/2006/relationships/slideLayout" Target="../slideLayouts/slideLayout149.xml"/></Relationships>
</file>

<file path=ppt/slides/_rels/slide106.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28.xml"/><Relationship Id="rId1" Type="http://schemas.openxmlformats.org/officeDocument/2006/relationships/slideLayout" Target="../slideLayouts/slideLayout149.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49.xml"/></Relationships>
</file>

<file path=ppt/slides/_rels/slide108.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30.xml"/><Relationship Id="rId1" Type="http://schemas.openxmlformats.org/officeDocument/2006/relationships/slideLayout" Target="../slideLayouts/slideLayout149.xml"/></Relationships>
</file>

<file path=ppt/slides/_rels/slide109.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770.png"/><Relationship Id="rId1" Type="http://schemas.openxmlformats.org/officeDocument/2006/relationships/slideLayout" Target="../slideLayouts/slideLayout149.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0.xml"/></Relationships>
</file>

<file path=ppt/slides/_rels/slide110.xml.rels><?xml version="1.0" encoding="UTF-8" standalone="yes"?>
<Relationships xmlns="http://schemas.openxmlformats.org/package/2006/relationships"><Relationship Id="rId3" Type="http://schemas.openxmlformats.org/officeDocument/2006/relationships/hyperlink" Target="https://en.wikipedia.org/wiki/Camille_Jordan" TargetMode="External"/><Relationship Id="rId2" Type="http://schemas.openxmlformats.org/officeDocument/2006/relationships/notesSlide" Target="../notesSlides/notesSlide31.xml"/><Relationship Id="rId1" Type="http://schemas.openxmlformats.org/officeDocument/2006/relationships/slideLayout" Target="../slideLayouts/slideLayout149.xml"/><Relationship Id="rId5" Type="http://schemas.openxmlformats.org/officeDocument/2006/relationships/hyperlink" Target="https://en.wikipedia.org/wiki/Journal_f%C3%BCr_die_reine_und_angewandte_Mathematik" TargetMode="External"/><Relationship Id="rId4" Type="http://schemas.openxmlformats.org/officeDocument/2006/relationships/hyperlink" Target="http://resolver.sub.uni-goettingen.de/purl?GDZPPN002153998" TargetMode="External"/></Relationships>
</file>

<file path=ppt/slides/_rels/slide111.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32.xml"/><Relationship Id="rId1" Type="http://schemas.openxmlformats.org/officeDocument/2006/relationships/slideLayout" Target="../slideLayouts/slideLayout149.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49.xml"/></Relationships>
</file>

<file path=ppt/slides/_rels/slide113.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149.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49.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48.xml"/></Relationships>
</file>

<file path=ppt/slides/_rels/slide116.xml.rels><?xml version="1.0" encoding="UTF-8" standalone="yes"?>
<Relationships xmlns="http://schemas.openxmlformats.org/package/2006/relationships"><Relationship Id="rId3" Type="http://schemas.openxmlformats.org/officeDocument/2006/relationships/image" Target="../media/image121.png"/><Relationship Id="rId7" Type="http://schemas.openxmlformats.org/officeDocument/2006/relationships/image" Target="../media/image125.svg"/><Relationship Id="rId2" Type="http://schemas.openxmlformats.org/officeDocument/2006/relationships/notesSlide" Target="../notesSlides/notesSlide35.xml"/><Relationship Id="rId1" Type="http://schemas.openxmlformats.org/officeDocument/2006/relationships/slideLayout" Target="../slideLayouts/slideLayout160.xml"/><Relationship Id="rId6" Type="http://schemas.openxmlformats.org/officeDocument/2006/relationships/image" Target="../media/image124.png"/><Relationship Id="rId5" Type="http://schemas.openxmlformats.org/officeDocument/2006/relationships/image" Target="../media/image123.svg"/><Relationship Id="rId4" Type="http://schemas.openxmlformats.org/officeDocument/2006/relationships/image" Target="../media/image122.png"/></Relationships>
</file>

<file path=ppt/slides/_rels/slide117.xml.rels><?xml version="1.0" encoding="UTF-8" standalone="yes"?>
<Relationships xmlns="http://schemas.openxmlformats.org/package/2006/relationships"><Relationship Id="rId3" Type="http://schemas.openxmlformats.org/officeDocument/2006/relationships/image" Target="../media/image121.png"/><Relationship Id="rId7" Type="http://schemas.openxmlformats.org/officeDocument/2006/relationships/image" Target="../media/image125.svg"/><Relationship Id="rId2" Type="http://schemas.openxmlformats.org/officeDocument/2006/relationships/notesSlide" Target="../notesSlides/notesSlide36.xml"/><Relationship Id="rId1" Type="http://schemas.openxmlformats.org/officeDocument/2006/relationships/slideLayout" Target="../slideLayouts/slideLayout160.xml"/><Relationship Id="rId6" Type="http://schemas.openxmlformats.org/officeDocument/2006/relationships/image" Target="../media/image124.png"/><Relationship Id="rId5" Type="http://schemas.openxmlformats.org/officeDocument/2006/relationships/image" Target="../media/image123.svg"/><Relationship Id="rId4" Type="http://schemas.openxmlformats.org/officeDocument/2006/relationships/image" Target="../media/image122.png"/></Relationships>
</file>

<file path=ppt/slides/_rels/slide118.xml.rels><?xml version="1.0" encoding="UTF-8" standalone="yes"?>
<Relationships xmlns="http://schemas.openxmlformats.org/package/2006/relationships"><Relationship Id="rId8" Type="http://schemas.openxmlformats.org/officeDocument/2006/relationships/image" Target="../media/image111.png"/><Relationship Id="rId3" Type="http://schemas.openxmlformats.org/officeDocument/2006/relationships/image" Target="../media/image121.png"/><Relationship Id="rId7" Type="http://schemas.openxmlformats.org/officeDocument/2006/relationships/image" Target="../media/image125.svg"/><Relationship Id="rId2" Type="http://schemas.openxmlformats.org/officeDocument/2006/relationships/notesSlide" Target="../notesSlides/notesSlide37.xml"/><Relationship Id="rId1" Type="http://schemas.openxmlformats.org/officeDocument/2006/relationships/slideLayout" Target="../slideLayouts/slideLayout160.xml"/><Relationship Id="rId6" Type="http://schemas.openxmlformats.org/officeDocument/2006/relationships/image" Target="../media/image124.png"/><Relationship Id="rId11" Type="http://schemas.openxmlformats.org/officeDocument/2006/relationships/image" Target="../media/image1141.png"/><Relationship Id="rId5" Type="http://schemas.openxmlformats.org/officeDocument/2006/relationships/image" Target="../media/image123.svg"/><Relationship Id="rId10" Type="http://schemas.openxmlformats.org/officeDocument/2006/relationships/image" Target="../media/image1131.png"/><Relationship Id="rId4" Type="http://schemas.openxmlformats.org/officeDocument/2006/relationships/image" Target="../media/image122.png"/><Relationship Id="rId9" Type="http://schemas.openxmlformats.org/officeDocument/2006/relationships/image" Target="../media/image1121.png"/></Relationships>
</file>

<file path=ppt/slides/_rels/slide119.xml.rels><?xml version="1.0" encoding="UTF-8" standalone="yes"?>
<Relationships xmlns="http://schemas.openxmlformats.org/package/2006/relationships"><Relationship Id="rId8" Type="http://schemas.openxmlformats.org/officeDocument/2006/relationships/image" Target="../media/image1131.png"/><Relationship Id="rId3" Type="http://schemas.openxmlformats.org/officeDocument/2006/relationships/image" Target="../media/image121.png"/><Relationship Id="rId7" Type="http://schemas.openxmlformats.org/officeDocument/2006/relationships/image" Target="../media/image125.svg"/><Relationship Id="rId2" Type="http://schemas.openxmlformats.org/officeDocument/2006/relationships/notesSlide" Target="../notesSlides/notesSlide38.xml"/><Relationship Id="rId1" Type="http://schemas.openxmlformats.org/officeDocument/2006/relationships/slideLayout" Target="../slideLayouts/slideLayout160.xml"/><Relationship Id="rId6" Type="http://schemas.openxmlformats.org/officeDocument/2006/relationships/image" Target="../media/image124.png"/><Relationship Id="rId5" Type="http://schemas.openxmlformats.org/officeDocument/2006/relationships/image" Target="../media/image123.svg"/><Relationship Id="rId4" Type="http://schemas.openxmlformats.org/officeDocument/2006/relationships/image" Target="../media/image122.png"/><Relationship Id="rId9" Type="http://schemas.openxmlformats.org/officeDocument/2006/relationships/image" Target="../media/image1141.png"/></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0.xml"/></Relationships>
</file>

<file path=ppt/slides/_rels/slide120.xml.rels><?xml version="1.0" encoding="UTF-8" standalone="yes"?>
<Relationships xmlns="http://schemas.openxmlformats.org/package/2006/relationships"><Relationship Id="rId8" Type="http://schemas.openxmlformats.org/officeDocument/2006/relationships/image" Target="../media/image1131.png"/><Relationship Id="rId3" Type="http://schemas.openxmlformats.org/officeDocument/2006/relationships/image" Target="../media/image121.png"/><Relationship Id="rId7" Type="http://schemas.openxmlformats.org/officeDocument/2006/relationships/image" Target="../media/image125.svg"/><Relationship Id="rId2" Type="http://schemas.openxmlformats.org/officeDocument/2006/relationships/notesSlide" Target="../notesSlides/notesSlide39.xml"/><Relationship Id="rId1" Type="http://schemas.openxmlformats.org/officeDocument/2006/relationships/slideLayout" Target="../slideLayouts/slideLayout160.xml"/><Relationship Id="rId6" Type="http://schemas.openxmlformats.org/officeDocument/2006/relationships/image" Target="../media/image124.png"/><Relationship Id="rId5" Type="http://schemas.openxmlformats.org/officeDocument/2006/relationships/image" Target="../media/image123.svg"/><Relationship Id="rId4" Type="http://schemas.openxmlformats.org/officeDocument/2006/relationships/image" Target="../media/image122.png"/><Relationship Id="rId9" Type="http://schemas.openxmlformats.org/officeDocument/2006/relationships/image" Target="../media/image1141.png"/></Relationships>
</file>

<file path=ppt/slides/_rels/slide121.xml.rels><?xml version="1.0" encoding="UTF-8" standalone="yes"?>
<Relationships xmlns="http://schemas.openxmlformats.org/package/2006/relationships"><Relationship Id="rId8" Type="http://schemas.openxmlformats.org/officeDocument/2006/relationships/image" Target="../media/image1131.png"/><Relationship Id="rId3" Type="http://schemas.openxmlformats.org/officeDocument/2006/relationships/image" Target="../media/image121.png"/><Relationship Id="rId7" Type="http://schemas.openxmlformats.org/officeDocument/2006/relationships/image" Target="../media/image125.svg"/><Relationship Id="rId2" Type="http://schemas.openxmlformats.org/officeDocument/2006/relationships/notesSlide" Target="../notesSlides/notesSlide40.xml"/><Relationship Id="rId1" Type="http://schemas.openxmlformats.org/officeDocument/2006/relationships/slideLayout" Target="../slideLayouts/slideLayout160.xml"/><Relationship Id="rId6" Type="http://schemas.openxmlformats.org/officeDocument/2006/relationships/image" Target="../media/image124.png"/><Relationship Id="rId5" Type="http://schemas.openxmlformats.org/officeDocument/2006/relationships/image" Target="../media/image123.svg"/><Relationship Id="rId4" Type="http://schemas.openxmlformats.org/officeDocument/2006/relationships/image" Target="../media/image122.png"/><Relationship Id="rId9" Type="http://schemas.openxmlformats.org/officeDocument/2006/relationships/image" Target="../media/image1141.png"/></Relationships>
</file>

<file path=ppt/slides/_rels/slide122.xml.rels><?xml version="1.0" encoding="UTF-8" standalone="yes"?>
<Relationships xmlns="http://schemas.openxmlformats.org/package/2006/relationships"><Relationship Id="rId8" Type="http://schemas.openxmlformats.org/officeDocument/2006/relationships/image" Target="../media/image1131.png"/><Relationship Id="rId3" Type="http://schemas.openxmlformats.org/officeDocument/2006/relationships/image" Target="../media/image121.png"/><Relationship Id="rId7" Type="http://schemas.openxmlformats.org/officeDocument/2006/relationships/image" Target="../media/image125.svg"/><Relationship Id="rId2" Type="http://schemas.openxmlformats.org/officeDocument/2006/relationships/notesSlide" Target="../notesSlides/notesSlide41.xml"/><Relationship Id="rId1" Type="http://schemas.openxmlformats.org/officeDocument/2006/relationships/slideLayout" Target="../slideLayouts/slideLayout160.xml"/><Relationship Id="rId6" Type="http://schemas.openxmlformats.org/officeDocument/2006/relationships/image" Target="../media/image124.png"/><Relationship Id="rId5" Type="http://schemas.openxmlformats.org/officeDocument/2006/relationships/image" Target="../media/image123.svg"/><Relationship Id="rId4" Type="http://schemas.openxmlformats.org/officeDocument/2006/relationships/image" Target="../media/image122.png"/><Relationship Id="rId9" Type="http://schemas.openxmlformats.org/officeDocument/2006/relationships/image" Target="../media/image1141.png"/></Relationships>
</file>

<file path=ppt/slides/_rels/slide123.xml.rels><?xml version="1.0" encoding="UTF-8" standalone="yes"?>
<Relationships xmlns="http://schemas.openxmlformats.org/package/2006/relationships"><Relationship Id="rId3" Type="http://schemas.openxmlformats.org/officeDocument/2006/relationships/image" Target="../media/image121.png"/><Relationship Id="rId7" Type="http://schemas.openxmlformats.org/officeDocument/2006/relationships/image" Target="../media/image1180.png"/><Relationship Id="rId2" Type="http://schemas.openxmlformats.org/officeDocument/2006/relationships/notesSlide" Target="../notesSlides/notesSlide42.xml"/><Relationship Id="rId1" Type="http://schemas.openxmlformats.org/officeDocument/2006/relationships/slideLayout" Target="../slideLayouts/slideLayout160.xml"/><Relationship Id="rId6" Type="http://schemas.openxmlformats.org/officeDocument/2006/relationships/image" Target="../media/image1171.png"/><Relationship Id="rId5" Type="http://schemas.openxmlformats.org/officeDocument/2006/relationships/image" Target="../media/image1160.png"/><Relationship Id="rId4" Type="http://schemas.openxmlformats.org/officeDocument/2006/relationships/image" Target="../media/image126.jpeg"/></Relationships>
</file>

<file path=ppt/slides/_rels/slide124.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43.xml"/><Relationship Id="rId1" Type="http://schemas.openxmlformats.org/officeDocument/2006/relationships/slideLayout" Target="../slideLayouts/slideLayout160.xml"/></Relationships>
</file>

<file path=ppt/slides/_rels/slide125.xml.rels><?xml version="1.0" encoding="UTF-8" standalone="yes"?>
<Relationships xmlns="http://schemas.openxmlformats.org/package/2006/relationships"><Relationship Id="rId8" Type="http://schemas.openxmlformats.org/officeDocument/2006/relationships/image" Target="../media/image127.png"/><Relationship Id="rId3" Type="http://schemas.openxmlformats.org/officeDocument/2006/relationships/image" Target="../media/image121.png"/><Relationship Id="rId7" Type="http://schemas.openxmlformats.org/officeDocument/2006/relationships/image" Target="../media/image125.svg"/><Relationship Id="rId2" Type="http://schemas.openxmlformats.org/officeDocument/2006/relationships/notesSlide" Target="../notesSlides/notesSlide44.xml"/><Relationship Id="rId1" Type="http://schemas.openxmlformats.org/officeDocument/2006/relationships/slideLayout" Target="../slideLayouts/slideLayout160.xml"/><Relationship Id="rId6" Type="http://schemas.openxmlformats.org/officeDocument/2006/relationships/image" Target="../media/image124.png"/><Relationship Id="rId5" Type="http://schemas.openxmlformats.org/officeDocument/2006/relationships/image" Target="../media/image123.svg"/><Relationship Id="rId4" Type="http://schemas.openxmlformats.org/officeDocument/2006/relationships/image" Target="../media/image122.png"/></Relationships>
</file>

<file path=ppt/slides/_rels/slide126.xml.rels><?xml version="1.0" encoding="UTF-8" standalone="yes"?>
<Relationships xmlns="http://schemas.openxmlformats.org/package/2006/relationships"><Relationship Id="rId8" Type="http://schemas.openxmlformats.org/officeDocument/2006/relationships/image" Target="../media/image127.png"/><Relationship Id="rId3" Type="http://schemas.openxmlformats.org/officeDocument/2006/relationships/image" Target="../media/image121.png"/><Relationship Id="rId7" Type="http://schemas.openxmlformats.org/officeDocument/2006/relationships/image" Target="../media/image125.svg"/><Relationship Id="rId2" Type="http://schemas.openxmlformats.org/officeDocument/2006/relationships/notesSlide" Target="../notesSlides/notesSlide45.xml"/><Relationship Id="rId1" Type="http://schemas.openxmlformats.org/officeDocument/2006/relationships/slideLayout" Target="../slideLayouts/slideLayout160.xml"/><Relationship Id="rId6" Type="http://schemas.openxmlformats.org/officeDocument/2006/relationships/image" Target="../media/image124.png"/><Relationship Id="rId5" Type="http://schemas.openxmlformats.org/officeDocument/2006/relationships/image" Target="../media/image123.svg"/><Relationship Id="rId4" Type="http://schemas.openxmlformats.org/officeDocument/2006/relationships/image" Target="../media/image122.png"/></Relationships>
</file>

<file path=ppt/slides/_rels/slide127.xml.rels><?xml version="1.0" encoding="UTF-8" standalone="yes"?>
<Relationships xmlns="http://schemas.openxmlformats.org/package/2006/relationships"><Relationship Id="rId8" Type="http://schemas.openxmlformats.org/officeDocument/2006/relationships/image" Target="../media/image127.png"/><Relationship Id="rId3" Type="http://schemas.openxmlformats.org/officeDocument/2006/relationships/image" Target="../media/image121.png"/><Relationship Id="rId7" Type="http://schemas.openxmlformats.org/officeDocument/2006/relationships/image" Target="../media/image125.svg"/><Relationship Id="rId2" Type="http://schemas.openxmlformats.org/officeDocument/2006/relationships/notesSlide" Target="../notesSlides/notesSlide46.xml"/><Relationship Id="rId1" Type="http://schemas.openxmlformats.org/officeDocument/2006/relationships/slideLayout" Target="../slideLayouts/slideLayout160.xml"/><Relationship Id="rId6" Type="http://schemas.openxmlformats.org/officeDocument/2006/relationships/image" Target="../media/image124.png"/><Relationship Id="rId5" Type="http://schemas.openxmlformats.org/officeDocument/2006/relationships/image" Target="../media/image123.svg"/><Relationship Id="rId4" Type="http://schemas.openxmlformats.org/officeDocument/2006/relationships/image" Target="../media/image122.png"/></Relationships>
</file>

<file path=ppt/slides/_rels/slide128.xml.rels><?xml version="1.0" encoding="UTF-8" standalone="yes"?>
<Relationships xmlns="http://schemas.openxmlformats.org/package/2006/relationships"><Relationship Id="rId8" Type="http://schemas.openxmlformats.org/officeDocument/2006/relationships/image" Target="../media/image127.png"/><Relationship Id="rId3" Type="http://schemas.openxmlformats.org/officeDocument/2006/relationships/image" Target="../media/image121.png"/><Relationship Id="rId7" Type="http://schemas.openxmlformats.org/officeDocument/2006/relationships/image" Target="../media/image125.svg"/><Relationship Id="rId2" Type="http://schemas.openxmlformats.org/officeDocument/2006/relationships/notesSlide" Target="../notesSlides/notesSlide47.xml"/><Relationship Id="rId1" Type="http://schemas.openxmlformats.org/officeDocument/2006/relationships/slideLayout" Target="../slideLayouts/slideLayout160.xml"/><Relationship Id="rId6" Type="http://schemas.openxmlformats.org/officeDocument/2006/relationships/image" Target="../media/image124.png"/><Relationship Id="rId5" Type="http://schemas.openxmlformats.org/officeDocument/2006/relationships/image" Target="../media/image123.svg"/><Relationship Id="rId4" Type="http://schemas.openxmlformats.org/officeDocument/2006/relationships/image" Target="../media/image122.png"/></Relationships>
</file>

<file path=ppt/slides/_rels/slide129.xml.rels><?xml version="1.0" encoding="UTF-8" standalone="yes"?>
<Relationships xmlns="http://schemas.openxmlformats.org/package/2006/relationships"><Relationship Id="rId8" Type="http://schemas.openxmlformats.org/officeDocument/2006/relationships/image" Target="../media/image127.png"/><Relationship Id="rId3" Type="http://schemas.openxmlformats.org/officeDocument/2006/relationships/image" Target="../media/image121.png"/><Relationship Id="rId7" Type="http://schemas.openxmlformats.org/officeDocument/2006/relationships/image" Target="../media/image125.svg"/><Relationship Id="rId2" Type="http://schemas.openxmlformats.org/officeDocument/2006/relationships/notesSlide" Target="../notesSlides/notesSlide48.xml"/><Relationship Id="rId1" Type="http://schemas.openxmlformats.org/officeDocument/2006/relationships/slideLayout" Target="../slideLayouts/slideLayout160.xml"/><Relationship Id="rId6" Type="http://schemas.openxmlformats.org/officeDocument/2006/relationships/image" Target="../media/image124.png"/><Relationship Id="rId5" Type="http://schemas.openxmlformats.org/officeDocument/2006/relationships/image" Target="../media/image123.svg"/><Relationship Id="rId4" Type="http://schemas.openxmlformats.org/officeDocument/2006/relationships/image" Target="../media/image122.png"/></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0.xml"/></Relationships>
</file>

<file path=ppt/slides/_rels/slide130.xml.rels><?xml version="1.0" encoding="UTF-8" standalone="yes"?>
<Relationships xmlns="http://schemas.openxmlformats.org/package/2006/relationships"><Relationship Id="rId8" Type="http://schemas.openxmlformats.org/officeDocument/2006/relationships/image" Target="../media/image127.png"/><Relationship Id="rId3" Type="http://schemas.openxmlformats.org/officeDocument/2006/relationships/image" Target="../media/image121.png"/><Relationship Id="rId7" Type="http://schemas.openxmlformats.org/officeDocument/2006/relationships/image" Target="../media/image125.svg"/><Relationship Id="rId2" Type="http://schemas.openxmlformats.org/officeDocument/2006/relationships/notesSlide" Target="../notesSlides/notesSlide49.xml"/><Relationship Id="rId1" Type="http://schemas.openxmlformats.org/officeDocument/2006/relationships/slideLayout" Target="../slideLayouts/slideLayout160.xml"/><Relationship Id="rId6" Type="http://schemas.openxmlformats.org/officeDocument/2006/relationships/image" Target="../media/image124.png"/><Relationship Id="rId5" Type="http://schemas.openxmlformats.org/officeDocument/2006/relationships/image" Target="../media/image123.svg"/><Relationship Id="rId10" Type="http://schemas.openxmlformats.org/officeDocument/2006/relationships/image" Target="../media/image1210.png"/><Relationship Id="rId4" Type="http://schemas.openxmlformats.org/officeDocument/2006/relationships/image" Target="../media/image122.png"/><Relationship Id="rId9" Type="http://schemas.openxmlformats.org/officeDocument/2006/relationships/image" Target="../media/image1200.png"/></Relationships>
</file>

<file path=ppt/slides/_rels/slide131.xml.rels><?xml version="1.0" encoding="UTF-8" standalone="yes"?>
<Relationships xmlns="http://schemas.openxmlformats.org/package/2006/relationships"><Relationship Id="rId8" Type="http://schemas.openxmlformats.org/officeDocument/2006/relationships/image" Target="../media/image127.png"/><Relationship Id="rId3" Type="http://schemas.openxmlformats.org/officeDocument/2006/relationships/image" Target="../media/image121.png"/><Relationship Id="rId7" Type="http://schemas.openxmlformats.org/officeDocument/2006/relationships/image" Target="../media/image125.svg"/><Relationship Id="rId12" Type="http://schemas.openxmlformats.org/officeDocument/2006/relationships/image" Target="../media/image125.png"/><Relationship Id="rId2" Type="http://schemas.openxmlformats.org/officeDocument/2006/relationships/notesSlide" Target="../notesSlides/notesSlide50.xml"/><Relationship Id="rId1" Type="http://schemas.openxmlformats.org/officeDocument/2006/relationships/slideLayout" Target="../slideLayouts/slideLayout160.xml"/><Relationship Id="rId6" Type="http://schemas.openxmlformats.org/officeDocument/2006/relationships/image" Target="../media/image124.png"/><Relationship Id="rId11" Type="http://schemas.openxmlformats.org/officeDocument/2006/relationships/image" Target="../media/image1240.png"/><Relationship Id="rId5" Type="http://schemas.openxmlformats.org/officeDocument/2006/relationships/image" Target="../media/image123.svg"/><Relationship Id="rId10" Type="http://schemas.openxmlformats.org/officeDocument/2006/relationships/image" Target="../media/image123.png"/><Relationship Id="rId4" Type="http://schemas.openxmlformats.org/officeDocument/2006/relationships/image" Target="../media/image122.png"/><Relationship Id="rId9" Type="http://schemas.openxmlformats.org/officeDocument/2006/relationships/image" Target="../media/image1220.png"/></Relationships>
</file>

<file path=ppt/slides/_rels/slide132.xml.rels><?xml version="1.0" encoding="UTF-8" standalone="yes"?>
<Relationships xmlns="http://schemas.openxmlformats.org/package/2006/relationships"><Relationship Id="rId8" Type="http://schemas.openxmlformats.org/officeDocument/2006/relationships/image" Target="../media/image127.png"/><Relationship Id="rId13" Type="http://schemas.openxmlformats.org/officeDocument/2006/relationships/image" Target="../media/image1240.png"/><Relationship Id="rId18" Type="http://schemas.openxmlformats.org/officeDocument/2006/relationships/image" Target="../media/image131.png"/><Relationship Id="rId3" Type="http://schemas.openxmlformats.org/officeDocument/2006/relationships/image" Target="../media/image121.png"/><Relationship Id="rId21" Type="http://schemas.openxmlformats.org/officeDocument/2006/relationships/image" Target="../media/image134.png"/><Relationship Id="rId7" Type="http://schemas.openxmlformats.org/officeDocument/2006/relationships/image" Target="../media/image125.svg"/><Relationship Id="rId12" Type="http://schemas.openxmlformats.org/officeDocument/2006/relationships/image" Target="../media/image1270.png"/><Relationship Id="rId17" Type="http://schemas.openxmlformats.org/officeDocument/2006/relationships/image" Target="../media/image130.png"/><Relationship Id="rId2" Type="http://schemas.openxmlformats.org/officeDocument/2006/relationships/notesSlide" Target="../notesSlides/notesSlide51.xml"/><Relationship Id="rId16" Type="http://schemas.openxmlformats.org/officeDocument/2006/relationships/image" Target="../media/image129.png"/><Relationship Id="rId20" Type="http://schemas.openxmlformats.org/officeDocument/2006/relationships/image" Target="../media/image133.png"/><Relationship Id="rId1" Type="http://schemas.openxmlformats.org/officeDocument/2006/relationships/slideLayout" Target="../slideLayouts/slideLayout160.xml"/><Relationship Id="rId6" Type="http://schemas.openxmlformats.org/officeDocument/2006/relationships/image" Target="../media/image124.png"/><Relationship Id="rId11" Type="http://schemas.openxmlformats.org/officeDocument/2006/relationships/image" Target="../media/image126.png"/><Relationship Id="rId5" Type="http://schemas.openxmlformats.org/officeDocument/2006/relationships/image" Target="../media/image123.svg"/><Relationship Id="rId15" Type="http://schemas.openxmlformats.org/officeDocument/2006/relationships/image" Target="../media/image128.png"/><Relationship Id="rId10" Type="http://schemas.openxmlformats.org/officeDocument/2006/relationships/image" Target="../media/image123.png"/><Relationship Id="rId19" Type="http://schemas.openxmlformats.org/officeDocument/2006/relationships/image" Target="../media/image132.png"/><Relationship Id="rId4" Type="http://schemas.openxmlformats.org/officeDocument/2006/relationships/image" Target="../media/image122.png"/><Relationship Id="rId9" Type="http://schemas.openxmlformats.org/officeDocument/2006/relationships/image" Target="../media/image1220.png"/><Relationship Id="rId14" Type="http://schemas.openxmlformats.org/officeDocument/2006/relationships/image" Target="../media/image125.png"/></Relationships>
</file>

<file path=ppt/slides/_rels/slide133.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52.xml"/><Relationship Id="rId1" Type="http://schemas.openxmlformats.org/officeDocument/2006/relationships/slideLayout" Target="../slideLayouts/slideLayout160.xml"/></Relationships>
</file>

<file path=ppt/slides/_rels/slide134.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53.xml"/><Relationship Id="rId1" Type="http://schemas.openxmlformats.org/officeDocument/2006/relationships/slideLayout" Target="../slideLayouts/slideLayout160.xml"/></Relationships>
</file>

<file path=ppt/slides/_rels/slide135.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54.xml"/><Relationship Id="rId1" Type="http://schemas.openxmlformats.org/officeDocument/2006/relationships/slideLayout" Target="../slideLayouts/slideLayout160.xml"/></Relationships>
</file>

<file path=ppt/slides/_rels/slide136.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55.xml"/><Relationship Id="rId1" Type="http://schemas.openxmlformats.org/officeDocument/2006/relationships/slideLayout" Target="../slideLayouts/slideLayout160.xml"/></Relationships>
</file>

<file path=ppt/slides/_rels/slide137.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56.xml"/><Relationship Id="rId1" Type="http://schemas.openxmlformats.org/officeDocument/2006/relationships/slideLayout" Target="../slideLayouts/slideLayout160.xml"/></Relationships>
</file>

<file path=ppt/slides/_rels/slide138.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57.xml"/><Relationship Id="rId1" Type="http://schemas.openxmlformats.org/officeDocument/2006/relationships/slideLayout" Target="../slideLayouts/slideLayout160.xml"/></Relationships>
</file>

<file path=ppt/slides/_rels/slide139.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58.xml"/><Relationship Id="rId1" Type="http://schemas.openxmlformats.org/officeDocument/2006/relationships/slideLayout" Target="../slideLayouts/slideLayout160.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entitycube.research.microsoft.com/6dumapsvg.aspx" TargetMode="External"/><Relationship Id="rId1" Type="http://schemas.openxmlformats.org/officeDocument/2006/relationships/slideLayout" Target="../slideLayouts/slideLayout30.xml"/><Relationship Id="rId4" Type="http://schemas.openxmlformats.org/officeDocument/2006/relationships/image" Target="../media/image10.png"/></Relationships>
</file>

<file path=ppt/slides/_rels/slide140.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59.xml"/><Relationship Id="rId1" Type="http://schemas.openxmlformats.org/officeDocument/2006/relationships/slideLayout" Target="../slideLayouts/slideLayout160.xml"/><Relationship Id="rId4" Type="http://schemas.openxmlformats.org/officeDocument/2006/relationships/image" Target="../media/image135.png"/></Relationships>
</file>

<file path=ppt/slides/_rels/slide141.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60.xml"/><Relationship Id="rId1" Type="http://schemas.openxmlformats.org/officeDocument/2006/relationships/slideLayout" Target="../slideLayouts/slideLayout160.xml"/><Relationship Id="rId6" Type="http://schemas.openxmlformats.org/officeDocument/2006/relationships/image" Target="../media/image138.png"/><Relationship Id="rId5" Type="http://schemas.openxmlformats.org/officeDocument/2006/relationships/image" Target="../media/image137.png"/><Relationship Id="rId4" Type="http://schemas.openxmlformats.org/officeDocument/2006/relationships/image" Target="../media/image121.png"/></Relationships>
</file>

<file path=ppt/slides/_rels/slide142.xml.rels><?xml version="1.0" encoding="UTF-8" standalone="yes"?>
<Relationships xmlns="http://schemas.openxmlformats.org/package/2006/relationships"><Relationship Id="rId3" Type="http://schemas.openxmlformats.org/officeDocument/2006/relationships/image" Target="../media/image140.png"/><Relationship Id="rId7" Type="http://schemas.openxmlformats.org/officeDocument/2006/relationships/image" Target="../media/image144.png"/><Relationship Id="rId2" Type="http://schemas.openxmlformats.org/officeDocument/2006/relationships/image" Target="../media/image139.png"/><Relationship Id="rId1" Type="http://schemas.openxmlformats.org/officeDocument/2006/relationships/slideLayout" Target="../slideLayouts/slideLayout160.xml"/><Relationship Id="rId6" Type="http://schemas.openxmlformats.org/officeDocument/2006/relationships/image" Target="../media/image143.png"/><Relationship Id="rId5" Type="http://schemas.openxmlformats.org/officeDocument/2006/relationships/image" Target="../media/image142.png"/><Relationship Id="rId4" Type="http://schemas.openxmlformats.org/officeDocument/2006/relationships/image" Target="../media/image141.png"/></Relationships>
</file>

<file path=ppt/slides/_rels/slide143.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61.xml"/><Relationship Id="rId1" Type="http://schemas.openxmlformats.org/officeDocument/2006/relationships/slideLayout" Target="../slideLayouts/slideLayout160.xml"/></Relationships>
</file>

<file path=ppt/slides/_rels/slide144.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62.xml"/><Relationship Id="rId1" Type="http://schemas.openxmlformats.org/officeDocument/2006/relationships/slideLayout" Target="../slideLayouts/slideLayout160.xml"/><Relationship Id="rId4" Type="http://schemas.openxmlformats.org/officeDocument/2006/relationships/image" Target="../media/image145.png"/></Relationships>
</file>

<file path=ppt/slides/_rels/slide145.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63.xml"/><Relationship Id="rId1" Type="http://schemas.openxmlformats.org/officeDocument/2006/relationships/slideLayout" Target="../slideLayouts/slideLayout160.xml"/><Relationship Id="rId4" Type="http://schemas.openxmlformats.org/officeDocument/2006/relationships/image" Target="../media/image146.png"/></Relationships>
</file>

<file path=ppt/slides/_rels/slide146.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64.xml"/><Relationship Id="rId1" Type="http://schemas.openxmlformats.org/officeDocument/2006/relationships/slideLayout" Target="../slideLayouts/slideLayout160.xml"/><Relationship Id="rId4" Type="http://schemas.openxmlformats.org/officeDocument/2006/relationships/image" Target="../media/image147.png"/></Relationships>
</file>

<file path=ppt/slides/_rels/slide147.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65.xml"/><Relationship Id="rId1" Type="http://schemas.openxmlformats.org/officeDocument/2006/relationships/slideLayout" Target="../slideLayouts/slideLayout160.xml"/><Relationship Id="rId4" Type="http://schemas.openxmlformats.org/officeDocument/2006/relationships/image" Target="../media/image148.png"/></Relationships>
</file>

<file path=ppt/slides/_rels/slide148.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66.xml"/><Relationship Id="rId1" Type="http://schemas.openxmlformats.org/officeDocument/2006/relationships/slideLayout" Target="../slideLayouts/slideLayout160.xml"/></Relationships>
</file>

<file path=ppt/slides/_rels/slide149.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67.xml"/><Relationship Id="rId1" Type="http://schemas.openxmlformats.org/officeDocument/2006/relationships/slideLayout" Target="../slideLayouts/slideLayout160.xml"/><Relationship Id="rId6" Type="http://schemas.openxmlformats.org/officeDocument/2006/relationships/image" Target="../media/image151.png"/><Relationship Id="rId5" Type="http://schemas.openxmlformats.org/officeDocument/2006/relationships/image" Target="../media/image150.png"/><Relationship Id="rId4" Type="http://schemas.openxmlformats.org/officeDocument/2006/relationships/image" Target="../media/image149.png"/></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30.xml"/><Relationship Id="rId4" Type="http://schemas.openxmlformats.org/officeDocument/2006/relationships/image" Target="../media/image13.png"/></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49.xml"/></Relationships>
</file>

<file path=ppt/slides/_rels/slide151.xml.rels><?xml version="1.0" encoding="UTF-8" standalone="yes"?>
<Relationships xmlns="http://schemas.openxmlformats.org/package/2006/relationships"><Relationship Id="rId3" Type="http://schemas.openxmlformats.org/officeDocument/2006/relationships/image" Target="../media/image150.jpeg"/><Relationship Id="rId2" Type="http://schemas.openxmlformats.org/officeDocument/2006/relationships/notesSlide" Target="../notesSlides/notesSlide69.xml"/><Relationship Id="rId1" Type="http://schemas.openxmlformats.org/officeDocument/2006/relationships/slideLayout" Target="../slideLayouts/slideLayout149.xml"/><Relationship Id="rId4" Type="http://schemas.openxmlformats.org/officeDocument/2006/relationships/image" Target="../media/image152.png"/></Relationships>
</file>

<file path=ppt/slides/_rels/slide152.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70.xml"/><Relationship Id="rId1" Type="http://schemas.openxmlformats.org/officeDocument/2006/relationships/slideLayout" Target="../slideLayouts/slideLayout149.xml"/></Relationships>
</file>

<file path=ppt/slides/_rels/slide153.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71.xml"/><Relationship Id="rId1" Type="http://schemas.openxmlformats.org/officeDocument/2006/relationships/slideLayout" Target="../slideLayouts/slideLayout149.xml"/></Relationships>
</file>

<file path=ppt/slides/_rels/slide154.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72.xml"/><Relationship Id="rId1" Type="http://schemas.openxmlformats.org/officeDocument/2006/relationships/slideLayout" Target="../slideLayouts/slideLayout149.xml"/></Relationships>
</file>

<file path=ppt/slides/_rels/slide155.xml.rels><?xml version="1.0" encoding="UTF-8" standalone="yes"?>
<Relationships xmlns="http://schemas.openxmlformats.org/package/2006/relationships"><Relationship Id="rId3" Type="http://schemas.openxmlformats.org/officeDocument/2006/relationships/image" Target="../media/image150.jpeg"/><Relationship Id="rId2" Type="http://schemas.openxmlformats.org/officeDocument/2006/relationships/notesSlide" Target="../notesSlides/notesSlide73.xml"/><Relationship Id="rId1" Type="http://schemas.openxmlformats.org/officeDocument/2006/relationships/slideLayout" Target="../slideLayouts/slideLayout149.xml"/></Relationships>
</file>

<file path=ppt/slides/_rels/slide156.xml.rels><?xml version="1.0" encoding="UTF-8" standalone="yes"?>
<Relationships xmlns="http://schemas.openxmlformats.org/package/2006/relationships"><Relationship Id="rId3" Type="http://schemas.openxmlformats.org/officeDocument/2006/relationships/image" Target="../media/image150.jpeg"/><Relationship Id="rId2" Type="http://schemas.openxmlformats.org/officeDocument/2006/relationships/notesSlide" Target="../notesSlides/notesSlide74.xml"/><Relationship Id="rId1" Type="http://schemas.openxmlformats.org/officeDocument/2006/relationships/slideLayout" Target="../slideLayouts/slideLayout149.xml"/></Relationships>
</file>

<file path=ppt/slides/_rels/slide157.xml.rels><?xml version="1.0" encoding="UTF-8" standalone="yes"?>
<Relationships xmlns="http://schemas.openxmlformats.org/package/2006/relationships"><Relationship Id="rId2" Type="http://schemas.openxmlformats.org/officeDocument/2006/relationships/image" Target="../media/image150.jpeg"/><Relationship Id="rId1" Type="http://schemas.openxmlformats.org/officeDocument/2006/relationships/slideLayout" Target="../slideLayouts/slideLayout149.xml"/></Relationships>
</file>

<file path=ppt/slides/_rels/slide158.xml.rels><?xml version="1.0" encoding="UTF-8" standalone="yes"?>
<Relationships xmlns="http://schemas.openxmlformats.org/package/2006/relationships"><Relationship Id="rId2" Type="http://schemas.openxmlformats.org/officeDocument/2006/relationships/image" Target="../media/image150.jpeg"/><Relationship Id="rId1" Type="http://schemas.openxmlformats.org/officeDocument/2006/relationships/slideLayout" Target="../slideLayouts/slideLayout149.xml"/></Relationships>
</file>

<file path=ppt/slides/_rels/slide159.xml.rels><?xml version="1.0" encoding="UTF-8" standalone="yes"?>
<Relationships xmlns="http://schemas.openxmlformats.org/package/2006/relationships"><Relationship Id="rId3" Type="http://schemas.openxmlformats.org/officeDocument/2006/relationships/image" Target="../media/image156.jpeg"/><Relationship Id="rId7" Type="http://schemas.openxmlformats.org/officeDocument/2006/relationships/image" Target="../media/image900.png"/><Relationship Id="rId2" Type="http://schemas.openxmlformats.org/officeDocument/2006/relationships/notesSlide" Target="../notesSlides/notesSlide75.xml"/><Relationship Id="rId1" Type="http://schemas.openxmlformats.org/officeDocument/2006/relationships/slideLayout" Target="../slideLayouts/slideLayout149.xml"/><Relationship Id="rId6" Type="http://schemas.openxmlformats.org/officeDocument/2006/relationships/image" Target="../media/image159.jpeg"/><Relationship Id="rId5" Type="http://schemas.openxmlformats.org/officeDocument/2006/relationships/image" Target="../media/image158.jpeg"/><Relationship Id="rId4" Type="http://schemas.openxmlformats.org/officeDocument/2006/relationships/image" Target="../media/image157.png"/></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0.xml"/></Relationships>
</file>

<file path=ppt/slides/_rels/slide160.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149.xml"/></Relationships>
</file>

<file path=ppt/slides/_rels/slide161.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76.xml"/><Relationship Id="rId1" Type="http://schemas.openxmlformats.org/officeDocument/2006/relationships/slideLayout" Target="../slideLayouts/slideLayout149.xml"/></Relationships>
</file>

<file path=ppt/slides/_rels/slide162.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77.xml"/><Relationship Id="rId1" Type="http://schemas.openxmlformats.org/officeDocument/2006/relationships/slideLayout" Target="../slideLayouts/slideLayout159.xml"/><Relationship Id="rId6" Type="http://schemas.openxmlformats.org/officeDocument/2006/relationships/image" Target="../media/image166.png"/><Relationship Id="rId5" Type="http://schemas.openxmlformats.org/officeDocument/2006/relationships/image" Target="../media/image165.png"/><Relationship Id="rId4" Type="http://schemas.openxmlformats.org/officeDocument/2006/relationships/image" Target="../media/image164.png"/></Relationships>
</file>

<file path=ppt/slides/_rels/slide163.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78.xml"/><Relationship Id="rId1" Type="http://schemas.openxmlformats.org/officeDocument/2006/relationships/slideLayout" Target="../slideLayouts/slideLayout149.xml"/><Relationship Id="rId4" Type="http://schemas.openxmlformats.org/officeDocument/2006/relationships/image" Target="../media/image168.png"/></Relationships>
</file>

<file path=ppt/slides/_rels/slide164.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79.xml"/><Relationship Id="rId1" Type="http://schemas.openxmlformats.org/officeDocument/2006/relationships/slideLayout" Target="../slideLayouts/slideLayout149.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49.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49.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49.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49.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4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70.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149.xml"/></Relationships>
</file>

<file path=ppt/slides/_rels/slide171.xml.rels><?xml version="1.0" encoding="UTF-8" standalone="yes"?>
<Relationships xmlns="http://schemas.openxmlformats.org/package/2006/relationships"><Relationship Id="rId3" Type="http://schemas.openxmlformats.org/officeDocument/2006/relationships/image" Target="../media/image1010.png"/><Relationship Id="rId2" Type="http://schemas.openxmlformats.org/officeDocument/2006/relationships/notesSlide" Target="../notesSlides/notesSlide84.xml"/><Relationship Id="rId1" Type="http://schemas.openxmlformats.org/officeDocument/2006/relationships/slideLayout" Target="../slideLayouts/slideLayout149.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149.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149.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149.xml"/></Relationships>
</file>

<file path=ppt/slides/_rels/slide175.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88.xml"/><Relationship Id="rId1" Type="http://schemas.openxmlformats.org/officeDocument/2006/relationships/slideLayout" Target="../slideLayouts/slideLayout149.xml"/></Relationships>
</file>

<file path=ppt/slides/_rels/slide176.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89.xml"/><Relationship Id="rId1" Type="http://schemas.openxmlformats.org/officeDocument/2006/relationships/slideLayout" Target="../slideLayouts/slideLayout149.xml"/></Relationships>
</file>

<file path=ppt/slides/_rels/slide177.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90.xml"/><Relationship Id="rId1" Type="http://schemas.openxmlformats.org/officeDocument/2006/relationships/slideLayout" Target="../slideLayouts/slideLayout149.xml"/></Relationships>
</file>

<file path=ppt/slides/_rels/slide178.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91.xml"/><Relationship Id="rId1" Type="http://schemas.openxmlformats.org/officeDocument/2006/relationships/slideLayout" Target="../slideLayouts/slideLayout149.xml"/></Relationships>
</file>

<file path=ppt/slides/_rels/slide179.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92.xml"/><Relationship Id="rId1" Type="http://schemas.openxmlformats.org/officeDocument/2006/relationships/slideLayout" Target="../slideLayouts/slideLayout149.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0.xml"/></Relationships>
</file>

<file path=ppt/slides/_rels/slide180.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93.xml"/><Relationship Id="rId1" Type="http://schemas.openxmlformats.org/officeDocument/2006/relationships/slideLayout" Target="../slideLayouts/slideLayout149.xml"/></Relationships>
</file>

<file path=ppt/slides/_rels/slide181.xml.rels><?xml version="1.0" encoding="UTF-8" standalone="yes"?>
<Relationships xmlns="http://schemas.openxmlformats.org/package/2006/relationships"><Relationship Id="rId3" Type="http://schemas.openxmlformats.org/officeDocument/2006/relationships/image" Target="../media/image1030.png"/><Relationship Id="rId2" Type="http://schemas.openxmlformats.org/officeDocument/2006/relationships/notesSlide" Target="../notesSlides/notesSlide94.xml"/><Relationship Id="rId1" Type="http://schemas.openxmlformats.org/officeDocument/2006/relationships/slideLayout" Target="../slideLayouts/slideLayout149.xml"/></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149.xml"/></Relationships>
</file>

<file path=ppt/slides/_rels/slide183.xml.rels><?xml version="1.0" encoding="UTF-8" standalone="yes"?>
<Relationships xmlns="http://schemas.openxmlformats.org/package/2006/relationships"><Relationship Id="rId3" Type="http://schemas.openxmlformats.org/officeDocument/2006/relationships/image" Target="../media/image1040.png"/><Relationship Id="rId2" Type="http://schemas.openxmlformats.org/officeDocument/2006/relationships/notesSlide" Target="../notesSlides/notesSlide96.xml"/><Relationship Id="rId1" Type="http://schemas.openxmlformats.org/officeDocument/2006/relationships/slideLayout" Target="../slideLayouts/slideLayout149.xml"/></Relationships>
</file>

<file path=ppt/slides/_rels/slide184.xml.rels><?xml version="1.0" encoding="UTF-8" standalone="yes"?>
<Relationships xmlns="http://schemas.openxmlformats.org/package/2006/relationships"><Relationship Id="rId3" Type="http://schemas.openxmlformats.org/officeDocument/2006/relationships/image" Target="../media/image1040.png"/><Relationship Id="rId2" Type="http://schemas.openxmlformats.org/officeDocument/2006/relationships/notesSlide" Target="../notesSlides/notesSlide97.xml"/><Relationship Id="rId1" Type="http://schemas.openxmlformats.org/officeDocument/2006/relationships/slideLayout" Target="../slideLayouts/slideLayout149.xml"/></Relationships>
</file>

<file path=ppt/slides/_rels/slide185.xml.rels><?xml version="1.0" encoding="UTF-8" standalone="yes"?>
<Relationships xmlns="http://schemas.openxmlformats.org/package/2006/relationships"><Relationship Id="rId3" Type="http://schemas.openxmlformats.org/officeDocument/2006/relationships/image" Target="../media/image1050.png"/><Relationship Id="rId2" Type="http://schemas.openxmlformats.org/officeDocument/2006/relationships/notesSlide" Target="../notesSlides/notesSlide98.xml"/><Relationship Id="rId1" Type="http://schemas.openxmlformats.org/officeDocument/2006/relationships/slideLayout" Target="../slideLayouts/slideLayout149.xml"/></Relationships>
</file>

<file path=ppt/slides/_rels/slide186.xml.rels><?xml version="1.0" encoding="UTF-8" standalone="yes"?>
<Relationships xmlns="http://schemas.openxmlformats.org/package/2006/relationships"><Relationship Id="rId3" Type="http://schemas.openxmlformats.org/officeDocument/2006/relationships/image" Target="../media/image1060.png"/><Relationship Id="rId2" Type="http://schemas.openxmlformats.org/officeDocument/2006/relationships/notesSlide" Target="../notesSlides/notesSlide99.xml"/><Relationship Id="rId1" Type="http://schemas.openxmlformats.org/officeDocument/2006/relationships/slideLayout" Target="../slideLayouts/slideLayout149.xml"/></Relationships>
</file>

<file path=ppt/slides/_rels/slide187.xml.rels><?xml version="1.0" encoding="UTF-8" standalone="yes"?>
<Relationships xmlns="http://schemas.openxmlformats.org/package/2006/relationships"><Relationship Id="rId3" Type="http://schemas.openxmlformats.org/officeDocument/2006/relationships/image" Target="../media/image1060.png"/><Relationship Id="rId2" Type="http://schemas.openxmlformats.org/officeDocument/2006/relationships/notesSlide" Target="../notesSlides/notesSlide100.xml"/><Relationship Id="rId1" Type="http://schemas.openxmlformats.org/officeDocument/2006/relationships/slideLayout" Target="../slideLayouts/slideLayout149.xml"/><Relationship Id="rId6" Type="http://schemas.openxmlformats.org/officeDocument/2006/relationships/image" Target="../media/image1090.png"/><Relationship Id="rId5" Type="http://schemas.openxmlformats.org/officeDocument/2006/relationships/image" Target="../media/image1080.png"/><Relationship Id="rId4" Type="http://schemas.openxmlformats.org/officeDocument/2006/relationships/image" Target="../media/image1070.png"/></Relationships>
</file>

<file path=ppt/slides/_rels/slide188.xml.rels><?xml version="1.0" encoding="UTF-8" standalone="yes"?>
<Relationships xmlns="http://schemas.openxmlformats.org/package/2006/relationships"><Relationship Id="rId3" Type="http://schemas.openxmlformats.org/officeDocument/2006/relationships/image" Target="../media/image1110.png"/><Relationship Id="rId2" Type="http://schemas.openxmlformats.org/officeDocument/2006/relationships/notesSlide" Target="../notesSlides/notesSlide101.xml"/><Relationship Id="rId1" Type="http://schemas.openxmlformats.org/officeDocument/2006/relationships/slideLayout" Target="../slideLayouts/slideLayout149.xml"/></Relationships>
</file>

<file path=ppt/slides/_rels/slide189.xml.rels><?xml version="1.0" encoding="UTF-8" standalone="yes"?>
<Relationships xmlns="http://schemas.openxmlformats.org/package/2006/relationships"><Relationship Id="rId3" Type="http://schemas.openxmlformats.org/officeDocument/2006/relationships/image" Target="../media/image1120.png"/><Relationship Id="rId2" Type="http://schemas.openxmlformats.org/officeDocument/2006/relationships/notesSlide" Target="../notesSlides/notesSlide102.xml"/><Relationship Id="rId1" Type="http://schemas.openxmlformats.org/officeDocument/2006/relationships/slideLayout" Target="../slideLayouts/slideLayout149.xml"/></Relationships>
</file>

<file path=ppt/slides/_rels/slide19.xml.rels><?xml version="1.0" encoding="UTF-8" standalone="yes"?>
<Relationships xmlns="http://schemas.openxmlformats.org/package/2006/relationships"><Relationship Id="rId8" Type="http://schemas.openxmlformats.org/officeDocument/2006/relationships/image" Target="../media/image22.jpeg"/><Relationship Id="rId3" Type="http://schemas.openxmlformats.org/officeDocument/2006/relationships/image" Target="../media/image17.jpeg"/><Relationship Id="rId7" Type="http://schemas.openxmlformats.org/officeDocument/2006/relationships/image" Target="../media/image21.gif"/><Relationship Id="rId2" Type="http://schemas.openxmlformats.org/officeDocument/2006/relationships/image" Target="../media/image16.png"/><Relationship Id="rId1" Type="http://schemas.openxmlformats.org/officeDocument/2006/relationships/slideLayout" Target="../slideLayouts/slideLayout1.xml"/><Relationship Id="rId6" Type="http://schemas.openxmlformats.org/officeDocument/2006/relationships/image" Target="../media/image20.jpeg"/><Relationship Id="rId11" Type="http://schemas.openxmlformats.org/officeDocument/2006/relationships/image" Target="../media/image25.jpeg"/><Relationship Id="rId5" Type="http://schemas.openxmlformats.org/officeDocument/2006/relationships/image" Target="../media/image19.jpeg"/><Relationship Id="rId10" Type="http://schemas.openxmlformats.org/officeDocument/2006/relationships/image" Target="../media/image24.jpeg"/><Relationship Id="rId4" Type="http://schemas.openxmlformats.org/officeDocument/2006/relationships/image" Target="../media/image18.jpeg"/><Relationship Id="rId9" Type="http://schemas.openxmlformats.org/officeDocument/2006/relationships/image" Target="../media/image23.jpeg"/></Relationships>
</file>

<file path=ppt/slides/_rels/slide190.xml.rels><?xml version="1.0" encoding="UTF-8" standalone="yes"?>
<Relationships xmlns="http://schemas.openxmlformats.org/package/2006/relationships"><Relationship Id="rId3" Type="http://schemas.openxmlformats.org/officeDocument/2006/relationships/image" Target="../media/image1130.png"/><Relationship Id="rId2" Type="http://schemas.openxmlformats.org/officeDocument/2006/relationships/notesSlide" Target="../notesSlides/notesSlide103.xml"/><Relationship Id="rId1" Type="http://schemas.openxmlformats.org/officeDocument/2006/relationships/slideLayout" Target="../slideLayouts/slideLayout149.xml"/></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149.xml"/></Relationships>
</file>

<file path=ppt/slides/_rels/slide192.xml.rels><?xml version="1.0" encoding="UTF-8" standalone="yes"?>
<Relationships xmlns="http://schemas.openxmlformats.org/package/2006/relationships"><Relationship Id="rId3" Type="http://schemas.openxmlformats.org/officeDocument/2006/relationships/image" Target="../media/image1140.png"/><Relationship Id="rId2" Type="http://schemas.openxmlformats.org/officeDocument/2006/relationships/notesSlide" Target="../notesSlides/notesSlide105.xml"/><Relationship Id="rId1" Type="http://schemas.openxmlformats.org/officeDocument/2006/relationships/slideLayout" Target="../slideLayouts/slideLayout149.xml"/><Relationship Id="rId5" Type="http://schemas.openxmlformats.org/officeDocument/2006/relationships/image" Target="../media/image173.png"/><Relationship Id="rId4" Type="http://schemas.openxmlformats.org/officeDocument/2006/relationships/image" Target="../media/image172.png"/></Relationships>
</file>

<file path=ppt/slides/_rels/slide193.xml.rels><?xml version="1.0" encoding="UTF-8" standalone="yes"?>
<Relationships xmlns="http://schemas.openxmlformats.org/package/2006/relationships"><Relationship Id="rId3" Type="http://schemas.openxmlformats.org/officeDocument/2006/relationships/image" Target="../media/image1170.png"/><Relationship Id="rId2" Type="http://schemas.openxmlformats.org/officeDocument/2006/relationships/notesSlide" Target="../notesSlides/notesSlide106.xml"/><Relationship Id="rId1" Type="http://schemas.openxmlformats.org/officeDocument/2006/relationships/slideLayout" Target="../slideLayouts/slideLayout149.xml"/><Relationship Id="rId5" Type="http://schemas.openxmlformats.org/officeDocument/2006/relationships/image" Target="../media/image175.png"/><Relationship Id="rId4" Type="http://schemas.openxmlformats.org/officeDocument/2006/relationships/image" Target="../media/image174.png"/></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149.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49.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149.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149.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149.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4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0.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149.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149.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149.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149.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149.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149.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149.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149.xml"/></Relationships>
</file>

<file path=ppt/slides/_rels/slide208.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149.xml"/></Relationships>
</file>

<file path=ppt/slides/_rels/slide209.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image" Target="../media/image177.png"/><Relationship Id="rId1" Type="http://schemas.openxmlformats.org/officeDocument/2006/relationships/slideLayout" Target="../slideLayouts/slideLayout149.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30.xml"/><Relationship Id="rId1" Type="http://schemas.openxmlformats.org/officeDocument/2006/relationships/vmlDrawing" Target="../drawings/vmlDrawing1.vml"/><Relationship Id="rId5" Type="http://schemas.openxmlformats.org/officeDocument/2006/relationships/image" Target="../media/image26.wmf"/><Relationship Id="rId4" Type="http://schemas.openxmlformats.org/officeDocument/2006/relationships/oleObject" Target="../embeddings/oleObject1.bin"/></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5.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107.xml"/><Relationship Id="rId1" Type="http://schemas.openxmlformats.org/officeDocument/2006/relationships/slideLayout" Target="../slideLayouts/slideLayout6.xml"/></Relationships>
</file>

<file path=ppt/slides/_rels/slide216.xml.rels><?xml version="1.0" encoding="UTF-8" standalone="yes"?>
<Relationships xmlns="http://schemas.openxmlformats.org/package/2006/relationships"><Relationship Id="rId3" Type="http://schemas.openxmlformats.org/officeDocument/2006/relationships/image" Target="../media/image221.png"/><Relationship Id="rId2" Type="http://schemas.openxmlformats.org/officeDocument/2006/relationships/image" Target="../media/image180.png"/><Relationship Id="rId1" Type="http://schemas.openxmlformats.org/officeDocument/2006/relationships/slideLayout" Target="../slideLayouts/slideLayout6.xml"/></Relationships>
</file>

<file path=ppt/slides/_rels/slide217.xml.rels><?xml version="1.0" encoding="UTF-8" standalone="yes"?>
<Relationships xmlns="http://schemas.openxmlformats.org/package/2006/relationships"><Relationship Id="rId3" Type="http://schemas.openxmlformats.org/officeDocument/2006/relationships/image" Target="../media/image220.png"/><Relationship Id="rId1" Type="http://schemas.openxmlformats.org/officeDocument/2006/relationships/slideLayout" Target="../slideLayouts/slideLayout6.xml"/><Relationship Id="rId5" Type="http://schemas.openxmlformats.org/officeDocument/2006/relationships/image" Target="../media/image182.png"/><Relationship Id="rId4" Type="http://schemas.openxmlformats.org/officeDocument/2006/relationships/image" Target="../media/image181.png"/></Relationships>
</file>

<file path=ppt/slides/_rels/slide218.xml.rels><?xml version="1.0" encoding="UTF-8" standalone="yes"?>
<Relationships xmlns="http://schemas.openxmlformats.org/package/2006/relationships"><Relationship Id="rId3" Type="http://schemas.openxmlformats.org/officeDocument/2006/relationships/image" Target="../media/image260.png"/><Relationship Id="rId1" Type="http://schemas.openxmlformats.org/officeDocument/2006/relationships/slideLayout" Target="../slideLayouts/slideLayout6.xml"/><Relationship Id="rId5" Type="http://schemas.openxmlformats.org/officeDocument/2006/relationships/image" Target="../media/image184.png"/><Relationship Id="rId4" Type="http://schemas.openxmlformats.org/officeDocument/2006/relationships/image" Target="../media/image183.png"/></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21.xml.rels><?xml version="1.0" encoding="UTF-8" standalone="yes"?>
<Relationships xmlns="http://schemas.openxmlformats.org/package/2006/relationships"><Relationship Id="rId3" Type="http://schemas.openxmlformats.org/officeDocument/2006/relationships/image" Target="../media/image186.jpeg"/><Relationship Id="rId2" Type="http://schemas.openxmlformats.org/officeDocument/2006/relationships/image" Target="../media/image185.jpeg"/><Relationship Id="rId1" Type="http://schemas.openxmlformats.org/officeDocument/2006/relationships/slideLayout" Target="../slideLayouts/slideLayout6.xml"/></Relationships>
</file>

<file path=ppt/slides/_rels/slide222.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87.png"/><Relationship Id="rId1" Type="http://schemas.openxmlformats.org/officeDocument/2006/relationships/slideLayout" Target="../slideLayouts/slideLayout6.xml"/></Relationships>
</file>

<file path=ppt/slides/_rels/slide223.xml.rels><?xml version="1.0" encoding="UTF-8" standalone="yes"?>
<Relationships xmlns="http://schemas.openxmlformats.org/package/2006/relationships"><Relationship Id="rId2" Type="http://schemas.openxmlformats.org/officeDocument/2006/relationships/image" Target="../media/image189.jpeg"/><Relationship Id="rId1" Type="http://schemas.openxmlformats.org/officeDocument/2006/relationships/slideLayout" Target="../slideLayouts/slideLayout6.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2" Type="http://schemas.openxmlformats.org/officeDocument/2006/relationships/image" Target="../media/image340.png"/><Relationship Id="rId1" Type="http://schemas.openxmlformats.org/officeDocument/2006/relationships/slideLayout" Target="../slideLayouts/slideLayout6.xml"/></Relationships>
</file>

<file path=ppt/slides/_rels/slide226.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image" Target="../media/image191.png"/><Relationship Id="rId1" Type="http://schemas.openxmlformats.org/officeDocument/2006/relationships/slideLayout" Target="../slideLayouts/slideLayout6.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7.xml"/></Relationships>
</file>

<file path=ppt/slides/_rels/slide230.xml.rels><?xml version="1.0" encoding="UTF-8" standalone="yes"?>
<Relationships xmlns="http://schemas.openxmlformats.org/package/2006/relationships"><Relationship Id="rId2" Type="http://schemas.openxmlformats.org/officeDocument/2006/relationships/image" Target="../media/image193.png"/><Relationship Id="rId1" Type="http://schemas.openxmlformats.org/officeDocument/2006/relationships/slideLayout" Target="../slideLayouts/slideLayout6.xml"/></Relationships>
</file>

<file path=ppt/slides/_rels/slide231.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6.xml"/></Relationships>
</file>

<file path=ppt/slides/_rels/slide23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33.xml.rels><?xml version="1.0" encoding="UTF-8" standalone="yes"?>
<Relationships xmlns="http://schemas.openxmlformats.org/package/2006/relationships"><Relationship Id="rId3" Type="http://schemas.openxmlformats.org/officeDocument/2006/relationships/image" Target="../media/image195.jpg"/><Relationship Id="rId2" Type="http://schemas.openxmlformats.org/officeDocument/2006/relationships/notesSlide" Target="../notesSlides/notesSlide108.xml"/><Relationship Id="rId1" Type="http://schemas.openxmlformats.org/officeDocument/2006/relationships/slideLayout" Target="../slideLayouts/slideLayout45.xml"/></Relationships>
</file>

<file path=ppt/slides/_rels/slide234.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6.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6.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6.xml"/></Relationships>
</file>

<file path=ppt/slides/_rels/slide23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238.xml.rels><?xml version="1.0" encoding="UTF-8" standalone="yes"?>
<Relationships xmlns="http://schemas.openxmlformats.org/package/2006/relationships"><Relationship Id="rId3" Type="http://schemas.openxmlformats.org/officeDocument/2006/relationships/image" Target="../media/image198.tif"/><Relationship Id="rId7" Type="http://schemas.openxmlformats.org/officeDocument/2006/relationships/image" Target="../media/image202.tif"/><Relationship Id="rId2" Type="http://schemas.openxmlformats.org/officeDocument/2006/relationships/image" Target="../media/image197.tif"/><Relationship Id="rId1" Type="http://schemas.openxmlformats.org/officeDocument/2006/relationships/slideLayout" Target="../slideLayouts/slideLayout1.xml"/><Relationship Id="rId6" Type="http://schemas.openxmlformats.org/officeDocument/2006/relationships/image" Target="../media/image201.tif"/><Relationship Id="rId5" Type="http://schemas.openxmlformats.org/officeDocument/2006/relationships/image" Target="../media/image200.tif"/><Relationship Id="rId4" Type="http://schemas.openxmlformats.org/officeDocument/2006/relationships/image" Target="../media/image199.tif"/></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3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7.xml"/></Relationships>
</file>

<file path=ppt/slides/_rels/slide2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41.xml"/></Relationships>
</file>

<file path=ppt/slides/_rels/slide2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3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30.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37.xml"/></Relationships>
</file>

<file path=ppt/slides/_rels/slide3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37.xml"/></Relationships>
</file>

<file path=ppt/slides/_rels/slide3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3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7.xml"/></Relationships>
</file>

<file path=ppt/slides/_rels/slide3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4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4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47.xml"/></Relationships>
</file>

<file path=ppt/slides/_rels/slide3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37.xml"/></Relationships>
</file>

<file path=ppt/slides/_rels/slide3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37.xml"/></Relationships>
</file>

<file path=ppt/slides/_rels/slide3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37.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0.xml"/></Relationships>
</file>

<file path=ppt/slides/_rels/slide4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37.xml"/></Relationships>
</file>

<file path=ppt/slides/_rels/slide4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3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7.xml"/></Relationships>
</file>

<file path=ppt/slides/_rels/slide4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37.xml"/></Relationships>
</file>

<file path=ppt/slides/_rels/slide46.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png"/><Relationship Id="rId1" Type="http://schemas.openxmlformats.org/officeDocument/2006/relationships/slideLayout" Target="../slideLayouts/slideLayout6.xml"/><Relationship Id="rId5" Type="http://schemas.openxmlformats.org/officeDocument/2006/relationships/image" Target="../media/image43.png"/><Relationship Id="rId4" Type="http://schemas.openxmlformats.org/officeDocument/2006/relationships/image" Target="../media/image42.jpe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9.xml"/></Relationships>
</file>

<file path=ppt/slides/_rels/slide4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xml"/><Relationship Id="rId1" Type="http://schemas.openxmlformats.org/officeDocument/2006/relationships/slideLayout" Target="../slideLayouts/slideLayout114.xml"/><Relationship Id="rId4" Type="http://schemas.openxmlformats.org/officeDocument/2006/relationships/image" Target="../media/image45.png"/></Relationships>
</file>

<file path=ppt/slides/_rels/slide4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xml"/><Relationship Id="rId1" Type="http://schemas.openxmlformats.org/officeDocument/2006/relationships/slideLayout" Target="../slideLayouts/slideLayout114.xml"/><Relationship Id="rId4" Type="http://schemas.openxmlformats.org/officeDocument/2006/relationships/image" Target="../media/image45.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30.xml"/></Relationships>
</file>

<file path=ppt/slides/_rels/slide5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xml"/><Relationship Id="rId1" Type="http://schemas.openxmlformats.org/officeDocument/2006/relationships/slideLayout" Target="../slideLayouts/slideLayout114.xml"/><Relationship Id="rId4" Type="http://schemas.openxmlformats.org/officeDocument/2006/relationships/image" Target="../media/image45.png"/></Relationships>
</file>

<file path=ppt/slides/_rels/slide5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xml"/><Relationship Id="rId1" Type="http://schemas.openxmlformats.org/officeDocument/2006/relationships/slideLayout" Target="../slideLayouts/slideLayout11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00.xml"/></Relationships>
</file>

<file path=ppt/slides/_rels/slide53.xml.rels><?xml version="1.0" encoding="UTF-8" standalone="yes"?>
<Relationships xmlns="http://schemas.openxmlformats.org/package/2006/relationships"><Relationship Id="rId2" Type="http://schemas.openxmlformats.org/officeDocument/2006/relationships/image" Target="../media/image46.tif"/><Relationship Id="rId1" Type="http://schemas.openxmlformats.org/officeDocument/2006/relationships/slideLayout" Target="../slideLayouts/slideLayout110.xml"/></Relationships>
</file>

<file path=ppt/slides/_rels/slide5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10.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00.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00.xml"/></Relationships>
</file>

<file path=ppt/slides/_rels/slide58.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notesSlide" Target="../notesSlides/notesSlide8.xml"/><Relationship Id="rId1" Type="http://schemas.openxmlformats.org/officeDocument/2006/relationships/slideLayout" Target="../slideLayouts/slideLayout100.xml"/><Relationship Id="rId6" Type="http://schemas.openxmlformats.org/officeDocument/2006/relationships/image" Target="../media/image51.png"/><Relationship Id="rId11" Type="http://schemas.openxmlformats.org/officeDocument/2006/relationships/image" Target="../media/image56.png"/><Relationship Id="rId5" Type="http://schemas.openxmlformats.org/officeDocument/2006/relationships/image" Target="../media/image50.png"/><Relationship Id="rId10" Type="http://schemas.openxmlformats.org/officeDocument/2006/relationships/image" Target="../media/image55.png"/><Relationship Id="rId4" Type="http://schemas.openxmlformats.org/officeDocument/2006/relationships/image" Target="../media/image49.png"/><Relationship Id="rId9" Type="http://schemas.openxmlformats.org/officeDocument/2006/relationships/image" Target="../media/image54.png"/></Relationships>
</file>

<file path=ppt/slides/_rels/slide5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9.xml"/><Relationship Id="rId1" Type="http://schemas.openxmlformats.org/officeDocument/2006/relationships/slideLayout" Target="../slideLayouts/slideLayout10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6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0.xml"/><Relationship Id="rId1" Type="http://schemas.openxmlformats.org/officeDocument/2006/relationships/slideLayout" Target="../slideLayouts/slideLayout112.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99.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1.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00.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00.xml"/></Relationships>
</file>

<file path=ppt/slides/_rels/slide65.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notesSlide" Target="../notesSlides/notesSlide12.xml"/><Relationship Id="rId1" Type="http://schemas.openxmlformats.org/officeDocument/2006/relationships/slideLayout" Target="../slideLayouts/slideLayout100.xml"/><Relationship Id="rId6" Type="http://schemas.openxmlformats.org/officeDocument/2006/relationships/image" Target="../media/image51.png"/><Relationship Id="rId11" Type="http://schemas.openxmlformats.org/officeDocument/2006/relationships/image" Target="../media/image56.png"/><Relationship Id="rId5" Type="http://schemas.openxmlformats.org/officeDocument/2006/relationships/image" Target="../media/image50.png"/><Relationship Id="rId10" Type="http://schemas.openxmlformats.org/officeDocument/2006/relationships/image" Target="../media/image55.png"/><Relationship Id="rId4" Type="http://schemas.openxmlformats.org/officeDocument/2006/relationships/image" Target="../media/image49.png"/><Relationship Id="rId9" Type="http://schemas.openxmlformats.org/officeDocument/2006/relationships/image" Target="../media/image54.png"/></Relationships>
</file>

<file path=ppt/slides/_rels/slide6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3.xml"/><Relationship Id="rId1" Type="http://schemas.openxmlformats.org/officeDocument/2006/relationships/slideLayout" Target="../slideLayouts/slideLayout100.xml"/></Relationships>
</file>

<file path=ppt/slides/_rels/slide6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4.xml"/><Relationship Id="rId1" Type="http://schemas.openxmlformats.org/officeDocument/2006/relationships/slideLayout" Target="../slideLayouts/slideLayout112.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11.xml"/></Relationships>
</file>

<file path=ppt/slides/_rels/slide6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6.xml"/><Relationship Id="rId1" Type="http://schemas.openxmlformats.org/officeDocument/2006/relationships/slideLayout" Target="../slideLayouts/slideLayout1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7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7.xml"/><Relationship Id="rId1" Type="http://schemas.openxmlformats.org/officeDocument/2006/relationships/slideLayout" Target="../slideLayouts/slideLayout112.xml"/></Relationships>
</file>

<file path=ppt/slides/_rels/slide71.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99.xml"/></Relationships>
</file>

<file path=ppt/slides/_rels/slide7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8.xml"/><Relationship Id="rId1" Type="http://schemas.openxmlformats.org/officeDocument/2006/relationships/slideLayout" Target="../slideLayouts/slideLayout112.xml"/></Relationships>
</file>

<file path=ppt/slides/_rels/slide7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9.xml"/><Relationship Id="rId1" Type="http://schemas.openxmlformats.org/officeDocument/2006/relationships/slideLayout" Target="../slideLayouts/slideLayout112.xml"/><Relationship Id="rId4" Type="http://schemas.openxmlformats.org/officeDocument/2006/relationships/image" Target="../media/image67.png"/></Relationships>
</file>

<file path=ppt/slides/_rels/slide7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99.xml"/><Relationship Id="rId5" Type="http://schemas.openxmlformats.org/officeDocument/2006/relationships/image" Target="../media/image68.png"/><Relationship Id="rId4" Type="http://schemas.openxmlformats.org/officeDocument/2006/relationships/image" Target="../media/image440.png"/></Relationships>
</file>

<file path=ppt/slides/_rels/slide75.xml.rels><?xml version="1.0" encoding="UTF-8" standalone="yes"?>
<Relationships xmlns="http://schemas.openxmlformats.org/package/2006/relationships"><Relationship Id="rId8" Type="http://schemas.openxmlformats.org/officeDocument/2006/relationships/image" Target="../media/image200.png"/><Relationship Id="rId13" Type="http://schemas.openxmlformats.org/officeDocument/2006/relationships/image" Target="../media/image250.png"/><Relationship Id="rId18" Type="http://schemas.openxmlformats.org/officeDocument/2006/relationships/image" Target="../media/image300.png"/><Relationship Id="rId26" Type="http://schemas.openxmlformats.org/officeDocument/2006/relationships/image" Target="../media/image74.png"/><Relationship Id="rId21" Type="http://schemas.openxmlformats.org/officeDocument/2006/relationships/image" Target="../media/image69.png"/><Relationship Id="rId7" Type="http://schemas.openxmlformats.org/officeDocument/2006/relationships/image" Target="../media/image211.png"/><Relationship Id="rId12" Type="http://schemas.openxmlformats.org/officeDocument/2006/relationships/image" Target="../media/image240.png"/><Relationship Id="rId17" Type="http://schemas.openxmlformats.org/officeDocument/2006/relationships/image" Target="../media/image290.png"/><Relationship Id="rId25" Type="http://schemas.openxmlformats.org/officeDocument/2006/relationships/image" Target="../media/image73.png"/><Relationship Id="rId2" Type="http://schemas.openxmlformats.org/officeDocument/2006/relationships/image" Target="../media/image64.png"/><Relationship Id="rId16" Type="http://schemas.openxmlformats.org/officeDocument/2006/relationships/image" Target="../media/image280.png"/><Relationship Id="rId20" Type="http://schemas.openxmlformats.org/officeDocument/2006/relationships/image" Target="../media/image320.png"/><Relationship Id="rId29" Type="http://schemas.openxmlformats.org/officeDocument/2006/relationships/image" Target="../media/image77.png"/><Relationship Id="rId1" Type="http://schemas.openxmlformats.org/officeDocument/2006/relationships/slideLayout" Target="../slideLayouts/slideLayout99.xml"/><Relationship Id="rId6" Type="http://schemas.openxmlformats.org/officeDocument/2006/relationships/image" Target="../media/image201.png"/><Relationship Id="rId11" Type="http://schemas.openxmlformats.org/officeDocument/2006/relationships/image" Target="../media/image230.png"/><Relationship Id="rId24" Type="http://schemas.openxmlformats.org/officeDocument/2006/relationships/image" Target="../media/image72.png"/><Relationship Id="rId5" Type="http://schemas.openxmlformats.org/officeDocument/2006/relationships/image" Target="../media/image190.png"/><Relationship Id="rId15" Type="http://schemas.openxmlformats.org/officeDocument/2006/relationships/image" Target="../media/image270.png"/><Relationship Id="rId23" Type="http://schemas.openxmlformats.org/officeDocument/2006/relationships/image" Target="../media/image71.png"/><Relationship Id="rId28" Type="http://schemas.openxmlformats.org/officeDocument/2006/relationships/image" Target="../media/image76.png"/><Relationship Id="rId10" Type="http://schemas.openxmlformats.org/officeDocument/2006/relationships/image" Target="../media/image220.png"/><Relationship Id="rId19" Type="http://schemas.openxmlformats.org/officeDocument/2006/relationships/image" Target="../media/image310.png"/><Relationship Id="rId4" Type="http://schemas.openxmlformats.org/officeDocument/2006/relationships/image" Target="../media/image160.png"/><Relationship Id="rId9" Type="http://schemas.openxmlformats.org/officeDocument/2006/relationships/image" Target="../media/image210.png"/><Relationship Id="rId14" Type="http://schemas.openxmlformats.org/officeDocument/2006/relationships/image" Target="../media/image260.png"/><Relationship Id="rId22" Type="http://schemas.openxmlformats.org/officeDocument/2006/relationships/image" Target="../media/image70.png"/><Relationship Id="rId27" Type="http://schemas.openxmlformats.org/officeDocument/2006/relationships/image" Target="../media/image75.png"/><Relationship Id="rId30" Type="http://schemas.openxmlformats.org/officeDocument/2006/relationships/image" Target="../media/image78.png"/></Relationships>
</file>

<file path=ppt/slides/_rels/slide76.xml.rels><?xml version="1.0" encoding="UTF-8" standalone="yes"?>
<Relationships xmlns="http://schemas.openxmlformats.org/package/2006/relationships"><Relationship Id="rId8" Type="http://schemas.openxmlformats.org/officeDocument/2006/relationships/image" Target="../media/image74.png"/><Relationship Id="rId13" Type="http://schemas.openxmlformats.org/officeDocument/2006/relationships/image" Target="../media/image79.jpeg"/><Relationship Id="rId3" Type="http://schemas.openxmlformats.org/officeDocument/2006/relationships/image" Target="../media/image69.png"/><Relationship Id="rId7" Type="http://schemas.openxmlformats.org/officeDocument/2006/relationships/image" Target="../media/image73.png"/><Relationship Id="rId12" Type="http://schemas.openxmlformats.org/officeDocument/2006/relationships/image" Target="../media/image78.png"/><Relationship Id="rId2" Type="http://schemas.openxmlformats.org/officeDocument/2006/relationships/image" Target="../media/image64.png"/><Relationship Id="rId1" Type="http://schemas.openxmlformats.org/officeDocument/2006/relationships/slideLayout" Target="../slideLayouts/slideLayout99.xml"/><Relationship Id="rId6" Type="http://schemas.openxmlformats.org/officeDocument/2006/relationships/image" Target="../media/image72.png"/><Relationship Id="rId11" Type="http://schemas.openxmlformats.org/officeDocument/2006/relationships/image" Target="../media/image77.png"/><Relationship Id="rId5" Type="http://schemas.openxmlformats.org/officeDocument/2006/relationships/image" Target="../media/image71.png"/><Relationship Id="rId10" Type="http://schemas.openxmlformats.org/officeDocument/2006/relationships/image" Target="../media/image76.png"/><Relationship Id="rId4" Type="http://schemas.openxmlformats.org/officeDocument/2006/relationships/image" Target="../media/image70.png"/><Relationship Id="rId9" Type="http://schemas.openxmlformats.org/officeDocument/2006/relationships/image" Target="../media/image75.png"/></Relationships>
</file>

<file path=ppt/slides/_rels/slide7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0.xml"/><Relationship Id="rId1" Type="http://schemas.openxmlformats.org/officeDocument/2006/relationships/slideLayout" Target="../slideLayouts/slideLayout112.xml"/><Relationship Id="rId5" Type="http://schemas.openxmlformats.org/officeDocument/2006/relationships/image" Target="../media/image67.png"/><Relationship Id="rId4" Type="http://schemas.openxmlformats.org/officeDocument/2006/relationships/image" Target="../media/image80.png"/></Relationships>
</file>

<file path=ppt/slides/_rels/slide78.xml.rels><?xml version="1.0" encoding="UTF-8" standalone="yes"?>
<Relationships xmlns="http://schemas.openxmlformats.org/package/2006/relationships"><Relationship Id="rId3" Type="http://schemas.openxmlformats.org/officeDocument/2006/relationships/image" Target="../media/image81.emf"/><Relationship Id="rId2" Type="http://schemas.openxmlformats.org/officeDocument/2006/relationships/image" Target="../media/image64.png"/><Relationship Id="rId1" Type="http://schemas.openxmlformats.org/officeDocument/2006/relationships/slideLayout" Target="../slideLayouts/slideLayout99.xml"/></Relationships>
</file>

<file path=ppt/slides/_rels/slide7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9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80.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1.xml"/><Relationship Id="rId1" Type="http://schemas.openxmlformats.org/officeDocument/2006/relationships/slideLayout" Target="../slideLayouts/slideLayout112.xml"/><Relationship Id="rId6" Type="http://schemas.openxmlformats.org/officeDocument/2006/relationships/image" Target="../media/image67.png"/><Relationship Id="rId5" Type="http://schemas.openxmlformats.org/officeDocument/2006/relationships/image" Target="../media/image80.png"/><Relationship Id="rId4" Type="http://schemas.openxmlformats.org/officeDocument/2006/relationships/image" Target="../media/image66.png"/></Relationships>
</file>

<file path=ppt/slides/_rels/slide81.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image" Target="../media/image83.png"/><Relationship Id="rId7" Type="http://schemas.openxmlformats.org/officeDocument/2006/relationships/image" Target="../media/image86.png"/><Relationship Id="rId12" Type="http://schemas.openxmlformats.org/officeDocument/2006/relationships/image" Target="../media/image91.png"/><Relationship Id="rId2" Type="http://schemas.openxmlformats.org/officeDocument/2006/relationships/image" Target="../media/image64.png"/><Relationship Id="rId1" Type="http://schemas.openxmlformats.org/officeDocument/2006/relationships/slideLayout" Target="../slideLayouts/slideLayout99.xml"/><Relationship Id="rId6" Type="http://schemas.openxmlformats.org/officeDocument/2006/relationships/image" Target="../media/image85.png"/><Relationship Id="rId11" Type="http://schemas.openxmlformats.org/officeDocument/2006/relationships/image" Target="../media/image90.png"/><Relationship Id="rId5" Type="http://schemas.openxmlformats.org/officeDocument/2006/relationships/image" Target="../media/image75.png"/><Relationship Id="rId10" Type="http://schemas.openxmlformats.org/officeDocument/2006/relationships/image" Target="../media/image89.png"/><Relationship Id="rId4" Type="http://schemas.openxmlformats.org/officeDocument/2006/relationships/image" Target="../media/image84.png"/><Relationship Id="rId9" Type="http://schemas.openxmlformats.org/officeDocument/2006/relationships/image" Target="../media/image88.png"/></Relationships>
</file>

<file path=ppt/slides/_rels/slide8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64.png"/><Relationship Id="rId1" Type="http://schemas.openxmlformats.org/officeDocument/2006/relationships/slideLayout" Target="../slideLayouts/slideLayout99.xml"/><Relationship Id="rId5" Type="http://schemas.openxmlformats.org/officeDocument/2006/relationships/image" Target="../media/image94.png"/><Relationship Id="rId4" Type="http://schemas.openxmlformats.org/officeDocument/2006/relationships/image" Target="../media/image93.png"/></Relationships>
</file>

<file path=ppt/slides/_rels/slide83.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64.png"/><Relationship Id="rId1" Type="http://schemas.openxmlformats.org/officeDocument/2006/relationships/slideLayout" Target="../slideLayouts/slideLayout99.xml"/><Relationship Id="rId5" Type="http://schemas.openxmlformats.org/officeDocument/2006/relationships/image" Target="../media/image97.png"/><Relationship Id="rId4" Type="http://schemas.openxmlformats.org/officeDocument/2006/relationships/image" Target="../media/image96.png"/></Relationships>
</file>

<file path=ppt/slides/_rels/slide84.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64.png"/><Relationship Id="rId1" Type="http://schemas.openxmlformats.org/officeDocument/2006/relationships/slideLayout" Target="../slideLayouts/slideLayout99.xml"/><Relationship Id="rId4" Type="http://schemas.openxmlformats.org/officeDocument/2006/relationships/image" Target="../media/image99.png"/></Relationships>
</file>

<file path=ppt/slides/_rels/slide8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99.xml"/></Relationships>
</file>

<file path=ppt/slides/_rels/slide86.xml.rels><?xml version="1.0" encoding="UTF-8" standalone="yes"?>
<Relationships xmlns="http://schemas.openxmlformats.org/package/2006/relationships"><Relationship Id="rId8" Type="http://schemas.openxmlformats.org/officeDocument/2006/relationships/image" Target="../media/image87.png"/><Relationship Id="rId13" Type="http://schemas.openxmlformats.org/officeDocument/2006/relationships/image" Target="../media/image102.png"/><Relationship Id="rId3" Type="http://schemas.openxmlformats.org/officeDocument/2006/relationships/image" Target="../media/image100.png"/><Relationship Id="rId7" Type="http://schemas.openxmlformats.org/officeDocument/2006/relationships/image" Target="../media/image86.png"/><Relationship Id="rId12" Type="http://schemas.openxmlformats.org/officeDocument/2006/relationships/image" Target="../media/image90.png"/><Relationship Id="rId2" Type="http://schemas.openxmlformats.org/officeDocument/2006/relationships/image" Target="../media/image64.png"/><Relationship Id="rId1" Type="http://schemas.openxmlformats.org/officeDocument/2006/relationships/slideLayout" Target="../slideLayouts/slideLayout99.xml"/><Relationship Id="rId6" Type="http://schemas.openxmlformats.org/officeDocument/2006/relationships/image" Target="../media/image75.png"/><Relationship Id="rId11" Type="http://schemas.openxmlformats.org/officeDocument/2006/relationships/image" Target="../media/image89.png"/><Relationship Id="rId5" Type="http://schemas.openxmlformats.org/officeDocument/2006/relationships/image" Target="../media/image84.png"/><Relationship Id="rId10" Type="http://schemas.openxmlformats.org/officeDocument/2006/relationships/image" Target="../media/image101.png"/><Relationship Id="rId4" Type="http://schemas.openxmlformats.org/officeDocument/2006/relationships/image" Target="../media/image83.png"/><Relationship Id="rId9" Type="http://schemas.openxmlformats.org/officeDocument/2006/relationships/image" Target="../media/image85.png"/></Relationships>
</file>

<file path=ppt/slides/_rels/slide87.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64.png"/><Relationship Id="rId1" Type="http://schemas.openxmlformats.org/officeDocument/2006/relationships/slideLayout" Target="../slideLayouts/slideLayout99.xml"/><Relationship Id="rId5" Type="http://schemas.openxmlformats.org/officeDocument/2006/relationships/image" Target="../media/image105.png"/><Relationship Id="rId4" Type="http://schemas.openxmlformats.org/officeDocument/2006/relationships/image" Target="../media/image104.png"/></Relationships>
</file>

<file path=ppt/slides/_rels/slide88.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64.png"/><Relationship Id="rId1" Type="http://schemas.openxmlformats.org/officeDocument/2006/relationships/slideLayout" Target="../slideLayouts/slideLayout99.xml"/><Relationship Id="rId5" Type="http://schemas.openxmlformats.org/officeDocument/2006/relationships/image" Target="../media/image108.png"/><Relationship Id="rId4" Type="http://schemas.openxmlformats.org/officeDocument/2006/relationships/image" Target="../media/image107.png"/></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1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0.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99.xml"/></Relationships>
</file>

<file path=ppt/slides/_rels/slide91.xml.rels><?xml version="1.0" encoding="UTF-8" standalone="yes"?>
<Relationships xmlns="http://schemas.openxmlformats.org/package/2006/relationships"><Relationship Id="rId3" Type="http://schemas.openxmlformats.org/officeDocument/2006/relationships/image" Target="../media/image110.emf"/><Relationship Id="rId2" Type="http://schemas.openxmlformats.org/officeDocument/2006/relationships/image" Target="../media/image109.emf"/><Relationship Id="rId1" Type="http://schemas.openxmlformats.org/officeDocument/2006/relationships/slideLayout" Target="../slideLayouts/slideLayout100.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00.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00.xml"/></Relationships>
</file>

<file path=ppt/slides/_rels/slide94.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100.xml"/><Relationship Id="rId1" Type="http://schemas.openxmlformats.org/officeDocument/2006/relationships/vmlDrawing" Target="../drawings/vmlDrawing2.vml"/><Relationship Id="rId4" Type="http://schemas.openxmlformats.org/officeDocument/2006/relationships/image" Target="../media/image111.emf"/></Relationships>
</file>

<file path=ppt/slides/_rels/slide95.xml.rels><?xml version="1.0" encoding="UTF-8" standalone="yes"?>
<Relationships xmlns="http://schemas.openxmlformats.org/package/2006/relationships"><Relationship Id="rId3" Type="http://schemas.openxmlformats.org/officeDocument/2006/relationships/image" Target="../media/image110.emf"/><Relationship Id="rId2" Type="http://schemas.openxmlformats.org/officeDocument/2006/relationships/image" Target="../media/image109.emf"/><Relationship Id="rId1" Type="http://schemas.openxmlformats.org/officeDocument/2006/relationships/slideLayout" Target="../slideLayouts/slideLayout100.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00.xml"/></Relationships>
</file>

<file path=ppt/slides/_rels/slide97.xml.rels><?xml version="1.0" encoding="UTF-8" standalone="yes"?>
<Relationships xmlns="http://schemas.openxmlformats.org/package/2006/relationships"><Relationship Id="rId2" Type="http://schemas.openxmlformats.org/officeDocument/2006/relationships/image" Target="../media/image46.tif"/><Relationship Id="rId1" Type="http://schemas.openxmlformats.org/officeDocument/2006/relationships/slideLayout" Target="../slideLayouts/slideLayout73.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3" name="组合 1"/>
          <p:cNvGrpSpPr/>
          <p:nvPr/>
        </p:nvGrpSpPr>
        <p:grpSpPr>
          <a:xfrm>
            <a:off x="1847699" y="869358"/>
            <a:ext cx="7795695" cy="3156178"/>
            <a:chOff x="221133" y="65553"/>
            <a:chExt cx="7795693" cy="1727552"/>
          </a:xfrm>
        </p:grpSpPr>
        <p:sp>
          <p:nvSpPr>
            <p:cNvPr id="317" name="TextBox 100"/>
            <p:cNvSpPr txBox="1"/>
            <p:nvPr/>
          </p:nvSpPr>
          <p:spPr>
            <a:xfrm>
              <a:off x="4342825" y="1473027"/>
              <a:ext cx="185303" cy="320078"/>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45718" tIns="45718" rIns="45718" bIns="45718" numCol="1" anchor="t">
              <a:spAutoFit/>
            </a:bodyPr>
            <a:lstStyle/>
            <a:p>
              <a:pPr algn="ctr">
                <a:defRPr sz="3200">
                  <a:solidFill>
                    <a:srgbClr val="404040"/>
                  </a:solidFill>
                  <a:latin typeface="宋体"/>
                  <a:ea typeface="宋体"/>
                  <a:cs typeface="宋体"/>
                  <a:sym typeface="宋体"/>
                </a:defRPr>
              </a:pPr>
              <a:r>
                <a:rPr lang="en-US" dirty="0">
                  <a:latin typeface="+mj-lt"/>
                </a:rPr>
                <a:t> </a:t>
              </a:r>
              <a:endParaRPr dirty="0">
                <a:latin typeface="+mj-lt"/>
              </a:endParaRPr>
            </a:p>
          </p:txBody>
        </p:sp>
        <p:grpSp>
          <p:nvGrpSpPr>
            <p:cNvPr id="321" name="圆角矩形 224"/>
            <p:cNvGrpSpPr/>
            <p:nvPr/>
          </p:nvGrpSpPr>
          <p:grpSpPr>
            <a:xfrm>
              <a:off x="221133" y="65553"/>
              <a:ext cx="7795693" cy="1323727"/>
              <a:chOff x="0" y="0"/>
              <a:chExt cx="7795691" cy="1323726"/>
            </a:xfrm>
          </p:grpSpPr>
          <p:sp>
            <p:nvSpPr>
              <p:cNvPr id="319" name="Rounded Rectangle"/>
              <p:cNvSpPr/>
              <p:nvPr/>
            </p:nvSpPr>
            <p:spPr>
              <a:xfrm>
                <a:off x="0" y="0"/>
                <a:ext cx="7795691" cy="1323726"/>
              </a:xfrm>
              <a:prstGeom prst="roundRect">
                <a:avLst>
                  <a:gd name="adj" fmla="val 42270"/>
                </a:avLst>
              </a:prstGeom>
              <a:solidFill>
                <a:srgbClr val="D9D9D9"/>
              </a:solidFill>
              <a:ln w="12700" cap="flat">
                <a:noFill/>
                <a:miter lim="400000"/>
              </a:ln>
              <a:effectLst/>
            </p:spPr>
            <p:txBody>
              <a:bodyPr wrap="square" lIns="45718" tIns="45718" rIns="45718" bIns="45718" numCol="1" anchor="ctr">
                <a:noAutofit/>
              </a:bodyPr>
              <a:lstStyle/>
              <a:p>
                <a:pPr algn="ctr">
                  <a:defRPr sz="3600">
                    <a:latin typeface="Impact"/>
                    <a:ea typeface="Impact"/>
                    <a:cs typeface="Impact"/>
                    <a:sym typeface="Impact"/>
                  </a:defRPr>
                </a:pPr>
                <a:endParaRPr/>
              </a:p>
            </p:txBody>
          </p:sp>
          <p:sp>
            <p:nvSpPr>
              <p:cNvPr id="320" name="基于图计算的智能服务平台"/>
              <p:cNvSpPr txBox="1"/>
              <p:nvPr/>
            </p:nvSpPr>
            <p:spPr>
              <a:xfrm>
                <a:off x="163883" y="181741"/>
                <a:ext cx="7467924" cy="96023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ctr">
                <a:spAutoFit/>
              </a:bodyPr>
              <a:lstStyle>
                <a:lvl1pPr algn="ctr">
                  <a:defRPr sz="3600" b="1"/>
                </a:lvl1pPr>
              </a:lstStyle>
              <a:p>
                <a:r>
                  <a:rPr lang="en-US" dirty="0"/>
                  <a:t>Towards Big Graph Processing: Applications, Challenges, and Advances </a:t>
                </a:r>
                <a:endParaRPr dirty="0"/>
              </a:p>
            </p:txBody>
          </p:sp>
        </p:grpSp>
      </p:grpSp>
      <p:sp>
        <p:nvSpPr>
          <p:cNvPr id="324" name="矩形 29"/>
          <p:cNvSpPr txBox="1"/>
          <p:nvPr/>
        </p:nvSpPr>
        <p:spPr>
          <a:xfrm>
            <a:off x="11292257" y="13960"/>
            <a:ext cx="775139" cy="230828"/>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p>
            <a:pPr>
              <a:defRPr sz="100">
                <a:solidFill>
                  <a:srgbClr val="EEECE1"/>
                </a:solidFill>
                <a:latin typeface="+mj-lt"/>
                <a:ea typeface="+mj-ea"/>
                <a:cs typeface="+mj-cs"/>
                <a:sym typeface="Calibri"/>
              </a:defRPr>
            </a:pPr>
            <a:r>
              <a:t>PPT模板下载：www.1ppt.com/moban/     行业PPT模板：www.1ppt.com/hangye/ </a:t>
            </a:r>
          </a:p>
          <a:p>
            <a:pPr>
              <a:defRPr sz="100">
                <a:solidFill>
                  <a:srgbClr val="EEECE1"/>
                </a:solidFill>
                <a:latin typeface="+mj-lt"/>
                <a:ea typeface="+mj-ea"/>
                <a:cs typeface="+mj-cs"/>
                <a:sym typeface="Calibri"/>
              </a:defRPr>
            </a:pPr>
            <a:r>
              <a:t>节日PPT模板：www.1ppt.com/jieri/           PPT素材下载：www.1ppt.com/sucai/</a:t>
            </a:r>
          </a:p>
          <a:p>
            <a:pPr>
              <a:defRPr sz="100">
                <a:solidFill>
                  <a:srgbClr val="EEECE1"/>
                </a:solidFill>
                <a:latin typeface="+mj-lt"/>
                <a:ea typeface="+mj-ea"/>
                <a:cs typeface="+mj-cs"/>
                <a:sym typeface="Calibri"/>
              </a:defRPr>
            </a:pPr>
            <a:r>
              <a:t>PPT背景图片：www.1ppt.com/beijing/      PPT图表下载：www.1ppt.com/tubiao/      </a:t>
            </a:r>
          </a:p>
          <a:p>
            <a:pPr>
              <a:defRPr sz="100">
                <a:solidFill>
                  <a:srgbClr val="EEECE1"/>
                </a:solidFill>
                <a:latin typeface="+mj-lt"/>
                <a:ea typeface="+mj-ea"/>
                <a:cs typeface="+mj-cs"/>
                <a:sym typeface="Calibri"/>
              </a:defRPr>
            </a:pPr>
            <a:r>
              <a:t>优秀PPT下载：www.1ppt.com/xiazai/        PPT教程： www.1ppt.com/powerpoint/      </a:t>
            </a:r>
          </a:p>
          <a:p>
            <a:pPr>
              <a:defRPr sz="100">
                <a:solidFill>
                  <a:srgbClr val="EEECE1"/>
                </a:solidFill>
                <a:latin typeface="+mj-lt"/>
                <a:ea typeface="+mj-ea"/>
                <a:cs typeface="+mj-cs"/>
                <a:sym typeface="Calibri"/>
              </a:defRPr>
            </a:pPr>
            <a:r>
              <a:t>Word教程： www.1ppt.com/word/              Excel教程：www.1ppt.com/excel/  </a:t>
            </a:r>
          </a:p>
          <a:p>
            <a:pPr>
              <a:defRPr sz="100">
                <a:solidFill>
                  <a:srgbClr val="EEECE1"/>
                </a:solidFill>
                <a:latin typeface="+mj-lt"/>
                <a:ea typeface="+mj-ea"/>
                <a:cs typeface="+mj-cs"/>
                <a:sym typeface="Calibri"/>
              </a:defRPr>
            </a:pPr>
            <a:r>
              <a:t>资料下载：www.1ppt.com/ziliao/                PPT课件下载：www.1ppt.com/kejian/ </a:t>
            </a:r>
          </a:p>
          <a:p>
            <a:pPr>
              <a:defRPr sz="100">
                <a:solidFill>
                  <a:srgbClr val="EEECE1"/>
                </a:solidFill>
                <a:latin typeface="+mj-lt"/>
                <a:ea typeface="+mj-ea"/>
                <a:cs typeface="+mj-cs"/>
                <a:sym typeface="Calibri"/>
              </a:defRPr>
            </a:pPr>
            <a:r>
              <a:t>范文下载：www.1ppt.com/fanwen/             试卷下载：www.1ppt.com/shiti/  </a:t>
            </a:r>
          </a:p>
          <a:p>
            <a:pPr>
              <a:defRPr sz="100">
                <a:solidFill>
                  <a:srgbClr val="EEECE1"/>
                </a:solidFill>
                <a:latin typeface="+mj-lt"/>
                <a:ea typeface="+mj-ea"/>
                <a:cs typeface="+mj-cs"/>
                <a:sym typeface="Calibri"/>
              </a:defRPr>
            </a:pPr>
            <a:r>
              <a:t>教案下载：www.1ppt.com/jiaoan/        PPT论坛：www.1ppt.cn</a:t>
            </a:r>
          </a:p>
          <a:p>
            <a:pPr>
              <a:defRPr sz="100">
                <a:solidFill>
                  <a:srgbClr val="EEECE1"/>
                </a:solidFill>
                <a:latin typeface="+mj-lt"/>
                <a:ea typeface="+mj-ea"/>
                <a:cs typeface="+mj-cs"/>
                <a:sym typeface="Calibri"/>
              </a:defRPr>
            </a:pPr>
            <a:r>
              <a:t> </a:t>
            </a:r>
          </a:p>
        </p:txBody>
      </p:sp>
      <p:sp>
        <p:nvSpPr>
          <p:cNvPr id="2" name="TextBox 1"/>
          <p:cNvSpPr txBox="1"/>
          <p:nvPr/>
        </p:nvSpPr>
        <p:spPr>
          <a:xfrm>
            <a:off x="2351584" y="3974941"/>
            <a:ext cx="7704856" cy="120032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err="1">
                <a:ln>
                  <a:noFill/>
                </a:ln>
                <a:solidFill>
                  <a:srgbClr val="000000"/>
                </a:solidFill>
                <a:effectLst/>
                <a:uFillTx/>
                <a:latin typeface="+mn-lt"/>
                <a:ea typeface="+mn-ea"/>
                <a:cs typeface="+mn-cs"/>
                <a:sym typeface="Helvetica"/>
              </a:rPr>
              <a:t>Xuemin</a:t>
            </a:r>
            <a:r>
              <a:rPr kumimoji="0" lang="en-US" sz="3600" b="0" i="0" u="none" strike="noStrike" cap="none" spc="0" normalizeH="0" baseline="0" dirty="0">
                <a:ln>
                  <a:noFill/>
                </a:ln>
                <a:solidFill>
                  <a:srgbClr val="000000"/>
                </a:solidFill>
                <a:effectLst/>
                <a:uFillTx/>
                <a:latin typeface="+mn-lt"/>
                <a:ea typeface="+mn-ea"/>
                <a:cs typeface="+mn-cs"/>
                <a:sym typeface="Helvetica"/>
              </a:rPr>
              <a:t> Lin</a:t>
            </a:r>
          </a:p>
          <a:p>
            <a:pPr marL="0" marR="0" indent="0" algn="ctr" defTabSz="9144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n-lt"/>
                <a:ea typeface="+mn-ea"/>
                <a:cs typeface="+mn-cs"/>
                <a:sym typeface="Helvetica"/>
              </a:rPr>
              <a:t>UNSW</a:t>
            </a:r>
            <a:endParaRPr kumimoji="0" lang="en-AU" sz="3600" b="0" i="0" u="none" strike="noStrike" cap="none" spc="0" normalizeH="0" baseline="0" dirty="0">
              <a:ln>
                <a:noFill/>
              </a:ln>
              <a:solidFill>
                <a:srgbClr val="000000"/>
              </a:solidFill>
              <a:effectLst/>
              <a:uFillTx/>
              <a:latin typeface="+mn-lt"/>
              <a:ea typeface="+mn-ea"/>
              <a:cs typeface="+mn-cs"/>
              <a:sym typeface="Helvetica"/>
            </a:endParaRP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981200" y="1600201"/>
            <a:ext cx="8229600" cy="2323755"/>
          </a:xfrm>
        </p:spPr>
        <p:txBody>
          <a:bodyPr>
            <a:normAutofit fontScale="77500" lnSpcReduction="20000"/>
          </a:bodyPr>
          <a:lstStyle/>
          <a:p>
            <a:r>
              <a:rPr kumimoji="1" lang="en-US" altLang="zh-CN" dirty="0"/>
              <a:t>Heuristic</a:t>
            </a:r>
            <a:r>
              <a:rPr kumimoji="1" lang="zh-CN" altLang="en-US" dirty="0"/>
              <a:t> </a:t>
            </a:r>
            <a:r>
              <a:rPr kumimoji="1" lang="en-US" altLang="zh-CN" dirty="0"/>
              <a:t>Solutions:</a:t>
            </a:r>
          </a:p>
          <a:p>
            <a:pPr lvl="1"/>
            <a:r>
              <a:rPr kumimoji="1" lang="en-US" altLang="zh-CN" dirty="0"/>
              <a:t>Constructive heuristics: Nearest-neighbors (greedy), spanning tree, </a:t>
            </a:r>
            <a:r>
              <a:rPr kumimoji="1" lang="en-US" altLang="zh-CN" dirty="0" err="1"/>
              <a:t>bitonic</a:t>
            </a:r>
            <a:r>
              <a:rPr kumimoji="1" lang="en-US" altLang="zh-CN" dirty="0"/>
              <a:t> tour</a:t>
            </a:r>
            <a:r>
              <a:rPr kumimoji="1" lang="zh-CN" altLang="en-US" dirty="0"/>
              <a:t>, </a:t>
            </a:r>
            <a:r>
              <a:rPr kumimoji="1" lang="en-US" altLang="zh-CN" dirty="0"/>
              <a:t>etc.</a:t>
            </a:r>
          </a:p>
          <a:p>
            <a:pPr lvl="1"/>
            <a:r>
              <a:rPr kumimoji="1" lang="en-US" altLang="zh-CN" dirty="0"/>
              <a:t>for extremely large problems (millions of cities), within a reasonable time which are with a high probability just 2–3% away from the optimal solution</a:t>
            </a:r>
          </a:p>
          <a:p>
            <a:pPr lvl="1"/>
            <a:endParaRPr kumimoji="1" lang="zh-CN" altLang="en-US" dirty="0"/>
          </a:p>
        </p:txBody>
      </p:sp>
      <p:sp>
        <p:nvSpPr>
          <p:cNvPr id="2" name="标题 1"/>
          <p:cNvSpPr>
            <a:spLocks noGrp="1"/>
          </p:cNvSpPr>
          <p:nvPr>
            <p:ph type="title"/>
          </p:nvPr>
        </p:nvSpPr>
        <p:spPr/>
        <p:txBody>
          <a:bodyPr/>
          <a:lstStyle/>
          <a:p>
            <a:r>
              <a:rPr kumimoji="1" lang="en-US" altLang="zh-CN" dirty="0"/>
              <a:t>2. Travelling salesman</a:t>
            </a:r>
            <a:r>
              <a:rPr kumimoji="1" lang="zh-CN" altLang="en-US" dirty="0"/>
              <a:t> </a:t>
            </a:r>
            <a:r>
              <a:rPr kumimoji="1" lang="en-US" altLang="zh-CN" dirty="0"/>
              <a:t>(cont.)</a:t>
            </a:r>
            <a:endParaRPr kumimoji="1" lang="zh-CN" altLang="en-US" dirty="0"/>
          </a:p>
        </p:txBody>
      </p:sp>
      <p:sp>
        <p:nvSpPr>
          <p:cNvPr id="5" name="文本框 4"/>
          <p:cNvSpPr txBox="1"/>
          <p:nvPr/>
        </p:nvSpPr>
        <p:spPr>
          <a:xfrm>
            <a:off x="1524001" y="4014058"/>
            <a:ext cx="5121323" cy="1569660"/>
          </a:xfrm>
          <a:prstGeom prst="rect">
            <a:avLst/>
          </a:prstGeom>
          <a:noFill/>
        </p:spPr>
        <p:txBody>
          <a:bodyPr wrap="square" rtlCol="0">
            <a:spAutoFit/>
          </a:bodyPr>
          <a:lstStyle/>
          <a:p>
            <a:pPr lvl="1"/>
            <a:r>
              <a:rPr kumimoji="1" lang="en-US" altLang="zh-CN" sz="2400" dirty="0"/>
              <a:t>Widely</a:t>
            </a:r>
            <a:r>
              <a:rPr kumimoji="1" lang="zh-CN" altLang="en-US" sz="2400" dirty="0"/>
              <a:t> </a:t>
            </a:r>
            <a:r>
              <a:rPr kumimoji="1" lang="en-US" altLang="zh-CN" sz="2400" dirty="0"/>
              <a:t>used</a:t>
            </a:r>
            <a:r>
              <a:rPr kumimoji="1" lang="zh-CN" altLang="en-US" sz="2400" dirty="0"/>
              <a:t> </a:t>
            </a:r>
            <a:r>
              <a:rPr kumimoji="1" lang="en-US" altLang="zh-CN" sz="2400" dirty="0"/>
              <a:t>in</a:t>
            </a:r>
            <a:r>
              <a:rPr kumimoji="1" lang="zh-CN" altLang="en-US" sz="2400" dirty="0"/>
              <a:t> </a:t>
            </a:r>
            <a:r>
              <a:rPr kumimoji="1" lang="en-US" altLang="zh-CN" sz="2400" dirty="0"/>
              <a:t>several</a:t>
            </a:r>
            <a:r>
              <a:rPr kumimoji="1" lang="zh-CN" altLang="en-US" sz="2400" dirty="0"/>
              <a:t> </a:t>
            </a:r>
            <a:r>
              <a:rPr kumimoji="1" lang="en-US" altLang="zh-CN" sz="2400" dirty="0"/>
              <a:t>applications:</a:t>
            </a:r>
          </a:p>
          <a:p>
            <a:pPr lvl="1"/>
            <a:r>
              <a:rPr kumimoji="1" lang="en-US" altLang="zh-CN" sz="2400" dirty="0"/>
              <a:t>planning, logistics</a:t>
            </a:r>
          </a:p>
          <a:p>
            <a:pPr lvl="1"/>
            <a:r>
              <a:rPr kumimoji="1" lang="en-US" altLang="zh-CN" sz="2400" dirty="0"/>
              <a:t>the manufacture of microchips. </a:t>
            </a:r>
            <a:r>
              <a:rPr kumimoji="1" lang="zh-CN" altLang="en-US" sz="2400" dirty="0"/>
              <a:t>   </a:t>
            </a:r>
            <a:endParaRPr kumimoji="1" lang="en-US" altLang="zh-CN" sz="2400" dirty="0"/>
          </a:p>
          <a:p>
            <a:pPr lvl="1"/>
            <a:r>
              <a:rPr kumimoji="1" lang="en-US" altLang="zh-CN" sz="2400" dirty="0"/>
              <a:t>DNA sequencing</a:t>
            </a:r>
            <a:r>
              <a:rPr kumimoji="1" lang="zh-CN" altLang="zh-CN" sz="2400" dirty="0"/>
              <a:t>,</a:t>
            </a:r>
            <a:r>
              <a:rPr kumimoji="1" lang="zh-CN" altLang="en-US" sz="2400" dirty="0"/>
              <a:t> </a:t>
            </a:r>
            <a:r>
              <a:rPr kumimoji="1" lang="en-US" altLang="zh-CN" sz="2400" dirty="0"/>
              <a:t>etc.</a:t>
            </a:r>
            <a:r>
              <a:rPr kumimoji="1" lang="zh-CN" altLang="en-US" sz="2400" dirty="0"/>
              <a:t> </a:t>
            </a:r>
          </a:p>
        </p:txBody>
      </p:sp>
      <p:pic>
        <p:nvPicPr>
          <p:cNvPr id="6" name="图片 5"/>
          <p:cNvPicPr>
            <a:picLocks noChangeAspect="1"/>
          </p:cNvPicPr>
          <p:nvPr/>
        </p:nvPicPr>
        <p:blipFill>
          <a:blip r:embed="rId2"/>
          <a:stretch>
            <a:fillRect/>
          </a:stretch>
        </p:blipFill>
        <p:spPr>
          <a:xfrm>
            <a:off x="6567784" y="4014058"/>
            <a:ext cx="3752762" cy="2646420"/>
          </a:xfrm>
          <a:prstGeom prst="rect">
            <a:avLst/>
          </a:prstGeom>
        </p:spPr>
      </p:pic>
    </p:spTree>
    <p:extLst>
      <p:ext uri="{BB962C8B-B14F-4D97-AF65-F5344CB8AC3E}">
        <p14:creationId xmlns:p14="http://schemas.microsoft.com/office/powerpoint/2010/main" val="218887418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812800" y="1676400"/>
            <a:ext cx="10363200" cy="685800"/>
          </a:xfrm>
        </p:spPr>
        <p:txBody>
          <a:bodyPr>
            <a:normAutofit fontScale="90000"/>
          </a:bodyPr>
          <a:lstStyle/>
          <a:p>
            <a:r>
              <a:rPr kumimoji="1" lang="en-US" altLang="zh-CN" dirty="0"/>
              <a:t>Cohesive subgraphs </a:t>
            </a:r>
            <a:br>
              <a:rPr kumimoji="1" lang="en-US" altLang="zh-CN" dirty="0"/>
            </a:br>
            <a:endParaRPr kumimoji="1" lang="zh-CN" altLang="en-US" dirty="0"/>
          </a:p>
        </p:txBody>
      </p:sp>
      <p:sp>
        <p:nvSpPr>
          <p:cNvPr id="3" name="Text Placeholder 2">
            <a:extLst>
              <a:ext uri="{FF2B5EF4-FFF2-40B4-BE49-F238E27FC236}">
                <a16:creationId xmlns:a16="http://schemas.microsoft.com/office/drawing/2014/main" id="{13922582-BBE2-496F-8E6C-F923C3888B3F}"/>
              </a:ext>
            </a:extLst>
          </p:cNvPr>
          <p:cNvSpPr>
            <a:spLocks noGrp="1"/>
          </p:cNvSpPr>
          <p:nvPr>
            <p:ph type="body" idx="1"/>
          </p:nvPr>
        </p:nvSpPr>
        <p:spPr/>
        <p:txBody>
          <a:bodyPr/>
          <a:lstStyle/>
          <a:p>
            <a:endParaRPr lang="en-AU"/>
          </a:p>
        </p:txBody>
      </p:sp>
    </p:spTree>
    <p:extLst>
      <p:ext uri="{BB962C8B-B14F-4D97-AF65-F5344CB8AC3E}">
        <p14:creationId xmlns:p14="http://schemas.microsoft.com/office/powerpoint/2010/main" val="257787141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solidFill>
                  <a:schemeClr val="accent1">
                    <a:lumMod val="75000"/>
                  </a:schemeClr>
                </a:solidFill>
              </a:rPr>
              <a:t>Applications</a:t>
            </a:r>
            <a:endParaRPr lang="zh-CN" altLang="en-US" dirty="0">
              <a:solidFill>
                <a:schemeClr val="accent1">
                  <a:lumMod val="75000"/>
                </a:schemeClr>
              </a:solidFill>
            </a:endParaRPr>
          </a:p>
        </p:txBody>
      </p:sp>
      <p:sp>
        <p:nvSpPr>
          <p:cNvPr id="3" name="Content Placeholder 2"/>
          <p:cNvSpPr>
            <a:spLocks noGrp="1"/>
          </p:cNvSpPr>
          <p:nvPr>
            <p:ph idx="1"/>
          </p:nvPr>
        </p:nvSpPr>
        <p:spPr>
          <a:xfrm>
            <a:off x="1981200" y="1330762"/>
            <a:ext cx="8229600" cy="4978559"/>
          </a:xfrm>
        </p:spPr>
        <p:txBody>
          <a:bodyPr/>
          <a:lstStyle/>
          <a:p>
            <a:pPr marL="0" indent="0">
              <a:buNone/>
            </a:pPr>
            <a:r>
              <a:rPr lang="en-US" altLang="zh-CN" dirty="0"/>
              <a:t>Fraud detection</a:t>
            </a:r>
            <a:endParaRPr lang="zh-CN" altLang="en-US" dirty="0"/>
          </a:p>
        </p:txBody>
      </p:sp>
      <p:grpSp>
        <p:nvGrpSpPr>
          <p:cNvPr id="4" name="组合 6"/>
          <p:cNvGrpSpPr/>
          <p:nvPr/>
        </p:nvGrpSpPr>
        <p:grpSpPr>
          <a:xfrm>
            <a:off x="5447102" y="2924945"/>
            <a:ext cx="5113395" cy="1800847"/>
            <a:chOff x="-1" y="0"/>
            <a:chExt cx="5624732" cy="1800845"/>
          </a:xfrm>
        </p:grpSpPr>
        <p:sp>
          <p:nvSpPr>
            <p:cNvPr id="5" name="椭圆 7"/>
            <p:cNvSpPr/>
            <p:nvPr/>
          </p:nvSpPr>
          <p:spPr>
            <a:xfrm>
              <a:off x="2617900" y="1429899"/>
              <a:ext cx="389833" cy="370947"/>
            </a:xfrm>
            <a:prstGeom prst="ellipse">
              <a:avLst/>
            </a:prstGeom>
            <a:solidFill>
              <a:srgbClr val="FF0000"/>
            </a:solidFill>
            <a:ln w="38100" cap="flat">
              <a:solidFill>
                <a:srgbClr val="000000"/>
              </a:solidFill>
              <a:prstDash val="solid"/>
              <a:miter lim="800000"/>
            </a:ln>
            <a:effectLst/>
          </p:spPr>
          <p:txBody>
            <a:bodyPr wrap="square" lIns="45718" tIns="45718" rIns="45718" bIns="45718" numCol="1" anchor="ctr">
              <a:noAutofit/>
            </a:bodyPr>
            <a:lstStyle/>
            <a:p>
              <a:pPr algn="ctr" hangingPunct="1">
                <a:defRPr>
                  <a:latin typeface="+mj-lt"/>
                  <a:ea typeface="+mj-ea"/>
                  <a:cs typeface="+mj-cs"/>
                  <a:sym typeface="Calibri"/>
                </a:defRPr>
              </a:pPr>
              <a:endParaRPr kern="1200">
                <a:solidFill>
                  <a:prstClr val="black"/>
                </a:solidFill>
                <a:latin typeface="Calibri"/>
                <a:sym typeface="Calibri"/>
              </a:endParaRPr>
            </a:p>
          </p:txBody>
        </p:sp>
        <p:sp>
          <p:nvSpPr>
            <p:cNvPr id="6" name="椭圆 8"/>
            <p:cNvSpPr/>
            <p:nvPr/>
          </p:nvSpPr>
          <p:spPr>
            <a:xfrm>
              <a:off x="3490233" y="1429899"/>
              <a:ext cx="389833" cy="370947"/>
            </a:xfrm>
            <a:prstGeom prst="ellipse">
              <a:avLst/>
            </a:prstGeom>
            <a:solidFill>
              <a:srgbClr val="FF0000"/>
            </a:solidFill>
            <a:ln w="38100" cap="flat">
              <a:solidFill>
                <a:srgbClr val="000000"/>
              </a:solidFill>
              <a:prstDash val="solid"/>
              <a:miter lim="800000"/>
            </a:ln>
            <a:effectLst/>
          </p:spPr>
          <p:txBody>
            <a:bodyPr wrap="square" lIns="45718" tIns="45718" rIns="45718" bIns="45718" numCol="1" anchor="ctr">
              <a:noAutofit/>
            </a:bodyPr>
            <a:lstStyle/>
            <a:p>
              <a:pPr algn="ctr" hangingPunct="1">
                <a:defRPr>
                  <a:latin typeface="+mj-lt"/>
                  <a:ea typeface="+mj-ea"/>
                  <a:cs typeface="+mj-cs"/>
                  <a:sym typeface="Calibri"/>
                </a:defRPr>
              </a:pPr>
              <a:endParaRPr kern="1200">
                <a:solidFill>
                  <a:prstClr val="black"/>
                </a:solidFill>
                <a:latin typeface="Calibri"/>
                <a:sym typeface="Calibri"/>
              </a:endParaRPr>
            </a:p>
          </p:txBody>
        </p:sp>
        <p:sp>
          <p:nvSpPr>
            <p:cNvPr id="7" name="椭圆 9"/>
            <p:cNvSpPr/>
            <p:nvPr/>
          </p:nvSpPr>
          <p:spPr>
            <a:xfrm>
              <a:off x="873236" y="1429899"/>
              <a:ext cx="389833" cy="370947"/>
            </a:xfrm>
            <a:prstGeom prst="ellipse">
              <a:avLst/>
            </a:prstGeom>
            <a:solidFill>
              <a:srgbClr val="FF0000"/>
            </a:solidFill>
            <a:ln w="12700" cap="flat">
              <a:solidFill>
                <a:srgbClr val="000000"/>
              </a:solidFill>
              <a:prstDash val="solid"/>
              <a:miter lim="800000"/>
            </a:ln>
            <a:effectLst/>
          </p:spPr>
          <p:txBody>
            <a:bodyPr wrap="square" lIns="45718" tIns="45718" rIns="45718" bIns="45718" numCol="1" anchor="ctr">
              <a:noAutofit/>
            </a:bodyPr>
            <a:lstStyle/>
            <a:p>
              <a:pPr algn="ctr" hangingPunct="1">
                <a:defRPr>
                  <a:latin typeface="+mj-lt"/>
                  <a:ea typeface="+mj-ea"/>
                  <a:cs typeface="+mj-cs"/>
                  <a:sym typeface="Calibri"/>
                </a:defRPr>
              </a:pPr>
              <a:endParaRPr kern="1200">
                <a:solidFill>
                  <a:prstClr val="black"/>
                </a:solidFill>
                <a:latin typeface="Calibri"/>
                <a:sym typeface="Calibri"/>
              </a:endParaRPr>
            </a:p>
          </p:txBody>
        </p:sp>
        <p:sp>
          <p:nvSpPr>
            <p:cNvPr id="8" name="椭圆 10"/>
            <p:cNvSpPr/>
            <p:nvPr/>
          </p:nvSpPr>
          <p:spPr>
            <a:xfrm>
              <a:off x="1745568" y="1429899"/>
              <a:ext cx="389833" cy="370947"/>
            </a:xfrm>
            <a:prstGeom prst="ellipse">
              <a:avLst/>
            </a:prstGeom>
            <a:solidFill>
              <a:srgbClr val="FF0000"/>
            </a:solidFill>
            <a:ln w="38100" cap="flat">
              <a:solidFill>
                <a:srgbClr val="000000"/>
              </a:solidFill>
              <a:prstDash val="solid"/>
              <a:miter lim="800000"/>
            </a:ln>
            <a:effectLst/>
          </p:spPr>
          <p:txBody>
            <a:bodyPr wrap="square" lIns="45718" tIns="45718" rIns="45718" bIns="45718" numCol="1" anchor="ctr">
              <a:noAutofit/>
            </a:bodyPr>
            <a:lstStyle/>
            <a:p>
              <a:pPr algn="ctr" hangingPunct="1">
                <a:defRPr>
                  <a:latin typeface="+mj-lt"/>
                  <a:ea typeface="+mj-ea"/>
                  <a:cs typeface="+mj-cs"/>
                  <a:sym typeface="Calibri"/>
                </a:defRPr>
              </a:pPr>
              <a:endParaRPr kern="1200">
                <a:solidFill>
                  <a:prstClr val="black"/>
                </a:solidFill>
                <a:latin typeface="Calibri"/>
                <a:sym typeface="Calibri"/>
              </a:endParaRPr>
            </a:p>
          </p:txBody>
        </p:sp>
        <p:sp>
          <p:nvSpPr>
            <p:cNvPr id="9" name="椭圆 11"/>
            <p:cNvSpPr/>
            <p:nvPr/>
          </p:nvSpPr>
          <p:spPr>
            <a:xfrm>
              <a:off x="4362566" y="1429899"/>
              <a:ext cx="389833" cy="370947"/>
            </a:xfrm>
            <a:prstGeom prst="ellipse">
              <a:avLst/>
            </a:prstGeom>
            <a:solidFill>
              <a:srgbClr val="FF0000"/>
            </a:solidFill>
            <a:ln w="12700" cap="flat">
              <a:solidFill>
                <a:srgbClr val="000000"/>
              </a:solidFill>
              <a:prstDash val="solid"/>
              <a:miter lim="800000"/>
            </a:ln>
            <a:effectLst/>
          </p:spPr>
          <p:txBody>
            <a:bodyPr wrap="square" lIns="45718" tIns="45718" rIns="45718" bIns="45718" numCol="1" anchor="ctr">
              <a:noAutofit/>
            </a:bodyPr>
            <a:lstStyle/>
            <a:p>
              <a:pPr algn="ctr" hangingPunct="1">
                <a:defRPr>
                  <a:latin typeface="+mj-lt"/>
                  <a:ea typeface="+mj-ea"/>
                  <a:cs typeface="+mj-cs"/>
                  <a:sym typeface="Calibri"/>
                </a:defRPr>
              </a:pPr>
              <a:endParaRPr kern="1200">
                <a:solidFill>
                  <a:prstClr val="black"/>
                </a:solidFill>
                <a:latin typeface="Calibri"/>
                <a:sym typeface="Calibri"/>
              </a:endParaRPr>
            </a:p>
          </p:txBody>
        </p:sp>
        <p:sp>
          <p:nvSpPr>
            <p:cNvPr id="10" name="椭圆 12"/>
            <p:cNvSpPr/>
            <p:nvPr/>
          </p:nvSpPr>
          <p:spPr>
            <a:xfrm>
              <a:off x="872479" y="-1"/>
              <a:ext cx="389833" cy="370947"/>
            </a:xfrm>
            <a:prstGeom prst="ellipse">
              <a:avLst/>
            </a:prstGeom>
            <a:solidFill>
              <a:srgbClr val="5B9BD5"/>
            </a:solidFill>
            <a:ln w="38100" cap="flat">
              <a:solidFill>
                <a:srgbClr val="000000"/>
              </a:solidFill>
              <a:prstDash val="solid"/>
              <a:miter lim="800000"/>
            </a:ln>
            <a:effectLst/>
          </p:spPr>
          <p:txBody>
            <a:bodyPr wrap="square" lIns="45718" tIns="45718" rIns="45718" bIns="45718" numCol="1" anchor="ctr">
              <a:noAutofit/>
            </a:bodyPr>
            <a:lstStyle/>
            <a:p>
              <a:pPr algn="ctr" hangingPunct="1">
                <a:defRPr>
                  <a:latin typeface="+mj-lt"/>
                  <a:ea typeface="+mj-ea"/>
                  <a:cs typeface="+mj-cs"/>
                  <a:sym typeface="Calibri"/>
                </a:defRPr>
              </a:pPr>
              <a:endParaRPr kern="1200">
                <a:solidFill>
                  <a:prstClr val="black"/>
                </a:solidFill>
                <a:latin typeface="Calibri"/>
                <a:sym typeface="Calibri"/>
              </a:endParaRPr>
            </a:p>
          </p:txBody>
        </p:sp>
        <p:sp>
          <p:nvSpPr>
            <p:cNvPr id="11" name="椭圆 13"/>
            <p:cNvSpPr/>
            <p:nvPr/>
          </p:nvSpPr>
          <p:spPr>
            <a:xfrm>
              <a:off x="-2" y="1"/>
              <a:ext cx="389833" cy="370947"/>
            </a:xfrm>
            <a:prstGeom prst="ellipse">
              <a:avLst/>
            </a:prstGeom>
            <a:solidFill>
              <a:srgbClr val="5B9BD5"/>
            </a:solidFill>
            <a:ln w="12700" cap="flat">
              <a:solidFill>
                <a:srgbClr val="000000"/>
              </a:solidFill>
              <a:prstDash val="solid"/>
              <a:miter lim="800000"/>
            </a:ln>
            <a:effectLst/>
          </p:spPr>
          <p:txBody>
            <a:bodyPr wrap="square" lIns="45718" tIns="45718" rIns="45718" bIns="45718" numCol="1" anchor="ctr">
              <a:noAutofit/>
            </a:bodyPr>
            <a:lstStyle/>
            <a:p>
              <a:pPr algn="ctr" hangingPunct="1">
                <a:defRPr>
                  <a:latin typeface="+mj-lt"/>
                  <a:ea typeface="+mj-ea"/>
                  <a:cs typeface="+mj-cs"/>
                  <a:sym typeface="Calibri"/>
                </a:defRPr>
              </a:pPr>
              <a:endParaRPr kern="1200">
                <a:solidFill>
                  <a:prstClr val="black"/>
                </a:solidFill>
                <a:latin typeface="Calibri"/>
                <a:sym typeface="Calibri"/>
              </a:endParaRPr>
            </a:p>
          </p:txBody>
        </p:sp>
        <p:sp>
          <p:nvSpPr>
            <p:cNvPr id="12" name="椭圆 14"/>
            <p:cNvSpPr/>
            <p:nvPr/>
          </p:nvSpPr>
          <p:spPr>
            <a:xfrm>
              <a:off x="1744814" y="1"/>
              <a:ext cx="389833" cy="370947"/>
            </a:xfrm>
            <a:prstGeom prst="ellipse">
              <a:avLst/>
            </a:prstGeom>
            <a:solidFill>
              <a:srgbClr val="5B9BD5"/>
            </a:solidFill>
            <a:ln w="38100" cap="flat">
              <a:solidFill>
                <a:srgbClr val="000000"/>
              </a:solidFill>
              <a:prstDash val="solid"/>
              <a:miter lim="800000"/>
            </a:ln>
            <a:effectLst/>
          </p:spPr>
          <p:txBody>
            <a:bodyPr wrap="square" lIns="45718" tIns="45718" rIns="45718" bIns="45718" numCol="1" anchor="ctr">
              <a:noAutofit/>
            </a:bodyPr>
            <a:lstStyle/>
            <a:p>
              <a:pPr algn="ctr" hangingPunct="1">
                <a:defRPr>
                  <a:latin typeface="+mj-lt"/>
                  <a:ea typeface="+mj-ea"/>
                  <a:cs typeface="+mj-cs"/>
                  <a:sym typeface="Calibri"/>
                </a:defRPr>
              </a:pPr>
              <a:endParaRPr kern="1200">
                <a:solidFill>
                  <a:prstClr val="black"/>
                </a:solidFill>
                <a:latin typeface="Calibri"/>
                <a:sym typeface="Calibri"/>
              </a:endParaRPr>
            </a:p>
          </p:txBody>
        </p:sp>
        <p:sp>
          <p:nvSpPr>
            <p:cNvPr id="13" name="椭圆 15"/>
            <p:cNvSpPr/>
            <p:nvPr/>
          </p:nvSpPr>
          <p:spPr>
            <a:xfrm>
              <a:off x="2617145" y="1"/>
              <a:ext cx="389833" cy="370947"/>
            </a:xfrm>
            <a:prstGeom prst="ellipse">
              <a:avLst/>
            </a:prstGeom>
            <a:solidFill>
              <a:srgbClr val="5B9BD5"/>
            </a:solidFill>
            <a:ln w="38100" cap="flat">
              <a:solidFill>
                <a:srgbClr val="000000"/>
              </a:solidFill>
              <a:prstDash val="solid"/>
              <a:miter lim="800000"/>
            </a:ln>
            <a:effectLst/>
          </p:spPr>
          <p:txBody>
            <a:bodyPr wrap="square" lIns="45718" tIns="45718" rIns="45718" bIns="45718" numCol="1" anchor="ctr">
              <a:noAutofit/>
            </a:bodyPr>
            <a:lstStyle/>
            <a:p>
              <a:pPr algn="ctr" hangingPunct="1">
                <a:defRPr>
                  <a:latin typeface="+mj-lt"/>
                  <a:ea typeface="+mj-ea"/>
                  <a:cs typeface="+mj-cs"/>
                  <a:sym typeface="Calibri"/>
                </a:defRPr>
              </a:pPr>
              <a:endParaRPr kern="1200">
                <a:solidFill>
                  <a:prstClr val="black"/>
                </a:solidFill>
                <a:latin typeface="Calibri"/>
                <a:sym typeface="Calibri"/>
              </a:endParaRPr>
            </a:p>
          </p:txBody>
        </p:sp>
        <p:sp>
          <p:nvSpPr>
            <p:cNvPr id="14" name="椭圆 16"/>
            <p:cNvSpPr/>
            <p:nvPr/>
          </p:nvSpPr>
          <p:spPr>
            <a:xfrm>
              <a:off x="3489479" y="1"/>
              <a:ext cx="389833" cy="370947"/>
            </a:xfrm>
            <a:prstGeom prst="ellipse">
              <a:avLst/>
            </a:prstGeom>
            <a:solidFill>
              <a:srgbClr val="5B9BD5"/>
            </a:solidFill>
            <a:ln w="38100" cap="flat">
              <a:solidFill>
                <a:srgbClr val="000000"/>
              </a:solidFill>
              <a:prstDash val="solid"/>
              <a:miter lim="800000"/>
            </a:ln>
            <a:effectLst/>
          </p:spPr>
          <p:txBody>
            <a:bodyPr wrap="square" lIns="45718" tIns="45718" rIns="45718" bIns="45718" numCol="1" anchor="ctr">
              <a:noAutofit/>
            </a:bodyPr>
            <a:lstStyle/>
            <a:p>
              <a:pPr algn="ctr" hangingPunct="1">
                <a:defRPr>
                  <a:latin typeface="+mj-lt"/>
                  <a:ea typeface="+mj-ea"/>
                  <a:cs typeface="+mj-cs"/>
                  <a:sym typeface="Calibri"/>
                </a:defRPr>
              </a:pPr>
              <a:endParaRPr kern="1200">
                <a:solidFill>
                  <a:prstClr val="black"/>
                </a:solidFill>
                <a:latin typeface="Calibri"/>
                <a:sym typeface="Calibri"/>
              </a:endParaRPr>
            </a:p>
          </p:txBody>
        </p:sp>
        <p:sp>
          <p:nvSpPr>
            <p:cNvPr id="15" name="椭圆 17"/>
            <p:cNvSpPr/>
            <p:nvPr/>
          </p:nvSpPr>
          <p:spPr>
            <a:xfrm>
              <a:off x="5234899" y="1429899"/>
              <a:ext cx="389833" cy="370947"/>
            </a:xfrm>
            <a:prstGeom prst="ellipse">
              <a:avLst/>
            </a:prstGeom>
            <a:solidFill>
              <a:srgbClr val="FF0000"/>
            </a:solidFill>
            <a:ln w="12700" cap="flat">
              <a:solidFill>
                <a:srgbClr val="000000"/>
              </a:solidFill>
              <a:prstDash val="solid"/>
              <a:miter lim="800000"/>
            </a:ln>
            <a:effectLst/>
          </p:spPr>
          <p:txBody>
            <a:bodyPr wrap="square" lIns="45718" tIns="45718" rIns="45718" bIns="45718" numCol="1" anchor="ctr">
              <a:noAutofit/>
            </a:bodyPr>
            <a:lstStyle/>
            <a:p>
              <a:pPr algn="ctr" hangingPunct="1">
                <a:defRPr>
                  <a:latin typeface="+mj-lt"/>
                  <a:ea typeface="+mj-ea"/>
                  <a:cs typeface="+mj-cs"/>
                  <a:sym typeface="Calibri"/>
                </a:defRPr>
              </a:pPr>
              <a:endParaRPr kern="1200">
                <a:solidFill>
                  <a:prstClr val="black"/>
                </a:solidFill>
                <a:latin typeface="Calibri"/>
                <a:sym typeface="Calibri"/>
              </a:endParaRPr>
            </a:p>
          </p:txBody>
        </p:sp>
        <p:sp>
          <p:nvSpPr>
            <p:cNvPr id="16" name="椭圆 18"/>
            <p:cNvSpPr/>
            <p:nvPr/>
          </p:nvSpPr>
          <p:spPr>
            <a:xfrm>
              <a:off x="4361810" y="1"/>
              <a:ext cx="389833" cy="370947"/>
            </a:xfrm>
            <a:prstGeom prst="ellipse">
              <a:avLst/>
            </a:prstGeom>
            <a:solidFill>
              <a:srgbClr val="5B9BD5"/>
            </a:solidFill>
            <a:ln w="38100" cap="flat">
              <a:solidFill>
                <a:srgbClr val="000000"/>
              </a:solidFill>
              <a:prstDash val="solid"/>
              <a:miter lim="800000"/>
            </a:ln>
            <a:effectLst/>
          </p:spPr>
          <p:txBody>
            <a:bodyPr wrap="square" lIns="45718" tIns="45718" rIns="45718" bIns="45718" numCol="1" anchor="ctr">
              <a:noAutofit/>
            </a:bodyPr>
            <a:lstStyle/>
            <a:p>
              <a:pPr algn="ctr" hangingPunct="1">
                <a:defRPr>
                  <a:latin typeface="+mj-lt"/>
                  <a:ea typeface="+mj-ea"/>
                  <a:cs typeface="+mj-cs"/>
                  <a:sym typeface="Calibri"/>
                </a:defRPr>
              </a:pPr>
              <a:endParaRPr kern="1200">
                <a:solidFill>
                  <a:prstClr val="black"/>
                </a:solidFill>
                <a:latin typeface="Calibri"/>
                <a:sym typeface="Calibri"/>
              </a:endParaRPr>
            </a:p>
          </p:txBody>
        </p:sp>
        <p:sp>
          <p:nvSpPr>
            <p:cNvPr id="17" name="椭圆 19"/>
            <p:cNvSpPr/>
            <p:nvPr/>
          </p:nvSpPr>
          <p:spPr>
            <a:xfrm>
              <a:off x="5234144" y="-1"/>
              <a:ext cx="389833" cy="370947"/>
            </a:xfrm>
            <a:prstGeom prst="ellipse">
              <a:avLst/>
            </a:prstGeom>
            <a:solidFill>
              <a:srgbClr val="5B9BD5"/>
            </a:solidFill>
            <a:ln w="12700" cap="flat">
              <a:solidFill>
                <a:srgbClr val="000000"/>
              </a:solidFill>
              <a:prstDash val="solid"/>
              <a:miter lim="800000"/>
            </a:ln>
            <a:effectLst/>
          </p:spPr>
          <p:txBody>
            <a:bodyPr wrap="square" lIns="45718" tIns="45718" rIns="45718" bIns="45718" numCol="1" anchor="ctr">
              <a:noAutofit/>
            </a:bodyPr>
            <a:lstStyle/>
            <a:p>
              <a:pPr algn="ctr" hangingPunct="1">
                <a:defRPr>
                  <a:latin typeface="+mj-lt"/>
                  <a:ea typeface="+mj-ea"/>
                  <a:cs typeface="+mj-cs"/>
                  <a:sym typeface="Calibri"/>
                </a:defRPr>
              </a:pPr>
              <a:endParaRPr kern="1200">
                <a:solidFill>
                  <a:prstClr val="black"/>
                </a:solidFill>
                <a:latin typeface="Calibri"/>
                <a:sym typeface="Calibri"/>
              </a:endParaRPr>
            </a:p>
          </p:txBody>
        </p:sp>
        <p:sp>
          <p:nvSpPr>
            <p:cNvPr id="18" name="直接连接符 20"/>
            <p:cNvSpPr/>
            <p:nvPr/>
          </p:nvSpPr>
          <p:spPr>
            <a:xfrm>
              <a:off x="1067394" y="370942"/>
              <a:ext cx="1745423" cy="1058960"/>
            </a:xfrm>
            <a:prstGeom prst="line">
              <a:avLst/>
            </a:prstGeom>
            <a:noFill/>
            <a:ln w="38100" cap="flat">
              <a:solidFill>
                <a:srgbClr val="000000"/>
              </a:solidFill>
              <a:prstDash val="solid"/>
              <a:miter lim="800000"/>
            </a:ln>
            <a:effectLst/>
          </p:spPr>
          <p:txBody>
            <a:bodyPr wrap="square" lIns="45718" tIns="45718" rIns="45718" bIns="45718" numCol="1" anchor="t">
              <a:noAutofit/>
            </a:bodyPr>
            <a:lstStyle/>
            <a:p>
              <a:pPr hangingPunct="1"/>
              <a:endParaRPr kern="1200">
                <a:solidFill>
                  <a:prstClr val="black"/>
                </a:solidFill>
                <a:latin typeface="Calibri"/>
              </a:endParaRPr>
            </a:p>
          </p:txBody>
        </p:sp>
        <p:sp>
          <p:nvSpPr>
            <p:cNvPr id="19" name="直接连接符 21"/>
            <p:cNvSpPr/>
            <p:nvPr/>
          </p:nvSpPr>
          <p:spPr>
            <a:xfrm>
              <a:off x="1939729" y="370945"/>
              <a:ext cx="873089" cy="1058957"/>
            </a:xfrm>
            <a:prstGeom prst="line">
              <a:avLst/>
            </a:prstGeom>
            <a:noFill/>
            <a:ln w="38100" cap="flat">
              <a:solidFill>
                <a:srgbClr val="000000"/>
              </a:solidFill>
              <a:prstDash val="solid"/>
              <a:miter lim="800000"/>
            </a:ln>
            <a:effectLst/>
          </p:spPr>
          <p:txBody>
            <a:bodyPr wrap="square" lIns="45718" tIns="45718" rIns="45718" bIns="45718" numCol="1" anchor="t">
              <a:noAutofit/>
            </a:bodyPr>
            <a:lstStyle/>
            <a:p>
              <a:pPr hangingPunct="1"/>
              <a:endParaRPr kern="1200">
                <a:solidFill>
                  <a:prstClr val="black"/>
                </a:solidFill>
                <a:latin typeface="Calibri"/>
              </a:endParaRPr>
            </a:p>
          </p:txBody>
        </p:sp>
        <p:sp>
          <p:nvSpPr>
            <p:cNvPr id="20" name="直接连接符 22"/>
            <p:cNvSpPr/>
            <p:nvPr/>
          </p:nvSpPr>
          <p:spPr>
            <a:xfrm>
              <a:off x="2812061" y="370945"/>
              <a:ext cx="756" cy="1058957"/>
            </a:xfrm>
            <a:prstGeom prst="line">
              <a:avLst/>
            </a:prstGeom>
            <a:noFill/>
            <a:ln w="38100" cap="flat">
              <a:solidFill>
                <a:srgbClr val="000000"/>
              </a:solidFill>
              <a:prstDash val="solid"/>
              <a:miter lim="800000"/>
            </a:ln>
            <a:effectLst/>
          </p:spPr>
          <p:txBody>
            <a:bodyPr wrap="square" lIns="45718" tIns="45718" rIns="45718" bIns="45718" numCol="1" anchor="t">
              <a:noAutofit/>
            </a:bodyPr>
            <a:lstStyle/>
            <a:p>
              <a:pPr hangingPunct="1"/>
              <a:endParaRPr kern="1200">
                <a:solidFill>
                  <a:prstClr val="black"/>
                </a:solidFill>
                <a:latin typeface="Calibri"/>
              </a:endParaRPr>
            </a:p>
          </p:txBody>
        </p:sp>
        <p:sp>
          <p:nvSpPr>
            <p:cNvPr id="21" name="直接连接符 23"/>
            <p:cNvSpPr/>
            <p:nvPr/>
          </p:nvSpPr>
          <p:spPr>
            <a:xfrm flipH="1">
              <a:off x="2812816" y="370945"/>
              <a:ext cx="871581" cy="1058957"/>
            </a:xfrm>
            <a:prstGeom prst="line">
              <a:avLst/>
            </a:prstGeom>
            <a:noFill/>
            <a:ln w="38100" cap="flat">
              <a:solidFill>
                <a:srgbClr val="000000"/>
              </a:solidFill>
              <a:prstDash val="solid"/>
              <a:miter lim="800000"/>
            </a:ln>
            <a:effectLst/>
          </p:spPr>
          <p:txBody>
            <a:bodyPr wrap="square" lIns="45718" tIns="45718" rIns="45718" bIns="45718" numCol="1" anchor="t">
              <a:noAutofit/>
            </a:bodyPr>
            <a:lstStyle/>
            <a:p>
              <a:pPr hangingPunct="1"/>
              <a:endParaRPr kern="1200">
                <a:solidFill>
                  <a:prstClr val="black"/>
                </a:solidFill>
                <a:latin typeface="Calibri"/>
              </a:endParaRPr>
            </a:p>
          </p:txBody>
        </p:sp>
        <p:sp>
          <p:nvSpPr>
            <p:cNvPr id="22" name="直接连接符 24"/>
            <p:cNvSpPr/>
            <p:nvPr/>
          </p:nvSpPr>
          <p:spPr>
            <a:xfrm flipV="1">
              <a:off x="2812816" y="370945"/>
              <a:ext cx="1743912" cy="1058957"/>
            </a:xfrm>
            <a:prstGeom prst="line">
              <a:avLst/>
            </a:prstGeom>
            <a:noFill/>
            <a:ln w="38100" cap="flat">
              <a:solidFill>
                <a:srgbClr val="000000"/>
              </a:solidFill>
              <a:prstDash val="solid"/>
              <a:miter lim="800000"/>
            </a:ln>
            <a:effectLst/>
          </p:spPr>
          <p:txBody>
            <a:bodyPr wrap="square" lIns="45718" tIns="45718" rIns="45718" bIns="45718" numCol="1" anchor="t">
              <a:noAutofit/>
            </a:bodyPr>
            <a:lstStyle/>
            <a:p>
              <a:pPr hangingPunct="1"/>
              <a:endParaRPr kern="1200">
                <a:solidFill>
                  <a:prstClr val="black"/>
                </a:solidFill>
                <a:latin typeface="Calibri"/>
              </a:endParaRPr>
            </a:p>
          </p:txBody>
        </p:sp>
        <p:sp>
          <p:nvSpPr>
            <p:cNvPr id="23" name="直接连接符 25"/>
            <p:cNvSpPr/>
            <p:nvPr/>
          </p:nvSpPr>
          <p:spPr>
            <a:xfrm flipV="1">
              <a:off x="2812815" y="370943"/>
              <a:ext cx="2616246" cy="1058959"/>
            </a:xfrm>
            <a:prstGeom prst="line">
              <a:avLst/>
            </a:prstGeom>
            <a:noFill/>
            <a:ln w="12700" cap="flat">
              <a:solidFill>
                <a:srgbClr val="000000"/>
              </a:solidFill>
              <a:prstDash val="solid"/>
              <a:miter lim="800000"/>
            </a:ln>
            <a:effectLst/>
          </p:spPr>
          <p:txBody>
            <a:bodyPr wrap="square" lIns="45718" tIns="45718" rIns="45718" bIns="45718" numCol="1" anchor="t">
              <a:noAutofit/>
            </a:bodyPr>
            <a:lstStyle/>
            <a:p>
              <a:pPr hangingPunct="1"/>
              <a:endParaRPr kern="1200">
                <a:solidFill>
                  <a:prstClr val="black"/>
                </a:solidFill>
                <a:latin typeface="Calibri"/>
              </a:endParaRPr>
            </a:p>
          </p:txBody>
        </p:sp>
        <p:sp>
          <p:nvSpPr>
            <p:cNvPr id="24" name="直接连接符 26"/>
            <p:cNvSpPr/>
            <p:nvPr/>
          </p:nvSpPr>
          <p:spPr>
            <a:xfrm flipH="1" flipV="1">
              <a:off x="1067394" y="370942"/>
              <a:ext cx="2617757" cy="1058960"/>
            </a:xfrm>
            <a:prstGeom prst="line">
              <a:avLst/>
            </a:prstGeom>
            <a:noFill/>
            <a:ln w="38100" cap="flat">
              <a:solidFill>
                <a:srgbClr val="000000"/>
              </a:solidFill>
              <a:prstDash val="solid"/>
              <a:miter lim="800000"/>
            </a:ln>
            <a:effectLst/>
          </p:spPr>
          <p:txBody>
            <a:bodyPr wrap="square" lIns="45718" tIns="45718" rIns="45718" bIns="45718" numCol="1" anchor="t">
              <a:noAutofit/>
            </a:bodyPr>
            <a:lstStyle/>
            <a:p>
              <a:pPr hangingPunct="1"/>
              <a:endParaRPr kern="1200">
                <a:solidFill>
                  <a:prstClr val="black"/>
                </a:solidFill>
                <a:latin typeface="Calibri"/>
              </a:endParaRPr>
            </a:p>
          </p:txBody>
        </p:sp>
        <p:sp>
          <p:nvSpPr>
            <p:cNvPr id="25" name="直接连接符 27"/>
            <p:cNvSpPr/>
            <p:nvPr/>
          </p:nvSpPr>
          <p:spPr>
            <a:xfrm>
              <a:off x="1939729" y="370944"/>
              <a:ext cx="1745421" cy="1058958"/>
            </a:xfrm>
            <a:prstGeom prst="line">
              <a:avLst/>
            </a:prstGeom>
            <a:noFill/>
            <a:ln w="38100" cap="flat">
              <a:solidFill>
                <a:srgbClr val="000000"/>
              </a:solidFill>
              <a:prstDash val="solid"/>
              <a:miter lim="800000"/>
            </a:ln>
            <a:effectLst/>
          </p:spPr>
          <p:txBody>
            <a:bodyPr wrap="square" lIns="45718" tIns="45718" rIns="45718" bIns="45718" numCol="1" anchor="t">
              <a:noAutofit/>
            </a:bodyPr>
            <a:lstStyle/>
            <a:p>
              <a:pPr hangingPunct="1"/>
              <a:endParaRPr kern="1200">
                <a:solidFill>
                  <a:prstClr val="black"/>
                </a:solidFill>
                <a:latin typeface="Calibri"/>
              </a:endParaRPr>
            </a:p>
          </p:txBody>
        </p:sp>
        <p:sp>
          <p:nvSpPr>
            <p:cNvPr id="26" name="直接连接符 28"/>
            <p:cNvSpPr/>
            <p:nvPr/>
          </p:nvSpPr>
          <p:spPr>
            <a:xfrm>
              <a:off x="2812060" y="370945"/>
              <a:ext cx="873091" cy="1058957"/>
            </a:xfrm>
            <a:prstGeom prst="line">
              <a:avLst/>
            </a:prstGeom>
            <a:noFill/>
            <a:ln w="38100" cap="flat">
              <a:solidFill>
                <a:srgbClr val="000000"/>
              </a:solidFill>
              <a:prstDash val="solid"/>
              <a:miter lim="800000"/>
            </a:ln>
            <a:effectLst/>
          </p:spPr>
          <p:txBody>
            <a:bodyPr wrap="square" lIns="45718" tIns="45718" rIns="45718" bIns="45718" numCol="1" anchor="t">
              <a:noAutofit/>
            </a:bodyPr>
            <a:lstStyle/>
            <a:p>
              <a:pPr hangingPunct="1"/>
              <a:endParaRPr kern="1200">
                <a:solidFill>
                  <a:prstClr val="black"/>
                </a:solidFill>
                <a:latin typeface="Calibri"/>
              </a:endParaRPr>
            </a:p>
          </p:txBody>
        </p:sp>
        <p:sp>
          <p:nvSpPr>
            <p:cNvPr id="27" name="直接连接符 29"/>
            <p:cNvSpPr/>
            <p:nvPr/>
          </p:nvSpPr>
          <p:spPr>
            <a:xfrm>
              <a:off x="3684394" y="370945"/>
              <a:ext cx="757" cy="1058957"/>
            </a:xfrm>
            <a:prstGeom prst="line">
              <a:avLst/>
            </a:prstGeom>
            <a:noFill/>
            <a:ln w="38100" cap="flat">
              <a:solidFill>
                <a:srgbClr val="000000"/>
              </a:solidFill>
              <a:prstDash val="solid"/>
              <a:miter lim="800000"/>
            </a:ln>
            <a:effectLst/>
          </p:spPr>
          <p:txBody>
            <a:bodyPr wrap="square" lIns="45718" tIns="45718" rIns="45718" bIns="45718" numCol="1" anchor="t">
              <a:noAutofit/>
            </a:bodyPr>
            <a:lstStyle/>
            <a:p>
              <a:pPr hangingPunct="1"/>
              <a:endParaRPr kern="1200">
                <a:solidFill>
                  <a:prstClr val="black"/>
                </a:solidFill>
                <a:latin typeface="Calibri"/>
              </a:endParaRPr>
            </a:p>
          </p:txBody>
        </p:sp>
        <p:sp>
          <p:nvSpPr>
            <p:cNvPr id="28" name="直接连接符 30"/>
            <p:cNvSpPr/>
            <p:nvPr/>
          </p:nvSpPr>
          <p:spPr>
            <a:xfrm flipH="1">
              <a:off x="3685149" y="370945"/>
              <a:ext cx="871579" cy="1058957"/>
            </a:xfrm>
            <a:prstGeom prst="line">
              <a:avLst/>
            </a:prstGeom>
            <a:noFill/>
            <a:ln w="38100" cap="flat">
              <a:solidFill>
                <a:srgbClr val="000000"/>
              </a:solidFill>
              <a:prstDash val="solid"/>
              <a:miter lim="800000"/>
            </a:ln>
            <a:effectLst/>
          </p:spPr>
          <p:txBody>
            <a:bodyPr wrap="square" lIns="45718" tIns="45718" rIns="45718" bIns="45718" numCol="1" anchor="t">
              <a:noAutofit/>
            </a:bodyPr>
            <a:lstStyle/>
            <a:p>
              <a:pPr hangingPunct="1"/>
              <a:endParaRPr kern="1200">
                <a:solidFill>
                  <a:prstClr val="black"/>
                </a:solidFill>
                <a:latin typeface="Calibri"/>
              </a:endParaRPr>
            </a:p>
          </p:txBody>
        </p:sp>
        <p:sp>
          <p:nvSpPr>
            <p:cNvPr id="29" name="直接连接符 31"/>
            <p:cNvSpPr/>
            <p:nvPr/>
          </p:nvSpPr>
          <p:spPr>
            <a:xfrm flipV="1">
              <a:off x="3685148" y="370943"/>
              <a:ext cx="1743912" cy="1058959"/>
            </a:xfrm>
            <a:prstGeom prst="line">
              <a:avLst/>
            </a:prstGeom>
            <a:noFill/>
            <a:ln w="12700" cap="flat">
              <a:solidFill>
                <a:srgbClr val="000000"/>
              </a:solidFill>
              <a:prstDash val="solid"/>
              <a:miter lim="800000"/>
            </a:ln>
            <a:effectLst/>
          </p:spPr>
          <p:txBody>
            <a:bodyPr wrap="square" lIns="45718" tIns="45718" rIns="45718" bIns="45718" numCol="1" anchor="t">
              <a:noAutofit/>
            </a:bodyPr>
            <a:lstStyle/>
            <a:p>
              <a:pPr hangingPunct="1"/>
              <a:endParaRPr kern="1200">
                <a:solidFill>
                  <a:prstClr val="black"/>
                </a:solidFill>
                <a:latin typeface="Calibri"/>
              </a:endParaRPr>
            </a:p>
          </p:txBody>
        </p:sp>
        <p:sp>
          <p:nvSpPr>
            <p:cNvPr id="30" name="直接连接符 32"/>
            <p:cNvSpPr/>
            <p:nvPr/>
          </p:nvSpPr>
          <p:spPr>
            <a:xfrm>
              <a:off x="1939729" y="370945"/>
              <a:ext cx="757" cy="1058957"/>
            </a:xfrm>
            <a:prstGeom prst="line">
              <a:avLst/>
            </a:prstGeom>
            <a:noFill/>
            <a:ln w="38100" cap="flat">
              <a:solidFill>
                <a:srgbClr val="000000"/>
              </a:solidFill>
              <a:prstDash val="solid"/>
              <a:miter lim="800000"/>
            </a:ln>
            <a:effectLst/>
          </p:spPr>
          <p:txBody>
            <a:bodyPr wrap="square" lIns="45718" tIns="45718" rIns="45718" bIns="45718" numCol="1" anchor="t">
              <a:noAutofit/>
            </a:bodyPr>
            <a:lstStyle/>
            <a:p>
              <a:pPr hangingPunct="1"/>
              <a:endParaRPr kern="1200">
                <a:solidFill>
                  <a:prstClr val="black"/>
                </a:solidFill>
                <a:latin typeface="Calibri"/>
              </a:endParaRPr>
            </a:p>
          </p:txBody>
        </p:sp>
        <p:sp>
          <p:nvSpPr>
            <p:cNvPr id="31" name="直接连接符 33"/>
            <p:cNvSpPr/>
            <p:nvPr/>
          </p:nvSpPr>
          <p:spPr>
            <a:xfrm flipH="1">
              <a:off x="1940484" y="370945"/>
              <a:ext cx="871579" cy="1058957"/>
            </a:xfrm>
            <a:prstGeom prst="line">
              <a:avLst/>
            </a:prstGeom>
            <a:noFill/>
            <a:ln w="38100" cap="flat">
              <a:solidFill>
                <a:srgbClr val="000000"/>
              </a:solidFill>
              <a:prstDash val="solid"/>
              <a:miter lim="800000"/>
            </a:ln>
            <a:effectLst/>
          </p:spPr>
          <p:txBody>
            <a:bodyPr wrap="square" lIns="45718" tIns="45718" rIns="45718" bIns="45718" numCol="1" anchor="t">
              <a:noAutofit/>
            </a:bodyPr>
            <a:lstStyle/>
            <a:p>
              <a:pPr hangingPunct="1"/>
              <a:endParaRPr kern="1200">
                <a:solidFill>
                  <a:prstClr val="black"/>
                </a:solidFill>
                <a:latin typeface="Calibri"/>
              </a:endParaRPr>
            </a:p>
          </p:txBody>
        </p:sp>
        <p:sp>
          <p:nvSpPr>
            <p:cNvPr id="32" name="直接连接符 34"/>
            <p:cNvSpPr/>
            <p:nvPr/>
          </p:nvSpPr>
          <p:spPr>
            <a:xfrm flipH="1">
              <a:off x="1940485" y="370945"/>
              <a:ext cx="1743912" cy="1058957"/>
            </a:xfrm>
            <a:prstGeom prst="line">
              <a:avLst/>
            </a:prstGeom>
            <a:noFill/>
            <a:ln w="38100" cap="flat">
              <a:solidFill>
                <a:srgbClr val="000000"/>
              </a:solidFill>
              <a:prstDash val="solid"/>
              <a:miter lim="800000"/>
            </a:ln>
            <a:effectLst/>
          </p:spPr>
          <p:txBody>
            <a:bodyPr wrap="square" lIns="45718" tIns="45718" rIns="45718" bIns="45718" numCol="1" anchor="t">
              <a:noAutofit/>
            </a:bodyPr>
            <a:lstStyle/>
            <a:p>
              <a:pPr hangingPunct="1"/>
              <a:endParaRPr kern="1200">
                <a:solidFill>
                  <a:prstClr val="black"/>
                </a:solidFill>
                <a:latin typeface="Calibri"/>
              </a:endParaRPr>
            </a:p>
          </p:txBody>
        </p:sp>
        <p:sp>
          <p:nvSpPr>
            <p:cNvPr id="33" name="直接连接符 35"/>
            <p:cNvSpPr/>
            <p:nvPr/>
          </p:nvSpPr>
          <p:spPr>
            <a:xfrm flipH="1">
              <a:off x="1940483" y="370945"/>
              <a:ext cx="2616245" cy="1058957"/>
            </a:xfrm>
            <a:prstGeom prst="line">
              <a:avLst/>
            </a:prstGeom>
            <a:noFill/>
            <a:ln w="38100" cap="flat">
              <a:solidFill>
                <a:srgbClr val="000000"/>
              </a:solidFill>
              <a:prstDash val="solid"/>
              <a:miter lim="800000"/>
            </a:ln>
            <a:effectLst/>
          </p:spPr>
          <p:txBody>
            <a:bodyPr wrap="square" lIns="45718" tIns="45718" rIns="45718" bIns="45718" numCol="1" anchor="t">
              <a:noAutofit/>
            </a:bodyPr>
            <a:lstStyle/>
            <a:p>
              <a:pPr hangingPunct="1"/>
              <a:endParaRPr kern="1200">
                <a:solidFill>
                  <a:prstClr val="black"/>
                </a:solidFill>
                <a:latin typeface="Calibri"/>
              </a:endParaRPr>
            </a:p>
          </p:txBody>
        </p:sp>
        <p:sp>
          <p:nvSpPr>
            <p:cNvPr id="34" name="直接连接符 36"/>
            <p:cNvSpPr/>
            <p:nvPr/>
          </p:nvSpPr>
          <p:spPr>
            <a:xfrm>
              <a:off x="1939729" y="370945"/>
              <a:ext cx="2617755" cy="1058956"/>
            </a:xfrm>
            <a:prstGeom prst="line">
              <a:avLst/>
            </a:prstGeom>
            <a:noFill/>
            <a:ln w="12700" cap="flat">
              <a:solidFill>
                <a:srgbClr val="000000"/>
              </a:solidFill>
              <a:prstDash val="solid"/>
              <a:miter lim="800000"/>
            </a:ln>
            <a:effectLst/>
          </p:spPr>
          <p:txBody>
            <a:bodyPr wrap="square" lIns="45718" tIns="45718" rIns="45718" bIns="45718" numCol="1" anchor="t">
              <a:noAutofit/>
            </a:bodyPr>
            <a:lstStyle/>
            <a:p>
              <a:pPr hangingPunct="1"/>
              <a:endParaRPr kern="1200">
                <a:solidFill>
                  <a:prstClr val="black"/>
                </a:solidFill>
                <a:latin typeface="Calibri"/>
              </a:endParaRPr>
            </a:p>
          </p:txBody>
        </p:sp>
        <p:sp>
          <p:nvSpPr>
            <p:cNvPr id="35" name="直接连接符 37"/>
            <p:cNvSpPr/>
            <p:nvPr/>
          </p:nvSpPr>
          <p:spPr>
            <a:xfrm>
              <a:off x="2812060" y="370945"/>
              <a:ext cx="1745423" cy="1058957"/>
            </a:xfrm>
            <a:prstGeom prst="line">
              <a:avLst/>
            </a:prstGeom>
            <a:noFill/>
            <a:ln w="12700" cap="flat">
              <a:solidFill>
                <a:srgbClr val="000000"/>
              </a:solidFill>
              <a:prstDash val="solid"/>
              <a:miter lim="800000"/>
            </a:ln>
            <a:effectLst/>
          </p:spPr>
          <p:txBody>
            <a:bodyPr wrap="square" lIns="45718" tIns="45718" rIns="45718" bIns="45718" numCol="1" anchor="t">
              <a:noAutofit/>
            </a:bodyPr>
            <a:lstStyle/>
            <a:p>
              <a:pPr hangingPunct="1"/>
              <a:endParaRPr kern="1200">
                <a:solidFill>
                  <a:prstClr val="black"/>
                </a:solidFill>
                <a:latin typeface="Calibri"/>
              </a:endParaRPr>
            </a:p>
          </p:txBody>
        </p:sp>
        <p:sp>
          <p:nvSpPr>
            <p:cNvPr id="36" name="直接连接符 38"/>
            <p:cNvSpPr/>
            <p:nvPr/>
          </p:nvSpPr>
          <p:spPr>
            <a:xfrm>
              <a:off x="3684394" y="370945"/>
              <a:ext cx="873090" cy="1058957"/>
            </a:xfrm>
            <a:prstGeom prst="line">
              <a:avLst/>
            </a:prstGeom>
            <a:noFill/>
            <a:ln w="12700" cap="flat">
              <a:solidFill>
                <a:srgbClr val="000000"/>
              </a:solidFill>
              <a:prstDash val="solid"/>
              <a:miter lim="800000"/>
            </a:ln>
            <a:effectLst/>
          </p:spPr>
          <p:txBody>
            <a:bodyPr wrap="square" lIns="45718" tIns="45718" rIns="45718" bIns="45718" numCol="1" anchor="t">
              <a:noAutofit/>
            </a:bodyPr>
            <a:lstStyle/>
            <a:p>
              <a:pPr hangingPunct="1"/>
              <a:endParaRPr kern="1200">
                <a:solidFill>
                  <a:prstClr val="black"/>
                </a:solidFill>
                <a:latin typeface="Calibri"/>
              </a:endParaRPr>
            </a:p>
          </p:txBody>
        </p:sp>
        <p:sp>
          <p:nvSpPr>
            <p:cNvPr id="37" name="直接连接符 39"/>
            <p:cNvSpPr/>
            <p:nvPr/>
          </p:nvSpPr>
          <p:spPr>
            <a:xfrm flipH="1">
              <a:off x="1068151" y="370945"/>
              <a:ext cx="871581" cy="1058957"/>
            </a:xfrm>
            <a:prstGeom prst="line">
              <a:avLst/>
            </a:prstGeom>
            <a:noFill/>
            <a:ln w="12700" cap="flat">
              <a:solidFill>
                <a:srgbClr val="000000"/>
              </a:solidFill>
              <a:prstDash val="solid"/>
              <a:miter lim="800000"/>
            </a:ln>
            <a:effectLst/>
          </p:spPr>
          <p:txBody>
            <a:bodyPr wrap="square" lIns="45718" tIns="45718" rIns="45718" bIns="45718" numCol="1" anchor="t">
              <a:noAutofit/>
            </a:bodyPr>
            <a:lstStyle/>
            <a:p>
              <a:pPr hangingPunct="1"/>
              <a:endParaRPr kern="1200">
                <a:solidFill>
                  <a:prstClr val="black"/>
                </a:solidFill>
                <a:latin typeface="Calibri"/>
              </a:endParaRPr>
            </a:p>
          </p:txBody>
        </p:sp>
        <p:sp>
          <p:nvSpPr>
            <p:cNvPr id="38" name="直接连接符 40"/>
            <p:cNvSpPr/>
            <p:nvPr/>
          </p:nvSpPr>
          <p:spPr>
            <a:xfrm flipH="1">
              <a:off x="1068151" y="370945"/>
              <a:ext cx="1743912" cy="1058957"/>
            </a:xfrm>
            <a:prstGeom prst="line">
              <a:avLst/>
            </a:prstGeom>
            <a:noFill/>
            <a:ln w="12700" cap="flat">
              <a:solidFill>
                <a:srgbClr val="000000"/>
              </a:solidFill>
              <a:prstDash val="solid"/>
              <a:miter lim="800000"/>
            </a:ln>
            <a:effectLst/>
          </p:spPr>
          <p:txBody>
            <a:bodyPr wrap="square" lIns="45718" tIns="45718" rIns="45718" bIns="45718" numCol="1" anchor="t">
              <a:noAutofit/>
            </a:bodyPr>
            <a:lstStyle/>
            <a:p>
              <a:pPr hangingPunct="1"/>
              <a:endParaRPr kern="1200">
                <a:solidFill>
                  <a:prstClr val="black"/>
                </a:solidFill>
                <a:latin typeface="Calibri"/>
              </a:endParaRPr>
            </a:p>
          </p:txBody>
        </p:sp>
        <p:sp>
          <p:nvSpPr>
            <p:cNvPr id="39" name="直接连接符 41"/>
            <p:cNvSpPr/>
            <p:nvPr/>
          </p:nvSpPr>
          <p:spPr>
            <a:xfrm>
              <a:off x="1939729" y="370944"/>
              <a:ext cx="3490087" cy="1058957"/>
            </a:xfrm>
            <a:prstGeom prst="line">
              <a:avLst/>
            </a:prstGeom>
            <a:noFill/>
            <a:ln w="12700" cap="flat">
              <a:solidFill>
                <a:srgbClr val="000000"/>
              </a:solidFill>
              <a:prstDash val="solid"/>
              <a:miter lim="800000"/>
            </a:ln>
            <a:effectLst/>
          </p:spPr>
          <p:txBody>
            <a:bodyPr wrap="square" lIns="45718" tIns="45718" rIns="45718" bIns="45718" numCol="1" anchor="t">
              <a:noAutofit/>
            </a:bodyPr>
            <a:lstStyle/>
            <a:p>
              <a:pPr hangingPunct="1"/>
              <a:endParaRPr kern="1200">
                <a:solidFill>
                  <a:prstClr val="black"/>
                </a:solidFill>
                <a:latin typeface="Calibri"/>
              </a:endParaRPr>
            </a:p>
          </p:txBody>
        </p:sp>
        <p:sp>
          <p:nvSpPr>
            <p:cNvPr id="40" name="直接连接符 42"/>
            <p:cNvSpPr/>
            <p:nvPr/>
          </p:nvSpPr>
          <p:spPr>
            <a:xfrm>
              <a:off x="2812061" y="370945"/>
              <a:ext cx="2617756" cy="1058957"/>
            </a:xfrm>
            <a:prstGeom prst="line">
              <a:avLst/>
            </a:prstGeom>
            <a:noFill/>
            <a:ln w="12700" cap="flat">
              <a:solidFill>
                <a:srgbClr val="000000"/>
              </a:solidFill>
              <a:prstDash val="solid"/>
              <a:miter lim="800000"/>
            </a:ln>
            <a:effectLst/>
          </p:spPr>
          <p:txBody>
            <a:bodyPr wrap="square" lIns="45718" tIns="45718" rIns="45718" bIns="45718" numCol="1" anchor="t">
              <a:noAutofit/>
            </a:bodyPr>
            <a:lstStyle/>
            <a:p>
              <a:pPr hangingPunct="1"/>
              <a:endParaRPr kern="1200">
                <a:solidFill>
                  <a:prstClr val="black"/>
                </a:solidFill>
                <a:latin typeface="Calibri"/>
              </a:endParaRPr>
            </a:p>
          </p:txBody>
        </p:sp>
        <p:sp>
          <p:nvSpPr>
            <p:cNvPr id="41" name="直接连接符 43"/>
            <p:cNvSpPr/>
            <p:nvPr/>
          </p:nvSpPr>
          <p:spPr>
            <a:xfrm>
              <a:off x="194915" y="370945"/>
              <a:ext cx="873237" cy="1058957"/>
            </a:xfrm>
            <a:prstGeom prst="line">
              <a:avLst/>
            </a:prstGeom>
            <a:noFill/>
            <a:ln w="12700" cap="flat">
              <a:solidFill>
                <a:srgbClr val="000000"/>
              </a:solidFill>
              <a:prstDash val="solid"/>
              <a:miter lim="800000"/>
            </a:ln>
            <a:effectLst/>
          </p:spPr>
          <p:txBody>
            <a:bodyPr wrap="square" lIns="45718" tIns="45718" rIns="45718" bIns="45718" numCol="1" anchor="t">
              <a:noAutofit/>
            </a:bodyPr>
            <a:lstStyle/>
            <a:p>
              <a:pPr hangingPunct="1"/>
              <a:endParaRPr kern="1200">
                <a:solidFill>
                  <a:prstClr val="black"/>
                </a:solidFill>
                <a:latin typeface="Calibri"/>
              </a:endParaRPr>
            </a:p>
          </p:txBody>
        </p:sp>
        <p:sp>
          <p:nvSpPr>
            <p:cNvPr id="42" name="直接连接符 44"/>
            <p:cNvSpPr/>
            <p:nvPr/>
          </p:nvSpPr>
          <p:spPr>
            <a:xfrm>
              <a:off x="1067394" y="370942"/>
              <a:ext cx="759" cy="1058960"/>
            </a:xfrm>
            <a:prstGeom prst="line">
              <a:avLst/>
            </a:prstGeom>
            <a:noFill/>
            <a:ln w="12700" cap="flat">
              <a:solidFill>
                <a:srgbClr val="000000"/>
              </a:solidFill>
              <a:prstDash val="solid"/>
              <a:miter lim="800000"/>
            </a:ln>
            <a:effectLst/>
          </p:spPr>
          <p:txBody>
            <a:bodyPr wrap="square" lIns="45718" tIns="45718" rIns="45718" bIns="45718" numCol="1" anchor="t">
              <a:noAutofit/>
            </a:bodyPr>
            <a:lstStyle/>
            <a:p>
              <a:pPr hangingPunct="1"/>
              <a:endParaRPr kern="1200">
                <a:solidFill>
                  <a:prstClr val="black"/>
                </a:solidFill>
                <a:latin typeface="Calibri"/>
              </a:endParaRPr>
            </a:p>
          </p:txBody>
        </p:sp>
        <p:sp>
          <p:nvSpPr>
            <p:cNvPr id="43" name="直接连接符 45"/>
            <p:cNvSpPr/>
            <p:nvPr/>
          </p:nvSpPr>
          <p:spPr>
            <a:xfrm>
              <a:off x="1067394" y="370942"/>
              <a:ext cx="873092" cy="1058960"/>
            </a:xfrm>
            <a:prstGeom prst="line">
              <a:avLst/>
            </a:prstGeom>
            <a:noFill/>
            <a:ln w="38100" cap="flat">
              <a:solidFill>
                <a:srgbClr val="000000"/>
              </a:solidFill>
              <a:prstDash val="solid"/>
              <a:miter lim="800000"/>
            </a:ln>
            <a:effectLst/>
          </p:spPr>
          <p:txBody>
            <a:bodyPr wrap="square" lIns="45718" tIns="45718" rIns="45718" bIns="45718" numCol="1" anchor="t">
              <a:noAutofit/>
            </a:bodyPr>
            <a:lstStyle/>
            <a:p>
              <a:pPr hangingPunct="1"/>
              <a:endParaRPr kern="1200">
                <a:solidFill>
                  <a:prstClr val="black"/>
                </a:solidFill>
                <a:latin typeface="Calibri"/>
              </a:endParaRPr>
            </a:p>
          </p:txBody>
        </p:sp>
        <p:sp>
          <p:nvSpPr>
            <p:cNvPr id="44" name="直接连接符 46"/>
            <p:cNvSpPr/>
            <p:nvPr/>
          </p:nvSpPr>
          <p:spPr>
            <a:xfrm>
              <a:off x="194914" y="370944"/>
              <a:ext cx="1745570" cy="1058958"/>
            </a:xfrm>
            <a:prstGeom prst="line">
              <a:avLst/>
            </a:prstGeom>
            <a:noFill/>
            <a:ln w="12700" cap="flat">
              <a:solidFill>
                <a:srgbClr val="000000"/>
              </a:solidFill>
              <a:prstDash val="solid"/>
              <a:miter lim="800000"/>
            </a:ln>
            <a:effectLst/>
          </p:spPr>
          <p:txBody>
            <a:bodyPr wrap="square" lIns="45718" tIns="45718" rIns="45718" bIns="45718" numCol="1" anchor="t">
              <a:noAutofit/>
            </a:bodyPr>
            <a:lstStyle/>
            <a:p>
              <a:pPr hangingPunct="1"/>
              <a:endParaRPr kern="1200">
                <a:solidFill>
                  <a:prstClr val="black"/>
                </a:solidFill>
                <a:latin typeface="Calibri"/>
              </a:endParaRPr>
            </a:p>
          </p:txBody>
        </p:sp>
      </p:grpSp>
      <p:pic>
        <p:nvPicPr>
          <p:cNvPr id="45" name="Image" descr="Image"/>
          <p:cNvPicPr>
            <a:picLocks noChangeAspect="1"/>
          </p:cNvPicPr>
          <p:nvPr/>
        </p:nvPicPr>
        <p:blipFill>
          <a:blip r:embed="rId3"/>
          <a:stretch>
            <a:fillRect/>
          </a:stretch>
        </p:blipFill>
        <p:spPr>
          <a:xfrm>
            <a:off x="1559496" y="2117080"/>
            <a:ext cx="3778514" cy="4408265"/>
          </a:xfrm>
          <a:prstGeom prst="rect">
            <a:avLst/>
          </a:prstGeom>
          <a:ln w="12700">
            <a:miter lim="400000"/>
          </a:ln>
        </p:spPr>
      </p:pic>
      <p:grpSp>
        <p:nvGrpSpPr>
          <p:cNvPr id="46" name="椭圆形标注 47"/>
          <p:cNvGrpSpPr/>
          <p:nvPr/>
        </p:nvGrpSpPr>
        <p:grpSpPr>
          <a:xfrm>
            <a:off x="9033989" y="2117080"/>
            <a:ext cx="1349312" cy="546393"/>
            <a:chOff x="-2" y="-2"/>
            <a:chExt cx="1349310" cy="546391"/>
          </a:xfrm>
        </p:grpSpPr>
        <p:sp>
          <p:nvSpPr>
            <p:cNvPr id="47" name="Quote Bubble"/>
            <p:cNvSpPr/>
            <p:nvPr/>
          </p:nvSpPr>
          <p:spPr>
            <a:xfrm>
              <a:off x="-2" y="-2"/>
              <a:ext cx="1349310" cy="546391"/>
            </a:xfrm>
            <a:prstGeom prst="wedgeEllipseCallout">
              <a:avLst>
                <a:gd name="adj1" fmla="val -20833"/>
                <a:gd name="adj2" fmla="val 62500"/>
              </a:avLst>
            </a:prstGeom>
            <a:noFill/>
            <a:ln w="12700" cap="flat">
              <a:solidFill>
                <a:srgbClr val="000000"/>
              </a:solidFill>
              <a:prstDash val="solid"/>
              <a:miter lim="800000"/>
            </a:ln>
            <a:effectLst/>
          </p:spPr>
          <p:txBody>
            <a:bodyPr wrap="square" lIns="45718" tIns="45718" rIns="45718" bIns="45718" numCol="1" anchor="ctr">
              <a:noAutofit/>
            </a:bodyPr>
            <a:lstStyle/>
            <a:p>
              <a:pPr algn="ctr" hangingPunct="1">
                <a:defRPr>
                  <a:latin typeface="+mj-lt"/>
                  <a:ea typeface="+mj-ea"/>
                  <a:cs typeface="+mj-cs"/>
                  <a:sym typeface="Calibri"/>
                </a:defRPr>
              </a:pPr>
              <a:endParaRPr kern="1200">
                <a:solidFill>
                  <a:prstClr val="black"/>
                </a:solidFill>
                <a:latin typeface="Calibri"/>
                <a:sym typeface="Calibri"/>
              </a:endParaRPr>
            </a:p>
          </p:txBody>
        </p:sp>
        <p:sp>
          <p:nvSpPr>
            <p:cNvPr id="48" name="“会员”"/>
            <p:cNvSpPr txBox="1"/>
            <p:nvPr/>
          </p:nvSpPr>
          <p:spPr>
            <a:xfrm>
              <a:off x="39696" y="88528"/>
              <a:ext cx="1269910" cy="36932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ctr">
              <a:spAutoFit/>
            </a:bodyPr>
            <a:lstStyle>
              <a:lvl1pPr algn="ctr">
                <a:defRPr>
                  <a:latin typeface="+mj-lt"/>
                  <a:ea typeface="+mj-ea"/>
                  <a:cs typeface="+mj-cs"/>
                  <a:sym typeface="Calibri"/>
                </a:defRPr>
              </a:lvl1pPr>
            </a:lstStyle>
            <a:p>
              <a:pPr hangingPunct="1"/>
              <a:r>
                <a:rPr kern="1200" dirty="0">
                  <a:solidFill>
                    <a:prstClr val="black"/>
                  </a:solidFill>
                  <a:latin typeface="Calibri"/>
                </a:rPr>
                <a:t>“</a:t>
              </a:r>
              <a:r>
                <a:rPr lang="en-US" kern="1200" dirty="0">
                  <a:solidFill>
                    <a:prstClr val="black"/>
                  </a:solidFill>
                  <a:latin typeface="Calibri"/>
                </a:rPr>
                <a:t>Customer</a:t>
              </a:r>
              <a:r>
                <a:rPr kern="1200" dirty="0">
                  <a:solidFill>
                    <a:prstClr val="black"/>
                  </a:solidFill>
                  <a:latin typeface="Calibri"/>
                </a:rPr>
                <a:t>”</a:t>
              </a:r>
            </a:p>
          </p:txBody>
        </p:sp>
      </p:grpSp>
      <p:grpSp>
        <p:nvGrpSpPr>
          <p:cNvPr id="49" name="椭圆形标注 52"/>
          <p:cNvGrpSpPr/>
          <p:nvPr/>
        </p:nvGrpSpPr>
        <p:grpSpPr>
          <a:xfrm>
            <a:off x="9408369" y="4886340"/>
            <a:ext cx="1323583" cy="774909"/>
            <a:chOff x="-1" y="-117643"/>
            <a:chExt cx="1323581" cy="774908"/>
          </a:xfrm>
        </p:grpSpPr>
        <p:sp>
          <p:nvSpPr>
            <p:cNvPr id="50" name="Quote Bubble"/>
            <p:cNvSpPr/>
            <p:nvPr/>
          </p:nvSpPr>
          <p:spPr>
            <a:xfrm>
              <a:off x="-2" y="-2"/>
              <a:ext cx="1323583" cy="539630"/>
            </a:xfrm>
            <a:prstGeom prst="wedgeEllipseCallout">
              <a:avLst>
                <a:gd name="adj1" fmla="val -40094"/>
                <a:gd name="adj2" fmla="val -76096"/>
              </a:avLst>
            </a:prstGeom>
            <a:noFill/>
            <a:ln w="12700" cap="flat">
              <a:solidFill>
                <a:srgbClr val="000000"/>
              </a:solidFill>
              <a:prstDash val="solid"/>
              <a:miter lim="800000"/>
            </a:ln>
            <a:effectLst/>
          </p:spPr>
          <p:txBody>
            <a:bodyPr wrap="square" lIns="45718" tIns="45718" rIns="45718" bIns="45718" numCol="1" anchor="ctr">
              <a:noAutofit/>
            </a:bodyPr>
            <a:lstStyle/>
            <a:p>
              <a:pPr algn="ctr" hangingPunct="1">
                <a:defRPr>
                  <a:latin typeface="+mj-lt"/>
                  <a:ea typeface="+mj-ea"/>
                  <a:cs typeface="+mj-cs"/>
                  <a:sym typeface="Calibri"/>
                </a:defRPr>
              </a:pPr>
              <a:endParaRPr kern="1200">
                <a:solidFill>
                  <a:prstClr val="black"/>
                </a:solidFill>
                <a:latin typeface="Calibri"/>
                <a:sym typeface="Calibri"/>
              </a:endParaRPr>
            </a:p>
          </p:txBody>
        </p:sp>
        <p:sp>
          <p:nvSpPr>
            <p:cNvPr id="51" name="商品"/>
            <p:cNvSpPr txBox="1"/>
            <p:nvPr/>
          </p:nvSpPr>
          <p:spPr>
            <a:xfrm>
              <a:off x="193832" y="-117644"/>
              <a:ext cx="935914" cy="77490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ctr">
              <a:noAutofit/>
            </a:bodyPr>
            <a:lstStyle>
              <a:lvl1pPr algn="ctr">
                <a:defRPr>
                  <a:latin typeface="+mj-lt"/>
                  <a:ea typeface="+mj-ea"/>
                  <a:cs typeface="+mj-cs"/>
                  <a:sym typeface="Calibri"/>
                </a:defRPr>
              </a:lvl1pPr>
            </a:lstStyle>
            <a:p>
              <a:pPr hangingPunct="1"/>
              <a:r>
                <a:rPr kern="1200">
                  <a:solidFill>
                    <a:prstClr val="black"/>
                  </a:solidFill>
                  <a:latin typeface="Calibri"/>
                </a:rPr>
                <a:t>Products</a:t>
              </a:r>
            </a:p>
          </p:txBody>
        </p:sp>
      </p:grpSp>
      <p:sp>
        <p:nvSpPr>
          <p:cNvPr id="52" name="椭圆 5"/>
          <p:cNvSpPr/>
          <p:nvPr/>
        </p:nvSpPr>
        <p:spPr>
          <a:xfrm>
            <a:off x="5951985" y="2708921"/>
            <a:ext cx="4049537" cy="875269"/>
          </a:xfrm>
          <a:prstGeom prst="ellipse">
            <a:avLst/>
          </a:prstGeom>
          <a:ln w="12700">
            <a:solidFill>
              <a:srgbClr val="0000FF"/>
            </a:solidFill>
            <a:miter/>
          </a:ln>
          <a:effectLst>
            <a:outerShdw blurRad="63500" rotWithShape="0">
              <a:srgbClr val="000000">
                <a:alpha val="40000"/>
              </a:srgbClr>
            </a:outerShdw>
          </a:effectLst>
        </p:spPr>
        <p:txBody>
          <a:bodyPr lIns="45718" tIns="45718" rIns="45718" bIns="45718" anchor="ctr"/>
          <a:lstStyle/>
          <a:p>
            <a:pPr algn="ctr" hangingPunct="1">
              <a:defRPr>
                <a:solidFill>
                  <a:srgbClr val="FFFFFF"/>
                </a:solidFill>
                <a:latin typeface="+mj-lt"/>
                <a:ea typeface="+mj-ea"/>
                <a:cs typeface="+mj-cs"/>
                <a:sym typeface="Calibri"/>
              </a:defRPr>
            </a:pPr>
            <a:endParaRPr kern="1200">
              <a:solidFill>
                <a:srgbClr val="FFFFFF"/>
              </a:solidFill>
              <a:latin typeface="Calibri"/>
              <a:sym typeface="Calibri"/>
            </a:endParaRPr>
          </a:p>
        </p:txBody>
      </p:sp>
      <p:sp>
        <p:nvSpPr>
          <p:cNvPr id="53" name="椭圆 50"/>
          <p:cNvSpPr/>
          <p:nvPr/>
        </p:nvSpPr>
        <p:spPr>
          <a:xfrm>
            <a:off x="6776085" y="4178960"/>
            <a:ext cx="2464097" cy="762209"/>
          </a:xfrm>
          <a:prstGeom prst="ellipse">
            <a:avLst/>
          </a:prstGeom>
          <a:ln w="12700">
            <a:solidFill>
              <a:srgbClr val="0000FF"/>
            </a:solidFill>
            <a:miter/>
          </a:ln>
          <a:effectLst>
            <a:outerShdw blurRad="63500" rotWithShape="0">
              <a:srgbClr val="000000">
                <a:alpha val="40000"/>
              </a:srgbClr>
            </a:outerShdw>
          </a:effectLst>
        </p:spPr>
        <p:txBody>
          <a:bodyPr lIns="45718" tIns="45718" rIns="45718" bIns="45718" anchor="ctr"/>
          <a:lstStyle/>
          <a:p>
            <a:pPr algn="ctr" hangingPunct="1">
              <a:defRPr>
                <a:solidFill>
                  <a:srgbClr val="FFFFFF"/>
                </a:solidFill>
                <a:latin typeface="+mj-lt"/>
                <a:ea typeface="+mj-ea"/>
                <a:cs typeface="+mj-cs"/>
                <a:sym typeface="Calibri"/>
              </a:defRPr>
            </a:pPr>
            <a:endParaRPr kern="1200">
              <a:solidFill>
                <a:srgbClr val="FFFFFF"/>
              </a:solidFill>
              <a:latin typeface="Calibri"/>
              <a:sym typeface="Calibri"/>
            </a:endParaRPr>
          </a:p>
        </p:txBody>
      </p:sp>
    </p:spTree>
    <p:extLst>
      <p:ext uri="{BB962C8B-B14F-4D97-AF65-F5344CB8AC3E}">
        <p14:creationId xmlns:p14="http://schemas.microsoft.com/office/powerpoint/2010/main" val="160350057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solidFill>
                  <a:schemeClr val="accent1">
                    <a:lumMod val="75000"/>
                  </a:schemeClr>
                </a:solidFill>
              </a:rPr>
              <a:t>Cohesive </a:t>
            </a:r>
            <a:r>
              <a:rPr lang="en-US" altLang="zh-CN" dirty="0" err="1">
                <a:solidFill>
                  <a:schemeClr val="accent1">
                    <a:lumMod val="75000"/>
                  </a:schemeClr>
                </a:solidFill>
              </a:rPr>
              <a:t>Subgraph</a:t>
            </a:r>
            <a:r>
              <a:rPr lang="en-US" altLang="zh-CN" dirty="0">
                <a:solidFill>
                  <a:schemeClr val="accent1">
                    <a:lumMod val="75000"/>
                  </a:schemeClr>
                </a:solidFill>
              </a:rPr>
              <a:t> Models</a:t>
            </a:r>
            <a:endParaRPr lang="zh-CN" altLang="en-US" dirty="0">
              <a:solidFill>
                <a:schemeClr val="accent1">
                  <a:lumMod val="75000"/>
                </a:schemeClr>
              </a:solidFill>
            </a:endParaRPr>
          </a:p>
        </p:txBody>
      </p:sp>
      <p:sp>
        <p:nvSpPr>
          <p:cNvPr id="3" name="Content Placeholder 2"/>
          <p:cNvSpPr>
            <a:spLocks noGrp="1"/>
          </p:cNvSpPr>
          <p:nvPr>
            <p:ph idx="1"/>
          </p:nvPr>
        </p:nvSpPr>
        <p:spPr/>
        <p:txBody>
          <a:bodyPr>
            <a:normAutofit/>
          </a:bodyPr>
          <a:lstStyle/>
          <a:p>
            <a:r>
              <a:rPr lang="en-US" altLang="zh-CN" dirty="0"/>
              <a:t>Global cohesiveness: </a:t>
            </a:r>
            <a:r>
              <a:rPr lang="en-US" altLang="zh-CN" i="1" dirty="0"/>
              <a:t>cliques and variants</a:t>
            </a:r>
            <a:r>
              <a:rPr lang="en-US" altLang="zh-CN" dirty="0"/>
              <a:t> </a:t>
            </a:r>
          </a:p>
          <a:p>
            <a:endParaRPr lang="en-US" altLang="zh-CN" dirty="0"/>
          </a:p>
          <a:p>
            <a:r>
              <a:rPr lang="en-US" altLang="zh-CN" dirty="0"/>
              <a:t>Node and edge constraints: </a:t>
            </a:r>
            <a:r>
              <a:rPr lang="en-US" altLang="zh-CN" i="1" dirty="0"/>
              <a:t>k-core, k-truss, k-fortress</a:t>
            </a:r>
          </a:p>
          <a:p>
            <a:endParaRPr lang="en-US" altLang="zh-CN" dirty="0"/>
          </a:p>
          <a:p>
            <a:r>
              <a:rPr lang="en-US" altLang="zh-CN" dirty="0"/>
              <a:t>Connectivity: </a:t>
            </a:r>
            <a:r>
              <a:rPr lang="en-US" altLang="zh-CN" i="1" dirty="0"/>
              <a:t>k-ECC, k-VCC</a:t>
            </a:r>
            <a:endParaRPr lang="zh-CN" altLang="en-US" i="1" dirty="0"/>
          </a:p>
        </p:txBody>
      </p:sp>
    </p:spTree>
    <p:extLst>
      <p:ext uri="{BB962C8B-B14F-4D97-AF65-F5344CB8AC3E}">
        <p14:creationId xmlns:p14="http://schemas.microsoft.com/office/powerpoint/2010/main" val="88553732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125760"/>
            <a:ext cx="8229600" cy="1143000"/>
          </a:xfrm>
        </p:spPr>
        <p:txBody>
          <a:bodyPr/>
          <a:lstStyle/>
          <a:p>
            <a:r>
              <a:rPr lang="en-US" altLang="zh-CN" dirty="0">
                <a:solidFill>
                  <a:schemeClr val="accent1">
                    <a:lumMod val="75000"/>
                  </a:schemeClr>
                </a:solidFill>
              </a:rPr>
              <a:t>Cliques</a:t>
            </a:r>
            <a:endParaRPr lang="zh-CN" altLang="en-US" dirty="0">
              <a:solidFill>
                <a:schemeClr val="accent1">
                  <a:lumMod val="75000"/>
                </a:schemeClr>
              </a:solidFill>
            </a:endParaRPr>
          </a:p>
        </p:txBody>
      </p:sp>
      <p:sp>
        <p:nvSpPr>
          <p:cNvPr id="4" name="Content Placeholder 2"/>
          <p:cNvSpPr>
            <a:spLocks noGrp="1"/>
          </p:cNvSpPr>
          <p:nvPr>
            <p:ph idx="1"/>
          </p:nvPr>
        </p:nvSpPr>
        <p:spPr bwMode="auto">
          <a:xfrm>
            <a:off x="1828800" y="1052736"/>
            <a:ext cx="8229600" cy="1743074"/>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rmAutofit/>
          </a:bodyPr>
          <a:lstStyle/>
          <a:p>
            <a:pPr marL="857250" lvl="1" indent="-457200">
              <a:buFont typeface="Arial" pitchFamily="34" charset="0"/>
              <a:buChar char="•"/>
              <a:defRPr/>
            </a:pPr>
            <a:r>
              <a:rPr lang="en-AU" sz="2400" dirty="0">
                <a:cs typeface="Times New Roman" panose="02020603050405020304" pitchFamily="18" charset="0"/>
              </a:rPr>
              <a:t>Every pair of vertices pair is connected</a:t>
            </a:r>
          </a:p>
          <a:p>
            <a:pPr marL="857250" lvl="1" indent="-457200">
              <a:buFont typeface="Arial" pitchFamily="34" charset="0"/>
              <a:buChar char="•"/>
              <a:defRPr/>
            </a:pPr>
            <a:r>
              <a:rPr lang="en-AU" sz="2400" dirty="0">
                <a:cs typeface="Times New Roman" panose="02020603050405020304" pitchFamily="18" charset="0"/>
              </a:rPr>
              <a:t>A clique is called maximal clique if there exist no other bigger cliques that contain it</a:t>
            </a:r>
          </a:p>
          <a:p>
            <a:pPr marL="857250" lvl="1" indent="-457200">
              <a:buFont typeface="Arial" pitchFamily="34" charset="0"/>
              <a:buChar char="•"/>
              <a:defRPr/>
            </a:pPr>
            <a:r>
              <a:rPr lang="en-AU" sz="2400" dirty="0">
                <a:cs typeface="Times New Roman" panose="02020603050405020304" pitchFamily="18" charset="0"/>
              </a:rPr>
              <a:t>Also called complete graph</a:t>
            </a:r>
          </a:p>
          <a:p>
            <a:pPr marL="0" indent="0">
              <a:defRPr/>
            </a:pPr>
            <a:endParaRPr lang="en-AU" sz="2800" dirty="0"/>
          </a:p>
        </p:txBody>
      </p:sp>
      <p:sp>
        <p:nvSpPr>
          <p:cNvPr id="62" name="Rectangle 61"/>
          <p:cNvSpPr/>
          <p:nvPr/>
        </p:nvSpPr>
        <p:spPr>
          <a:xfrm>
            <a:off x="1991544" y="6043354"/>
            <a:ext cx="8208912" cy="553998"/>
          </a:xfrm>
          <a:prstGeom prst="rect">
            <a:avLst/>
          </a:prstGeom>
        </p:spPr>
        <p:txBody>
          <a:bodyPr wrap="square">
            <a:spAutoFit/>
          </a:bodyPr>
          <a:lstStyle/>
          <a:p>
            <a:pPr hangingPunct="1"/>
            <a:r>
              <a:rPr lang="en-US" altLang="zh-CN" sz="1500" kern="1200" dirty="0">
                <a:solidFill>
                  <a:srgbClr val="1F497D">
                    <a:lumMod val="60000"/>
                    <a:lumOff val="40000"/>
                  </a:srgbClr>
                </a:solidFill>
                <a:latin typeface="Arial Unicode MS" pitchFamily="34" charset="-122"/>
                <a:ea typeface="Arial Unicode MS" pitchFamily="34" charset="-122"/>
                <a:cs typeface="Arial Unicode MS" pitchFamily="34" charset="-122"/>
              </a:rPr>
              <a:t> </a:t>
            </a:r>
            <a:r>
              <a:rPr lang="en-US" altLang="zh-CN" sz="1500" kern="1200" dirty="0">
                <a:solidFill>
                  <a:srgbClr val="0000FF"/>
                </a:solidFill>
                <a:latin typeface="Arial Unicode MS" pitchFamily="34" charset="-122"/>
                <a:ea typeface="Arial Unicode MS" pitchFamily="34" charset="-122"/>
                <a:cs typeface="Arial Unicode MS" pitchFamily="34" charset="-122"/>
              </a:rPr>
              <a:t>R. D. Luce and A. D. Perry, “A method of matrix analysis of group structure,” </a:t>
            </a:r>
            <a:r>
              <a:rPr lang="en-US" altLang="zh-CN" sz="1500" i="1" kern="1200" dirty="0" err="1">
                <a:solidFill>
                  <a:srgbClr val="0000FF"/>
                </a:solidFill>
                <a:latin typeface="Arial Unicode MS" pitchFamily="34" charset="-122"/>
                <a:ea typeface="Arial Unicode MS" pitchFamily="34" charset="-122"/>
                <a:cs typeface="Arial Unicode MS" pitchFamily="34" charset="-122"/>
              </a:rPr>
              <a:t>Psychometrika</a:t>
            </a:r>
            <a:r>
              <a:rPr lang="en-US" altLang="zh-CN" sz="1500" kern="1200" dirty="0">
                <a:solidFill>
                  <a:srgbClr val="0000FF"/>
                </a:solidFill>
                <a:latin typeface="Arial Unicode MS" pitchFamily="34" charset="-122"/>
                <a:ea typeface="Arial Unicode MS" pitchFamily="34" charset="-122"/>
                <a:cs typeface="Arial Unicode MS" pitchFamily="34" charset="-122"/>
              </a:rPr>
              <a:t>, vol. 14, no. 2, pp. 95–116, 1949</a:t>
            </a:r>
            <a:endParaRPr lang="zh-CN" altLang="en-US" sz="1500" kern="1200" dirty="0">
              <a:solidFill>
                <a:srgbClr val="0000FF"/>
              </a:solidFill>
              <a:latin typeface="Arial Unicode MS" pitchFamily="34" charset="-122"/>
              <a:ea typeface="Arial Unicode MS" pitchFamily="34" charset="-122"/>
              <a:cs typeface="Arial Unicode MS" pitchFamily="34" charset="-122"/>
            </a:endParaRP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11624" y="3093690"/>
            <a:ext cx="6076950" cy="2495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Oval 2"/>
          <p:cNvSpPr/>
          <p:nvPr/>
        </p:nvSpPr>
        <p:spPr>
          <a:xfrm>
            <a:off x="3496512" y="3140968"/>
            <a:ext cx="2455473" cy="237626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hangingPunct="1"/>
            <a:endParaRPr lang="zh-CN" altLang="en-US" kern="1200">
              <a:solidFill>
                <a:prstClr val="white"/>
              </a:solidFill>
              <a:latin typeface="Calibri"/>
              <a:ea typeface="宋体" panose="02010600030101010101" pitchFamily="2" charset="-122"/>
            </a:endParaRPr>
          </a:p>
        </p:txBody>
      </p:sp>
    </p:spTree>
    <p:extLst>
      <p:ext uri="{BB962C8B-B14F-4D97-AF65-F5344CB8AC3E}">
        <p14:creationId xmlns:p14="http://schemas.microsoft.com/office/powerpoint/2010/main" val="169293008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solidFill>
                  <a:schemeClr val="accent1">
                    <a:lumMod val="75000"/>
                  </a:schemeClr>
                </a:solidFill>
              </a:rPr>
              <a:t>Variations of cliques: quasi-clique</a:t>
            </a:r>
            <a:r>
              <a:rPr lang="en-US" altLang="zh-CN" dirty="0"/>
              <a:t> </a:t>
            </a:r>
            <a:endParaRPr lang="zh-CN" altLang="en-US" dirty="0"/>
          </a:p>
        </p:txBody>
      </p:sp>
      <p:sp>
        <p:nvSpPr>
          <p:cNvPr id="3" name="Content Placeholder 2"/>
          <p:cNvSpPr>
            <a:spLocks noGrp="1"/>
          </p:cNvSpPr>
          <p:nvPr>
            <p:ph idx="1"/>
          </p:nvPr>
        </p:nvSpPr>
        <p:spPr>
          <a:xfrm>
            <a:off x="1847528" y="1474778"/>
            <a:ext cx="8229600" cy="4978559"/>
          </a:xfrm>
        </p:spPr>
        <p:txBody>
          <a:bodyPr/>
          <a:lstStyle/>
          <a:p>
            <a:r>
              <a:rPr lang="en-US" altLang="zh-CN" dirty="0"/>
              <a:t>Quasi-clique: relax on density or degree. </a:t>
            </a:r>
          </a:p>
          <a:p>
            <a:endParaRPr lang="en-US" altLang="zh-CN" dirty="0"/>
          </a:p>
          <a:p>
            <a:r>
              <a:rPr lang="en-US" altLang="zh-CN" dirty="0"/>
              <a:t>                                                               </a:t>
            </a:r>
          </a:p>
          <a:p>
            <a:endParaRPr lang="en-US" altLang="zh-CN"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454" y="2708920"/>
            <a:ext cx="5200650" cy="1962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ight Arrow 3"/>
          <p:cNvSpPr/>
          <p:nvPr/>
        </p:nvSpPr>
        <p:spPr>
          <a:xfrm>
            <a:off x="3935760" y="3573017"/>
            <a:ext cx="936104" cy="11697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hangingPunct="1"/>
            <a:endParaRPr lang="zh-CN" altLang="en-US" kern="1200">
              <a:solidFill>
                <a:prstClr val="white"/>
              </a:solidFill>
              <a:latin typeface="Calibri"/>
              <a:ea typeface="宋体" panose="02010600030101010101" pitchFamily="2" charset="-122"/>
            </a:endParaRPr>
          </a:p>
        </p:txBody>
      </p:sp>
      <mc:AlternateContent xmlns:mc="http://schemas.openxmlformats.org/markup-compatibility/2006" xmlns:a14="http://schemas.microsoft.com/office/drawing/2010/main">
        <mc:Choice Requires="a14">
          <p:sp>
            <p:nvSpPr>
              <p:cNvPr id="6" name="Content Placeholder 2"/>
              <p:cNvSpPr txBox="1">
                <a:spLocks/>
              </p:cNvSpPr>
              <p:nvPr/>
            </p:nvSpPr>
            <p:spPr>
              <a:xfrm>
                <a:off x="7329358" y="2492896"/>
                <a:ext cx="3159130" cy="2304256"/>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tLang="zh-CN" sz="2800" dirty="0">
                    <a:solidFill>
                      <a:prstClr val="black"/>
                    </a:solidFill>
                    <a:latin typeface="Calibri"/>
                    <a:ea typeface="宋体" panose="02010600030101010101" pitchFamily="2" charset="-122"/>
                  </a:rPr>
                  <a:t>total # of edges: </a:t>
                </a:r>
                <a14:m>
                  <m:oMath xmlns:m="http://schemas.openxmlformats.org/officeDocument/2006/math">
                    <m:f>
                      <m:fPr>
                        <m:ctrlPr>
                          <a:rPr lang="en-US" altLang="zh-CN" sz="2800" i="1">
                            <a:solidFill>
                              <a:prstClr val="black"/>
                            </a:solidFill>
                            <a:latin typeface="Cambria Math" panose="02040503050406030204" pitchFamily="18" charset="0"/>
                          </a:rPr>
                        </m:ctrlPr>
                      </m:fPr>
                      <m:num>
                        <m:r>
                          <a:rPr lang="en-US" altLang="zh-CN" sz="2800" i="1">
                            <a:solidFill>
                              <a:prstClr val="black"/>
                            </a:solidFill>
                            <a:latin typeface="Cambria Math"/>
                          </a:rPr>
                          <m:t>|</m:t>
                        </m:r>
                        <m:r>
                          <a:rPr lang="en-US" altLang="zh-CN" sz="2800" i="1">
                            <a:solidFill>
                              <a:prstClr val="black"/>
                            </a:solidFill>
                            <a:latin typeface="Cambria Math"/>
                          </a:rPr>
                          <m:t>𝑉</m:t>
                        </m:r>
                        <m:r>
                          <a:rPr lang="en-US" altLang="zh-CN" sz="2800" i="1">
                            <a:solidFill>
                              <a:prstClr val="black"/>
                            </a:solidFill>
                            <a:latin typeface="Cambria Math"/>
                          </a:rPr>
                          <m:t>|(</m:t>
                        </m:r>
                        <m:d>
                          <m:dPr>
                            <m:begChr m:val="|"/>
                            <m:endChr m:val="|"/>
                            <m:ctrlPr>
                              <a:rPr lang="en-US" altLang="zh-CN" sz="2800" i="1">
                                <a:solidFill>
                                  <a:prstClr val="black"/>
                                </a:solidFill>
                                <a:latin typeface="Cambria Math" panose="02040503050406030204" pitchFamily="18" charset="0"/>
                              </a:rPr>
                            </m:ctrlPr>
                          </m:dPr>
                          <m:e>
                            <m:r>
                              <a:rPr lang="en-US" altLang="zh-CN" sz="2800" i="1">
                                <a:solidFill>
                                  <a:prstClr val="black"/>
                                </a:solidFill>
                                <a:latin typeface="Cambria Math"/>
                              </a:rPr>
                              <m:t>𝑉</m:t>
                            </m:r>
                          </m:e>
                        </m:d>
                        <m:r>
                          <a:rPr lang="en-US" altLang="zh-CN" sz="2800" i="1">
                            <a:solidFill>
                              <a:prstClr val="black"/>
                            </a:solidFill>
                            <a:latin typeface="Cambria Math"/>
                          </a:rPr>
                          <m:t>−1)</m:t>
                        </m:r>
                      </m:num>
                      <m:den>
                        <m:r>
                          <a:rPr lang="en-US" altLang="zh-CN" sz="2800" i="1">
                            <a:solidFill>
                              <a:prstClr val="black"/>
                            </a:solidFill>
                            <a:latin typeface="Cambria Math"/>
                          </a:rPr>
                          <m:t>2</m:t>
                        </m:r>
                      </m:den>
                    </m:f>
                  </m:oMath>
                </a14:m>
                <a:r>
                  <a:rPr lang="zh-CN" altLang="en-US" sz="2800" dirty="0">
                    <a:solidFill>
                      <a:prstClr val="black"/>
                    </a:solidFill>
                    <a:latin typeface="Calibri"/>
                    <a:ea typeface="宋体" panose="02010600030101010101" pitchFamily="2" charset="-122"/>
                  </a:rPr>
                  <a:t>  </a:t>
                </a:r>
                <a:r>
                  <a:rPr lang="en-US" altLang="zh-CN" sz="2800" dirty="0">
                    <a:solidFill>
                      <a:prstClr val="black"/>
                    </a:solidFill>
                    <a:latin typeface="Calibri"/>
                    <a:ea typeface="宋体" panose="02010600030101010101" pitchFamily="2" charset="-122"/>
                  </a:rPr>
                  <a:t>to</a:t>
                </a:r>
                <a14:m>
                  <m:oMath xmlns:m="http://schemas.openxmlformats.org/officeDocument/2006/math">
                    <m:r>
                      <a:rPr lang="en-US" altLang="zh-CN" sz="2800">
                        <a:solidFill>
                          <a:prstClr val="black"/>
                        </a:solidFill>
                        <a:latin typeface="Cambria Math"/>
                      </a:rPr>
                      <m:t> </m:t>
                    </m:r>
                  </m:oMath>
                </a14:m>
                <a:endParaRPr lang="en-US" altLang="zh-CN" sz="2800" dirty="0">
                  <a:solidFill>
                    <a:prstClr val="black"/>
                  </a:solidFill>
                  <a:latin typeface="Cambria Math"/>
                  <a:ea typeface="宋体" panose="02010600030101010101" pitchFamily="2" charset="-122"/>
                </a:endParaRPr>
              </a:p>
              <a:p>
                <a:pPr marL="0" indent="0">
                  <a:buNone/>
                </a:pPr>
                <a14:m>
                  <m:oMath xmlns:m="http://schemas.openxmlformats.org/officeDocument/2006/math">
                    <m:r>
                      <a:rPr lang="zh-CN" altLang="en-US" sz="2800" i="1">
                        <a:solidFill>
                          <a:prstClr val="black"/>
                        </a:solidFill>
                        <a:latin typeface="Cambria Math"/>
                      </a:rPr>
                      <m:t>𝛾</m:t>
                    </m:r>
                  </m:oMath>
                </a14:m>
                <a:r>
                  <a:rPr lang="zh-CN" altLang="en-US" sz="2800" dirty="0">
                    <a:solidFill>
                      <a:prstClr val="black"/>
                    </a:solidFill>
                    <a:latin typeface="Calibri"/>
                    <a:ea typeface="宋体" panose="02010600030101010101" pitchFamily="2" charset="-122"/>
                  </a:rPr>
                  <a:t> </a:t>
                </a:r>
                <a14:m>
                  <m:oMath xmlns:m="http://schemas.openxmlformats.org/officeDocument/2006/math">
                    <m:f>
                      <m:fPr>
                        <m:ctrlPr>
                          <a:rPr lang="en-US" altLang="zh-CN" sz="2800" i="1">
                            <a:solidFill>
                              <a:prstClr val="black"/>
                            </a:solidFill>
                            <a:latin typeface="Cambria Math" panose="02040503050406030204" pitchFamily="18" charset="0"/>
                          </a:rPr>
                        </m:ctrlPr>
                      </m:fPr>
                      <m:num>
                        <m:r>
                          <a:rPr lang="en-US" altLang="zh-CN" sz="2800" i="1">
                            <a:solidFill>
                              <a:prstClr val="black"/>
                            </a:solidFill>
                            <a:latin typeface="Cambria Math"/>
                          </a:rPr>
                          <m:t>|</m:t>
                        </m:r>
                        <m:r>
                          <a:rPr lang="en-US" altLang="zh-CN" sz="2800" i="1">
                            <a:solidFill>
                              <a:prstClr val="black"/>
                            </a:solidFill>
                            <a:latin typeface="Cambria Math"/>
                          </a:rPr>
                          <m:t>𝑉</m:t>
                        </m:r>
                        <m:r>
                          <a:rPr lang="en-US" altLang="zh-CN" sz="2800" i="1">
                            <a:solidFill>
                              <a:prstClr val="black"/>
                            </a:solidFill>
                            <a:latin typeface="Cambria Math"/>
                          </a:rPr>
                          <m:t>|(</m:t>
                        </m:r>
                        <m:d>
                          <m:dPr>
                            <m:begChr m:val="|"/>
                            <m:endChr m:val="|"/>
                            <m:ctrlPr>
                              <a:rPr lang="en-US" altLang="zh-CN" sz="2800" i="1">
                                <a:solidFill>
                                  <a:prstClr val="black"/>
                                </a:solidFill>
                                <a:latin typeface="Cambria Math" panose="02040503050406030204" pitchFamily="18" charset="0"/>
                              </a:rPr>
                            </m:ctrlPr>
                          </m:dPr>
                          <m:e>
                            <m:r>
                              <a:rPr lang="en-US" altLang="zh-CN" sz="2800" i="1">
                                <a:solidFill>
                                  <a:prstClr val="black"/>
                                </a:solidFill>
                                <a:latin typeface="Cambria Math"/>
                              </a:rPr>
                              <m:t>𝑉</m:t>
                            </m:r>
                          </m:e>
                        </m:d>
                        <m:r>
                          <a:rPr lang="en-US" altLang="zh-CN" sz="2800" i="1">
                            <a:solidFill>
                              <a:prstClr val="black"/>
                            </a:solidFill>
                            <a:latin typeface="Cambria Math"/>
                          </a:rPr>
                          <m:t>−1)</m:t>
                        </m:r>
                      </m:num>
                      <m:den>
                        <m:r>
                          <a:rPr lang="en-US" altLang="zh-CN" sz="2800" i="1">
                            <a:solidFill>
                              <a:prstClr val="black"/>
                            </a:solidFill>
                            <a:latin typeface="Cambria Math"/>
                          </a:rPr>
                          <m:t>2</m:t>
                        </m:r>
                      </m:den>
                    </m:f>
                  </m:oMath>
                </a14:m>
                <a:endParaRPr lang="zh-CN" altLang="en-US" sz="2800" dirty="0">
                  <a:solidFill>
                    <a:prstClr val="black"/>
                  </a:solidFill>
                  <a:latin typeface="Calibri"/>
                  <a:ea typeface="宋体" panose="02010600030101010101" pitchFamily="2" charset="-122"/>
                </a:endParaRPr>
              </a:p>
              <a:p>
                <a:pPr marL="0" indent="0">
                  <a:buNone/>
                </a:pPr>
                <a:endParaRPr lang="en-US" altLang="zh-CN" sz="2800" dirty="0">
                  <a:solidFill>
                    <a:prstClr val="black"/>
                  </a:solidFill>
                  <a:latin typeface="Calibri"/>
                  <a:ea typeface="宋体" panose="02010600030101010101" pitchFamily="2" charset="-122"/>
                </a:endParaRPr>
              </a:p>
            </p:txBody>
          </p:sp>
        </mc:Choice>
        <mc:Fallback xmlns="">
          <p:sp>
            <p:nvSpPr>
              <p:cNvPr id="6" name="Content Placeholder 2"/>
              <p:cNvSpPr txBox="1">
                <a:spLocks noRot="1" noChangeAspect="1" noMove="1" noResize="1" noEditPoints="1" noAdjustHandles="1" noChangeArrowheads="1" noChangeShapeType="1" noTextEdit="1"/>
              </p:cNvSpPr>
              <p:nvPr/>
            </p:nvSpPr>
            <p:spPr>
              <a:xfrm>
                <a:off x="7329358" y="2492896"/>
                <a:ext cx="3159130" cy="2304256"/>
              </a:xfrm>
              <a:prstGeom prst="rect">
                <a:avLst/>
              </a:prstGeom>
              <a:blipFill>
                <a:blip r:embed="rId4"/>
                <a:stretch>
                  <a:fillRect l="-3854" t="-2646"/>
                </a:stretch>
              </a:blipFill>
            </p:spPr>
            <p:txBody>
              <a:bodyPr/>
              <a:lstStyle/>
              <a:p>
                <a:r>
                  <a:rPr lang="en-AU">
                    <a:noFill/>
                  </a:rPr>
                  <a:t> </a:t>
                </a:r>
              </a:p>
            </p:txBody>
          </p:sp>
        </mc:Fallback>
      </mc:AlternateContent>
      <p:sp>
        <p:nvSpPr>
          <p:cNvPr id="7" name="Rectangle 6"/>
          <p:cNvSpPr/>
          <p:nvPr/>
        </p:nvSpPr>
        <p:spPr>
          <a:xfrm>
            <a:off x="1991544" y="5683314"/>
            <a:ext cx="8208912" cy="553998"/>
          </a:xfrm>
          <a:prstGeom prst="rect">
            <a:avLst/>
          </a:prstGeom>
        </p:spPr>
        <p:txBody>
          <a:bodyPr wrap="square">
            <a:spAutoFit/>
          </a:bodyPr>
          <a:lstStyle/>
          <a:p>
            <a:pPr hangingPunct="1"/>
            <a:r>
              <a:rPr lang="en-US" altLang="zh-CN" sz="1500" kern="1200" dirty="0">
                <a:solidFill>
                  <a:srgbClr val="1F497D">
                    <a:lumMod val="60000"/>
                    <a:lumOff val="40000"/>
                  </a:srgbClr>
                </a:solidFill>
                <a:latin typeface="Arial Unicode MS" pitchFamily="34" charset="-122"/>
                <a:ea typeface="Arial Unicode MS" pitchFamily="34" charset="-122"/>
                <a:cs typeface="Arial Unicode MS" pitchFamily="34" charset="-122"/>
              </a:rPr>
              <a:t> </a:t>
            </a:r>
            <a:r>
              <a:rPr lang="en-US" altLang="zh-CN" sz="1500" kern="1200" dirty="0">
                <a:solidFill>
                  <a:srgbClr val="0000FF"/>
                </a:solidFill>
                <a:latin typeface="Arial Unicode MS" pitchFamily="34" charset="-122"/>
                <a:ea typeface="Arial Unicode MS" pitchFamily="34" charset="-122"/>
                <a:cs typeface="Arial Unicode MS" pitchFamily="34" charset="-122"/>
              </a:rPr>
              <a:t>H. Matsuda, T. Ishihara, A. Hashimoto. Classifying molecular sequences using a linkage graph with their pairwise similarities. </a:t>
            </a:r>
            <a:r>
              <a:rPr lang="en-US" altLang="zh-CN" sz="1500" kern="1200" dirty="0" err="1">
                <a:solidFill>
                  <a:srgbClr val="0000FF"/>
                </a:solidFill>
                <a:latin typeface="Arial Unicode MS" pitchFamily="34" charset="-122"/>
                <a:ea typeface="Arial Unicode MS" pitchFamily="34" charset="-122"/>
                <a:cs typeface="Arial Unicode MS" pitchFamily="34" charset="-122"/>
              </a:rPr>
              <a:t>Theor</a:t>
            </a:r>
            <a:r>
              <a:rPr lang="en-US" altLang="zh-CN" sz="1500" kern="1200" dirty="0">
                <a:solidFill>
                  <a:srgbClr val="0000FF"/>
                </a:solidFill>
                <a:latin typeface="Arial Unicode MS" pitchFamily="34" charset="-122"/>
                <a:ea typeface="Arial Unicode MS" pitchFamily="34" charset="-122"/>
                <a:cs typeface="Arial Unicode MS" pitchFamily="34" charset="-122"/>
              </a:rPr>
              <a:t>. </a:t>
            </a:r>
            <a:r>
              <a:rPr lang="en-US" altLang="zh-CN" sz="1500" kern="1200" dirty="0" err="1">
                <a:solidFill>
                  <a:srgbClr val="0000FF"/>
                </a:solidFill>
                <a:latin typeface="Arial Unicode MS" pitchFamily="34" charset="-122"/>
                <a:ea typeface="Arial Unicode MS" pitchFamily="34" charset="-122"/>
                <a:cs typeface="Arial Unicode MS" pitchFamily="34" charset="-122"/>
              </a:rPr>
              <a:t>Comput</a:t>
            </a:r>
            <a:r>
              <a:rPr lang="en-US" altLang="zh-CN" sz="1500" kern="1200" dirty="0">
                <a:solidFill>
                  <a:srgbClr val="0000FF"/>
                </a:solidFill>
                <a:latin typeface="Arial Unicode MS" pitchFamily="34" charset="-122"/>
                <a:ea typeface="Arial Unicode MS" pitchFamily="34" charset="-122"/>
                <a:cs typeface="Arial Unicode MS" pitchFamily="34" charset="-122"/>
              </a:rPr>
              <a:t>. Sci., 1999</a:t>
            </a:r>
            <a:endParaRPr lang="zh-CN" altLang="en-US" sz="1500" kern="1200" dirty="0">
              <a:solidFill>
                <a:srgbClr val="0000FF"/>
              </a:solidFill>
              <a:latin typeface="Arial Unicode MS" pitchFamily="34" charset="-122"/>
              <a:ea typeface="Arial Unicode MS" pitchFamily="34" charset="-122"/>
              <a:cs typeface="Arial Unicode MS" pitchFamily="34" charset="-122"/>
            </a:endParaRPr>
          </a:p>
        </p:txBody>
      </p:sp>
      <mc:AlternateContent xmlns:mc="http://schemas.openxmlformats.org/markup-compatibility/2006" xmlns:a14="http://schemas.microsoft.com/office/drawing/2010/main">
        <mc:Choice Requires="a14">
          <p:sp>
            <p:nvSpPr>
              <p:cNvPr id="5" name="Rectangle 4"/>
              <p:cNvSpPr/>
              <p:nvPr/>
            </p:nvSpPr>
            <p:spPr>
              <a:xfrm>
                <a:off x="5628508" y="4797152"/>
                <a:ext cx="971548" cy="369332"/>
              </a:xfrm>
              <a:prstGeom prst="rect">
                <a:avLst/>
              </a:prstGeom>
            </p:spPr>
            <p:txBody>
              <a:bodyPr wrap="none">
                <a:spAutoFit/>
              </a:bodyPr>
              <a:lstStyle/>
              <a:p>
                <a:pPr hangingPunct="1"/>
                <a14:m>
                  <m:oMath xmlns:m="http://schemas.openxmlformats.org/officeDocument/2006/math">
                    <m:r>
                      <a:rPr lang="zh-CN" altLang="en-US" i="1" kern="1200">
                        <a:solidFill>
                          <a:prstClr val="black"/>
                        </a:solidFill>
                        <a:latin typeface="Cambria Math"/>
                      </a:rPr>
                      <m:t>𝛾</m:t>
                    </m:r>
                    <m:r>
                      <a:rPr lang="en-US" altLang="zh-CN" i="1" kern="1200">
                        <a:solidFill>
                          <a:prstClr val="black"/>
                        </a:solidFill>
                        <a:latin typeface="Cambria Math"/>
                      </a:rPr>
                      <m:t>=0.8</m:t>
                    </m:r>
                  </m:oMath>
                </a14:m>
                <a:r>
                  <a:rPr lang="zh-CN" altLang="en-US" kern="1200" dirty="0">
                    <a:solidFill>
                      <a:prstClr val="black"/>
                    </a:solidFill>
                    <a:latin typeface="Calibri"/>
                    <a:ea typeface="宋体" panose="02010600030101010101" pitchFamily="2" charset="-122"/>
                  </a:rPr>
                  <a:t> </a:t>
                </a:r>
              </a:p>
            </p:txBody>
          </p:sp>
        </mc:Choice>
        <mc:Fallback xmlns="">
          <p:sp>
            <p:nvSpPr>
              <p:cNvPr id="5" name="Rectangle 4"/>
              <p:cNvSpPr>
                <a:spLocks noRot="1" noChangeAspect="1" noMove="1" noResize="1" noEditPoints="1" noAdjustHandles="1" noChangeArrowheads="1" noChangeShapeType="1" noTextEdit="1"/>
              </p:cNvSpPr>
              <p:nvPr/>
            </p:nvSpPr>
            <p:spPr>
              <a:xfrm>
                <a:off x="5628508" y="4797152"/>
                <a:ext cx="971548" cy="369332"/>
              </a:xfrm>
              <a:prstGeom prst="rect">
                <a:avLst/>
              </a:prstGeom>
              <a:blipFill>
                <a:blip r:embed="rId5"/>
                <a:stretch>
                  <a:fillRect b="-3279"/>
                </a:stretch>
              </a:blipFill>
            </p:spPr>
            <p:txBody>
              <a:bodyPr/>
              <a:lstStyle/>
              <a:p>
                <a:r>
                  <a:rPr lang="en-AU">
                    <a:noFill/>
                  </a:rPr>
                  <a:t> </a:t>
                </a:r>
              </a:p>
            </p:txBody>
          </p:sp>
        </mc:Fallback>
      </mc:AlternateContent>
    </p:spTree>
    <p:extLst>
      <p:ext uri="{BB962C8B-B14F-4D97-AF65-F5344CB8AC3E}">
        <p14:creationId xmlns:p14="http://schemas.microsoft.com/office/powerpoint/2010/main" val="194675476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solidFill>
                  <a:schemeClr val="accent1">
                    <a:lumMod val="75000"/>
                  </a:schemeClr>
                </a:solidFill>
              </a:rPr>
              <a:t>Variations of cliques: k-</a:t>
            </a:r>
            <a:r>
              <a:rPr lang="en-US" altLang="zh-CN" dirty="0" err="1">
                <a:solidFill>
                  <a:schemeClr val="accent1">
                    <a:lumMod val="75000"/>
                  </a:schemeClr>
                </a:solidFill>
              </a:rPr>
              <a:t>plex</a:t>
            </a:r>
            <a:endParaRPr lang="zh-CN" altLang="en-US" dirty="0">
              <a:solidFill>
                <a:schemeClr val="accent1">
                  <a:lumMod val="75000"/>
                </a:schemeClr>
              </a:solidFill>
            </a:endParaRPr>
          </a:p>
        </p:txBody>
      </p:sp>
      <p:sp>
        <p:nvSpPr>
          <p:cNvPr id="3" name="Content Placeholder 2"/>
          <p:cNvSpPr>
            <a:spLocks noGrp="1"/>
          </p:cNvSpPr>
          <p:nvPr>
            <p:ph idx="1"/>
          </p:nvPr>
        </p:nvSpPr>
        <p:spPr/>
        <p:txBody>
          <a:bodyPr/>
          <a:lstStyle/>
          <a:p>
            <a:r>
              <a:rPr lang="en-US" altLang="zh-CN" dirty="0"/>
              <a:t>K-plex: relax vertex degree from </a:t>
            </a:r>
            <a:r>
              <a:rPr lang="en-US" altLang="zh-CN" i="1" dirty="0"/>
              <a:t>n-1</a:t>
            </a:r>
            <a:r>
              <a:rPr lang="en-US" altLang="zh-CN" dirty="0"/>
              <a:t> to </a:t>
            </a:r>
            <a:r>
              <a:rPr lang="en-US" altLang="zh-CN" i="1" dirty="0"/>
              <a:t>n-k</a:t>
            </a:r>
            <a:r>
              <a:rPr lang="en-US" altLang="zh-CN" dirty="0"/>
              <a:t>, n is number of vertices in the subgraph</a:t>
            </a:r>
            <a:endParaRPr lang="zh-CN" altLang="en-US" dirty="0"/>
          </a:p>
        </p:txBody>
      </p:sp>
      <p:sp>
        <p:nvSpPr>
          <p:cNvPr id="4" name="Rectangle 3"/>
          <p:cNvSpPr/>
          <p:nvPr/>
        </p:nvSpPr>
        <p:spPr>
          <a:xfrm>
            <a:off x="1919536" y="6021288"/>
            <a:ext cx="8208912" cy="553998"/>
          </a:xfrm>
          <a:prstGeom prst="rect">
            <a:avLst/>
          </a:prstGeom>
        </p:spPr>
        <p:txBody>
          <a:bodyPr wrap="square">
            <a:spAutoFit/>
          </a:bodyPr>
          <a:lstStyle/>
          <a:p>
            <a:pPr hangingPunct="1"/>
            <a:r>
              <a:rPr lang="en-US" altLang="zh-CN" sz="1500" kern="1200" dirty="0">
                <a:solidFill>
                  <a:srgbClr val="1F497D">
                    <a:lumMod val="60000"/>
                    <a:lumOff val="40000"/>
                  </a:srgbClr>
                </a:solidFill>
                <a:latin typeface="Arial Unicode MS" pitchFamily="34" charset="-122"/>
                <a:ea typeface="Arial Unicode MS" pitchFamily="34" charset="-122"/>
                <a:cs typeface="Arial Unicode MS" pitchFamily="34" charset="-122"/>
              </a:rPr>
              <a:t> </a:t>
            </a:r>
            <a:r>
              <a:rPr lang="en-US" altLang="zh-CN" sz="1500" kern="1200" dirty="0">
                <a:solidFill>
                  <a:srgbClr val="0000FF"/>
                </a:solidFill>
                <a:latin typeface="Arial Unicode MS" pitchFamily="34" charset="-122"/>
                <a:ea typeface="Arial Unicode MS" pitchFamily="34" charset="-122"/>
                <a:cs typeface="Arial Unicode MS" pitchFamily="34" charset="-122"/>
              </a:rPr>
              <a:t>S. </a:t>
            </a:r>
            <a:r>
              <a:rPr lang="en-US" altLang="zh-CN" sz="1500" kern="1200" dirty="0" err="1">
                <a:solidFill>
                  <a:srgbClr val="0000FF"/>
                </a:solidFill>
                <a:latin typeface="Arial Unicode MS" pitchFamily="34" charset="-122"/>
                <a:ea typeface="Arial Unicode MS" pitchFamily="34" charset="-122"/>
                <a:cs typeface="Arial Unicode MS" pitchFamily="34" charset="-122"/>
              </a:rPr>
              <a:t>Seidman</a:t>
            </a:r>
            <a:r>
              <a:rPr lang="en-US" altLang="zh-CN" sz="1500" kern="1200" dirty="0">
                <a:solidFill>
                  <a:srgbClr val="0000FF"/>
                </a:solidFill>
                <a:latin typeface="Arial Unicode MS" pitchFamily="34" charset="-122"/>
                <a:ea typeface="Arial Unicode MS" pitchFamily="34" charset="-122"/>
                <a:cs typeface="Arial Unicode MS" pitchFamily="34" charset="-122"/>
              </a:rPr>
              <a:t> and B. Foster. “A graph-theoretic generalization of the clique concept. Journal of Mathematical Sociology”, 139-154, 1978. </a:t>
            </a:r>
            <a:endParaRPr lang="zh-CN" altLang="en-US" sz="1500" kern="1200" dirty="0">
              <a:solidFill>
                <a:srgbClr val="0000FF"/>
              </a:solidFill>
              <a:latin typeface="Arial Unicode MS" pitchFamily="34" charset="-122"/>
              <a:ea typeface="Arial Unicode MS" pitchFamily="34" charset="-122"/>
              <a:cs typeface="Arial Unicode MS" pitchFamily="34" charset="-122"/>
            </a:endParaRPr>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01372" y="2797038"/>
            <a:ext cx="4006797" cy="29362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0684799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sz="3800" dirty="0">
                <a:solidFill>
                  <a:schemeClr val="accent1">
                    <a:lumMod val="75000"/>
                  </a:schemeClr>
                </a:solidFill>
              </a:rPr>
              <a:t>Variations of cliques: k-clique and k-club</a:t>
            </a:r>
            <a:endParaRPr lang="zh-CN" altLang="en-US" sz="3800" dirty="0">
              <a:solidFill>
                <a:schemeClr val="accent1">
                  <a:lumMod val="75000"/>
                </a:schemeClr>
              </a:solidFill>
            </a:endParaRPr>
          </a:p>
        </p:txBody>
      </p:sp>
      <p:sp>
        <p:nvSpPr>
          <p:cNvPr id="3" name="Content Placeholder 2"/>
          <p:cNvSpPr>
            <a:spLocks noGrp="1"/>
          </p:cNvSpPr>
          <p:nvPr>
            <p:ph idx="1"/>
          </p:nvPr>
        </p:nvSpPr>
        <p:spPr/>
        <p:txBody>
          <a:bodyPr>
            <a:normAutofit/>
          </a:bodyPr>
          <a:lstStyle/>
          <a:p>
            <a:r>
              <a:rPr lang="en-US" altLang="zh-CN" sz="2400" dirty="0">
                <a:solidFill>
                  <a:srgbClr val="0033CC"/>
                </a:solidFill>
              </a:rPr>
              <a:t>k-clique</a:t>
            </a:r>
            <a:r>
              <a:rPr lang="en-US" altLang="zh-CN" sz="2400" dirty="0"/>
              <a:t>: the </a:t>
            </a:r>
            <a:r>
              <a:rPr lang="en-US" altLang="zh-CN" sz="2400" dirty="0" err="1"/>
              <a:t>subgraph</a:t>
            </a:r>
            <a:r>
              <a:rPr lang="en-US" altLang="zh-CN" sz="2400" dirty="0"/>
              <a:t> such that the distance between any two vertices in original graph is within k</a:t>
            </a:r>
          </a:p>
          <a:p>
            <a:r>
              <a:rPr lang="en-US" altLang="zh-CN" sz="2400" dirty="0">
                <a:solidFill>
                  <a:srgbClr val="0033CC"/>
                </a:solidFill>
              </a:rPr>
              <a:t>k-club</a:t>
            </a:r>
            <a:r>
              <a:rPr lang="en-US" altLang="zh-CN" sz="2400" dirty="0"/>
              <a:t>: a subgroup with diameter within k</a:t>
            </a:r>
          </a:p>
          <a:p>
            <a:pPr marL="0" indent="0">
              <a:buNone/>
            </a:pPr>
            <a:r>
              <a:rPr lang="en-US" altLang="zh-CN" sz="2400" dirty="0"/>
              <a:t> </a:t>
            </a:r>
            <a:endParaRPr lang="zh-CN" altLang="en-US" sz="2400" dirty="0"/>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7528" y="3212977"/>
            <a:ext cx="4093388" cy="162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Content Placeholder 2"/>
          <p:cNvSpPr txBox="1">
            <a:spLocks/>
          </p:cNvSpPr>
          <p:nvPr/>
        </p:nvSpPr>
        <p:spPr>
          <a:xfrm>
            <a:off x="6083004" y="3212976"/>
            <a:ext cx="4625282" cy="1584176"/>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tLang="zh-CN" sz="2400" dirty="0">
                <a:solidFill>
                  <a:prstClr val="black"/>
                </a:solidFill>
                <a:latin typeface="Calibri"/>
                <a:ea typeface="宋体" panose="02010600030101010101" pitchFamily="2" charset="-122"/>
              </a:rPr>
              <a:t>Clique: (1, 2, 3)</a:t>
            </a:r>
          </a:p>
          <a:p>
            <a:pPr marL="0" indent="0">
              <a:buNone/>
            </a:pPr>
            <a:r>
              <a:rPr lang="en-US" altLang="zh-CN" sz="2400" dirty="0">
                <a:solidFill>
                  <a:prstClr val="black"/>
                </a:solidFill>
                <a:latin typeface="Calibri"/>
                <a:ea typeface="宋体" panose="02010600030101010101" pitchFamily="2" charset="-122"/>
              </a:rPr>
              <a:t>2-clique: (1,2,3,4,5),(2,3,4,5,6,)</a:t>
            </a:r>
          </a:p>
          <a:p>
            <a:pPr marL="0" indent="0">
              <a:buNone/>
            </a:pPr>
            <a:r>
              <a:rPr lang="en-US" altLang="zh-CN" sz="2400" dirty="0">
                <a:solidFill>
                  <a:prstClr val="black"/>
                </a:solidFill>
                <a:latin typeface="Calibri"/>
                <a:ea typeface="宋体" panose="02010600030101010101" pitchFamily="2" charset="-122"/>
              </a:rPr>
              <a:t>2-club: (1,2,3,4),(1,2,3,5),(2,3,4,5,6)</a:t>
            </a:r>
          </a:p>
        </p:txBody>
      </p:sp>
      <p:sp>
        <p:nvSpPr>
          <p:cNvPr id="6" name="Rectangle 5"/>
          <p:cNvSpPr/>
          <p:nvPr/>
        </p:nvSpPr>
        <p:spPr>
          <a:xfrm>
            <a:off x="1919536" y="5445224"/>
            <a:ext cx="8208912" cy="553998"/>
          </a:xfrm>
          <a:prstGeom prst="rect">
            <a:avLst/>
          </a:prstGeom>
        </p:spPr>
        <p:txBody>
          <a:bodyPr wrap="square">
            <a:spAutoFit/>
          </a:bodyPr>
          <a:lstStyle/>
          <a:p>
            <a:pPr hangingPunct="1"/>
            <a:r>
              <a:rPr lang="en-US" altLang="zh-CN" sz="1500" kern="1200" dirty="0">
                <a:solidFill>
                  <a:srgbClr val="1F497D">
                    <a:lumMod val="60000"/>
                    <a:lumOff val="40000"/>
                  </a:srgbClr>
                </a:solidFill>
                <a:latin typeface="Arial Unicode MS" pitchFamily="34" charset="-122"/>
                <a:ea typeface="Arial Unicode MS" pitchFamily="34" charset="-122"/>
                <a:cs typeface="Arial Unicode MS" pitchFamily="34" charset="-122"/>
              </a:rPr>
              <a:t> </a:t>
            </a:r>
            <a:r>
              <a:rPr lang="en-US" altLang="zh-CN" sz="1500" kern="1200" dirty="0">
                <a:solidFill>
                  <a:srgbClr val="0000FF"/>
                </a:solidFill>
                <a:latin typeface="Arial Unicode MS" pitchFamily="34" charset="-122"/>
                <a:ea typeface="Arial Unicode MS" pitchFamily="34" charset="-122"/>
                <a:cs typeface="Arial Unicode MS" pitchFamily="34" charset="-122"/>
              </a:rPr>
              <a:t>R.D. Luce. Connectivity and generalized cliques in </a:t>
            </a:r>
            <a:r>
              <a:rPr lang="en-US" altLang="zh-CN" sz="1500" kern="1200" dirty="0" err="1">
                <a:solidFill>
                  <a:srgbClr val="0000FF"/>
                </a:solidFill>
                <a:latin typeface="Arial Unicode MS" pitchFamily="34" charset="-122"/>
                <a:ea typeface="Arial Unicode MS" pitchFamily="34" charset="-122"/>
                <a:cs typeface="Arial Unicode MS" pitchFamily="34" charset="-122"/>
              </a:rPr>
              <a:t>sociometric</a:t>
            </a:r>
            <a:r>
              <a:rPr lang="en-US" altLang="zh-CN" sz="1500" kern="1200" dirty="0">
                <a:solidFill>
                  <a:srgbClr val="0000FF"/>
                </a:solidFill>
                <a:latin typeface="Arial Unicode MS" pitchFamily="34" charset="-122"/>
                <a:ea typeface="Arial Unicode MS" pitchFamily="34" charset="-122"/>
                <a:cs typeface="Arial Unicode MS" pitchFamily="34" charset="-122"/>
              </a:rPr>
              <a:t> group </a:t>
            </a:r>
            <a:r>
              <a:rPr lang="en-US" altLang="zh-CN" sz="1500" kern="1200" dirty="0" err="1">
                <a:solidFill>
                  <a:srgbClr val="0000FF"/>
                </a:solidFill>
                <a:latin typeface="Arial Unicode MS" pitchFamily="34" charset="-122"/>
                <a:ea typeface="Arial Unicode MS" pitchFamily="34" charset="-122"/>
                <a:cs typeface="Arial Unicode MS" pitchFamily="34" charset="-122"/>
              </a:rPr>
              <a:t>strucuture</a:t>
            </a:r>
            <a:r>
              <a:rPr lang="en-US" altLang="zh-CN" sz="1500" kern="1200" dirty="0">
                <a:solidFill>
                  <a:srgbClr val="0000FF"/>
                </a:solidFill>
                <a:latin typeface="Arial Unicode MS" pitchFamily="34" charset="-122"/>
                <a:ea typeface="Arial Unicode MS" pitchFamily="34" charset="-122"/>
                <a:cs typeface="Arial Unicode MS" pitchFamily="34" charset="-122"/>
              </a:rPr>
              <a:t>. </a:t>
            </a:r>
            <a:r>
              <a:rPr lang="en-US" altLang="zh-CN" sz="1500" kern="1200" dirty="0" err="1">
                <a:solidFill>
                  <a:srgbClr val="0000FF"/>
                </a:solidFill>
                <a:latin typeface="Arial Unicode MS" pitchFamily="34" charset="-122"/>
                <a:ea typeface="Arial Unicode MS" pitchFamily="34" charset="-122"/>
                <a:cs typeface="Arial Unicode MS" pitchFamily="34" charset="-122"/>
              </a:rPr>
              <a:t>Psychometrika</a:t>
            </a:r>
            <a:r>
              <a:rPr lang="en-US" altLang="zh-CN" sz="1500" kern="1200" dirty="0">
                <a:solidFill>
                  <a:srgbClr val="0000FF"/>
                </a:solidFill>
                <a:latin typeface="Arial Unicode MS" pitchFamily="34" charset="-122"/>
                <a:ea typeface="Arial Unicode MS" pitchFamily="34" charset="-122"/>
                <a:cs typeface="Arial Unicode MS" pitchFamily="34" charset="-122"/>
              </a:rPr>
              <a:t>, 15(2): 169-190, 1950.</a:t>
            </a:r>
            <a:endParaRPr lang="zh-CN" altLang="en-US" sz="1500" kern="1200" dirty="0">
              <a:solidFill>
                <a:srgbClr val="0000FF"/>
              </a:solidFill>
              <a:latin typeface="Arial Unicode MS" pitchFamily="34" charset="-122"/>
              <a:ea typeface="Arial Unicode MS" pitchFamily="34" charset="-122"/>
              <a:cs typeface="Arial Unicode MS" pitchFamily="34" charset="-122"/>
            </a:endParaRPr>
          </a:p>
        </p:txBody>
      </p:sp>
      <p:sp>
        <p:nvSpPr>
          <p:cNvPr id="7" name="Rectangle 6"/>
          <p:cNvSpPr/>
          <p:nvPr/>
        </p:nvSpPr>
        <p:spPr>
          <a:xfrm>
            <a:off x="1919536" y="6115363"/>
            <a:ext cx="8208912" cy="323165"/>
          </a:xfrm>
          <a:prstGeom prst="rect">
            <a:avLst/>
          </a:prstGeom>
        </p:spPr>
        <p:txBody>
          <a:bodyPr wrap="square">
            <a:spAutoFit/>
          </a:bodyPr>
          <a:lstStyle/>
          <a:p>
            <a:pPr hangingPunct="1"/>
            <a:r>
              <a:rPr lang="en-US" altLang="zh-CN" sz="1500" kern="1200" dirty="0">
                <a:solidFill>
                  <a:srgbClr val="1F497D">
                    <a:lumMod val="60000"/>
                    <a:lumOff val="40000"/>
                  </a:srgbClr>
                </a:solidFill>
                <a:latin typeface="Arial Unicode MS" pitchFamily="34" charset="-122"/>
                <a:ea typeface="Arial Unicode MS" pitchFamily="34" charset="-122"/>
                <a:cs typeface="Arial Unicode MS" pitchFamily="34" charset="-122"/>
              </a:rPr>
              <a:t> </a:t>
            </a:r>
            <a:r>
              <a:rPr lang="en-US" altLang="zh-CN" sz="1500" kern="1200" dirty="0">
                <a:solidFill>
                  <a:srgbClr val="0000FF"/>
                </a:solidFill>
                <a:latin typeface="Arial Unicode MS" pitchFamily="34" charset="-122"/>
                <a:ea typeface="Arial Unicode MS" pitchFamily="34" charset="-122"/>
                <a:cs typeface="Arial Unicode MS" pitchFamily="34" charset="-122"/>
              </a:rPr>
              <a:t>R.J. </a:t>
            </a:r>
            <a:r>
              <a:rPr lang="en-US" altLang="zh-CN" sz="1500" kern="1200" dirty="0" err="1">
                <a:solidFill>
                  <a:srgbClr val="0000FF"/>
                </a:solidFill>
                <a:latin typeface="Arial Unicode MS" pitchFamily="34" charset="-122"/>
                <a:ea typeface="Arial Unicode MS" pitchFamily="34" charset="-122"/>
                <a:cs typeface="Arial Unicode MS" pitchFamily="34" charset="-122"/>
              </a:rPr>
              <a:t>Mokken</a:t>
            </a:r>
            <a:r>
              <a:rPr lang="en-US" altLang="zh-CN" sz="1500" kern="1200" dirty="0">
                <a:solidFill>
                  <a:srgbClr val="0000FF"/>
                </a:solidFill>
                <a:latin typeface="Arial Unicode MS" pitchFamily="34" charset="-122"/>
                <a:ea typeface="Arial Unicode MS" pitchFamily="34" charset="-122"/>
                <a:cs typeface="Arial Unicode MS" pitchFamily="34" charset="-122"/>
              </a:rPr>
              <a:t>. Clique, clubs and clans. Quality and Quantity, 13(2): 161-173, 1979. </a:t>
            </a:r>
            <a:endParaRPr lang="zh-CN" altLang="en-US" sz="1500" kern="1200" dirty="0">
              <a:solidFill>
                <a:srgbClr val="0000FF"/>
              </a:solidFill>
              <a:latin typeface="Arial Unicode MS" pitchFamily="34" charset="-122"/>
              <a:ea typeface="Arial Unicode MS" pitchFamily="34" charset="-122"/>
              <a:cs typeface="Arial Unicode MS" pitchFamily="34" charset="-122"/>
            </a:endParaRPr>
          </a:p>
        </p:txBody>
      </p:sp>
    </p:spTree>
    <p:extLst>
      <p:ext uri="{BB962C8B-B14F-4D97-AF65-F5344CB8AC3E}">
        <p14:creationId xmlns:p14="http://schemas.microsoft.com/office/powerpoint/2010/main" val="125421104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solidFill>
                  <a:schemeClr val="accent1">
                    <a:lumMod val="75000"/>
                  </a:schemeClr>
                </a:solidFill>
              </a:rPr>
              <a:t>K-core</a:t>
            </a:r>
            <a:endParaRPr lang="zh-CN" altLang="en-US" dirty="0">
              <a:solidFill>
                <a:schemeClr val="accent1">
                  <a:lumMod val="75000"/>
                </a:schemeClr>
              </a:solidFill>
            </a:endParaRPr>
          </a:p>
        </p:txBody>
      </p:sp>
      <p:sp>
        <p:nvSpPr>
          <p:cNvPr id="4" name="Rectangle 3">
            <a:extLst>
              <a:ext uri="{FF2B5EF4-FFF2-40B4-BE49-F238E27FC236}">
                <a16:creationId xmlns:a16="http://schemas.microsoft.com/office/drawing/2014/main" id="{A643C920-45DF-48C6-A609-B021F3F0B152}"/>
              </a:ext>
            </a:extLst>
          </p:cNvPr>
          <p:cNvSpPr txBox="1">
            <a:spLocks noGrp="1" noChangeArrowheads="1"/>
          </p:cNvSpPr>
          <p:nvPr>
            <p:ph idx="1"/>
          </p:nvPr>
        </p:nvSpPr>
        <p:spPr>
          <a:xfrm>
            <a:off x="1981200" y="1600200"/>
            <a:ext cx="8229600" cy="4709120"/>
          </a:xfrm>
          <a:prstGeom prst="rect">
            <a:avLst/>
          </a:prstGeom>
          <a:noFill/>
          <a:ln>
            <a:noFill/>
          </a:ln>
        </p:spPr>
        <p:txBody>
          <a:bodyPr vert="horz" lIns="91425" tIns="91425" rIns="91425" bIns="91425" rtlCol="0" anchor="t" anchorCtr="0">
            <a:normAutofit fontScale="77500" lnSpcReduction="20000"/>
          </a:bodyPr>
          <a:lstStyle>
            <a:defPPr marR="0" lvl="0" algn="l" rtl="0">
              <a:lnSpc>
                <a:spcPct val="100000"/>
              </a:lnSpc>
              <a:spcBef>
                <a:spcPts val="0"/>
              </a:spcBef>
              <a:spcAft>
                <a:spcPts val="0"/>
              </a:spcAft>
            </a:defPPr>
            <a:lvl1pPr marR="0" lvl="0" algn="l" rtl="0">
              <a:lnSpc>
                <a:spcPct val="115000"/>
              </a:lnSpc>
              <a:spcBef>
                <a:spcPts val="0"/>
              </a:spcBef>
              <a:spcAft>
                <a:spcPts val="1600"/>
              </a:spcAft>
              <a:buClr>
                <a:schemeClr val="dk2"/>
              </a:buClr>
              <a:buSzPct val="100000"/>
              <a:buNone/>
              <a:defRPr sz="1800" b="0" i="0" u="none" strike="noStrike" cap="none">
                <a:solidFill>
                  <a:schemeClr val="dk2"/>
                </a:solidFill>
                <a:latin typeface="Arial"/>
                <a:ea typeface="Arial"/>
                <a:cs typeface="Arial"/>
                <a:sym typeface="Arial"/>
                <a:rtl val="0"/>
              </a:defRPr>
            </a:lvl1pPr>
            <a:lvl2pPr marR="0" lvl="1"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rtl val="0"/>
              </a:defRPr>
            </a:lvl2pPr>
            <a:lvl3pPr marR="0" lvl="2"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rtl val="0"/>
              </a:defRPr>
            </a:lvl3pPr>
            <a:lvl4pPr marR="0" lvl="3"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rtl val="0"/>
              </a:defRPr>
            </a:lvl4pPr>
            <a:lvl5pPr marR="0" lvl="4"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rtl val="0"/>
              </a:defRPr>
            </a:lvl5pPr>
            <a:lvl6pPr marR="0" lvl="5"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rtl val="0"/>
              </a:defRPr>
            </a:lvl6pPr>
            <a:lvl7pPr marR="0" lvl="6"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rtl val="0"/>
              </a:defRPr>
            </a:lvl7pPr>
            <a:lvl8pPr marR="0" lvl="7"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rtl val="0"/>
              </a:defRPr>
            </a:lvl8pPr>
            <a:lvl9pPr marR="0" lvl="8"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rtl val="0"/>
              </a:defRPr>
            </a:lvl9pPr>
          </a:lstStyle>
          <a:p>
            <a:r>
              <a:rPr lang="en-US" altLang="en-US" sz="2800" dirty="0">
                <a:solidFill>
                  <a:schemeClr val="tx1"/>
                </a:solidFill>
                <a:latin typeface="+mj-lt"/>
              </a:rPr>
              <a:t>Given a graph </a:t>
            </a:r>
            <a:r>
              <a:rPr lang="en-US" altLang="en-US" sz="2800" i="1" dirty="0">
                <a:solidFill>
                  <a:schemeClr val="tx1"/>
                </a:solidFill>
                <a:latin typeface="+mj-lt"/>
              </a:rPr>
              <a:t>G</a:t>
            </a:r>
            <a:r>
              <a:rPr lang="en-US" altLang="en-US" sz="2800" dirty="0">
                <a:solidFill>
                  <a:schemeClr val="tx1"/>
                </a:solidFill>
                <a:latin typeface="+mj-lt"/>
              </a:rPr>
              <a:t>, the </a:t>
            </a:r>
            <a:r>
              <a:rPr lang="en-US" altLang="en-US" sz="2800" i="1" dirty="0">
                <a:solidFill>
                  <a:schemeClr val="tx1"/>
                </a:solidFill>
                <a:latin typeface="+mj-lt"/>
              </a:rPr>
              <a:t>k</a:t>
            </a:r>
            <a:r>
              <a:rPr lang="en-US" altLang="en-US" sz="2800" dirty="0">
                <a:solidFill>
                  <a:schemeClr val="tx1"/>
                </a:solidFill>
                <a:latin typeface="+mj-lt"/>
              </a:rPr>
              <a:t>-core of </a:t>
            </a:r>
            <a:r>
              <a:rPr lang="en-US" altLang="en-US" sz="2800" i="1" dirty="0">
                <a:solidFill>
                  <a:schemeClr val="tx1"/>
                </a:solidFill>
                <a:latin typeface="+mj-lt"/>
              </a:rPr>
              <a:t>G</a:t>
            </a:r>
            <a:r>
              <a:rPr lang="en-US" altLang="en-US" sz="2800" dirty="0">
                <a:solidFill>
                  <a:schemeClr val="tx1"/>
                </a:solidFill>
                <a:latin typeface="+mj-lt"/>
              </a:rPr>
              <a:t> is a maximal subgraph where each vertex has at least </a:t>
            </a:r>
            <a:r>
              <a:rPr lang="en-US" altLang="en-US" sz="2800" i="1" dirty="0">
                <a:solidFill>
                  <a:schemeClr val="tx1"/>
                </a:solidFill>
                <a:latin typeface="+mj-lt"/>
              </a:rPr>
              <a:t>k</a:t>
            </a:r>
            <a:r>
              <a:rPr lang="en-US" altLang="en-US" sz="2800" dirty="0">
                <a:solidFill>
                  <a:schemeClr val="tx1"/>
                </a:solidFill>
                <a:latin typeface="+mj-lt"/>
              </a:rPr>
              <a:t> neighbors.</a:t>
            </a:r>
          </a:p>
          <a:p>
            <a:endParaRPr lang="en-US" altLang="en-US" dirty="0">
              <a:solidFill>
                <a:schemeClr val="tx1"/>
              </a:solidFill>
            </a:endParaRPr>
          </a:p>
          <a:p>
            <a:endParaRPr lang="en-US" altLang="en-US" dirty="0">
              <a:solidFill>
                <a:schemeClr val="tx1"/>
              </a:solidFill>
            </a:endParaRPr>
          </a:p>
          <a:p>
            <a:endParaRPr lang="en-US" altLang="en-US" dirty="0">
              <a:solidFill>
                <a:schemeClr val="tx1"/>
              </a:solidFill>
            </a:endParaRPr>
          </a:p>
          <a:p>
            <a:endParaRPr lang="en-US" altLang="en-US" dirty="0">
              <a:solidFill>
                <a:schemeClr val="tx1"/>
              </a:solidFill>
            </a:endParaRPr>
          </a:p>
          <a:p>
            <a:endParaRPr lang="en-US" altLang="en-US" dirty="0">
              <a:solidFill>
                <a:schemeClr val="tx1"/>
              </a:solidFill>
            </a:endParaRPr>
          </a:p>
          <a:p>
            <a:endParaRPr lang="en-US" altLang="en-US" dirty="0">
              <a:solidFill>
                <a:schemeClr val="tx1"/>
              </a:solidFill>
            </a:endParaRPr>
          </a:p>
          <a:p>
            <a:endParaRPr lang="en-US" altLang="en-US" dirty="0">
              <a:solidFill>
                <a:schemeClr val="tx1"/>
              </a:solidFill>
            </a:endParaRPr>
          </a:p>
          <a:p>
            <a:endParaRPr lang="en-US" altLang="zh-CN" dirty="0">
              <a:solidFill>
                <a:srgbClr val="0070C0"/>
              </a:solidFill>
            </a:endParaRPr>
          </a:p>
          <a:p>
            <a:r>
              <a:rPr lang="en-US" altLang="zh-CN" sz="1900" dirty="0">
                <a:solidFill>
                  <a:srgbClr val="0070C0"/>
                </a:solidFill>
                <a:latin typeface="+mj-lt"/>
              </a:rPr>
              <a:t> </a:t>
            </a:r>
            <a:r>
              <a:rPr lang="en-US" altLang="zh-CN" sz="1900" dirty="0">
                <a:solidFill>
                  <a:srgbClr val="0000FF"/>
                </a:solidFill>
                <a:latin typeface="+mj-lt"/>
              </a:rPr>
              <a:t>S. B. </a:t>
            </a:r>
            <a:r>
              <a:rPr lang="en-US" altLang="zh-CN" sz="1900" dirty="0" err="1">
                <a:solidFill>
                  <a:srgbClr val="0000FF"/>
                </a:solidFill>
                <a:latin typeface="+mj-lt"/>
              </a:rPr>
              <a:t>Seidman</a:t>
            </a:r>
            <a:r>
              <a:rPr lang="en-US" altLang="zh-CN" sz="1900" dirty="0">
                <a:solidFill>
                  <a:srgbClr val="0000FF"/>
                </a:solidFill>
                <a:latin typeface="+mj-lt"/>
              </a:rPr>
              <a:t>. Network structure and minimum degree. </a:t>
            </a:r>
            <a:r>
              <a:rPr lang="en-US" altLang="zh-CN" sz="1900" i="1" dirty="0">
                <a:solidFill>
                  <a:srgbClr val="0000FF"/>
                </a:solidFill>
                <a:latin typeface="+mj-lt"/>
              </a:rPr>
              <a:t>Social networks</a:t>
            </a:r>
            <a:r>
              <a:rPr lang="en-US" altLang="zh-CN" sz="1900" dirty="0">
                <a:solidFill>
                  <a:srgbClr val="0000FF"/>
                </a:solidFill>
                <a:latin typeface="+mj-lt"/>
              </a:rPr>
              <a:t>, 5(3):269–287, 1983.</a:t>
            </a:r>
            <a:endParaRPr lang="zh-CN" altLang="en-US" sz="1900" dirty="0">
              <a:solidFill>
                <a:srgbClr val="0000FF"/>
              </a:solidFill>
              <a:latin typeface="+mj-lt"/>
            </a:endParaRPr>
          </a:p>
          <a:p>
            <a:endParaRPr lang="en-US" altLang="en-US" dirty="0">
              <a:solidFill>
                <a:srgbClr val="FF0000"/>
              </a:solidFill>
            </a:endParaRPr>
          </a:p>
        </p:txBody>
      </p:sp>
      <p:grpSp>
        <p:nvGrpSpPr>
          <p:cNvPr id="38" name="Group 37"/>
          <p:cNvGrpSpPr/>
          <p:nvPr/>
        </p:nvGrpSpPr>
        <p:grpSpPr>
          <a:xfrm>
            <a:off x="3143673" y="2576286"/>
            <a:ext cx="5028365" cy="2796931"/>
            <a:chOff x="1619672" y="2956318"/>
            <a:chExt cx="5028365" cy="2796931"/>
          </a:xfrm>
        </p:grpSpPr>
        <p:grpSp>
          <p:nvGrpSpPr>
            <p:cNvPr id="5" name="Group 4"/>
            <p:cNvGrpSpPr/>
            <p:nvPr/>
          </p:nvGrpSpPr>
          <p:grpSpPr>
            <a:xfrm>
              <a:off x="1619672" y="3203420"/>
              <a:ext cx="4607144" cy="2385820"/>
              <a:chOff x="2979444" y="1854236"/>
              <a:chExt cx="4607144" cy="2385820"/>
            </a:xfrm>
          </p:grpSpPr>
          <p:sp>
            <p:nvSpPr>
              <p:cNvPr id="6" name="TextBox 31">
                <a:extLst>
                  <a:ext uri="{FF2B5EF4-FFF2-40B4-BE49-F238E27FC236}">
                    <a16:creationId xmlns:a16="http://schemas.microsoft.com/office/drawing/2014/main" id="{EA5F76E9-BB18-4D8D-9976-84BDF78E59B9}"/>
                  </a:ext>
                </a:extLst>
              </p:cNvPr>
              <p:cNvSpPr txBox="1"/>
              <p:nvPr/>
            </p:nvSpPr>
            <p:spPr>
              <a:xfrm>
                <a:off x="3424410" y="2194110"/>
                <a:ext cx="3018613" cy="400110"/>
              </a:xfrm>
              <a:prstGeom prst="rect">
                <a:avLst/>
              </a:prstGeom>
              <a:noFill/>
            </p:spPr>
            <p:txBody>
              <a:bodyPr wrap="square" rtlCol="0">
                <a:spAutoFit/>
              </a:bodyPr>
              <a:lstStyle/>
              <a:p>
                <a:pPr hangingPunct="1"/>
                <a:r>
                  <a:rPr lang="en-US" altLang="zh-CN" sz="2000" kern="1200" dirty="0">
                    <a:solidFill>
                      <a:srgbClr val="FF0000"/>
                    </a:solidFill>
                    <a:latin typeface="Calibri"/>
                    <a:ea typeface="宋体" panose="02010600030101010101" pitchFamily="2" charset="-122"/>
                  </a:rPr>
                  <a:t>3-core</a:t>
                </a:r>
                <a:endParaRPr lang="zh-CN" altLang="en-US" sz="2000" kern="1200" dirty="0">
                  <a:solidFill>
                    <a:srgbClr val="FF0000"/>
                  </a:solidFill>
                  <a:latin typeface="Calibri"/>
                  <a:ea typeface="宋体" panose="02010600030101010101" pitchFamily="2" charset="-122"/>
                </a:endParaRPr>
              </a:p>
            </p:txBody>
          </p:sp>
          <p:cxnSp>
            <p:nvCxnSpPr>
              <p:cNvPr id="7" name="直接连接符 37">
                <a:extLst>
                  <a:ext uri="{FF2B5EF4-FFF2-40B4-BE49-F238E27FC236}">
                    <a16:creationId xmlns:a16="http://schemas.microsoft.com/office/drawing/2014/main" id="{84F4823B-4DA5-4EEF-AB49-679717F22B16}"/>
                  </a:ext>
                </a:extLst>
              </p:cNvPr>
              <p:cNvCxnSpPr>
                <a:cxnSpLocks/>
              </p:cNvCxnSpPr>
              <p:nvPr/>
            </p:nvCxnSpPr>
            <p:spPr>
              <a:xfrm>
                <a:off x="5093700" y="2248119"/>
                <a:ext cx="576554" cy="1031470"/>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8" name="直接连接符 38">
                <a:extLst>
                  <a:ext uri="{FF2B5EF4-FFF2-40B4-BE49-F238E27FC236}">
                    <a16:creationId xmlns:a16="http://schemas.microsoft.com/office/drawing/2014/main" id="{DD57B403-3EB8-4B0A-B053-E5499967C249}"/>
                  </a:ext>
                </a:extLst>
              </p:cNvPr>
              <p:cNvCxnSpPr>
                <a:cxnSpLocks/>
              </p:cNvCxnSpPr>
              <p:nvPr/>
            </p:nvCxnSpPr>
            <p:spPr>
              <a:xfrm flipH="1" flipV="1">
                <a:off x="4455850" y="2735252"/>
                <a:ext cx="1294657" cy="772699"/>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9" name="直接连接符 39">
                <a:extLst>
                  <a:ext uri="{FF2B5EF4-FFF2-40B4-BE49-F238E27FC236}">
                    <a16:creationId xmlns:a16="http://schemas.microsoft.com/office/drawing/2014/main" id="{DE543DF9-D23F-4850-A154-91E89B143967}"/>
                  </a:ext>
                </a:extLst>
              </p:cNvPr>
              <p:cNvCxnSpPr>
                <a:cxnSpLocks/>
              </p:cNvCxnSpPr>
              <p:nvPr/>
            </p:nvCxnSpPr>
            <p:spPr>
              <a:xfrm flipH="1">
                <a:off x="4492060" y="2257255"/>
                <a:ext cx="598748" cy="440468"/>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10" name="直接连接符 40">
                <a:extLst>
                  <a:ext uri="{FF2B5EF4-FFF2-40B4-BE49-F238E27FC236}">
                    <a16:creationId xmlns:a16="http://schemas.microsoft.com/office/drawing/2014/main" id="{AC55D735-C2DF-48C5-9A7D-C963EBA6CC44}"/>
                  </a:ext>
                </a:extLst>
              </p:cNvPr>
              <p:cNvCxnSpPr>
                <a:cxnSpLocks/>
              </p:cNvCxnSpPr>
              <p:nvPr/>
            </p:nvCxnSpPr>
            <p:spPr>
              <a:xfrm flipH="1" flipV="1">
                <a:off x="4727886" y="3459364"/>
                <a:ext cx="1011236" cy="50444"/>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11" name="直接连接符 41">
                <a:extLst>
                  <a:ext uri="{FF2B5EF4-FFF2-40B4-BE49-F238E27FC236}">
                    <a16:creationId xmlns:a16="http://schemas.microsoft.com/office/drawing/2014/main" id="{86A81FF1-45F8-4699-8312-D17F3E5D9C9B}"/>
                  </a:ext>
                </a:extLst>
              </p:cNvPr>
              <p:cNvCxnSpPr>
                <a:cxnSpLocks/>
              </p:cNvCxnSpPr>
              <p:nvPr/>
            </p:nvCxnSpPr>
            <p:spPr>
              <a:xfrm flipH="1">
                <a:off x="3201096" y="2697723"/>
                <a:ext cx="1246417" cy="1325357"/>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12" name="直接连接符 42">
                <a:extLst>
                  <a:ext uri="{FF2B5EF4-FFF2-40B4-BE49-F238E27FC236}">
                    <a16:creationId xmlns:a16="http://schemas.microsoft.com/office/drawing/2014/main" id="{778244C3-3C70-4D44-AF88-AFA19FE4BE34}"/>
                  </a:ext>
                </a:extLst>
              </p:cNvPr>
              <p:cNvCxnSpPr>
                <a:cxnSpLocks/>
              </p:cNvCxnSpPr>
              <p:nvPr/>
            </p:nvCxnSpPr>
            <p:spPr>
              <a:xfrm flipH="1">
                <a:off x="4644999" y="2239728"/>
                <a:ext cx="452620" cy="1039861"/>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13" name="直接连接符 43">
                <a:extLst>
                  <a:ext uri="{FF2B5EF4-FFF2-40B4-BE49-F238E27FC236}">
                    <a16:creationId xmlns:a16="http://schemas.microsoft.com/office/drawing/2014/main" id="{1F4D0923-01E7-44E8-BB05-8DB803C149D0}"/>
                  </a:ext>
                </a:extLst>
              </p:cNvPr>
              <p:cNvCxnSpPr>
                <a:cxnSpLocks/>
              </p:cNvCxnSpPr>
              <p:nvPr/>
            </p:nvCxnSpPr>
            <p:spPr>
              <a:xfrm>
                <a:off x="4455850" y="2744328"/>
                <a:ext cx="139086" cy="526134"/>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14" name="直接连接符 44">
                <a:extLst>
                  <a:ext uri="{FF2B5EF4-FFF2-40B4-BE49-F238E27FC236}">
                    <a16:creationId xmlns:a16="http://schemas.microsoft.com/office/drawing/2014/main" id="{39FE098E-B304-4F29-8294-3F0A0B03DCD9}"/>
                  </a:ext>
                </a:extLst>
              </p:cNvPr>
              <p:cNvCxnSpPr>
                <a:cxnSpLocks/>
              </p:cNvCxnSpPr>
              <p:nvPr/>
            </p:nvCxnSpPr>
            <p:spPr>
              <a:xfrm>
                <a:off x="5790114" y="3516725"/>
                <a:ext cx="1497216" cy="510621"/>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15" name="直接连接符 45">
                <a:extLst>
                  <a:ext uri="{FF2B5EF4-FFF2-40B4-BE49-F238E27FC236}">
                    <a16:creationId xmlns:a16="http://schemas.microsoft.com/office/drawing/2014/main" id="{018B1BDB-B267-416A-BAB1-BAA802A06ED1}"/>
                  </a:ext>
                </a:extLst>
              </p:cNvPr>
              <p:cNvCxnSpPr>
                <a:cxnSpLocks/>
              </p:cNvCxnSpPr>
              <p:nvPr/>
            </p:nvCxnSpPr>
            <p:spPr>
              <a:xfrm flipH="1" flipV="1">
                <a:off x="5098855" y="2241317"/>
                <a:ext cx="932589" cy="109365"/>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16" name="直接连接符 46">
                <a:extLst>
                  <a:ext uri="{FF2B5EF4-FFF2-40B4-BE49-F238E27FC236}">
                    <a16:creationId xmlns:a16="http://schemas.microsoft.com/office/drawing/2014/main" id="{0C8B7204-D00A-4E95-A6AA-BAC1CE5F29FE}"/>
                  </a:ext>
                </a:extLst>
              </p:cNvPr>
              <p:cNvCxnSpPr>
                <a:cxnSpLocks/>
              </p:cNvCxnSpPr>
              <p:nvPr/>
            </p:nvCxnSpPr>
            <p:spPr>
              <a:xfrm flipV="1">
                <a:off x="6031444" y="2152003"/>
                <a:ext cx="1070210" cy="198557"/>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17" name="直接连接符 48">
                <a:extLst>
                  <a:ext uri="{FF2B5EF4-FFF2-40B4-BE49-F238E27FC236}">
                    <a16:creationId xmlns:a16="http://schemas.microsoft.com/office/drawing/2014/main" id="{3048F1FB-8A59-48E7-B72A-099FFC7CAE43}"/>
                  </a:ext>
                </a:extLst>
              </p:cNvPr>
              <p:cNvCxnSpPr>
                <a:cxnSpLocks/>
              </p:cNvCxnSpPr>
              <p:nvPr/>
            </p:nvCxnSpPr>
            <p:spPr>
              <a:xfrm flipH="1" flipV="1">
                <a:off x="6031446" y="2335623"/>
                <a:ext cx="1345660" cy="1691723"/>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18" name="直接连接符 49">
                <a:extLst>
                  <a:ext uri="{FF2B5EF4-FFF2-40B4-BE49-F238E27FC236}">
                    <a16:creationId xmlns:a16="http://schemas.microsoft.com/office/drawing/2014/main" id="{6ECFCF87-559E-4C7F-92C6-141739A0DF42}"/>
                  </a:ext>
                </a:extLst>
              </p:cNvPr>
              <p:cNvCxnSpPr>
                <a:cxnSpLocks/>
              </p:cNvCxnSpPr>
              <p:nvPr/>
            </p:nvCxnSpPr>
            <p:spPr>
              <a:xfrm flipH="1" flipV="1">
                <a:off x="7156563" y="2141442"/>
                <a:ext cx="170994" cy="2032025"/>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19" name="Oval 8">
                <a:extLst>
                  <a:ext uri="{FF2B5EF4-FFF2-40B4-BE49-F238E27FC236}">
                    <a16:creationId xmlns:a16="http://schemas.microsoft.com/office/drawing/2014/main" id="{35E5B2D6-2D0B-459B-93B8-F93FF994A91F}"/>
                  </a:ext>
                </a:extLst>
              </p:cNvPr>
              <p:cNvSpPr/>
              <p:nvPr/>
            </p:nvSpPr>
            <p:spPr>
              <a:xfrm>
                <a:off x="2979444" y="3806104"/>
                <a:ext cx="433952" cy="433952"/>
              </a:xfrm>
              <a:prstGeom prst="ellipse">
                <a:avLst/>
              </a:prstGeom>
              <a:solidFill>
                <a:schemeClr val="bg1"/>
              </a:solidFill>
              <a:ln>
                <a:solidFill>
                  <a:schemeClr val="tx1"/>
                </a:solidFill>
              </a:ln>
            </p:spPr>
            <p:style>
              <a:lnRef idx="2">
                <a:schemeClr val="dk1"/>
              </a:lnRef>
              <a:fillRef idx="1">
                <a:schemeClr val="lt1"/>
              </a:fillRef>
              <a:effectRef idx="0">
                <a:schemeClr val="dk1"/>
              </a:effectRef>
              <a:fontRef idx="minor">
                <a:schemeClr val="dk1"/>
              </a:fontRef>
            </p:style>
            <p:txBody>
              <a:bodyPr lIns="36000" tIns="0" rIns="0" bIns="36000" rtlCol="0" anchor="ctr"/>
              <a:lstStyle/>
              <a:p>
                <a:pPr algn="ctr" hangingPunct="1"/>
                <a:endParaRPr lang="en-US" kern="1200" dirty="0">
                  <a:solidFill>
                    <a:prstClr val="white"/>
                  </a:solidFill>
                  <a:latin typeface="Calibri"/>
                </a:endParaRPr>
              </a:p>
            </p:txBody>
          </p:sp>
          <p:sp>
            <p:nvSpPr>
              <p:cNvPr id="20" name="Oval 8">
                <a:extLst>
                  <a:ext uri="{FF2B5EF4-FFF2-40B4-BE49-F238E27FC236}">
                    <a16:creationId xmlns:a16="http://schemas.microsoft.com/office/drawing/2014/main" id="{3732D051-5E59-4925-9B75-9B5C94A08BA6}"/>
                  </a:ext>
                </a:extLst>
              </p:cNvPr>
              <p:cNvSpPr/>
              <p:nvPr/>
            </p:nvSpPr>
            <p:spPr>
              <a:xfrm>
                <a:off x="4244272" y="2518179"/>
                <a:ext cx="433952" cy="433952"/>
              </a:xfrm>
              <a:prstGeom prst="ellipse">
                <a:avLst/>
              </a:prstGeom>
              <a:solidFill>
                <a:schemeClr val="bg1"/>
              </a:solidFill>
              <a:ln>
                <a:solidFill>
                  <a:schemeClr val="tx1"/>
                </a:solidFill>
              </a:ln>
            </p:spPr>
            <p:style>
              <a:lnRef idx="2">
                <a:schemeClr val="dk1"/>
              </a:lnRef>
              <a:fillRef idx="1">
                <a:schemeClr val="lt1"/>
              </a:fillRef>
              <a:effectRef idx="0">
                <a:schemeClr val="dk1"/>
              </a:effectRef>
              <a:fontRef idx="minor">
                <a:schemeClr val="dk1"/>
              </a:fontRef>
            </p:style>
            <p:txBody>
              <a:bodyPr lIns="36000" tIns="0" rIns="0" bIns="36000" rtlCol="0" anchor="ctr"/>
              <a:lstStyle/>
              <a:p>
                <a:pPr algn="ctr" hangingPunct="1"/>
                <a:endParaRPr lang="en-US" kern="1200" dirty="0">
                  <a:solidFill>
                    <a:prstClr val="white"/>
                  </a:solidFill>
                  <a:latin typeface="Calibri"/>
                </a:endParaRPr>
              </a:p>
            </p:txBody>
          </p:sp>
          <p:sp>
            <p:nvSpPr>
              <p:cNvPr id="21" name="Oval 8">
                <a:extLst>
                  <a:ext uri="{FF2B5EF4-FFF2-40B4-BE49-F238E27FC236}">
                    <a16:creationId xmlns:a16="http://schemas.microsoft.com/office/drawing/2014/main" id="{A45F1662-437C-477D-B1E7-F7E08BF86831}"/>
                  </a:ext>
                </a:extLst>
              </p:cNvPr>
              <p:cNvSpPr/>
              <p:nvPr/>
            </p:nvSpPr>
            <p:spPr>
              <a:xfrm>
                <a:off x="4499765" y="3157455"/>
                <a:ext cx="433952" cy="433952"/>
              </a:xfrm>
              <a:prstGeom prst="ellipse">
                <a:avLst/>
              </a:prstGeom>
              <a:solidFill>
                <a:schemeClr val="bg1"/>
              </a:solidFill>
              <a:ln>
                <a:solidFill>
                  <a:schemeClr val="tx1"/>
                </a:solidFill>
              </a:ln>
            </p:spPr>
            <p:style>
              <a:lnRef idx="2">
                <a:schemeClr val="dk1"/>
              </a:lnRef>
              <a:fillRef idx="1">
                <a:schemeClr val="lt1"/>
              </a:fillRef>
              <a:effectRef idx="0">
                <a:schemeClr val="dk1"/>
              </a:effectRef>
              <a:fontRef idx="minor">
                <a:schemeClr val="dk1"/>
              </a:fontRef>
            </p:style>
            <p:txBody>
              <a:bodyPr lIns="36000" tIns="0" rIns="0" bIns="3600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chemeClr val="dk1"/>
                    </a:solidFill>
                    <a:latin typeface="+mn-lt"/>
                    <a:ea typeface="+mn-ea"/>
                    <a:cs typeface="+mn-cs"/>
                    <a:sym typeface="Arial"/>
                    <a:rtl val="0"/>
                  </a:defRPr>
                </a:lvl1pPr>
                <a:lvl2pPr marR="0" lvl="1" algn="l" rtl="0">
                  <a:lnSpc>
                    <a:spcPct val="100000"/>
                  </a:lnSpc>
                  <a:spcBef>
                    <a:spcPts val="0"/>
                  </a:spcBef>
                  <a:spcAft>
                    <a:spcPts val="0"/>
                  </a:spcAft>
                  <a:buNone/>
                  <a:defRPr sz="1400" b="0" i="0" u="none" strike="noStrike" cap="none">
                    <a:solidFill>
                      <a:schemeClr val="dk1"/>
                    </a:solidFill>
                    <a:latin typeface="+mn-lt"/>
                    <a:ea typeface="+mn-ea"/>
                    <a:cs typeface="+mn-cs"/>
                    <a:sym typeface="Arial"/>
                    <a:rtl val="0"/>
                  </a:defRPr>
                </a:lvl2pPr>
                <a:lvl3pPr marR="0" lvl="2" algn="l" rtl="0">
                  <a:lnSpc>
                    <a:spcPct val="100000"/>
                  </a:lnSpc>
                  <a:spcBef>
                    <a:spcPts val="0"/>
                  </a:spcBef>
                  <a:spcAft>
                    <a:spcPts val="0"/>
                  </a:spcAft>
                  <a:buNone/>
                  <a:defRPr sz="1400" b="0" i="0" u="none" strike="noStrike" cap="none">
                    <a:solidFill>
                      <a:schemeClr val="dk1"/>
                    </a:solidFill>
                    <a:latin typeface="+mn-lt"/>
                    <a:ea typeface="+mn-ea"/>
                    <a:cs typeface="+mn-cs"/>
                    <a:sym typeface="Arial"/>
                    <a:rtl val="0"/>
                  </a:defRPr>
                </a:lvl3pPr>
                <a:lvl4pPr marR="0" lvl="3" algn="l" rtl="0">
                  <a:lnSpc>
                    <a:spcPct val="100000"/>
                  </a:lnSpc>
                  <a:spcBef>
                    <a:spcPts val="0"/>
                  </a:spcBef>
                  <a:spcAft>
                    <a:spcPts val="0"/>
                  </a:spcAft>
                  <a:buNone/>
                  <a:defRPr sz="1400" b="0" i="0" u="none" strike="noStrike" cap="none">
                    <a:solidFill>
                      <a:schemeClr val="dk1"/>
                    </a:solidFill>
                    <a:latin typeface="+mn-lt"/>
                    <a:ea typeface="+mn-ea"/>
                    <a:cs typeface="+mn-cs"/>
                    <a:sym typeface="Arial"/>
                    <a:rtl val="0"/>
                  </a:defRPr>
                </a:lvl4pPr>
                <a:lvl5pPr marR="0" lvl="4" algn="l" rtl="0">
                  <a:lnSpc>
                    <a:spcPct val="100000"/>
                  </a:lnSpc>
                  <a:spcBef>
                    <a:spcPts val="0"/>
                  </a:spcBef>
                  <a:spcAft>
                    <a:spcPts val="0"/>
                  </a:spcAft>
                  <a:buNone/>
                  <a:defRPr sz="1400" b="0" i="0" u="none" strike="noStrike" cap="none">
                    <a:solidFill>
                      <a:schemeClr val="dk1"/>
                    </a:solidFill>
                    <a:latin typeface="+mn-lt"/>
                    <a:ea typeface="+mn-ea"/>
                    <a:cs typeface="+mn-cs"/>
                    <a:sym typeface="Arial"/>
                    <a:rtl val="0"/>
                  </a:defRPr>
                </a:lvl5pPr>
                <a:lvl6pPr marR="0" lvl="5" algn="l" rtl="0">
                  <a:lnSpc>
                    <a:spcPct val="100000"/>
                  </a:lnSpc>
                  <a:spcBef>
                    <a:spcPts val="0"/>
                  </a:spcBef>
                  <a:spcAft>
                    <a:spcPts val="0"/>
                  </a:spcAft>
                  <a:buNone/>
                  <a:defRPr sz="1400" b="0" i="0" u="none" strike="noStrike" cap="none">
                    <a:solidFill>
                      <a:schemeClr val="dk1"/>
                    </a:solidFill>
                    <a:latin typeface="+mn-lt"/>
                    <a:ea typeface="+mn-ea"/>
                    <a:cs typeface="+mn-cs"/>
                    <a:sym typeface="Arial"/>
                    <a:rtl val="0"/>
                  </a:defRPr>
                </a:lvl6pPr>
                <a:lvl7pPr marR="0" lvl="6" algn="l" rtl="0">
                  <a:lnSpc>
                    <a:spcPct val="100000"/>
                  </a:lnSpc>
                  <a:spcBef>
                    <a:spcPts val="0"/>
                  </a:spcBef>
                  <a:spcAft>
                    <a:spcPts val="0"/>
                  </a:spcAft>
                  <a:buNone/>
                  <a:defRPr sz="1400" b="0" i="0" u="none" strike="noStrike" cap="none">
                    <a:solidFill>
                      <a:schemeClr val="dk1"/>
                    </a:solidFill>
                    <a:latin typeface="+mn-lt"/>
                    <a:ea typeface="+mn-ea"/>
                    <a:cs typeface="+mn-cs"/>
                    <a:sym typeface="Arial"/>
                    <a:rtl val="0"/>
                  </a:defRPr>
                </a:lvl7pPr>
                <a:lvl8pPr marR="0" lvl="7" algn="l" rtl="0">
                  <a:lnSpc>
                    <a:spcPct val="100000"/>
                  </a:lnSpc>
                  <a:spcBef>
                    <a:spcPts val="0"/>
                  </a:spcBef>
                  <a:spcAft>
                    <a:spcPts val="0"/>
                  </a:spcAft>
                  <a:buNone/>
                  <a:defRPr sz="1400" b="0" i="0" u="none" strike="noStrike" cap="none">
                    <a:solidFill>
                      <a:schemeClr val="dk1"/>
                    </a:solidFill>
                    <a:latin typeface="+mn-lt"/>
                    <a:ea typeface="+mn-ea"/>
                    <a:cs typeface="+mn-cs"/>
                    <a:sym typeface="Arial"/>
                    <a:rtl val="0"/>
                  </a:defRPr>
                </a:lvl8pPr>
                <a:lvl9pPr marR="0" lvl="8" algn="l" rtl="0">
                  <a:lnSpc>
                    <a:spcPct val="100000"/>
                  </a:lnSpc>
                  <a:spcBef>
                    <a:spcPts val="0"/>
                  </a:spcBef>
                  <a:spcAft>
                    <a:spcPts val="0"/>
                  </a:spcAft>
                  <a:buNone/>
                  <a:defRPr sz="1400" b="0" i="0" u="none" strike="noStrike" cap="none">
                    <a:solidFill>
                      <a:schemeClr val="dk1"/>
                    </a:solidFill>
                    <a:latin typeface="+mn-lt"/>
                    <a:ea typeface="+mn-ea"/>
                    <a:cs typeface="+mn-cs"/>
                    <a:sym typeface="Arial"/>
                    <a:rtl val="0"/>
                  </a:defRPr>
                </a:lvl9pPr>
              </a:lstStyle>
              <a:p>
                <a:pPr algn="ctr" hangingPunct="1"/>
                <a:endParaRPr lang="en-US" kern="1200" dirty="0">
                  <a:solidFill>
                    <a:prstClr val="white"/>
                  </a:solidFill>
                  <a:latin typeface="Calibri"/>
                </a:endParaRPr>
              </a:p>
            </p:txBody>
          </p:sp>
          <p:sp>
            <p:nvSpPr>
              <p:cNvPr id="22" name="Oval 8">
                <a:extLst>
                  <a:ext uri="{FF2B5EF4-FFF2-40B4-BE49-F238E27FC236}">
                    <a16:creationId xmlns:a16="http://schemas.microsoft.com/office/drawing/2014/main" id="{41E4DDDE-7FFF-445C-8B67-97E3C2A1CC8D}"/>
                  </a:ext>
                </a:extLst>
              </p:cNvPr>
              <p:cNvSpPr/>
              <p:nvPr/>
            </p:nvSpPr>
            <p:spPr>
              <a:xfrm>
                <a:off x="4873832" y="2060031"/>
                <a:ext cx="433952" cy="433952"/>
              </a:xfrm>
              <a:prstGeom prst="ellipse">
                <a:avLst/>
              </a:prstGeom>
              <a:solidFill>
                <a:schemeClr val="bg1"/>
              </a:solidFill>
              <a:ln>
                <a:solidFill>
                  <a:schemeClr val="tx1"/>
                </a:solidFill>
              </a:ln>
            </p:spPr>
            <p:style>
              <a:lnRef idx="2">
                <a:schemeClr val="dk1"/>
              </a:lnRef>
              <a:fillRef idx="1">
                <a:schemeClr val="lt1"/>
              </a:fillRef>
              <a:effectRef idx="0">
                <a:schemeClr val="dk1"/>
              </a:effectRef>
              <a:fontRef idx="minor">
                <a:schemeClr val="dk1"/>
              </a:fontRef>
            </p:style>
            <p:txBody>
              <a:bodyPr lIns="36000" tIns="0" rIns="0" bIns="3600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chemeClr val="dk1"/>
                    </a:solidFill>
                    <a:latin typeface="+mn-lt"/>
                    <a:ea typeface="+mn-ea"/>
                    <a:cs typeface="+mn-cs"/>
                    <a:sym typeface="Arial"/>
                    <a:rtl val="0"/>
                  </a:defRPr>
                </a:lvl1pPr>
                <a:lvl2pPr marR="0" lvl="1" algn="l" rtl="0">
                  <a:lnSpc>
                    <a:spcPct val="100000"/>
                  </a:lnSpc>
                  <a:spcBef>
                    <a:spcPts val="0"/>
                  </a:spcBef>
                  <a:spcAft>
                    <a:spcPts val="0"/>
                  </a:spcAft>
                  <a:buNone/>
                  <a:defRPr sz="1400" b="0" i="0" u="none" strike="noStrike" cap="none">
                    <a:solidFill>
                      <a:schemeClr val="dk1"/>
                    </a:solidFill>
                    <a:latin typeface="+mn-lt"/>
                    <a:ea typeface="+mn-ea"/>
                    <a:cs typeface="+mn-cs"/>
                    <a:sym typeface="Arial"/>
                    <a:rtl val="0"/>
                  </a:defRPr>
                </a:lvl2pPr>
                <a:lvl3pPr marR="0" lvl="2" algn="l" rtl="0">
                  <a:lnSpc>
                    <a:spcPct val="100000"/>
                  </a:lnSpc>
                  <a:spcBef>
                    <a:spcPts val="0"/>
                  </a:spcBef>
                  <a:spcAft>
                    <a:spcPts val="0"/>
                  </a:spcAft>
                  <a:buNone/>
                  <a:defRPr sz="1400" b="0" i="0" u="none" strike="noStrike" cap="none">
                    <a:solidFill>
                      <a:schemeClr val="dk1"/>
                    </a:solidFill>
                    <a:latin typeface="+mn-lt"/>
                    <a:ea typeface="+mn-ea"/>
                    <a:cs typeface="+mn-cs"/>
                    <a:sym typeface="Arial"/>
                    <a:rtl val="0"/>
                  </a:defRPr>
                </a:lvl3pPr>
                <a:lvl4pPr marR="0" lvl="3" algn="l" rtl="0">
                  <a:lnSpc>
                    <a:spcPct val="100000"/>
                  </a:lnSpc>
                  <a:spcBef>
                    <a:spcPts val="0"/>
                  </a:spcBef>
                  <a:spcAft>
                    <a:spcPts val="0"/>
                  </a:spcAft>
                  <a:buNone/>
                  <a:defRPr sz="1400" b="0" i="0" u="none" strike="noStrike" cap="none">
                    <a:solidFill>
                      <a:schemeClr val="dk1"/>
                    </a:solidFill>
                    <a:latin typeface="+mn-lt"/>
                    <a:ea typeface="+mn-ea"/>
                    <a:cs typeface="+mn-cs"/>
                    <a:sym typeface="Arial"/>
                    <a:rtl val="0"/>
                  </a:defRPr>
                </a:lvl4pPr>
                <a:lvl5pPr marR="0" lvl="4" algn="l" rtl="0">
                  <a:lnSpc>
                    <a:spcPct val="100000"/>
                  </a:lnSpc>
                  <a:spcBef>
                    <a:spcPts val="0"/>
                  </a:spcBef>
                  <a:spcAft>
                    <a:spcPts val="0"/>
                  </a:spcAft>
                  <a:buNone/>
                  <a:defRPr sz="1400" b="0" i="0" u="none" strike="noStrike" cap="none">
                    <a:solidFill>
                      <a:schemeClr val="dk1"/>
                    </a:solidFill>
                    <a:latin typeface="+mn-lt"/>
                    <a:ea typeface="+mn-ea"/>
                    <a:cs typeface="+mn-cs"/>
                    <a:sym typeface="Arial"/>
                    <a:rtl val="0"/>
                  </a:defRPr>
                </a:lvl5pPr>
                <a:lvl6pPr marR="0" lvl="5" algn="l" rtl="0">
                  <a:lnSpc>
                    <a:spcPct val="100000"/>
                  </a:lnSpc>
                  <a:spcBef>
                    <a:spcPts val="0"/>
                  </a:spcBef>
                  <a:spcAft>
                    <a:spcPts val="0"/>
                  </a:spcAft>
                  <a:buNone/>
                  <a:defRPr sz="1400" b="0" i="0" u="none" strike="noStrike" cap="none">
                    <a:solidFill>
                      <a:schemeClr val="dk1"/>
                    </a:solidFill>
                    <a:latin typeface="+mn-lt"/>
                    <a:ea typeface="+mn-ea"/>
                    <a:cs typeface="+mn-cs"/>
                    <a:sym typeface="Arial"/>
                    <a:rtl val="0"/>
                  </a:defRPr>
                </a:lvl6pPr>
                <a:lvl7pPr marR="0" lvl="6" algn="l" rtl="0">
                  <a:lnSpc>
                    <a:spcPct val="100000"/>
                  </a:lnSpc>
                  <a:spcBef>
                    <a:spcPts val="0"/>
                  </a:spcBef>
                  <a:spcAft>
                    <a:spcPts val="0"/>
                  </a:spcAft>
                  <a:buNone/>
                  <a:defRPr sz="1400" b="0" i="0" u="none" strike="noStrike" cap="none">
                    <a:solidFill>
                      <a:schemeClr val="dk1"/>
                    </a:solidFill>
                    <a:latin typeface="+mn-lt"/>
                    <a:ea typeface="+mn-ea"/>
                    <a:cs typeface="+mn-cs"/>
                    <a:sym typeface="Arial"/>
                    <a:rtl val="0"/>
                  </a:defRPr>
                </a:lvl7pPr>
                <a:lvl8pPr marR="0" lvl="7" algn="l" rtl="0">
                  <a:lnSpc>
                    <a:spcPct val="100000"/>
                  </a:lnSpc>
                  <a:spcBef>
                    <a:spcPts val="0"/>
                  </a:spcBef>
                  <a:spcAft>
                    <a:spcPts val="0"/>
                  </a:spcAft>
                  <a:buNone/>
                  <a:defRPr sz="1400" b="0" i="0" u="none" strike="noStrike" cap="none">
                    <a:solidFill>
                      <a:schemeClr val="dk1"/>
                    </a:solidFill>
                    <a:latin typeface="+mn-lt"/>
                    <a:ea typeface="+mn-ea"/>
                    <a:cs typeface="+mn-cs"/>
                    <a:sym typeface="Arial"/>
                    <a:rtl val="0"/>
                  </a:defRPr>
                </a:lvl8pPr>
                <a:lvl9pPr marR="0" lvl="8" algn="l" rtl="0">
                  <a:lnSpc>
                    <a:spcPct val="100000"/>
                  </a:lnSpc>
                  <a:spcBef>
                    <a:spcPts val="0"/>
                  </a:spcBef>
                  <a:spcAft>
                    <a:spcPts val="0"/>
                  </a:spcAft>
                  <a:buNone/>
                  <a:defRPr sz="1400" b="0" i="0" u="none" strike="noStrike" cap="none">
                    <a:solidFill>
                      <a:schemeClr val="dk1"/>
                    </a:solidFill>
                    <a:latin typeface="+mn-lt"/>
                    <a:ea typeface="+mn-ea"/>
                    <a:cs typeface="+mn-cs"/>
                    <a:sym typeface="Arial"/>
                    <a:rtl val="0"/>
                  </a:defRPr>
                </a:lvl9pPr>
              </a:lstStyle>
              <a:p>
                <a:pPr algn="ctr" hangingPunct="1"/>
                <a:endParaRPr lang="en-US" kern="1200" dirty="0">
                  <a:solidFill>
                    <a:prstClr val="white"/>
                  </a:solidFill>
                  <a:latin typeface="Calibri"/>
                </a:endParaRPr>
              </a:p>
            </p:txBody>
          </p:sp>
          <p:sp>
            <p:nvSpPr>
              <p:cNvPr id="23" name="Oval 8">
                <a:extLst>
                  <a:ext uri="{FF2B5EF4-FFF2-40B4-BE49-F238E27FC236}">
                    <a16:creationId xmlns:a16="http://schemas.microsoft.com/office/drawing/2014/main" id="{D91B497D-78BF-4362-A6BD-346FCBED015D}"/>
                  </a:ext>
                </a:extLst>
              </p:cNvPr>
              <p:cNvSpPr/>
              <p:nvPr/>
            </p:nvSpPr>
            <p:spPr>
              <a:xfrm>
                <a:off x="5495442" y="3182761"/>
                <a:ext cx="433952" cy="433952"/>
              </a:xfrm>
              <a:prstGeom prst="ellipse">
                <a:avLst/>
              </a:prstGeom>
              <a:solidFill>
                <a:schemeClr val="bg1"/>
              </a:solidFill>
              <a:ln>
                <a:solidFill>
                  <a:schemeClr val="tx1"/>
                </a:solidFill>
              </a:ln>
            </p:spPr>
            <p:style>
              <a:lnRef idx="2">
                <a:schemeClr val="dk1"/>
              </a:lnRef>
              <a:fillRef idx="1">
                <a:schemeClr val="lt1"/>
              </a:fillRef>
              <a:effectRef idx="0">
                <a:schemeClr val="dk1"/>
              </a:effectRef>
              <a:fontRef idx="minor">
                <a:schemeClr val="dk1"/>
              </a:fontRef>
            </p:style>
            <p:txBody>
              <a:bodyPr lIns="36000" tIns="0" rIns="0" bIns="3600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chemeClr val="dk1"/>
                    </a:solidFill>
                    <a:latin typeface="+mn-lt"/>
                    <a:ea typeface="+mn-ea"/>
                    <a:cs typeface="+mn-cs"/>
                    <a:sym typeface="Arial"/>
                    <a:rtl val="0"/>
                  </a:defRPr>
                </a:lvl1pPr>
                <a:lvl2pPr marR="0" lvl="1" algn="l" rtl="0">
                  <a:lnSpc>
                    <a:spcPct val="100000"/>
                  </a:lnSpc>
                  <a:spcBef>
                    <a:spcPts val="0"/>
                  </a:spcBef>
                  <a:spcAft>
                    <a:spcPts val="0"/>
                  </a:spcAft>
                  <a:buNone/>
                  <a:defRPr sz="1400" b="0" i="0" u="none" strike="noStrike" cap="none">
                    <a:solidFill>
                      <a:schemeClr val="dk1"/>
                    </a:solidFill>
                    <a:latin typeface="+mn-lt"/>
                    <a:ea typeface="+mn-ea"/>
                    <a:cs typeface="+mn-cs"/>
                    <a:sym typeface="Arial"/>
                    <a:rtl val="0"/>
                  </a:defRPr>
                </a:lvl2pPr>
                <a:lvl3pPr marR="0" lvl="2" algn="l" rtl="0">
                  <a:lnSpc>
                    <a:spcPct val="100000"/>
                  </a:lnSpc>
                  <a:spcBef>
                    <a:spcPts val="0"/>
                  </a:spcBef>
                  <a:spcAft>
                    <a:spcPts val="0"/>
                  </a:spcAft>
                  <a:buNone/>
                  <a:defRPr sz="1400" b="0" i="0" u="none" strike="noStrike" cap="none">
                    <a:solidFill>
                      <a:schemeClr val="dk1"/>
                    </a:solidFill>
                    <a:latin typeface="+mn-lt"/>
                    <a:ea typeface="+mn-ea"/>
                    <a:cs typeface="+mn-cs"/>
                    <a:sym typeface="Arial"/>
                    <a:rtl val="0"/>
                  </a:defRPr>
                </a:lvl3pPr>
                <a:lvl4pPr marR="0" lvl="3" algn="l" rtl="0">
                  <a:lnSpc>
                    <a:spcPct val="100000"/>
                  </a:lnSpc>
                  <a:spcBef>
                    <a:spcPts val="0"/>
                  </a:spcBef>
                  <a:spcAft>
                    <a:spcPts val="0"/>
                  </a:spcAft>
                  <a:buNone/>
                  <a:defRPr sz="1400" b="0" i="0" u="none" strike="noStrike" cap="none">
                    <a:solidFill>
                      <a:schemeClr val="dk1"/>
                    </a:solidFill>
                    <a:latin typeface="+mn-lt"/>
                    <a:ea typeface="+mn-ea"/>
                    <a:cs typeface="+mn-cs"/>
                    <a:sym typeface="Arial"/>
                    <a:rtl val="0"/>
                  </a:defRPr>
                </a:lvl4pPr>
                <a:lvl5pPr marR="0" lvl="4" algn="l" rtl="0">
                  <a:lnSpc>
                    <a:spcPct val="100000"/>
                  </a:lnSpc>
                  <a:spcBef>
                    <a:spcPts val="0"/>
                  </a:spcBef>
                  <a:spcAft>
                    <a:spcPts val="0"/>
                  </a:spcAft>
                  <a:buNone/>
                  <a:defRPr sz="1400" b="0" i="0" u="none" strike="noStrike" cap="none">
                    <a:solidFill>
                      <a:schemeClr val="dk1"/>
                    </a:solidFill>
                    <a:latin typeface="+mn-lt"/>
                    <a:ea typeface="+mn-ea"/>
                    <a:cs typeface="+mn-cs"/>
                    <a:sym typeface="Arial"/>
                    <a:rtl val="0"/>
                  </a:defRPr>
                </a:lvl5pPr>
                <a:lvl6pPr marR="0" lvl="5" algn="l" rtl="0">
                  <a:lnSpc>
                    <a:spcPct val="100000"/>
                  </a:lnSpc>
                  <a:spcBef>
                    <a:spcPts val="0"/>
                  </a:spcBef>
                  <a:spcAft>
                    <a:spcPts val="0"/>
                  </a:spcAft>
                  <a:buNone/>
                  <a:defRPr sz="1400" b="0" i="0" u="none" strike="noStrike" cap="none">
                    <a:solidFill>
                      <a:schemeClr val="dk1"/>
                    </a:solidFill>
                    <a:latin typeface="+mn-lt"/>
                    <a:ea typeface="+mn-ea"/>
                    <a:cs typeface="+mn-cs"/>
                    <a:sym typeface="Arial"/>
                    <a:rtl val="0"/>
                  </a:defRPr>
                </a:lvl6pPr>
                <a:lvl7pPr marR="0" lvl="6" algn="l" rtl="0">
                  <a:lnSpc>
                    <a:spcPct val="100000"/>
                  </a:lnSpc>
                  <a:spcBef>
                    <a:spcPts val="0"/>
                  </a:spcBef>
                  <a:spcAft>
                    <a:spcPts val="0"/>
                  </a:spcAft>
                  <a:buNone/>
                  <a:defRPr sz="1400" b="0" i="0" u="none" strike="noStrike" cap="none">
                    <a:solidFill>
                      <a:schemeClr val="dk1"/>
                    </a:solidFill>
                    <a:latin typeface="+mn-lt"/>
                    <a:ea typeface="+mn-ea"/>
                    <a:cs typeface="+mn-cs"/>
                    <a:sym typeface="Arial"/>
                    <a:rtl val="0"/>
                  </a:defRPr>
                </a:lvl7pPr>
                <a:lvl8pPr marR="0" lvl="7" algn="l" rtl="0">
                  <a:lnSpc>
                    <a:spcPct val="100000"/>
                  </a:lnSpc>
                  <a:spcBef>
                    <a:spcPts val="0"/>
                  </a:spcBef>
                  <a:spcAft>
                    <a:spcPts val="0"/>
                  </a:spcAft>
                  <a:buNone/>
                  <a:defRPr sz="1400" b="0" i="0" u="none" strike="noStrike" cap="none">
                    <a:solidFill>
                      <a:schemeClr val="dk1"/>
                    </a:solidFill>
                    <a:latin typeface="+mn-lt"/>
                    <a:ea typeface="+mn-ea"/>
                    <a:cs typeface="+mn-cs"/>
                    <a:sym typeface="Arial"/>
                    <a:rtl val="0"/>
                  </a:defRPr>
                </a:lvl8pPr>
                <a:lvl9pPr marR="0" lvl="8" algn="l" rtl="0">
                  <a:lnSpc>
                    <a:spcPct val="100000"/>
                  </a:lnSpc>
                  <a:spcBef>
                    <a:spcPts val="0"/>
                  </a:spcBef>
                  <a:spcAft>
                    <a:spcPts val="0"/>
                  </a:spcAft>
                  <a:buNone/>
                  <a:defRPr sz="1400" b="0" i="0" u="none" strike="noStrike" cap="none">
                    <a:solidFill>
                      <a:schemeClr val="dk1"/>
                    </a:solidFill>
                    <a:latin typeface="+mn-lt"/>
                    <a:ea typeface="+mn-ea"/>
                    <a:cs typeface="+mn-cs"/>
                    <a:sym typeface="Arial"/>
                    <a:rtl val="0"/>
                  </a:defRPr>
                </a:lvl9pPr>
              </a:lstStyle>
              <a:p>
                <a:pPr algn="ctr" hangingPunct="1"/>
                <a:endParaRPr lang="en-US" kern="1200" dirty="0">
                  <a:solidFill>
                    <a:prstClr val="white"/>
                  </a:solidFill>
                  <a:latin typeface="Calibri"/>
                </a:endParaRPr>
              </a:p>
            </p:txBody>
          </p:sp>
          <p:sp>
            <p:nvSpPr>
              <p:cNvPr id="24" name="Oval 8">
                <a:extLst>
                  <a:ext uri="{FF2B5EF4-FFF2-40B4-BE49-F238E27FC236}">
                    <a16:creationId xmlns:a16="http://schemas.microsoft.com/office/drawing/2014/main" id="{CA7B1164-2E64-4012-AA59-5C23C5360F83}"/>
                  </a:ext>
                </a:extLst>
              </p:cNvPr>
              <p:cNvSpPr/>
              <p:nvPr/>
            </p:nvSpPr>
            <p:spPr>
              <a:xfrm>
                <a:off x="6019988" y="2090508"/>
                <a:ext cx="433952" cy="433952"/>
              </a:xfrm>
              <a:prstGeom prst="ellipse">
                <a:avLst/>
              </a:prstGeom>
              <a:solidFill>
                <a:schemeClr val="bg1"/>
              </a:solidFill>
              <a:ln>
                <a:solidFill>
                  <a:schemeClr val="tx1"/>
                </a:solidFill>
              </a:ln>
            </p:spPr>
            <p:style>
              <a:lnRef idx="2">
                <a:schemeClr val="dk1"/>
              </a:lnRef>
              <a:fillRef idx="1">
                <a:schemeClr val="lt1"/>
              </a:fillRef>
              <a:effectRef idx="0">
                <a:schemeClr val="dk1"/>
              </a:effectRef>
              <a:fontRef idx="minor">
                <a:schemeClr val="dk1"/>
              </a:fontRef>
            </p:style>
            <p:txBody>
              <a:bodyPr lIns="36000" tIns="0" rIns="0" bIns="3600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chemeClr val="dk1"/>
                    </a:solidFill>
                    <a:latin typeface="+mn-lt"/>
                    <a:ea typeface="+mn-ea"/>
                    <a:cs typeface="+mn-cs"/>
                    <a:sym typeface="Arial"/>
                    <a:rtl val="0"/>
                  </a:defRPr>
                </a:lvl1pPr>
                <a:lvl2pPr marR="0" lvl="1" algn="l" rtl="0">
                  <a:lnSpc>
                    <a:spcPct val="100000"/>
                  </a:lnSpc>
                  <a:spcBef>
                    <a:spcPts val="0"/>
                  </a:spcBef>
                  <a:spcAft>
                    <a:spcPts val="0"/>
                  </a:spcAft>
                  <a:buNone/>
                  <a:defRPr sz="1400" b="0" i="0" u="none" strike="noStrike" cap="none">
                    <a:solidFill>
                      <a:schemeClr val="dk1"/>
                    </a:solidFill>
                    <a:latin typeface="+mn-lt"/>
                    <a:ea typeface="+mn-ea"/>
                    <a:cs typeface="+mn-cs"/>
                    <a:sym typeface="Arial"/>
                    <a:rtl val="0"/>
                  </a:defRPr>
                </a:lvl2pPr>
                <a:lvl3pPr marR="0" lvl="2" algn="l" rtl="0">
                  <a:lnSpc>
                    <a:spcPct val="100000"/>
                  </a:lnSpc>
                  <a:spcBef>
                    <a:spcPts val="0"/>
                  </a:spcBef>
                  <a:spcAft>
                    <a:spcPts val="0"/>
                  </a:spcAft>
                  <a:buNone/>
                  <a:defRPr sz="1400" b="0" i="0" u="none" strike="noStrike" cap="none">
                    <a:solidFill>
                      <a:schemeClr val="dk1"/>
                    </a:solidFill>
                    <a:latin typeface="+mn-lt"/>
                    <a:ea typeface="+mn-ea"/>
                    <a:cs typeface="+mn-cs"/>
                    <a:sym typeface="Arial"/>
                    <a:rtl val="0"/>
                  </a:defRPr>
                </a:lvl3pPr>
                <a:lvl4pPr marR="0" lvl="3" algn="l" rtl="0">
                  <a:lnSpc>
                    <a:spcPct val="100000"/>
                  </a:lnSpc>
                  <a:spcBef>
                    <a:spcPts val="0"/>
                  </a:spcBef>
                  <a:spcAft>
                    <a:spcPts val="0"/>
                  </a:spcAft>
                  <a:buNone/>
                  <a:defRPr sz="1400" b="0" i="0" u="none" strike="noStrike" cap="none">
                    <a:solidFill>
                      <a:schemeClr val="dk1"/>
                    </a:solidFill>
                    <a:latin typeface="+mn-lt"/>
                    <a:ea typeface="+mn-ea"/>
                    <a:cs typeface="+mn-cs"/>
                    <a:sym typeface="Arial"/>
                    <a:rtl val="0"/>
                  </a:defRPr>
                </a:lvl4pPr>
                <a:lvl5pPr marR="0" lvl="4" algn="l" rtl="0">
                  <a:lnSpc>
                    <a:spcPct val="100000"/>
                  </a:lnSpc>
                  <a:spcBef>
                    <a:spcPts val="0"/>
                  </a:spcBef>
                  <a:spcAft>
                    <a:spcPts val="0"/>
                  </a:spcAft>
                  <a:buNone/>
                  <a:defRPr sz="1400" b="0" i="0" u="none" strike="noStrike" cap="none">
                    <a:solidFill>
                      <a:schemeClr val="dk1"/>
                    </a:solidFill>
                    <a:latin typeface="+mn-lt"/>
                    <a:ea typeface="+mn-ea"/>
                    <a:cs typeface="+mn-cs"/>
                    <a:sym typeface="Arial"/>
                    <a:rtl val="0"/>
                  </a:defRPr>
                </a:lvl5pPr>
                <a:lvl6pPr marR="0" lvl="5" algn="l" rtl="0">
                  <a:lnSpc>
                    <a:spcPct val="100000"/>
                  </a:lnSpc>
                  <a:spcBef>
                    <a:spcPts val="0"/>
                  </a:spcBef>
                  <a:spcAft>
                    <a:spcPts val="0"/>
                  </a:spcAft>
                  <a:buNone/>
                  <a:defRPr sz="1400" b="0" i="0" u="none" strike="noStrike" cap="none">
                    <a:solidFill>
                      <a:schemeClr val="dk1"/>
                    </a:solidFill>
                    <a:latin typeface="+mn-lt"/>
                    <a:ea typeface="+mn-ea"/>
                    <a:cs typeface="+mn-cs"/>
                    <a:sym typeface="Arial"/>
                    <a:rtl val="0"/>
                  </a:defRPr>
                </a:lvl6pPr>
                <a:lvl7pPr marR="0" lvl="6" algn="l" rtl="0">
                  <a:lnSpc>
                    <a:spcPct val="100000"/>
                  </a:lnSpc>
                  <a:spcBef>
                    <a:spcPts val="0"/>
                  </a:spcBef>
                  <a:spcAft>
                    <a:spcPts val="0"/>
                  </a:spcAft>
                  <a:buNone/>
                  <a:defRPr sz="1400" b="0" i="0" u="none" strike="noStrike" cap="none">
                    <a:solidFill>
                      <a:schemeClr val="dk1"/>
                    </a:solidFill>
                    <a:latin typeface="+mn-lt"/>
                    <a:ea typeface="+mn-ea"/>
                    <a:cs typeface="+mn-cs"/>
                    <a:sym typeface="Arial"/>
                    <a:rtl val="0"/>
                  </a:defRPr>
                </a:lvl7pPr>
                <a:lvl8pPr marR="0" lvl="7" algn="l" rtl="0">
                  <a:lnSpc>
                    <a:spcPct val="100000"/>
                  </a:lnSpc>
                  <a:spcBef>
                    <a:spcPts val="0"/>
                  </a:spcBef>
                  <a:spcAft>
                    <a:spcPts val="0"/>
                  </a:spcAft>
                  <a:buNone/>
                  <a:defRPr sz="1400" b="0" i="0" u="none" strike="noStrike" cap="none">
                    <a:solidFill>
                      <a:schemeClr val="dk1"/>
                    </a:solidFill>
                    <a:latin typeface="+mn-lt"/>
                    <a:ea typeface="+mn-ea"/>
                    <a:cs typeface="+mn-cs"/>
                    <a:sym typeface="Arial"/>
                    <a:rtl val="0"/>
                  </a:defRPr>
                </a:lvl8pPr>
                <a:lvl9pPr marR="0" lvl="8" algn="l" rtl="0">
                  <a:lnSpc>
                    <a:spcPct val="100000"/>
                  </a:lnSpc>
                  <a:spcBef>
                    <a:spcPts val="0"/>
                  </a:spcBef>
                  <a:spcAft>
                    <a:spcPts val="0"/>
                  </a:spcAft>
                  <a:buNone/>
                  <a:defRPr sz="1400" b="0" i="0" u="none" strike="noStrike" cap="none">
                    <a:solidFill>
                      <a:schemeClr val="dk1"/>
                    </a:solidFill>
                    <a:latin typeface="+mn-lt"/>
                    <a:ea typeface="+mn-ea"/>
                    <a:cs typeface="+mn-cs"/>
                    <a:sym typeface="Arial"/>
                    <a:rtl val="0"/>
                  </a:defRPr>
                </a:lvl9pPr>
              </a:lstStyle>
              <a:p>
                <a:pPr algn="ctr" hangingPunct="1"/>
                <a:endParaRPr lang="en-US" kern="1200" dirty="0">
                  <a:solidFill>
                    <a:prstClr val="white"/>
                  </a:solidFill>
                  <a:latin typeface="Calibri"/>
                </a:endParaRPr>
              </a:p>
            </p:txBody>
          </p:sp>
          <p:sp>
            <p:nvSpPr>
              <p:cNvPr id="25" name="Oval 8">
                <a:extLst>
                  <a:ext uri="{FF2B5EF4-FFF2-40B4-BE49-F238E27FC236}">
                    <a16:creationId xmlns:a16="http://schemas.microsoft.com/office/drawing/2014/main" id="{DA439FBE-67A0-4EAA-AC3B-17757EEF1A52}"/>
                  </a:ext>
                </a:extLst>
              </p:cNvPr>
              <p:cNvSpPr/>
              <p:nvPr/>
            </p:nvSpPr>
            <p:spPr>
              <a:xfrm>
                <a:off x="7127861" y="3802295"/>
                <a:ext cx="433952" cy="433952"/>
              </a:xfrm>
              <a:prstGeom prst="ellipse">
                <a:avLst/>
              </a:prstGeom>
              <a:solidFill>
                <a:schemeClr val="bg1"/>
              </a:solidFill>
              <a:ln>
                <a:solidFill>
                  <a:schemeClr val="tx1"/>
                </a:solidFill>
              </a:ln>
            </p:spPr>
            <p:style>
              <a:lnRef idx="2">
                <a:schemeClr val="dk1"/>
              </a:lnRef>
              <a:fillRef idx="1">
                <a:schemeClr val="lt1"/>
              </a:fillRef>
              <a:effectRef idx="0">
                <a:schemeClr val="dk1"/>
              </a:effectRef>
              <a:fontRef idx="minor">
                <a:schemeClr val="dk1"/>
              </a:fontRef>
            </p:style>
            <p:txBody>
              <a:bodyPr lIns="36000" tIns="0" rIns="0" bIns="3600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chemeClr val="dk1"/>
                    </a:solidFill>
                    <a:latin typeface="+mn-lt"/>
                    <a:ea typeface="+mn-ea"/>
                    <a:cs typeface="+mn-cs"/>
                    <a:sym typeface="Arial"/>
                    <a:rtl val="0"/>
                  </a:defRPr>
                </a:lvl1pPr>
                <a:lvl2pPr marR="0" lvl="1" algn="l" rtl="0">
                  <a:lnSpc>
                    <a:spcPct val="100000"/>
                  </a:lnSpc>
                  <a:spcBef>
                    <a:spcPts val="0"/>
                  </a:spcBef>
                  <a:spcAft>
                    <a:spcPts val="0"/>
                  </a:spcAft>
                  <a:buNone/>
                  <a:defRPr sz="1400" b="0" i="0" u="none" strike="noStrike" cap="none">
                    <a:solidFill>
                      <a:schemeClr val="dk1"/>
                    </a:solidFill>
                    <a:latin typeface="+mn-lt"/>
                    <a:ea typeface="+mn-ea"/>
                    <a:cs typeface="+mn-cs"/>
                    <a:sym typeface="Arial"/>
                    <a:rtl val="0"/>
                  </a:defRPr>
                </a:lvl2pPr>
                <a:lvl3pPr marR="0" lvl="2" algn="l" rtl="0">
                  <a:lnSpc>
                    <a:spcPct val="100000"/>
                  </a:lnSpc>
                  <a:spcBef>
                    <a:spcPts val="0"/>
                  </a:spcBef>
                  <a:spcAft>
                    <a:spcPts val="0"/>
                  </a:spcAft>
                  <a:buNone/>
                  <a:defRPr sz="1400" b="0" i="0" u="none" strike="noStrike" cap="none">
                    <a:solidFill>
                      <a:schemeClr val="dk1"/>
                    </a:solidFill>
                    <a:latin typeface="+mn-lt"/>
                    <a:ea typeface="+mn-ea"/>
                    <a:cs typeface="+mn-cs"/>
                    <a:sym typeface="Arial"/>
                    <a:rtl val="0"/>
                  </a:defRPr>
                </a:lvl3pPr>
                <a:lvl4pPr marR="0" lvl="3" algn="l" rtl="0">
                  <a:lnSpc>
                    <a:spcPct val="100000"/>
                  </a:lnSpc>
                  <a:spcBef>
                    <a:spcPts val="0"/>
                  </a:spcBef>
                  <a:spcAft>
                    <a:spcPts val="0"/>
                  </a:spcAft>
                  <a:buNone/>
                  <a:defRPr sz="1400" b="0" i="0" u="none" strike="noStrike" cap="none">
                    <a:solidFill>
                      <a:schemeClr val="dk1"/>
                    </a:solidFill>
                    <a:latin typeface="+mn-lt"/>
                    <a:ea typeface="+mn-ea"/>
                    <a:cs typeface="+mn-cs"/>
                    <a:sym typeface="Arial"/>
                    <a:rtl val="0"/>
                  </a:defRPr>
                </a:lvl4pPr>
                <a:lvl5pPr marR="0" lvl="4" algn="l" rtl="0">
                  <a:lnSpc>
                    <a:spcPct val="100000"/>
                  </a:lnSpc>
                  <a:spcBef>
                    <a:spcPts val="0"/>
                  </a:spcBef>
                  <a:spcAft>
                    <a:spcPts val="0"/>
                  </a:spcAft>
                  <a:buNone/>
                  <a:defRPr sz="1400" b="0" i="0" u="none" strike="noStrike" cap="none">
                    <a:solidFill>
                      <a:schemeClr val="dk1"/>
                    </a:solidFill>
                    <a:latin typeface="+mn-lt"/>
                    <a:ea typeface="+mn-ea"/>
                    <a:cs typeface="+mn-cs"/>
                    <a:sym typeface="Arial"/>
                    <a:rtl val="0"/>
                  </a:defRPr>
                </a:lvl5pPr>
                <a:lvl6pPr marR="0" lvl="5" algn="l" rtl="0">
                  <a:lnSpc>
                    <a:spcPct val="100000"/>
                  </a:lnSpc>
                  <a:spcBef>
                    <a:spcPts val="0"/>
                  </a:spcBef>
                  <a:spcAft>
                    <a:spcPts val="0"/>
                  </a:spcAft>
                  <a:buNone/>
                  <a:defRPr sz="1400" b="0" i="0" u="none" strike="noStrike" cap="none">
                    <a:solidFill>
                      <a:schemeClr val="dk1"/>
                    </a:solidFill>
                    <a:latin typeface="+mn-lt"/>
                    <a:ea typeface="+mn-ea"/>
                    <a:cs typeface="+mn-cs"/>
                    <a:sym typeface="Arial"/>
                    <a:rtl val="0"/>
                  </a:defRPr>
                </a:lvl6pPr>
                <a:lvl7pPr marR="0" lvl="6" algn="l" rtl="0">
                  <a:lnSpc>
                    <a:spcPct val="100000"/>
                  </a:lnSpc>
                  <a:spcBef>
                    <a:spcPts val="0"/>
                  </a:spcBef>
                  <a:spcAft>
                    <a:spcPts val="0"/>
                  </a:spcAft>
                  <a:buNone/>
                  <a:defRPr sz="1400" b="0" i="0" u="none" strike="noStrike" cap="none">
                    <a:solidFill>
                      <a:schemeClr val="dk1"/>
                    </a:solidFill>
                    <a:latin typeface="+mn-lt"/>
                    <a:ea typeface="+mn-ea"/>
                    <a:cs typeface="+mn-cs"/>
                    <a:sym typeface="Arial"/>
                    <a:rtl val="0"/>
                  </a:defRPr>
                </a:lvl7pPr>
                <a:lvl8pPr marR="0" lvl="7" algn="l" rtl="0">
                  <a:lnSpc>
                    <a:spcPct val="100000"/>
                  </a:lnSpc>
                  <a:spcBef>
                    <a:spcPts val="0"/>
                  </a:spcBef>
                  <a:spcAft>
                    <a:spcPts val="0"/>
                  </a:spcAft>
                  <a:buNone/>
                  <a:defRPr sz="1400" b="0" i="0" u="none" strike="noStrike" cap="none">
                    <a:solidFill>
                      <a:schemeClr val="dk1"/>
                    </a:solidFill>
                    <a:latin typeface="+mn-lt"/>
                    <a:ea typeface="+mn-ea"/>
                    <a:cs typeface="+mn-cs"/>
                    <a:sym typeface="Arial"/>
                    <a:rtl val="0"/>
                  </a:defRPr>
                </a:lvl8pPr>
                <a:lvl9pPr marR="0" lvl="8" algn="l" rtl="0">
                  <a:lnSpc>
                    <a:spcPct val="100000"/>
                  </a:lnSpc>
                  <a:spcBef>
                    <a:spcPts val="0"/>
                  </a:spcBef>
                  <a:spcAft>
                    <a:spcPts val="0"/>
                  </a:spcAft>
                  <a:buNone/>
                  <a:defRPr sz="1400" b="0" i="0" u="none" strike="noStrike" cap="none">
                    <a:solidFill>
                      <a:schemeClr val="dk1"/>
                    </a:solidFill>
                    <a:latin typeface="+mn-lt"/>
                    <a:ea typeface="+mn-ea"/>
                    <a:cs typeface="+mn-cs"/>
                    <a:sym typeface="Arial"/>
                    <a:rtl val="0"/>
                  </a:defRPr>
                </a:lvl9pPr>
              </a:lstStyle>
              <a:p>
                <a:pPr algn="ctr" hangingPunct="1"/>
                <a:endParaRPr lang="en-US" kern="1200" dirty="0">
                  <a:solidFill>
                    <a:prstClr val="white"/>
                  </a:solidFill>
                  <a:latin typeface="Calibri"/>
                </a:endParaRPr>
              </a:p>
            </p:txBody>
          </p:sp>
          <p:sp>
            <p:nvSpPr>
              <p:cNvPr id="26" name="Oval 8">
                <a:extLst>
                  <a:ext uri="{FF2B5EF4-FFF2-40B4-BE49-F238E27FC236}">
                    <a16:creationId xmlns:a16="http://schemas.microsoft.com/office/drawing/2014/main" id="{BB53DE80-0471-4C8E-9BCE-4972235BF08C}"/>
                  </a:ext>
                </a:extLst>
              </p:cNvPr>
              <p:cNvSpPr/>
              <p:nvPr/>
            </p:nvSpPr>
            <p:spPr>
              <a:xfrm>
                <a:off x="6862700" y="1917016"/>
                <a:ext cx="433952" cy="433952"/>
              </a:xfrm>
              <a:prstGeom prst="ellipse">
                <a:avLst/>
              </a:prstGeom>
              <a:solidFill>
                <a:schemeClr val="bg1"/>
              </a:solidFill>
              <a:ln>
                <a:solidFill>
                  <a:schemeClr val="tx1"/>
                </a:solidFill>
              </a:ln>
            </p:spPr>
            <p:style>
              <a:lnRef idx="2">
                <a:schemeClr val="dk1"/>
              </a:lnRef>
              <a:fillRef idx="1">
                <a:schemeClr val="lt1"/>
              </a:fillRef>
              <a:effectRef idx="0">
                <a:schemeClr val="dk1"/>
              </a:effectRef>
              <a:fontRef idx="minor">
                <a:schemeClr val="dk1"/>
              </a:fontRef>
            </p:style>
            <p:txBody>
              <a:bodyPr lIns="36000" tIns="0" rIns="0" bIns="3600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chemeClr val="dk1"/>
                    </a:solidFill>
                    <a:latin typeface="+mn-lt"/>
                    <a:ea typeface="+mn-ea"/>
                    <a:cs typeface="+mn-cs"/>
                    <a:sym typeface="Arial"/>
                    <a:rtl val="0"/>
                  </a:defRPr>
                </a:lvl1pPr>
                <a:lvl2pPr marR="0" lvl="1" algn="l" rtl="0">
                  <a:lnSpc>
                    <a:spcPct val="100000"/>
                  </a:lnSpc>
                  <a:spcBef>
                    <a:spcPts val="0"/>
                  </a:spcBef>
                  <a:spcAft>
                    <a:spcPts val="0"/>
                  </a:spcAft>
                  <a:buNone/>
                  <a:defRPr sz="1400" b="0" i="0" u="none" strike="noStrike" cap="none">
                    <a:solidFill>
                      <a:schemeClr val="dk1"/>
                    </a:solidFill>
                    <a:latin typeface="+mn-lt"/>
                    <a:ea typeface="+mn-ea"/>
                    <a:cs typeface="+mn-cs"/>
                    <a:sym typeface="Arial"/>
                    <a:rtl val="0"/>
                  </a:defRPr>
                </a:lvl2pPr>
                <a:lvl3pPr marR="0" lvl="2" algn="l" rtl="0">
                  <a:lnSpc>
                    <a:spcPct val="100000"/>
                  </a:lnSpc>
                  <a:spcBef>
                    <a:spcPts val="0"/>
                  </a:spcBef>
                  <a:spcAft>
                    <a:spcPts val="0"/>
                  </a:spcAft>
                  <a:buNone/>
                  <a:defRPr sz="1400" b="0" i="0" u="none" strike="noStrike" cap="none">
                    <a:solidFill>
                      <a:schemeClr val="dk1"/>
                    </a:solidFill>
                    <a:latin typeface="+mn-lt"/>
                    <a:ea typeface="+mn-ea"/>
                    <a:cs typeface="+mn-cs"/>
                    <a:sym typeface="Arial"/>
                    <a:rtl val="0"/>
                  </a:defRPr>
                </a:lvl3pPr>
                <a:lvl4pPr marR="0" lvl="3" algn="l" rtl="0">
                  <a:lnSpc>
                    <a:spcPct val="100000"/>
                  </a:lnSpc>
                  <a:spcBef>
                    <a:spcPts val="0"/>
                  </a:spcBef>
                  <a:spcAft>
                    <a:spcPts val="0"/>
                  </a:spcAft>
                  <a:buNone/>
                  <a:defRPr sz="1400" b="0" i="0" u="none" strike="noStrike" cap="none">
                    <a:solidFill>
                      <a:schemeClr val="dk1"/>
                    </a:solidFill>
                    <a:latin typeface="+mn-lt"/>
                    <a:ea typeface="+mn-ea"/>
                    <a:cs typeface="+mn-cs"/>
                    <a:sym typeface="Arial"/>
                    <a:rtl val="0"/>
                  </a:defRPr>
                </a:lvl4pPr>
                <a:lvl5pPr marR="0" lvl="4" algn="l" rtl="0">
                  <a:lnSpc>
                    <a:spcPct val="100000"/>
                  </a:lnSpc>
                  <a:spcBef>
                    <a:spcPts val="0"/>
                  </a:spcBef>
                  <a:spcAft>
                    <a:spcPts val="0"/>
                  </a:spcAft>
                  <a:buNone/>
                  <a:defRPr sz="1400" b="0" i="0" u="none" strike="noStrike" cap="none">
                    <a:solidFill>
                      <a:schemeClr val="dk1"/>
                    </a:solidFill>
                    <a:latin typeface="+mn-lt"/>
                    <a:ea typeface="+mn-ea"/>
                    <a:cs typeface="+mn-cs"/>
                    <a:sym typeface="Arial"/>
                    <a:rtl val="0"/>
                  </a:defRPr>
                </a:lvl5pPr>
                <a:lvl6pPr marR="0" lvl="5" algn="l" rtl="0">
                  <a:lnSpc>
                    <a:spcPct val="100000"/>
                  </a:lnSpc>
                  <a:spcBef>
                    <a:spcPts val="0"/>
                  </a:spcBef>
                  <a:spcAft>
                    <a:spcPts val="0"/>
                  </a:spcAft>
                  <a:buNone/>
                  <a:defRPr sz="1400" b="0" i="0" u="none" strike="noStrike" cap="none">
                    <a:solidFill>
                      <a:schemeClr val="dk1"/>
                    </a:solidFill>
                    <a:latin typeface="+mn-lt"/>
                    <a:ea typeface="+mn-ea"/>
                    <a:cs typeface="+mn-cs"/>
                    <a:sym typeface="Arial"/>
                    <a:rtl val="0"/>
                  </a:defRPr>
                </a:lvl6pPr>
                <a:lvl7pPr marR="0" lvl="6" algn="l" rtl="0">
                  <a:lnSpc>
                    <a:spcPct val="100000"/>
                  </a:lnSpc>
                  <a:spcBef>
                    <a:spcPts val="0"/>
                  </a:spcBef>
                  <a:spcAft>
                    <a:spcPts val="0"/>
                  </a:spcAft>
                  <a:buNone/>
                  <a:defRPr sz="1400" b="0" i="0" u="none" strike="noStrike" cap="none">
                    <a:solidFill>
                      <a:schemeClr val="dk1"/>
                    </a:solidFill>
                    <a:latin typeface="+mn-lt"/>
                    <a:ea typeface="+mn-ea"/>
                    <a:cs typeface="+mn-cs"/>
                    <a:sym typeface="Arial"/>
                    <a:rtl val="0"/>
                  </a:defRPr>
                </a:lvl7pPr>
                <a:lvl8pPr marR="0" lvl="7" algn="l" rtl="0">
                  <a:lnSpc>
                    <a:spcPct val="100000"/>
                  </a:lnSpc>
                  <a:spcBef>
                    <a:spcPts val="0"/>
                  </a:spcBef>
                  <a:spcAft>
                    <a:spcPts val="0"/>
                  </a:spcAft>
                  <a:buNone/>
                  <a:defRPr sz="1400" b="0" i="0" u="none" strike="noStrike" cap="none">
                    <a:solidFill>
                      <a:schemeClr val="dk1"/>
                    </a:solidFill>
                    <a:latin typeface="+mn-lt"/>
                    <a:ea typeface="+mn-ea"/>
                    <a:cs typeface="+mn-cs"/>
                    <a:sym typeface="Arial"/>
                    <a:rtl val="0"/>
                  </a:defRPr>
                </a:lvl8pPr>
                <a:lvl9pPr marR="0" lvl="8" algn="l" rtl="0">
                  <a:lnSpc>
                    <a:spcPct val="100000"/>
                  </a:lnSpc>
                  <a:spcBef>
                    <a:spcPts val="0"/>
                  </a:spcBef>
                  <a:spcAft>
                    <a:spcPts val="0"/>
                  </a:spcAft>
                  <a:buNone/>
                  <a:defRPr sz="1400" b="0" i="0" u="none" strike="noStrike" cap="none">
                    <a:solidFill>
                      <a:schemeClr val="dk1"/>
                    </a:solidFill>
                    <a:latin typeface="+mn-lt"/>
                    <a:ea typeface="+mn-ea"/>
                    <a:cs typeface="+mn-cs"/>
                    <a:sym typeface="Arial"/>
                    <a:rtl val="0"/>
                  </a:defRPr>
                </a:lvl9pPr>
              </a:lstStyle>
              <a:p>
                <a:pPr algn="ctr" hangingPunct="1"/>
                <a:endParaRPr lang="en-US" kern="1200" dirty="0">
                  <a:solidFill>
                    <a:prstClr val="white"/>
                  </a:solidFill>
                  <a:latin typeface="Calibri"/>
                </a:endParaRPr>
              </a:p>
            </p:txBody>
          </p:sp>
          <p:sp>
            <p:nvSpPr>
              <p:cNvPr id="27" name="文本框 92">
                <a:extLst>
                  <a:ext uri="{FF2B5EF4-FFF2-40B4-BE49-F238E27FC236}">
                    <a16:creationId xmlns:a16="http://schemas.microsoft.com/office/drawing/2014/main" id="{6ABB411E-DE21-4663-AEE8-ADFF3FCD26A4}"/>
                  </a:ext>
                </a:extLst>
              </p:cNvPr>
              <p:cNvSpPr txBox="1"/>
              <p:nvPr/>
            </p:nvSpPr>
            <p:spPr>
              <a:xfrm>
                <a:off x="3000896" y="3724938"/>
                <a:ext cx="423514" cy="4616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400" i="1"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v</a:t>
                </a:r>
                <a:r>
                  <a:rPr lang="en-US" altLang="zh-CN" sz="2400" i="1" baseline="-250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1</a:t>
                </a:r>
                <a:endParaRPr lang="zh-CN" altLang="en-US" sz="2400" i="1" baseline="-250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28" name="文本框 92">
                <a:extLst>
                  <a:ext uri="{FF2B5EF4-FFF2-40B4-BE49-F238E27FC236}">
                    <a16:creationId xmlns:a16="http://schemas.microsoft.com/office/drawing/2014/main" id="{0180FCAA-D177-4E44-A7C1-B9292DFA4E9C}"/>
                  </a:ext>
                </a:extLst>
              </p:cNvPr>
              <p:cNvSpPr txBox="1"/>
              <p:nvPr/>
            </p:nvSpPr>
            <p:spPr>
              <a:xfrm>
                <a:off x="4891487" y="1976954"/>
                <a:ext cx="423514" cy="4616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400" i="1"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v</a:t>
                </a:r>
                <a:r>
                  <a:rPr lang="en-US" altLang="zh-CN" sz="2400" i="1" baseline="-250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4</a:t>
                </a:r>
                <a:endParaRPr lang="zh-CN" altLang="en-US" sz="2400" i="1" baseline="-250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29" name="文本框 92">
                <a:extLst>
                  <a:ext uri="{FF2B5EF4-FFF2-40B4-BE49-F238E27FC236}">
                    <a16:creationId xmlns:a16="http://schemas.microsoft.com/office/drawing/2014/main" id="{6ABB411E-DE21-4663-AEE8-ADFF3FCD26A4}"/>
                  </a:ext>
                </a:extLst>
              </p:cNvPr>
              <p:cNvSpPr txBox="1"/>
              <p:nvPr/>
            </p:nvSpPr>
            <p:spPr>
              <a:xfrm>
                <a:off x="4260497" y="2413206"/>
                <a:ext cx="423514" cy="461665"/>
              </a:xfrm>
              <a:prstGeom prst="rect">
                <a:avLst/>
              </a:prstGeom>
              <a:noFill/>
            </p:spPr>
            <p:txBody>
              <a:bodyPr wrap="non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9pPr>
              </a:lstStyle>
              <a:p>
                <a:pPr hangingPunct="1"/>
                <a:r>
                  <a:rPr lang="en-US" altLang="zh-CN" sz="2400" i="1" kern="1200" dirty="0">
                    <a:latin typeface="Times New Roman" panose="02020603050405020304" pitchFamily="18" charset="0"/>
                    <a:cs typeface="Times New Roman" panose="02020603050405020304" pitchFamily="18" charset="0"/>
                  </a:rPr>
                  <a:t>v</a:t>
                </a:r>
                <a:r>
                  <a:rPr lang="en-US" altLang="zh-CN" sz="2400" i="1" kern="1200" baseline="-25000" dirty="0">
                    <a:latin typeface="Times New Roman" panose="02020603050405020304" pitchFamily="18" charset="0"/>
                    <a:cs typeface="Times New Roman" panose="02020603050405020304" pitchFamily="18" charset="0"/>
                  </a:rPr>
                  <a:t>2</a:t>
                </a:r>
                <a:endParaRPr lang="zh-CN" altLang="en-US" sz="2400" i="1" kern="1200" baseline="-25000" dirty="0">
                  <a:latin typeface="Times New Roman" panose="02020603050405020304" pitchFamily="18" charset="0"/>
                  <a:cs typeface="Times New Roman" panose="02020603050405020304" pitchFamily="18" charset="0"/>
                </a:endParaRPr>
              </a:p>
            </p:txBody>
          </p:sp>
          <p:sp>
            <p:nvSpPr>
              <p:cNvPr id="30" name="文本框 92">
                <a:extLst>
                  <a:ext uri="{FF2B5EF4-FFF2-40B4-BE49-F238E27FC236}">
                    <a16:creationId xmlns:a16="http://schemas.microsoft.com/office/drawing/2014/main" id="{7D6D1B37-F36A-45DD-BEB1-9484AC9FE1B2}"/>
                  </a:ext>
                </a:extLst>
              </p:cNvPr>
              <p:cNvSpPr txBox="1"/>
              <p:nvPr/>
            </p:nvSpPr>
            <p:spPr>
              <a:xfrm>
                <a:off x="4515896" y="3074179"/>
                <a:ext cx="423514" cy="461665"/>
              </a:xfrm>
              <a:prstGeom prst="rect">
                <a:avLst/>
              </a:prstGeom>
              <a:noFill/>
            </p:spPr>
            <p:txBody>
              <a:bodyPr wrap="non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9pPr>
              </a:lstStyle>
              <a:p>
                <a:pPr hangingPunct="1"/>
                <a:r>
                  <a:rPr lang="en-US" altLang="zh-CN" sz="2400" i="1" kern="1200" dirty="0">
                    <a:latin typeface="Times New Roman" panose="02020603050405020304" pitchFamily="18" charset="0"/>
                    <a:cs typeface="Times New Roman" panose="02020603050405020304" pitchFamily="18" charset="0"/>
                  </a:rPr>
                  <a:t>v</a:t>
                </a:r>
                <a:r>
                  <a:rPr lang="en-US" altLang="zh-CN" sz="2400" i="1" kern="1200" baseline="-25000" dirty="0">
                    <a:latin typeface="Times New Roman" panose="02020603050405020304" pitchFamily="18" charset="0"/>
                    <a:cs typeface="Times New Roman" panose="02020603050405020304" pitchFamily="18" charset="0"/>
                  </a:rPr>
                  <a:t>3</a:t>
                </a:r>
                <a:endParaRPr lang="zh-CN" altLang="en-US" sz="2400" i="1" kern="1200" baseline="-25000" dirty="0">
                  <a:latin typeface="Times New Roman" panose="02020603050405020304" pitchFamily="18" charset="0"/>
                  <a:cs typeface="Times New Roman" panose="02020603050405020304" pitchFamily="18" charset="0"/>
                </a:endParaRPr>
              </a:p>
            </p:txBody>
          </p:sp>
          <p:sp>
            <p:nvSpPr>
              <p:cNvPr id="31" name="文本框 92">
                <a:extLst>
                  <a:ext uri="{FF2B5EF4-FFF2-40B4-BE49-F238E27FC236}">
                    <a16:creationId xmlns:a16="http://schemas.microsoft.com/office/drawing/2014/main" id="{6ABB411E-DE21-4663-AEE8-ADFF3FCD26A4}"/>
                  </a:ext>
                </a:extLst>
              </p:cNvPr>
              <p:cNvSpPr txBox="1"/>
              <p:nvPr/>
            </p:nvSpPr>
            <p:spPr>
              <a:xfrm>
                <a:off x="5538130" y="3129836"/>
                <a:ext cx="423514" cy="461665"/>
              </a:xfrm>
              <a:prstGeom prst="rect">
                <a:avLst/>
              </a:prstGeom>
              <a:noFill/>
            </p:spPr>
            <p:txBody>
              <a:bodyPr wrap="non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9pPr>
              </a:lstStyle>
              <a:p>
                <a:pPr hangingPunct="1"/>
                <a:r>
                  <a:rPr lang="en-US" altLang="zh-CN" sz="2400" i="1" kern="1200" dirty="0">
                    <a:latin typeface="Times New Roman" panose="02020603050405020304" pitchFamily="18" charset="0"/>
                    <a:cs typeface="Times New Roman" panose="02020603050405020304" pitchFamily="18" charset="0"/>
                  </a:rPr>
                  <a:t>v</a:t>
                </a:r>
                <a:r>
                  <a:rPr lang="en-US" altLang="zh-CN" sz="2400" i="1" kern="1200" baseline="-25000" dirty="0">
                    <a:latin typeface="Times New Roman" panose="02020603050405020304" pitchFamily="18" charset="0"/>
                    <a:cs typeface="Times New Roman" panose="02020603050405020304" pitchFamily="18" charset="0"/>
                  </a:rPr>
                  <a:t>5</a:t>
                </a:r>
                <a:endParaRPr lang="zh-CN" altLang="en-US" sz="2400" i="1" kern="1200" baseline="-25000" dirty="0">
                  <a:latin typeface="Times New Roman" panose="02020603050405020304" pitchFamily="18" charset="0"/>
                  <a:cs typeface="Times New Roman" panose="02020603050405020304" pitchFamily="18" charset="0"/>
                </a:endParaRPr>
              </a:p>
            </p:txBody>
          </p:sp>
          <p:sp>
            <p:nvSpPr>
              <p:cNvPr id="32" name="文本框 92">
                <a:extLst>
                  <a:ext uri="{FF2B5EF4-FFF2-40B4-BE49-F238E27FC236}">
                    <a16:creationId xmlns:a16="http://schemas.microsoft.com/office/drawing/2014/main" id="{6ABB411E-DE21-4663-AEE8-ADFF3FCD26A4}"/>
                  </a:ext>
                </a:extLst>
              </p:cNvPr>
              <p:cNvSpPr txBox="1"/>
              <p:nvPr/>
            </p:nvSpPr>
            <p:spPr>
              <a:xfrm>
                <a:off x="6048468" y="2036272"/>
                <a:ext cx="423514" cy="461665"/>
              </a:xfrm>
              <a:prstGeom prst="rect">
                <a:avLst/>
              </a:prstGeom>
              <a:noFill/>
            </p:spPr>
            <p:txBody>
              <a:bodyPr wrap="non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9pPr>
              </a:lstStyle>
              <a:p>
                <a:pPr hangingPunct="1"/>
                <a:r>
                  <a:rPr lang="en-US" altLang="zh-CN" sz="2400" i="1" kern="1200" dirty="0">
                    <a:latin typeface="Times New Roman" panose="02020603050405020304" pitchFamily="18" charset="0"/>
                    <a:cs typeface="Times New Roman" panose="02020603050405020304" pitchFamily="18" charset="0"/>
                  </a:rPr>
                  <a:t>v</a:t>
                </a:r>
                <a:r>
                  <a:rPr lang="en-US" altLang="zh-CN" sz="2400" i="1" kern="1200" baseline="-25000" dirty="0">
                    <a:latin typeface="Times New Roman" panose="02020603050405020304" pitchFamily="18" charset="0"/>
                    <a:cs typeface="Times New Roman" panose="02020603050405020304" pitchFamily="18" charset="0"/>
                  </a:rPr>
                  <a:t>6</a:t>
                </a:r>
                <a:endParaRPr lang="zh-CN" altLang="en-US" sz="2400" i="1" kern="1200" baseline="-25000" dirty="0">
                  <a:latin typeface="Times New Roman" panose="02020603050405020304" pitchFamily="18" charset="0"/>
                  <a:cs typeface="Times New Roman" panose="02020603050405020304" pitchFamily="18" charset="0"/>
                </a:endParaRPr>
              </a:p>
            </p:txBody>
          </p:sp>
          <p:sp>
            <p:nvSpPr>
              <p:cNvPr id="33" name="文本框 92">
                <a:extLst>
                  <a:ext uri="{FF2B5EF4-FFF2-40B4-BE49-F238E27FC236}">
                    <a16:creationId xmlns:a16="http://schemas.microsoft.com/office/drawing/2014/main" id="{6ABB411E-DE21-4663-AEE8-ADFF3FCD26A4}"/>
                  </a:ext>
                </a:extLst>
              </p:cNvPr>
              <p:cNvSpPr txBox="1"/>
              <p:nvPr/>
            </p:nvSpPr>
            <p:spPr>
              <a:xfrm>
                <a:off x="6911659" y="1854236"/>
                <a:ext cx="423514" cy="461665"/>
              </a:xfrm>
              <a:prstGeom prst="rect">
                <a:avLst/>
              </a:prstGeom>
              <a:noFill/>
            </p:spPr>
            <p:txBody>
              <a:bodyPr wrap="non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9pPr>
              </a:lstStyle>
              <a:p>
                <a:pPr hangingPunct="1"/>
                <a:r>
                  <a:rPr lang="en-US" altLang="zh-CN" sz="2400" i="1" kern="1200" dirty="0">
                    <a:latin typeface="Times New Roman" panose="02020603050405020304" pitchFamily="18" charset="0"/>
                    <a:cs typeface="Times New Roman" panose="02020603050405020304" pitchFamily="18" charset="0"/>
                  </a:rPr>
                  <a:t>v</a:t>
                </a:r>
                <a:r>
                  <a:rPr lang="en-US" altLang="zh-CN" sz="2400" i="1" kern="1200" baseline="-25000" dirty="0">
                    <a:latin typeface="Times New Roman" panose="02020603050405020304" pitchFamily="18" charset="0"/>
                    <a:cs typeface="Times New Roman" panose="02020603050405020304" pitchFamily="18" charset="0"/>
                  </a:rPr>
                  <a:t>7</a:t>
                </a:r>
                <a:endParaRPr lang="zh-CN" altLang="en-US" sz="2400" i="1" kern="1200" baseline="-25000" dirty="0">
                  <a:latin typeface="Times New Roman" panose="02020603050405020304" pitchFamily="18" charset="0"/>
                  <a:cs typeface="Times New Roman" panose="02020603050405020304" pitchFamily="18" charset="0"/>
                </a:endParaRPr>
              </a:p>
            </p:txBody>
          </p:sp>
          <p:sp>
            <p:nvSpPr>
              <p:cNvPr id="34" name="文本框 92">
                <a:extLst>
                  <a:ext uri="{FF2B5EF4-FFF2-40B4-BE49-F238E27FC236}">
                    <a16:creationId xmlns:a16="http://schemas.microsoft.com/office/drawing/2014/main" id="{6ABB411E-DE21-4663-AEE8-ADFF3FCD26A4}"/>
                  </a:ext>
                </a:extLst>
              </p:cNvPr>
              <p:cNvSpPr txBox="1"/>
              <p:nvPr/>
            </p:nvSpPr>
            <p:spPr>
              <a:xfrm>
                <a:off x="7163074" y="3731547"/>
                <a:ext cx="423514" cy="461665"/>
              </a:xfrm>
              <a:prstGeom prst="rect">
                <a:avLst/>
              </a:prstGeom>
              <a:noFill/>
            </p:spPr>
            <p:txBody>
              <a:bodyPr wrap="non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9pPr>
              </a:lstStyle>
              <a:p>
                <a:pPr hangingPunct="1"/>
                <a:r>
                  <a:rPr lang="en-US" altLang="zh-CN" sz="2400" i="1" kern="1200" dirty="0">
                    <a:latin typeface="Times New Roman" panose="02020603050405020304" pitchFamily="18" charset="0"/>
                    <a:cs typeface="Times New Roman" panose="02020603050405020304" pitchFamily="18" charset="0"/>
                  </a:rPr>
                  <a:t>v</a:t>
                </a:r>
                <a:r>
                  <a:rPr lang="en-US" altLang="zh-CN" sz="2400" i="1" kern="1200" baseline="-25000" dirty="0">
                    <a:latin typeface="Times New Roman" panose="02020603050405020304" pitchFamily="18" charset="0"/>
                    <a:cs typeface="Times New Roman" panose="02020603050405020304" pitchFamily="18" charset="0"/>
                  </a:rPr>
                  <a:t>8</a:t>
                </a:r>
                <a:endParaRPr lang="zh-CN" altLang="en-US" sz="2400" i="1" kern="1200" baseline="-25000" dirty="0">
                  <a:latin typeface="Times New Roman" panose="02020603050405020304" pitchFamily="18" charset="0"/>
                  <a:cs typeface="Times New Roman" panose="02020603050405020304" pitchFamily="18" charset="0"/>
                </a:endParaRPr>
              </a:p>
            </p:txBody>
          </p:sp>
        </p:grpSp>
        <p:sp>
          <p:nvSpPr>
            <p:cNvPr id="35" name="椭圆 10">
              <a:extLst>
                <a:ext uri="{FF2B5EF4-FFF2-40B4-BE49-F238E27FC236}">
                  <a16:creationId xmlns:a16="http://schemas.microsoft.com/office/drawing/2014/main" id="{F7240E5C-FB9B-4A2D-B804-E78B96C01272}"/>
                </a:ext>
              </a:extLst>
            </p:cNvPr>
            <p:cNvSpPr/>
            <p:nvPr/>
          </p:nvSpPr>
          <p:spPr>
            <a:xfrm rot="19363239">
              <a:off x="2759696" y="3273584"/>
              <a:ext cx="1828478" cy="2007911"/>
            </a:xfrm>
            <a:prstGeom prst="ellipse">
              <a:avLst/>
            </a:prstGeom>
            <a:noFill/>
            <a:ln w="38100">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hangingPunct="1"/>
              <a:endParaRPr lang="zh-CN" altLang="en-US" kern="1200">
                <a:solidFill>
                  <a:prstClr val="white"/>
                </a:solidFill>
                <a:latin typeface="Calibri"/>
                <a:ea typeface="宋体" panose="02010600030101010101" pitchFamily="2" charset="-122"/>
              </a:endParaRPr>
            </a:p>
          </p:txBody>
        </p:sp>
        <p:sp>
          <p:nvSpPr>
            <p:cNvPr id="36" name="椭圆 10">
              <a:extLst>
                <a:ext uri="{FF2B5EF4-FFF2-40B4-BE49-F238E27FC236}">
                  <a16:creationId xmlns:a16="http://schemas.microsoft.com/office/drawing/2014/main" id="{F7240E5C-FB9B-4A2D-B804-E78B96C01272}"/>
                </a:ext>
              </a:extLst>
            </p:cNvPr>
            <p:cNvSpPr/>
            <p:nvPr/>
          </p:nvSpPr>
          <p:spPr>
            <a:xfrm rot="19363239">
              <a:off x="4819559" y="2956318"/>
              <a:ext cx="1828478" cy="2796931"/>
            </a:xfrm>
            <a:prstGeom prst="ellipse">
              <a:avLst/>
            </a:prstGeom>
            <a:noFill/>
            <a:ln w="38100">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hangingPunct="1"/>
              <a:endParaRPr lang="zh-CN" altLang="en-US" kern="1200">
                <a:solidFill>
                  <a:prstClr val="white"/>
                </a:solidFill>
                <a:latin typeface="Calibri"/>
                <a:ea typeface="宋体" panose="02010600030101010101" pitchFamily="2" charset="-122"/>
              </a:endParaRPr>
            </a:p>
          </p:txBody>
        </p:sp>
      </p:grpSp>
      <p:sp>
        <p:nvSpPr>
          <p:cNvPr id="37" name="TextBox 31">
            <a:extLst>
              <a:ext uri="{FF2B5EF4-FFF2-40B4-BE49-F238E27FC236}">
                <a16:creationId xmlns:a16="http://schemas.microsoft.com/office/drawing/2014/main" id="{EA5F76E9-BB18-4D8D-9976-84BDF78E59B9}"/>
              </a:ext>
            </a:extLst>
          </p:cNvPr>
          <p:cNvSpPr txBox="1"/>
          <p:nvPr/>
        </p:nvSpPr>
        <p:spPr>
          <a:xfrm>
            <a:off x="8184233" y="3028890"/>
            <a:ext cx="3018613" cy="400110"/>
          </a:xfrm>
          <a:prstGeom prst="rect">
            <a:avLst/>
          </a:prstGeom>
          <a:noFill/>
        </p:spPr>
        <p:txBody>
          <a:bodyPr wrap="square" rtlCol="0">
            <a:spAutoFit/>
          </a:bodyPr>
          <a:lstStyle/>
          <a:p>
            <a:pPr hangingPunct="1"/>
            <a:r>
              <a:rPr lang="en-US" altLang="zh-CN" sz="2000" kern="1200" dirty="0">
                <a:solidFill>
                  <a:srgbClr val="FF0000"/>
                </a:solidFill>
                <a:latin typeface="Calibri"/>
                <a:ea typeface="宋体" panose="02010600030101010101" pitchFamily="2" charset="-122"/>
              </a:rPr>
              <a:t>2-core</a:t>
            </a:r>
            <a:endParaRPr lang="zh-CN" altLang="en-US" sz="2000" kern="1200" dirty="0">
              <a:solidFill>
                <a:srgbClr val="FF0000"/>
              </a:solidFill>
              <a:latin typeface="Calibri"/>
              <a:ea typeface="宋体" panose="02010600030101010101" pitchFamily="2" charset="-122"/>
            </a:endParaRPr>
          </a:p>
        </p:txBody>
      </p:sp>
    </p:spTree>
    <p:extLst>
      <p:ext uri="{BB962C8B-B14F-4D97-AF65-F5344CB8AC3E}">
        <p14:creationId xmlns:p14="http://schemas.microsoft.com/office/powerpoint/2010/main" val="31123293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solidFill>
                  <a:schemeClr val="accent1">
                    <a:lumMod val="75000"/>
                  </a:schemeClr>
                </a:solidFill>
              </a:rPr>
              <a:t>K- truss</a:t>
            </a:r>
            <a:endParaRPr lang="zh-CN" altLang="en-US" dirty="0">
              <a:solidFill>
                <a:schemeClr val="accent1">
                  <a:lumMod val="75000"/>
                </a:schemeClr>
              </a:solidFill>
            </a:endParaRPr>
          </a:p>
        </p:txBody>
      </p:sp>
      <p:sp>
        <p:nvSpPr>
          <p:cNvPr id="3" name="Content Placeholder 2"/>
          <p:cNvSpPr>
            <a:spLocks noGrp="1"/>
          </p:cNvSpPr>
          <p:nvPr>
            <p:ph idx="1"/>
          </p:nvPr>
        </p:nvSpPr>
        <p:spPr>
          <a:xfrm>
            <a:off x="1981200" y="1351310"/>
            <a:ext cx="8229600" cy="4525963"/>
          </a:xfrm>
        </p:spPr>
        <p:txBody>
          <a:bodyPr/>
          <a:lstStyle/>
          <a:p>
            <a:r>
              <a:rPr lang="en-US" altLang="zh-CN" sz="2400" dirty="0"/>
              <a:t>A maximal </a:t>
            </a:r>
            <a:r>
              <a:rPr lang="en-US" altLang="zh-CN" sz="2400" dirty="0" err="1"/>
              <a:t>subgraph</a:t>
            </a:r>
            <a:r>
              <a:rPr lang="en-US" altLang="zh-CN" sz="2400" dirty="0"/>
              <a:t> where </a:t>
            </a:r>
            <a:r>
              <a:rPr lang="en-US" altLang="en-US" sz="2400" dirty="0"/>
              <a:t>each edge has a support of at least </a:t>
            </a:r>
            <a:r>
              <a:rPr lang="en-US" altLang="en-US" sz="2400" i="1" dirty="0"/>
              <a:t>k-2. </a:t>
            </a:r>
            <a:r>
              <a:rPr lang="en-US" altLang="en-US" sz="2400" dirty="0"/>
              <a:t>Edge support is the number of triangles which contains the edge. </a:t>
            </a:r>
            <a:r>
              <a:rPr lang="en-US" altLang="en-US" sz="2400" i="1" dirty="0"/>
              <a:t> </a:t>
            </a:r>
          </a:p>
          <a:p>
            <a:endParaRPr lang="zh-CN" altLang="en-US" dirty="0"/>
          </a:p>
        </p:txBody>
      </p:sp>
      <p:sp>
        <p:nvSpPr>
          <p:cNvPr id="4" name="Rectangle 3"/>
          <p:cNvSpPr/>
          <p:nvPr/>
        </p:nvSpPr>
        <p:spPr>
          <a:xfrm>
            <a:off x="1775520" y="5899338"/>
            <a:ext cx="8712968" cy="553998"/>
          </a:xfrm>
          <a:prstGeom prst="rect">
            <a:avLst/>
          </a:prstGeom>
        </p:spPr>
        <p:txBody>
          <a:bodyPr wrap="square">
            <a:spAutoFit/>
          </a:bodyPr>
          <a:lstStyle/>
          <a:p>
            <a:pPr hangingPunct="1"/>
            <a:r>
              <a:rPr lang="en-US" altLang="zh-CN" sz="1500" kern="1200" dirty="0">
                <a:solidFill>
                  <a:srgbClr val="0000FF"/>
                </a:solidFill>
                <a:latin typeface="Calibri"/>
                <a:ea typeface="宋体" panose="02010600030101010101" pitchFamily="2" charset="-122"/>
              </a:rPr>
              <a:t>M. Wang, C. Wang, J. X. Yu, and J. Zhang, Community detection in social networks: An in-depth benchmarking study with a procedure-oriented framework. </a:t>
            </a:r>
            <a:r>
              <a:rPr lang="en-US" altLang="zh-CN" sz="1500" i="1" kern="1200" dirty="0">
                <a:solidFill>
                  <a:srgbClr val="0000FF"/>
                </a:solidFill>
                <a:latin typeface="Calibri"/>
                <a:ea typeface="宋体" panose="02010600030101010101" pitchFamily="2" charset="-122"/>
              </a:rPr>
              <a:t>PVLDB</a:t>
            </a:r>
            <a:r>
              <a:rPr lang="en-US" altLang="zh-CN" sz="1500" kern="1200" dirty="0">
                <a:solidFill>
                  <a:srgbClr val="0000FF"/>
                </a:solidFill>
                <a:latin typeface="Calibri"/>
                <a:ea typeface="宋体" panose="02010600030101010101" pitchFamily="2" charset="-122"/>
              </a:rPr>
              <a:t>, 8(10):998–1009, 2015.</a:t>
            </a:r>
            <a:endParaRPr lang="zh-CN" altLang="en-US" sz="1500" kern="1200" dirty="0">
              <a:solidFill>
                <a:srgbClr val="0000FF"/>
              </a:solidFill>
              <a:latin typeface="Calibri"/>
              <a:ea typeface="宋体" panose="02010600030101010101" pitchFamily="2" charset="-122"/>
            </a:endParaRPr>
          </a:p>
        </p:txBody>
      </p:sp>
      <p:sp>
        <p:nvSpPr>
          <p:cNvPr id="5" name="Rectangle 4"/>
          <p:cNvSpPr/>
          <p:nvPr/>
        </p:nvSpPr>
        <p:spPr>
          <a:xfrm>
            <a:off x="1775520" y="5504166"/>
            <a:ext cx="8712968" cy="323165"/>
          </a:xfrm>
          <a:prstGeom prst="rect">
            <a:avLst/>
          </a:prstGeom>
        </p:spPr>
        <p:txBody>
          <a:bodyPr wrap="square">
            <a:spAutoFit/>
          </a:bodyPr>
          <a:lstStyle/>
          <a:p>
            <a:pPr hangingPunct="1"/>
            <a:r>
              <a:rPr lang="en-US" altLang="zh-CN" sz="1500" kern="1200" dirty="0">
                <a:solidFill>
                  <a:srgbClr val="0000FF"/>
                </a:solidFill>
                <a:latin typeface="Calibri"/>
                <a:ea typeface="宋体" panose="02010600030101010101" pitchFamily="2" charset="-122"/>
              </a:rPr>
              <a:t>M. </a:t>
            </a:r>
            <a:r>
              <a:rPr lang="en-US" altLang="zh-CN" sz="1500" kern="1200" dirty="0" err="1">
                <a:solidFill>
                  <a:srgbClr val="0000FF"/>
                </a:solidFill>
                <a:latin typeface="Calibri"/>
                <a:ea typeface="宋体" panose="02010600030101010101" pitchFamily="2" charset="-122"/>
              </a:rPr>
              <a:t>Granovetter</a:t>
            </a:r>
            <a:r>
              <a:rPr lang="en-US" altLang="zh-CN" sz="1500" kern="1200" dirty="0">
                <a:solidFill>
                  <a:srgbClr val="0000FF"/>
                </a:solidFill>
                <a:latin typeface="Calibri"/>
                <a:ea typeface="宋体" panose="02010600030101010101" pitchFamily="2" charset="-122"/>
              </a:rPr>
              <a:t>. The strength of weak ties. American Journal of Sociology, 1360-1380, 1973. </a:t>
            </a:r>
            <a:endParaRPr lang="zh-CN" altLang="en-US" sz="1500" kern="1200" dirty="0">
              <a:solidFill>
                <a:srgbClr val="0000FF"/>
              </a:solidFill>
              <a:latin typeface="Calibri"/>
              <a:ea typeface="宋体" panose="02010600030101010101" pitchFamily="2" charset="-122"/>
            </a:endParaRPr>
          </a:p>
        </p:txBody>
      </p:sp>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99694" y="2535362"/>
            <a:ext cx="5816586" cy="27658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7818025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solidFill>
                  <a:schemeClr val="accent1">
                    <a:lumMod val="75000"/>
                  </a:schemeClr>
                </a:solidFill>
              </a:rPr>
              <a:t>p-cohesion</a:t>
            </a:r>
            <a:endParaRPr lang="zh-CN" altLang="en-US" dirty="0">
              <a:solidFill>
                <a:schemeClr val="accent1">
                  <a:lumMod val="75000"/>
                </a:schemeClr>
              </a:solidFill>
            </a:endParaRPr>
          </a:p>
        </p:txBody>
      </p:sp>
      <mc:AlternateContent xmlns:mc="http://schemas.openxmlformats.org/markup-compatibility/2006" xmlns:a14="http://schemas.microsoft.com/office/drawing/2010/main">
        <mc:Choice Requires="a14">
          <p:sp>
            <p:nvSpPr>
              <p:cNvPr id="4" name="Content Placeholder 2"/>
              <p:cNvSpPr>
                <a:spLocks noGrp="1"/>
              </p:cNvSpPr>
              <p:nvPr>
                <p:ph idx="1"/>
              </p:nvPr>
            </p:nvSpPr>
            <p:spPr>
              <a:xfrm>
                <a:off x="1981200" y="1351310"/>
                <a:ext cx="8229600" cy="4525963"/>
              </a:xfrm>
            </p:spPr>
            <p:txBody>
              <a:bodyPr/>
              <a:lstStyle/>
              <a:p>
                <a:r>
                  <a:rPr lang="en-US" altLang="zh-CN" sz="2400" dirty="0"/>
                  <a:t>A </a:t>
                </a:r>
                <a:r>
                  <a:rPr lang="en-US" altLang="zh-CN" sz="2400" dirty="0" err="1"/>
                  <a:t>subgraph</a:t>
                </a:r>
                <a:r>
                  <a:rPr lang="en-US" altLang="zh-CN" sz="2400" dirty="0"/>
                  <a:t> S where </a:t>
                </a:r>
                <a:r>
                  <a:rPr lang="en-US" altLang="en-US" sz="2400" dirty="0"/>
                  <a:t>the degree of each vertex u in S is at least p fraction of the whole graph. </a:t>
                </a:r>
                <a:r>
                  <a:rPr lang="en-US" altLang="en-US" sz="2400" dirty="0" err="1"/>
                  <a:t>deg</a:t>
                </a:r>
                <a:r>
                  <a:rPr lang="en-US" altLang="en-US" sz="2400" dirty="0"/>
                  <a:t>(u, S) </a:t>
                </a:r>
                <a14:m>
                  <m:oMath xmlns:m="http://schemas.openxmlformats.org/officeDocument/2006/math">
                    <m:r>
                      <a:rPr lang="en-US" altLang="en-US" sz="2400" i="1">
                        <a:latin typeface="Cambria Math"/>
                        <a:ea typeface="Cambria Math"/>
                      </a:rPr>
                      <m:t>≥</m:t>
                    </m:r>
                    <m:r>
                      <m:rPr>
                        <m:sty m:val="p"/>
                      </m:rPr>
                      <a:rPr lang="en-US" altLang="en-US" sz="2400">
                        <a:latin typeface="Cambria Math"/>
                        <a:ea typeface="Cambria Math"/>
                      </a:rPr>
                      <m:t>p</m:t>
                    </m:r>
                  </m:oMath>
                </a14:m>
                <a:r>
                  <a:rPr lang="zh-CN" altLang="en-US" sz="2400" dirty="0">
                    <a:sym typeface="Wingdings 2"/>
                  </a:rPr>
                  <a:t></a:t>
                </a:r>
                <a:r>
                  <a:rPr lang="en-US" altLang="en-US" dirty="0"/>
                  <a:t> </a:t>
                </a:r>
                <a:r>
                  <a:rPr lang="en-US" altLang="en-US" sz="2400" dirty="0"/>
                  <a:t>deg(u, G)</a:t>
                </a:r>
                <a:endParaRPr lang="zh-CN" altLang="en-US" sz="2400" dirty="0"/>
              </a:p>
            </p:txBody>
          </p:sp>
        </mc:Choice>
        <mc:Fallback xmlns="">
          <p:sp>
            <p:nvSpPr>
              <p:cNvPr id="4" name="Content Placeholder 2"/>
              <p:cNvSpPr>
                <a:spLocks noGrp="1" noRot="1" noChangeAspect="1" noMove="1" noResize="1" noEditPoints="1" noAdjustHandles="1" noChangeArrowheads="1" noChangeShapeType="1" noTextEdit="1"/>
              </p:cNvSpPr>
              <p:nvPr>
                <p:ph idx="1"/>
              </p:nvPr>
            </p:nvSpPr>
            <p:spPr>
              <a:xfrm>
                <a:off x="1981200" y="1351310"/>
                <a:ext cx="8229600" cy="4525963"/>
              </a:xfrm>
              <a:blipFill>
                <a:blip r:embed="rId2"/>
                <a:stretch>
                  <a:fillRect l="-963" t="-1078" r="-1185"/>
                </a:stretch>
              </a:blipFill>
            </p:spPr>
            <p:txBody>
              <a:bodyPr/>
              <a:lstStyle/>
              <a:p>
                <a:r>
                  <a:rPr lang="en-AU">
                    <a:noFill/>
                  </a:rPr>
                  <a:t> </a:t>
                </a:r>
              </a:p>
            </p:txBody>
          </p:sp>
        </mc:Fallback>
      </mc:AlternateContent>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91604" y="2463140"/>
            <a:ext cx="5532120" cy="27660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p:cNvSpPr/>
          <p:nvPr/>
        </p:nvSpPr>
        <p:spPr>
          <a:xfrm>
            <a:off x="1775520" y="5517233"/>
            <a:ext cx="8712968" cy="323165"/>
          </a:xfrm>
          <a:prstGeom prst="rect">
            <a:avLst/>
          </a:prstGeom>
        </p:spPr>
        <p:txBody>
          <a:bodyPr wrap="square">
            <a:spAutoFit/>
          </a:bodyPr>
          <a:lstStyle/>
          <a:p>
            <a:pPr hangingPunct="1"/>
            <a:r>
              <a:rPr lang="en-US" altLang="zh-CN" sz="1500" kern="1200" dirty="0">
                <a:solidFill>
                  <a:srgbClr val="0000FF"/>
                </a:solidFill>
                <a:latin typeface="Calibri"/>
                <a:ea typeface="宋体" panose="02010600030101010101" pitchFamily="2" charset="-122"/>
              </a:rPr>
              <a:t>S. Morris, Contagion. The Review of Economic Studies 67(1): 57-78, 2000. </a:t>
            </a:r>
            <a:endParaRPr lang="zh-CN" altLang="en-US" sz="1500" kern="1200" dirty="0">
              <a:solidFill>
                <a:srgbClr val="0000FF"/>
              </a:solidFill>
              <a:latin typeface="Calibri"/>
              <a:ea typeface="宋体" panose="02010600030101010101" pitchFamily="2" charset="-122"/>
            </a:endParaRPr>
          </a:p>
        </p:txBody>
      </p:sp>
      <p:sp>
        <p:nvSpPr>
          <p:cNvPr id="7" name="Rectangle 6"/>
          <p:cNvSpPr/>
          <p:nvPr/>
        </p:nvSpPr>
        <p:spPr>
          <a:xfrm>
            <a:off x="1775520" y="5914148"/>
            <a:ext cx="8712968" cy="323165"/>
          </a:xfrm>
          <a:prstGeom prst="rect">
            <a:avLst/>
          </a:prstGeom>
        </p:spPr>
        <p:txBody>
          <a:bodyPr wrap="square">
            <a:spAutoFit/>
          </a:bodyPr>
          <a:lstStyle/>
          <a:p>
            <a:pPr hangingPunct="1"/>
            <a:r>
              <a:rPr lang="en-US" altLang="zh-CN" sz="1500" kern="1200" dirty="0">
                <a:solidFill>
                  <a:srgbClr val="0000FF"/>
                </a:solidFill>
                <a:latin typeface="Calibri"/>
                <a:ea typeface="宋体" panose="02010600030101010101" pitchFamily="2" charset="-122"/>
              </a:rPr>
              <a:t>C. Li, F. Zhang, Y. Zhang, L. Qin, W. Zhang, X. Lin, Discovering Fortress-like Cohesive Subgraphs, under review. </a:t>
            </a:r>
            <a:endParaRPr lang="zh-CN" altLang="en-US" sz="1500" kern="1200" dirty="0">
              <a:solidFill>
                <a:srgbClr val="0000FF"/>
              </a:solidFill>
              <a:latin typeface="Calibri"/>
              <a:ea typeface="宋体" panose="02010600030101010101" pitchFamily="2" charset="-122"/>
            </a:endParaRPr>
          </a:p>
        </p:txBody>
      </p:sp>
    </p:spTree>
    <p:extLst>
      <p:ext uri="{BB962C8B-B14F-4D97-AF65-F5344CB8AC3E}">
        <p14:creationId xmlns:p14="http://schemas.microsoft.com/office/powerpoint/2010/main" val="17139153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981200" y="1417638"/>
            <a:ext cx="4396416" cy="5021578"/>
          </a:xfrm>
        </p:spPr>
        <p:txBody>
          <a:bodyPr>
            <a:normAutofit fontScale="85000" lnSpcReduction="20000"/>
          </a:bodyPr>
          <a:lstStyle/>
          <a:p>
            <a:r>
              <a:rPr kumimoji="1" lang="en-US" altLang="zh-CN" dirty="0"/>
              <a:t>Definition:</a:t>
            </a:r>
            <a:r>
              <a:rPr kumimoji="1" lang="zh-CN" altLang="en-US" dirty="0"/>
              <a:t> </a:t>
            </a:r>
            <a:r>
              <a:rPr kumimoji="1" lang="en-US" altLang="zh-CN" dirty="0"/>
              <a:t>can be embedded in the plane</a:t>
            </a:r>
          </a:p>
          <a:p>
            <a:pPr lvl="1"/>
            <a:r>
              <a:rPr kumimoji="1" lang="en-US" altLang="zh-CN" dirty="0"/>
              <a:t>i.e., it can be drawn on the plane in such a way that its edges intersect only at their endpoints.</a:t>
            </a:r>
          </a:p>
          <a:p>
            <a:r>
              <a:rPr kumimoji="1" lang="en-US" altLang="zh-CN" dirty="0"/>
              <a:t>Determination</a:t>
            </a:r>
            <a:r>
              <a:rPr kumimoji="1" lang="zh-CN" altLang="en-US" dirty="0"/>
              <a:t>:</a:t>
            </a:r>
            <a:endParaRPr kumimoji="1" lang="en-US" altLang="zh-CN" dirty="0"/>
          </a:p>
          <a:p>
            <a:pPr lvl="1"/>
            <a:r>
              <a:rPr kumimoji="1" lang="en-US" altLang="zh-CN" dirty="0"/>
              <a:t>does not contain a </a:t>
            </a:r>
            <a:r>
              <a:rPr kumimoji="1" lang="en-US" altLang="zh-CN" dirty="0" err="1"/>
              <a:t>subgraph</a:t>
            </a:r>
            <a:r>
              <a:rPr kumimoji="1" lang="en-US" altLang="zh-CN" dirty="0"/>
              <a:t> that is a subdivision of K5 (the complete graph on five vertices) or K3,3((complete bipartite graph on six vertices)</a:t>
            </a:r>
          </a:p>
        </p:txBody>
      </p:sp>
      <p:sp>
        <p:nvSpPr>
          <p:cNvPr id="2" name="标题 1"/>
          <p:cNvSpPr>
            <a:spLocks noGrp="1"/>
          </p:cNvSpPr>
          <p:nvPr>
            <p:ph type="title"/>
          </p:nvPr>
        </p:nvSpPr>
        <p:spPr/>
        <p:txBody>
          <a:bodyPr/>
          <a:lstStyle/>
          <a:p>
            <a:r>
              <a:rPr kumimoji="1" lang="en-US" altLang="zh-CN" dirty="0"/>
              <a:t>3. Planar graph</a:t>
            </a:r>
            <a:endParaRPr kumimoji="1" lang="zh-CN" altLang="en-US" dirty="0"/>
          </a:p>
        </p:txBody>
      </p:sp>
      <p:pic>
        <p:nvPicPr>
          <p:cNvPr id="4" name="图片 3" descr="Screen Shot 2014-11-27 at 6.25.2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30946" y="1600201"/>
            <a:ext cx="3079855" cy="4733251"/>
          </a:xfrm>
          <a:prstGeom prst="rect">
            <a:avLst/>
          </a:prstGeom>
        </p:spPr>
      </p:pic>
    </p:spTree>
    <p:extLst>
      <p:ext uri="{BB962C8B-B14F-4D97-AF65-F5344CB8AC3E}">
        <p14:creationId xmlns:p14="http://schemas.microsoft.com/office/powerpoint/2010/main" val="404346356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solidFill>
                  <a:schemeClr val="accent1">
                    <a:lumMod val="75000"/>
                  </a:schemeClr>
                </a:solidFill>
              </a:rPr>
              <a:t>K-edge connected components</a:t>
            </a:r>
            <a:endParaRPr lang="zh-CN" altLang="en-US" dirty="0">
              <a:solidFill>
                <a:schemeClr val="accent1">
                  <a:lumMod val="75000"/>
                </a:schemeClr>
              </a:solidFill>
            </a:endParaRPr>
          </a:p>
        </p:txBody>
      </p:sp>
      <p:sp>
        <p:nvSpPr>
          <p:cNvPr id="3" name="Content Placeholder 2"/>
          <p:cNvSpPr>
            <a:spLocks noGrp="1"/>
          </p:cNvSpPr>
          <p:nvPr>
            <p:ph idx="1"/>
          </p:nvPr>
        </p:nvSpPr>
        <p:spPr>
          <a:xfrm>
            <a:off x="1981200" y="1600201"/>
            <a:ext cx="8229600" cy="1036712"/>
          </a:xfrm>
        </p:spPr>
        <p:txBody>
          <a:bodyPr/>
          <a:lstStyle/>
          <a:p>
            <a:pPr marL="0" lvl="1" indent="0">
              <a:buNone/>
            </a:pPr>
            <a:r>
              <a:rPr lang="en-US" altLang="zh-CN" sz="2400" dirty="0"/>
              <a:t>Given a graph G, a </a:t>
            </a:r>
            <a:r>
              <a:rPr lang="en-US" altLang="zh-CN" sz="2400" dirty="0" err="1"/>
              <a:t>subgraph</a:t>
            </a:r>
            <a:r>
              <a:rPr lang="en-US" altLang="zh-CN" sz="2400" dirty="0"/>
              <a:t> is k-edge connected if it is still connected after removing any set of (k-1) edges from it</a:t>
            </a:r>
          </a:p>
        </p:txBody>
      </p:sp>
      <p:sp>
        <p:nvSpPr>
          <p:cNvPr id="5" name="Shape 103"/>
          <p:cNvSpPr/>
          <p:nvPr/>
        </p:nvSpPr>
        <p:spPr>
          <a:xfrm>
            <a:off x="6078283" y="4428951"/>
            <a:ext cx="1079501" cy="1"/>
          </a:xfrm>
          <a:prstGeom prst="line">
            <a:avLst/>
          </a:prstGeom>
          <a:ln w="38100">
            <a:solidFill>
              <a:srgbClr val="0070C0"/>
            </a:solidFill>
          </a:ln>
        </p:spPr>
        <p:txBody>
          <a:bodyPr lIns="0" tIns="0" rIns="0" bIns="0"/>
          <a:lstStyle/>
          <a:p>
            <a:pPr defTabSz="457200" hangingPunct="1">
              <a:defRPr sz="1200">
                <a:latin typeface="+mn-lt"/>
                <a:ea typeface="+mn-ea"/>
                <a:cs typeface="+mn-cs"/>
                <a:sym typeface="Helvetica"/>
              </a:defRPr>
            </a:pPr>
            <a:endParaRPr sz="1200" kern="1200">
              <a:solidFill>
                <a:prstClr val="black"/>
              </a:solidFill>
              <a:latin typeface="Calibri"/>
            </a:endParaRPr>
          </a:p>
        </p:txBody>
      </p:sp>
      <p:grpSp>
        <p:nvGrpSpPr>
          <p:cNvPr id="6" name="Group 117"/>
          <p:cNvGrpSpPr/>
          <p:nvPr/>
        </p:nvGrpSpPr>
        <p:grpSpPr>
          <a:xfrm>
            <a:off x="7181696" y="3068755"/>
            <a:ext cx="1824403" cy="1551748"/>
            <a:chOff x="0" y="-1"/>
            <a:chExt cx="1824401" cy="1551747"/>
          </a:xfrm>
        </p:grpSpPr>
        <p:grpSp>
          <p:nvGrpSpPr>
            <p:cNvPr id="7" name="Group 107"/>
            <p:cNvGrpSpPr/>
            <p:nvPr/>
          </p:nvGrpSpPr>
          <p:grpSpPr>
            <a:xfrm>
              <a:off x="241884" y="261224"/>
              <a:ext cx="1394541" cy="1083441"/>
              <a:chOff x="375495" y="269010"/>
              <a:chExt cx="1394539" cy="1083440"/>
            </a:xfrm>
          </p:grpSpPr>
          <p:sp>
            <p:nvSpPr>
              <p:cNvPr id="17" name="Shape 104"/>
              <p:cNvSpPr/>
              <p:nvPr/>
            </p:nvSpPr>
            <p:spPr>
              <a:xfrm flipH="1">
                <a:off x="375495" y="269010"/>
                <a:ext cx="562119" cy="979624"/>
              </a:xfrm>
              <a:prstGeom prst="line">
                <a:avLst/>
              </a:prstGeom>
              <a:noFill/>
              <a:ln w="38100" cap="flat">
                <a:solidFill>
                  <a:srgbClr val="0070C0"/>
                </a:solidFill>
                <a:prstDash val="solid"/>
                <a:bevel/>
              </a:ln>
              <a:effectLst/>
            </p:spPr>
            <p:txBody>
              <a:bodyPr wrap="square" lIns="0" tIns="0" rIns="0" bIns="0" numCol="1" anchor="t">
                <a:noAutofit/>
              </a:bodyPr>
              <a:lstStyle/>
              <a:p>
                <a:pPr defTabSz="457200" hangingPunct="1">
                  <a:defRPr sz="1200">
                    <a:latin typeface="+mn-lt"/>
                    <a:ea typeface="+mn-ea"/>
                    <a:cs typeface="+mn-cs"/>
                    <a:sym typeface="Helvetica"/>
                  </a:defRPr>
                </a:pPr>
                <a:endParaRPr sz="1200" kern="1200">
                  <a:solidFill>
                    <a:prstClr val="black"/>
                  </a:solidFill>
                  <a:latin typeface="Calibri"/>
                </a:endParaRPr>
              </a:p>
            </p:txBody>
          </p:sp>
          <p:sp>
            <p:nvSpPr>
              <p:cNvPr id="18" name="Shape 105"/>
              <p:cNvSpPr/>
              <p:nvPr/>
            </p:nvSpPr>
            <p:spPr>
              <a:xfrm>
                <a:off x="1211283" y="307636"/>
                <a:ext cx="558753" cy="961880"/>
              </a:xfrm>
              <a:prstGeom prst="line">
                <a:avLst/>
              </a:prstGeom>
              <a:noFill/>
              <a:ln w="38100" cap="flat">
                <a:solidFill>
                  <a:srgbClr val="0070C0"/>
                </a:solidFill>
                <a:prstDash val="solid"/>
                <a:bevel/>
              </a:ln>
              <a:effectLst/>
            </p:spPr>
            <p:txBody>
              <a:bodyPr wrap="square" lIns="0" tIns="0" rIns="0" bIns="0" numCol="1" anchor="t">
                <a:noAutofit/>
              </a:bodyPr>
              <a:lstStyle/>
              <a:p>
                <a:pPr defTabSz="457200" hangingPunct="1">
                  <a:defRPr sz="1200">
                    <a:latin typeface="+mn-lt"/>
                    <a:ea typeface="+mn-ea"/>
                    <a:cs typeface="+mn-cs"/>
                    <a:sym typeface="Helvetica"/>
                  </a:defRPr>
                </a:pPr>
                <a:endParaRPr sz="1200" kern="1200">
                  <a:solidFill>
                    <a:prstClr val="black"/>
                  </a:solidFill>
                  <a:latin typeface="Calibri"/>
                </a:endParaRPr>
              </a:p>
            </p:txBody>
          </p:sp>
          <p:sp>
            <p:nvSpPr>
              <p:cNvPr id="19" name="Shape 106"/>
              <p:cNvSpPr/>
              <p:nvPr/>
            </p:nvSpPr>
            <p:spPr>
              <a:xfrm flipH="1" flipV="1">
                <a:off x="471068" y="1352450"/>
                <a:ext cx="1097407" cy="1"/>
              </a:xfrm>
              <a:prstGeom prst="line">
                <a:avLst/>
              </a:prstGeom>
              <a:noFill/>
              <a:ln w="38100" cap="flat">
                <a:solidFill>
                  <a:srgbClr val="0070C0"/>
                </a:solidFill>
                <a:prstDash val="solid"/>
                <a:bevel/>
              </a:ln>
              <a:effectLst/>
            </p:spPr>
            <p:txBody>
              <a:bodyPr wrap="square" lIns="0" tIns="0" rIns="0" bIns="0" numCol="1" anchor="t">
                <a:noAutofit/>
              </a:bodyPr>
              <a:lstStyle/>
              <a:p>
                <a:pPr defTabSz="457200" hangingPunct="1">
                  <a:defRPr sz="1200">
                    <a:latin typeface="+mn-lt"/>
                    <a:ea typeface="+mn-ea"/>
                    <a:cs typeface="+mn-cs"/>
                    <a:sym typeface="Helvetica"/>
                  </a:defRPr>
                </a:pPr>
                <a:endParaRPr sz="1200" kern="1200">
                  <a:solidFill>
                    <a:prstClr val="black"/>
                  </a:solidFill>
                  <a:latin typeface="Calibri"/>
                </a:endParaRPr>
              </a:p>
            </p:txBody>
          </p:sp>
        </p:grpSp>
        <p:grpSp>
          <p:nvGrpSpPr>
            <p:cNvPr id="8" name="Group 110"/>
            <p:cNvGrpSpPr/>
            <p:nvPr/>
          </p:nvGrpSpPr>
          <p:grpSpPr>
            <a:xfrm>
              <a:off x="819811" y="-1"/>
              <a:ext cx="380288" cy="349757"/>
              <a:chOff x="0" y="0"/>
              <a:chExt cx="380287" cy="349755"/>
            </a:xfrm>
          </p:grpSpPr>
          <p:sp>
            <p:nvSpPr>
              <p:cNvPr id="15" name="Shape 108"/>
              <p:cNvSpPr/>
              <p:nvPr/>
            </p:nvSpPr>
            <p:spPr>
              <a:xfrm>
                <a:off x="0" y="906"/>
                <a:ext cx="358816" cy="34884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50800" cap="flat">
                <a:solidFill>
                  <a:srgbClr val="1B4F91"/>
                </a:solidFill>
                <a:prstDash val="solid"/>
                <a:miter lim="400000"/>
              </a:ln>
              <a:effectLst/>
            </p:spPr>
            <p:txBody>
              <a:bodyPr wrap="square" lIns="0" tIns="0" rIns="0" bIns="0" numCol="1" anchor="ctr">
                <a:noAutofit/>
              </a:bodyPr>
              <a:lstStyle/>
              <a:p>
                <a:pPr hangingPunct="1"/>
                <a:endParaRPr kern="1200">
                  <a:solidFill>
                    <a:prstClr val="black"/>
                  </a:solidFill>
                  <a:latin typeface="Calibri"/>
                </a:endParaRPr>
              </a:p>
            </p:txBody>
          </p:sp>
          <p:sp>
            <p:nvSpPr>
              <p:cNvPr id="16" name="Shape 109"/>
              <p:cNvSpPr/>
              <p:nvPr/>
            </p:nvSpPr>
            <p:spPr>
              <a:xfrm>
                <a:off x="21470" y="0"/>
                <a:ext cx="358817" cy="276997"/>
              </a:xfrm>
              <a:prstGeom prst="rect">
                <a:avLst/>
              </a:prstGeom>
              <a:noFill/>
              <a:ln w="12700" cap="flat">
                <a:noFill/>
                <a:miter lim="400000"/>
              </a:ln>
              <a:effectLst>
                <a:outerShdw blurRad="38100" dist="20000" dir="5400000" rotWithShape="0">
                  <a:srgbClr val="000000">
                    <a:alpha val="38000"/>
                  </a:srgbClr>
                </a:outerShdw>
              </a:effectLst>
              <a:extLst>
                <a:ext uri="{C572A759-6A51-4108-AA02-DFA0A04FC94B}">
                  <ma14:wrappingTextBoxFlag xmlns="" xmlns:ma14="http://schemas.microsoft.com/office/mac/drawingml/2011/main" val="1"/>
                </a:ext>
              </a:extLst>
            </p:spPr>
            <p:txBody>
              <a:bodyPr wrap="square" lIns="0" tIns="0" rIns="0" bIns="0" numCol="1" anchor="t">
                <a:spAutoFit/>
              </a:bodyPr>
              <a:lstStyle>
                <a:lvl1pPr>
                  <a:defRPr sz="1800" b="1"/>
                </a:lvl1pPr>
              </a:lstStyle>
              <a:p>
                <a:pPr hangingPunct="1">
                  <a:defRPr b="0"/>
                </a:pPr>
                <a:r>
                  <a:rPr kern="1200">
                    <a:solidFill>
                      <a:prstClr val="black"/>
                    </a:solidFill>
                    <a:latin typeface="Calibri"/>
                  </a:rPr>
                  <a:t>11</a:t>
                </a:r>
              </a:p>
            </p:txBody>
          </p:sp>
        </p:grpSp>
        <p:grpSp>
          <p:nvGrpSpPr>
            <p:cNvPr id="9" name="Group 113"/>
            <p:cNvGrpSpPr/>
            <p:nvPr/>
          </p:nvGrpSpPr>
          <p:grpSpPr>
            <a:xfrm>
              <a:off x="0" y="1201083"/>
              <a:ext cx="443788" cy="349757"/>
              <a:chOff x="0" y="0"/>
              <a:chExt cx="443787" cy="349755"/>
            </a:xfrm>
          </p:grpSpPr>
          <p:sp>
            <p:nvSpPr>
              <p:cNvPr id="13" name="Shape 111"/>
              <p:cNvSpPr/>
              <p:nvPr/>
            </p:nvSpPr>
            <p:spPr>
              <a:xfrm>
                <a:off x="0" y="906"/>
                <a:ext cx="358816" cy="34884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50800" cap="flat">
                <a:solidFill>
                  <a:srgbClr val="1B4F91"/>
                </a:solidFill>
                <a:prstDash val="solid"/>
                <a:miter lim="400000"/>
              </a:ln>
              <a:effectLst/>
            </p:spPr>
            <p:txBody>
              <a:bodyPr wrap="square" lIns="0" tIns="0" rIns="0" bIns="0" numCol="1" anchor="ctr">
                <a:noAutofit/>
              </a:bodyPr>
              <a:lstStyle/>
              <a:p>
                <a:pPr hangingPunct="1"/>
                <a:endParaRPr kern="1200">
                  <a:solidFill>
                    <a:prstClr val="black"/>
                  </a:solidFill>
                  <a:latin typeface="Calibri"/>
                </a:endParaRPr>
              </a:p>
            </p:txBody>
          </p:sp>
          <p:sp>
            <p:nvSpPr>
              <p:cNvPr id="14" name="Shape 112"/>
              <p:cNvSpPr/>
              <p:nvPr/>
            </p:nvSpPr>
            <p:spPr>
              <a:xfrm>
                <a:off x="84970" y="0"/>
                <a:ext cx="358817" cy="276997"/>
              </a:xfrm>
              <a:prstGeom prst="rect">
                <a:avLst/>
              </a:prstGeom>
              <a:noFill/>
              <a:ln w="12700" cap="flat">
                <a:noFill/>
                <a:miter lim="400000"/>
              </a:ln>
              <a:effectLst>
                <a:outerShdw blurRad="38100" dist="20000" dir="5400000" rotWithShape="0">
                  <a:srgbClr val="000000">
                    <a:alpha val="38000"/>
                  </a:srgbClr>
                </a:outerShdw>
              </a:effectLst>
              <a:extLst>
                <a:ext uri="{C572A759-6A51-4108-AA02-DFA0A04FC94B}">
                  <ma14:wrappingTextBoxFlag xmlns="" xmlns:ma14="http://schemas.microsoft.com/office/mac/drawingml/2011/main" val="1"/>
                </a:ext>
              </a:extLst>
            </p:spPr>
            <p:txBody>
              <a:bodyPr wrap="square" lIns="0" tIns="0" rIns="0" bIns="0" numCol="1" anchor="t">
                <a:spAutoFit/>
              </a:bodyPr>
              <a:lstStyle>
                <a:lvl1pPr>
                  <a:defRPr sz="1800" b="1"/>
                </a:lvl1pPr>
              </a:lstStyle>
              <a:p>
                <a:pPr hangingPunct="1">
                  <a:defRPr b="0"/>
                </a:pPr>
                <a:r>
                  <a:rPr kern="1200">
                    <a:solidFill>
                      <a:prstClr val="black"/>
                    </a:solidFill>
                    <a:latin typeface="Calibri"/>
                  </a:rPr>
                  <a:t>9</a:t>
                </a:r>
              </a:p>
            </p:txBody>
          </p:sp>
        </p:grpSp>
        <p:grpSp>
          <p:nvGrpSpPr>
            <p:cNvPr id="10" name="Group 116"/>
            <p:cNvGrpSpPr/>
            <p:nvPr/>
          </p:nvGrpSpPr>
          <p:grpSpPr>
            <a:xfrm>
              <a:off x="1444114" y="1201083"/>
              <a:ext cx="380287" cy="350663"/>
              <a:chOff x="0" y="0"/>
              <a:chExt cx="380286" cy="350661"/>
            </a:xfrm>
          </p:grpSpPr>
          <p:sp>
            <p:nvSpPr>
              <p:cNvPr id="11" name="Shape 114"/>
              <p:cNvSpPr/>
              <p:nvPr/>
            </p:nvSpPr>
            <p:spPr>
              <a:xfrm>
                <a:off x="0" y="906"/>
                <a:ext cx="358816" cy="34884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50800" cap="flat">
                <a:solidFill>
                  <a:srgbClr val="1B4F91"/>
                </a:solidFill>
                <a:prstDash val="solid"/>
                <a:miter lim="400000"/>
              </a:ln>
              <a:effectLst/>
            </p:spPr>
            <p:txBody>
              <a:bodyPr wrap="square" lIns="0" tIns="0" rIns="0" bIns="0" numCol="1" anchor="ctr">
                <a:noAutofit/>
              </a:bodyPr>
              <a:lstStyle/>
              <a:p>
                <a:pPr hangingPunct="1"/>
                <a:endParaRPr kern="1200">
                  <a:solidFill>
                    <a:prstClr val="black"/>
                  </a:solidFill>
                  <a:latin typeface="Calibri"/>
                </a:endParaRPr>
              </a:p>
            </p:txBody>
          </p:sp>
          <p:sp>
            <p:nvSpPr>
              <p:cNvPr id="12" name="Shape 115"/>
              <p:cNvSpPr/>
              <p:nvPr/>
            </p:nvSpPr>
            <p:spPr>
              <a:xfrm>
                <a:off x="21470" y="0"/>
                <a:ext cx="358817" cy="350662"/>
              </a:xfrm>
              <a:prstGeom prst="rect">
                <a:avLst/>
              </a:prstGeom>
              <a:noFill/>
              <a:ln w="12700" cap="flat">
                <a:noFill/>
                <a:miter lim="400000"/>
              </a:ln>
              <a:effectLst>
                <a:outerShdw blurRad="38100" dist="20000" dir="5400000" rotWithShape="0">
                  <a:srgbClr val="000000">
                    <a:alpha val="38000"/>
                  </a:srgbClr>
                </a:outerShdw>
              </a:effectLst>
              <a:extLst>
                <a:ext uri="{C572A759-6A51-4108-AA02-DFA0A04FC94B}">
                  <ma14:wrappingTextBoxFlag xmlns="" xmlns:ma14="http://schemas.microsoft.com/office/mac/drawingml/2011/main" val="1"/>
                </a:ext>
              </a:extLst>
            </p:spPr>
            <p:txBody>
              <a:bodyPr wrap="square" lIns="0" tIns="0" rIns="0" bIns="0" numCol="1" anchor="t">
                <a:noAutofit/>
              </a:bodyPr>
              <a:lstStyle>
                <a:lvl1pPr>
                  <a:defRPr sz="1800" b="1"/>
                </a:lvl1pPr>
              </a:lstStyle>
              <a:p>
                <a:pPr hangingPunct="1">
                  <a:defRPr b="0"/>
                </a:pPr>
                <a:r>
                  <a:rPr kern="1200">
                    <a:solidFill>
                      <a:prstClr val="black"/>
                    </a:solidFill>
                    <a:latin typeface="Calibri"/>
                  </a:rPr>
                  <a:t>10</a:t>
                </a:r>
              </a:p>
            </p:txBody>
          </p:sp>
        </p:grpSp>
      </p:grpSp>
      <p:sp>
        <p:nvSpPr>
          <p:cNvPr id="20" name="Shape 118"/>
          <p:cNvSpPr/>
          <p:nvPr/>
        </p:nvSpPr>
        <p:spPr>
          <a:xfrm>
            <a:off x="2215887" y="2636913"/>
            <a:ext cx="3979299" cy="3138983"/>
          </a:xfrm>
          <a:prstGeom prst="roundRect">
            <a:avLst>
              <a:gd name="adj" fmla="val 10060"/>
            </a:avLst>
          </a:prstGeom>
          <a:solidFill>
            <a:srgbClr val="FFFFFF"/>
          </a:solidFill>
          <a:ln w="25400">
            <a:solidFill>
              <a:srgbClr val="CC9900"/>
            </a:solidFill>
          </a:ln>
          <a:effectLst>
            <a:outerShdw blurRad="38100" dist="23000" dir="5400000" rotWithShape="0">
              <a:srgbClr val="000000">
                <a:alpha val="35000"/>
              </a:srgbClr>
            </a:outerShdw>
          </a:effectLst>
        </p:spPr>
        <p:txBody>
          <a:bodyPr lIns="45719" rIns="45719" anchor="ctr"/>
          <a:lstStyle/>
          <a:p>
            <a:pPr hangingPunct="1"/>
            <a:endParaRPr kern="1200">
              <a:solidFill>
                <a:prstClr val="black"/>
              </a:solidFill>
              <a:latin typeface="Calibri"/>
            </a:endParaRPr>
          </a:p>
        </p:txBody>
      </p:sp>
      <p:sp>
        <p:nvSpPr>
          <p:cNvPr id="21" name="Shape 119"/>
          <p:cNvSpPr/>
          <p:nvPr/>
        </p:nvSpPr>
        <p:spPr>
          <a:xfrm>
            <a:off x="5693103" y="4850479"/>
            <a:ext cx="4674589" cy="369332"/>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p>
            <a:pPr hangingPunct="1">
              <a:defRPr sz="1800"/>
            </a:pPr>
            <a:r>
              <a:rPr sz="2400" b="1" kern="1200" dirty="0">
                <a:solidFill>
                  <a:prstClr val="black"/>
                </a:solidFill>
                <a:latin typeface="Calibri"/>
              </a:rPr>
              <a:t>2-edge connected components</a:t>
            </a:r>
          </a:p>
        </p:txBody>
      </p:sp>
      <p:grpSp>
        <p:nvGrpSpPr>
          <p:cNvPr id="22" name="Group 157"/>
          <p:cNvGrpSpPr/>
          <p:nvPr/>
        </p:nvGrpSpPr>
        <p:grpSpPr>
          <a:xfrm>
            <a:off x="2404918" y="2700454"/>
            <a:ext cx="3712954" cy="2940018"/>
            <a:chOff x="0" y="-2"/>
            <a:chExt cx="3712952" cy="2940016"/>
          </a:xfrm>
        </p:grpSpPr>
        <p:grpSp>
          <p:nvGrpSpPr>
            <p:cNvPr id="23" name="Group 147"/>
            <p:cNvGrpSpPr/>
            <p:nvPr/>
          </p:nvGrpSpPr>
          <p:grpSpPr>
            <a:xfrm>
              <a:off x="64915" y="-2"/>
              <a:ext cx="3648037" cy="2746191"/>
              <a:chOff x="0" y="-1"/>
              <a:chExt cx="3648036" cy="2746189"/>
            </a:xfrm>
          </p:grpSpPr>
          <p:grpSp>
            <p:nvGrpSpPr>
              <p:cNvPr id="33" name="Group 128"/>
              <p:cNvGrpSpPr/>
              <p:nvPr/>
            </p:nvGrpSpPr>
            <p:grpSpPr>
              <a:xfrm>
                <a:off x="162104" y="283307"/>
                <a:ext cx="2041817" cy="2462881"/>
                <a:chOff x="748034" y="142140"/>
                <a:chExt cx="2041816" cy="2462879"/>
              </a:xfrm>
            </p:grpSpPr>
            <p:sp>
              <p:nvSpPr>
                <p:cNvPr id="52" name="Shape 120"/>
                <p:cNvSpPr/>
                <p:nvPr/>
              </p:nvSpPr>
              <p:spPr>
                <a:xfrm flipH="1">
                  <a:off x="748034" y="1772250"/>
                  <a:ext cx="1" cy="654210"/>
                </a:xfrm>
                <a:prstGeom prst="line">
                  <a:avLst/>
                </a:prstGeom>
                <a:noFill/>
                <a:ln w="38100" cap="flat">
                  <a:solidFill>
                    <a:srgbClr val="0070C0"/>
                  </a:solidFill>
                  <a:prstDash val="solid"/>
                  <a:bevel/>
                </a:ln>
                <a:effectLst/>
              </p:spPr>
              <p:txBody>
                <a:bodyPr wrap="square" lIns="0" tIns="0" rIns="0" bIns="0" numCol="1" anchor="t">
                  <a:noAutofit/>
                </a:bodyPr>
                <a:lstStyle/>
                <a:p>
                  <a:pPr defTabSz="457200" hangingPunct="1">
                    <a:defRPr sz="1200">
                      <a:latin typeface="+mn-lt"/>
                      <a:ea typeface="+mn-ea"/>
                      <a:cs typeface="+mn-cs"/>
                      <a:sym typeface="Helvetica"/>
                    </a:defRPr>
                  </a:pPr>
                  <a:endParaRPr sz="1200" kern="1200">
                    <a:solidFill>
                      <a:prstClr val="black"/>
                    </a:solidFill>
                    <a:latin typeface="Calibri"/>
                  </a:endParaRPr>
                </a:p>
              </p:txBody>
            </p:sp>
            <p:sp>
              <p:nvSpPr>
                <p:cNvPr id="53" name="Shape 121"/>
                <p:cNvSpPr/>
                <p:nvPr/>
              </p:nvSpPr>
              <p:spPr>
                <a:xfrm>
                  <a:off x="1908901" y="151656"/>
                  <a:ext cx="856916" cy="1254624"/>
                </a:xfrm>
                <a:prstGeom prst="line">
                  <a:avLst/>
                </a:prstGeom>
                <a:noFill/>
                <a:ln w="38100" cap="flat">
                  <a:solidFill>
                    <a:srgbClr val="0070C0"/>
                  </a:solidFill>
                  <a:prstDash val="solid"/>
                  <a:bevel/>
                </a:ln>
                <a:effectLst/>
              </p:spPr>
              <p:txBody>
                <a:bodyPr wrap="square" lIns="0" tIns="0" rIns="0" bIns="0" numCol="1" anchor="t">
                  <a:noAutofit/>
                </a:bodyPr>
                <a:lstStyle/>
                <a:p>
                  <a:pPr defTabSz="457200" hangingPunct="1">
                    <a:defRPr sz="1200">
                      <a:latin typeface="+mn-lt"/>
                      <a:ea typeface="+mn-ea"/>
                      <a:cs typeface="+mn-cs"/>
                      <a:sym typeface="Helvetica"/>
                    </a:defRPr>
                  </a:pPr>
                  <a:endParaRPr sz="1200" kern="1200">
                    <a:solidFill>
                      <a:prstClr val="black"/>
                    </a:solidFill>
                    <a:latin typeface="Calibri"/>
                  </a:endParaRPr>
                </a:p>
              </p:txBody>
            </p:sp>
            <p:sp>
              <p:nvSpPr>
                <p:cNvPr id="54" name="Shape 122"/>
                <p:cNvSpPr/>
                <p:nvPr/>
              </p:nvSpPr>
              <p:spPr>
                <a:xfrm>
                  <a:off x="908726" y="2605020"/>
                  <a:ext cx="1767627" cy="1"/>
                </a:xfrm>
                <a:prstGeom prst="line">
                  <a:avLst/>
                </a:prstGeom>
                <a:noFill/>
                <a:ln w="38100" cap="flat">
                  <a:solidFill>
                    <a:srgbClr val="0070C0"/>
                  </a:solidFill>
                  <a:prstDash val="solid"/>
                  <a:bevel/>
                </a:ln>
                <a:effectLst/>
              </p:spPr>
              <p:txBody>
                <a:bodyPr wrap="square" lIns="0" tIns="0" rIns="0" bIns="0" numCol="1" anchor="t">
                  <a:noAutofit/>
                </a:bodyPr>
                <a:lstStyle/>
                <a:p>
                  <a:pPr defTabSz="457200" hangingPunct="1">
                    <a:defRPr sz="1200">
                      <a:latin typeface="+mn-lt"/>
                      <a:ea typeface="+mn-ea"/>
                      <a:cs typeface="+mn-cs"/>
                      <a:sym typeface="Helvetica"/>
                    </a:defRPr>
                  </a:pPr>
                  <a:endParaRPr sz="1200" kern="1200">
                    <a:solidFill>
                      <a:prstClr val="black"/>
                    </a:solidFill>
                    <a:latin typeface="Calibri"/>
                  </a:endParaRPr>
                </a:p>
              </p:txBody>
            </p:sp>
            <p:sp>
              <p:nvSpPr>
                <p:cNvPr id="55" name="Shape 123"/>
                <p:cNvSpPr/>
                <p:nvPr/>
              </p:nvSpPr>
              <p:spPr>
                <a:xfrm>
                  <a:off x="1752922" y="210958"/>
                  <a:ext cx="1" cy="853890"/>
                </a:xfrm>
                <a:prstGeom prst="line">
                  <a:avLst/>
                </a:prstGeom>
                <a:noFill/>
                <a:ln w="38100" cap="flat">
                  <a:solidFill>
                    <a:srgbClr val="0070C0"/>
                  </a:solidFill>
                  <a:prstDash val="solid"/>
                  <a:bevel/>
                </a:ln>
                <a:effectLst/>
              </p:spPr>
              <p:txBody>
                <a:bodyPr wrap="square" lIns="0" tIns="0" rIns="0" bIns="0" numCol="1" anchor="t">
                  <a:noAutofit/>
                </a:bodyPr>
                <a:lstStyle/>
                <a:p>
                  <a:pPr defTabSz="457200" hangingPunct="1">
                    <a:defRPr sz="1200">
                      <a:latin typeface="+mn-lt"/>
                      <a:ea typeface="+mn-ea"/>
                      <a:cs typeface="+mn-cs"/>
                      <a:sym typeface="Helvetica"/>
                    </a:defRPr>
                  </a:pPr>
                  <a:endParaRPr sz="1200" kern="1200">
                    <a:solidFill>
                      <a:prstClr val="black"/>
                    </a:solidFill>
                    <a:latin typeface="Calibri"/>
                  </a:endParaRPr>
                </a:p>
              </p:txBody>
            </p:sp>
            <p:sp>
              <p:nvSpPr>
                <p:cNvPr id="56" name="Shape 124"/>
                <p:cNvSpPr/>
                <p:nvPr/>
              </p:nvSpPr>
              <p:spPr>
                <a:xfrm flipV="1">
                  <a:off x="1759035" y="1418734"/>
                  <a:ext cx="1" cy="337217"/>
                </a:xfrm>
                <a:prstGeom prst="line">
                  <a:avLst/>
                </a:prstGeom>
                <a:noFill/>
                <a:ln w="38100" cap="flat">
                  <a:solidFill>
                    <a:srgbClr val="0070C0"/>
                  </a:solidFill>
                  <a:prstDash val="solid"/>
                  <a:bevel/>
                </a:ln>
                <a:effectLst/>
              </p:spPr>
              <p:txBody>
                <a:bodyPr wrap="square" lIns="0" tIns="0" rIns="0" bIns="0" numCol="1" anchor="t">
                  <a:noAutofit/>
                </a:bodyPr>
                <a:lstStyle/>
                <a:p>
                  <a:pPr defTabSz="457200" hangingPunct="1">
                    <a:defRPr sz="1200">
                      <a:latin typeface="+mn-lt"/>
                      <a:ea typeface="+mn-ea"/>
                      <a:cs typeface="+mn-cs"/>
                      <a:sym typeface="Helvetica"/>
                    </a:defRPr>
                  </a:pPr>
                  <a:endParaRPr sz="1200" kern="1200">
                    <a:solidFill>
                      <a:prstClr val="black"/>
                    </a:solidFill>
                    <a:latin typeface="Calibri"/>
                  </a:endParaRPr>
                </a:p>
              </p:txBody>
            </p:sp>
            <p:sp>
              <p:nvSpPr>
                <p:cNvPr id="57" name="Shape 125"/>
                <p:cNvSpPr/>
                <p:nvPr/>
              </p:nvSpPr>
              <p:spPr>
                <a:xfrm flipH="1" flipV="1">
                  <a:off x="1907651" y="1996453"/>
                  <a:ext cx="882201" cy="512138"/>
                </a:xfrm>
                <a:prstGeom prst="line">
                  <a:avLst/>
                </a:prstGeom>
                <a:noFill/>
                <a:ln w="38100" cap="flat">
                  <a:solidFill>
                    <a:srgbClr val="0070C0"/>
                  </a:solidFill>
                  <a:prstDash val="solid"/>
                  <a:bevel/>
                </a:ln>
                <a:effectLst/>
              </p:spPr>
              <p:txBody>
                <a:bodyPr wrap="square" lIns="0" tIns="0" rIns="0" bIns="0" numCol="1" anchor="t">
                  <a:noAutofit/>
                </a:bodyPr>
                <a:lstStyle/>
                <a:p>
                  <a:pPr defTabSz="457200" hangingPunct="1">
                    <a:defRPr sz="1200">
                      <a:latin typeface="+mn-lt"/>
                      <a:ea typeface="+mn-ea"/>
                      <a:cs typeface="+mn-cs"/>
                      <a:sym typeface="Helvetica"/>
                    </a:defRPr>
                  </a:pPr>
                  <a:endParaRPr sz="1200" kern="1200">
                    <a:solidFill>
                      <a:prstClr val="black"/>
                    </a:solidFill>
                    <a:latin typeface="Calibri"/>
                  </a:endParaRPr>
                </a:p>
              </p:txBody>
            </p:sp>
            <p:sp>
              <p:nvSpPr>
                <p:cNvPr id="58" name="Shape 126"/>
                <p:cNvSpPr/>
                <p:nvPr/>
              </p:nvSpPr>
              <p:spPr>
                <a:xfrm flipH="1">
                  <a:off x="822737" y="1971181"/>
                  <a:ext cx="807746" cy="541150"/>
                </a:xfrm>
                <a:prstGeom prst="line">
                  <a:avLst/>
                </a:prstGeom>
                <a:noFill/>
                <a:ln w="38100" cap="flat">
                  <a:solidFill>
                    <a:srgbClr val="0070C0"/>
                  </a:solidFill>
                  <a:prstDash val="solid"/>
                  <a:bevel/>
                </a:ln>
                <a:effectLst/>
              </p:spPr>
              <p:txBody>
                <a:bodyPr wrap="square" lIns="0" tIns="0" rIns="0" bIns="0" numCol="1" anchor="t">
                  <a:noAutofit/>
                </a:bodyPr>
                <a:lstStyle/>
                <a:p>
                  <a:pPr defTabSz="457200" hangingPunct="1">
                    <a:defRPr sz="1200">
                      <a:latin typeface="+mn-lt"/>
                      <a:ea typeface="+mn-ea"/>
                      <a:cs typeface="+mn-cs"/>
                      <a:sym typeface="Helvetica"/>
                    </a:defRPr>
                  </a:pPr>
                  <a:endParaRPr sz="1200" kern="1200">
                    <a:solidFill>
                      <a:prstClr val="black"/>
                    </a:solidFill>
                    <a:latin typeface="Calibri"/>
                  </a:endParaRPr>
                </a:p>
              </p:txBody>
            </p:sp>
            <p:sp>
              <p:nvSpPr>
                <p:cNvPr id="59" name="Shape 127"/>
                <p:cNvSpPr/>
                <p:nvPr/>
              </p:nvSpPr>
              <p:spPr>
                <a:xfrm flipV="1">
                  <a:off x="852521" y="142140"/>
                  <a:ext cx="795375" cy="1293508"/>
                </a:xfrm>
                <a:prstGeom prst="line">
                  <a:avLst/>
                </a:prstGeom>
                <a:noFill/>
                <a:ln w="38100" cap="flat">
                  <a:solidFill>
                    <a:srgbClr val="0070C0"/>
                  </a:solidFill>
                  <a:prstDash val="solid"/>
                  <a:bevel/>
                </a:ln>
                <a:effectLst/>
              </p:spPr>
              <p:txBody>
                <a:bodyPr wrap="square" lIns="0" tIns="0" rIns="0" bIns="0" numCol="1" anchor="t">
                  <a:noAutofit/>
                </a:bodyPr>
                <a:lstStyle/>
                <a:p>
                  <a:pPr defTabSz="457200" hangingPunct="1">
                    <a:defRPr sz="1200">
                      <a:latin typeface="+mn-lt"/>
                      <a:ea typeface="+mn-ea"/>
                      <a:cs typeface="+mn-cs"/>
                      <a:sym typeface="Helvetica"/>
                    </a:defRPr>
                  </a:pPr>
                  <a:endParaRPr sz="1200" kern="1200">
                    <a:solidFill>
                      <a:prstClr val="black"/>
                    </a:solidFill>
                    <a:latin typeface="Calibri"/>
                  </a:endParaRPr>
                </a:p>
              </p:txBody>
            </p:sp>
          </p:grpSp>
          <p:sp>
            <p:nvSpPr>
              <p:cNvPr id="34" name="Shape 129"/>
              <p:cNvSpPr/>
              <p:nvPr/>
            </p:nvSpPr>
            <p:spPr>
              <a:xfrm flipV="1">
                <a:off x="2460411" y="1886427"/>
                <a:ext cx="761818" cy="761818"/>
              </a:xfrm>
              <a:prstGeom prst="line">
                <a:avLst/>
              </a:prstGeom>
              <a:noFill/>
              <a:ln w="38100" cap="flat">
                <a:solidFill>
                  <a:srgbClr val="0070C0"/>
                </a:solidFill>
                <a:prstDash val="solid"/>
                <a:bevel/>
              </a:ln>
              <a:effectLst/>
            </p:spPr>
            <p:txBody>
              <a:bodyPr wrap="square" lIns="0" tIns="0" rIns="0" bIns="0" numCol="1" anchor="t">
                <a:noAutofit/>
              </a:bodyPr>
              <a:lstStyle/>
              <a:p>
                <a:pPr defTabSz="457200" hangingPunct="1">
                  <a:defRPr sz="1200">
                    <a:latin typeface="+mn-lt"/>
                    <a:ea typeface="+mn-ea"/>
                    <a:cs typeface="+mn-cs"/>
                    <a:sym typeface="Helvetica"/>
                  </a:defRPr>
                </a:pPr>
                <a:endParaRPr sz="1200" kern="1200">
                  <a:solidFill>
                    <a:prstClr val="black"/>
                  </a:solidFill>
                  <a:latin typeface="Calibri"/>
                </a:endParaRPr>
              </a:p>
            </p:txBody>
          </p:sp>
          <p:sp>
            <p:nvSpPr>
              <p:cNvPr id="35" name="Shape 130"/>
              <p:cNvSpPr/>
              <p:nvPr/>
            </p:nvSpPr>
            <p:spPr>
              <a:xfrm>
                <a:off x="1393074" y="187749"/>
                <a:ext cx="1834907" cy="1374901"/>
              </a:xfrm>
              <a:prstGeom prst="line">
                <a:avLst/>
              </a:prstGeom>
              <a:noFill/>
              <a:ln w="38100" cap="flat">
                <a:solidFill>
                  <a:srgbClr val="0070C0"/>
                </a:solidFill>
                <a:prstDash val="solid"/>
                <a:bevel/>
              </a:ln>
              <a:effectLst/>
            </p:spPr>
            <p:txBody>
              <a:bodyPr wrap="square" lIns="0" tIns="0" rIns="0" bIns="0" numCol="1" anchor="t">
                <a:noAutofit/>
              </a:bodyPr>
              <a:lstStyle/>
              <a:p>
                <a:pPr defTabSz="457200" hangingPunct="1">
                  <a:defRPr sz="1200">
                    <a:latin typeface="+mn-lt"/>
                    <a:ea typeface="+mn-ea"/>
                    <a:cs typeface="+mn-cs"/>
                    <a:sym typeface="Helvetica"/>
                  </a:defRPr>
                </a:pPr>
                <a:endParaRPr sz="1200" kern="1200">
                  <a:solidFill>
                    <a:prstClr val="black"/>
                  </a:solidFill>
                  <a:latin typeface="Calibri"/>
                </a:endParaRPr>
              </a:p>
            </p:txBody>
          </p:sp>
          <p:grpSp>
            <p:nvGrpSpPr>
              <p:cNvPr id="36" name="Group 133"/>
              <p:cNvGrpSpPr/>
              <p:nvPr/>
            </p:nvGrpSpPr>
            <p:grpSpPr>
              <a:xfrm>
                <a:off x="0" y="1522552"/>
                <a:ext cx="443788" cy="349756"/>
                <a:chOff x="0" y="0"/>
                <a:chExt cx="443787" cy="349755"/>
              </a:xfrm>
            </p:grpSpPr>
            <p:sp>
              <p:nvSpPr>
                <p:cNvPr id="50" name="Shape 131"/>
                <p:cNvSpPr/>
                <p:nvPr/>
              </p:nvSpPr>
              <p:spPr>
                <a:xfrm>
                  <a:off x="0" y="906"/>
                  <a:ext cx="358816" cy="34884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50800" cap="flat">
                  <a:solidFill>
                    <a:srgbClr val="1B4F91"/>
                  </a:solidFill>
                  <a:prstDash val="solid"/>
                  <a:miter lim="400000"/>
                </a:ln>
                <a:effectLst/>
              </p:spPr>
              <p:txBody>
                <a:bodyPr wrap="square" lIns="0" tIns="0" rIns="0" bIns="0" numCol="1" anchor="ctr">
                  <a:noAutofit/>
                </a:bodyPr>
                <a:lstStyle/>
                <a:p>
                  <a:pPr hangingPunct="1"/>
                  <a:endParaRPr kern="1200">
                    <a:solidFill>
                      <a:prstClr val="black"/>
                    </a:solidFill>
                    <a:latin typeface="Calibri"/>
                  </a:endParaRPr>
                </a:p>
              </p:txBody>
            </p:sp>
            <p:sp>
              <p:nvSpPr>
                <p:cNvPr id="51" name="Shape 132"/>
                <p:cNvSpPr/>
                <p:nvPr/>
              </p:nvSpPr>
              <p:spPr>
                <a:xfrm>
                  <a:off x="84970" y="0"/>
                  <a:ext cx="358817" cy="276997"/>
                </a:xfrm>
                <a:prstGeom prst="rect">
                  <a:avLst/>
                </a:prstGeom>
                <a:noFill/>
                <a:ln w="12700" cap="flat">
                  <a:noFill/>
                  <a:miter lim="400000"/>
                </a:ln>
                <a:effectLst>
                  <a:outerShdw blurRad="38100" dist="20000" dir="5400000" rotWithShape="0">
                    <a:srgbClr val="000000">
                      <a:alpha val="38000"/>
                    </a:srgbClr>
                  </a:outerShdw>
                </a:effectLst>
                <a:extLst>
                  <a:ext uri="{C572A759-6A51-4108-AA02-DFA0A04FC94B}">
                    <ma14:wrappingTextBoxFlag xmlns="" xmlns:ma14="http://schemas.microsoft.com/office/mac/drawingml/2011/main" val="1"/>
                  </a:ext>
                </a:extLst>
              </p:spPr>
              <p:txBody>
                <a:bodyPr wrap="square" lIns="0" tIns="0" rIns="0" bIns="0" numCol="1" anchor="t">
                  <a:spAutoFit/>
                </a:bodyPr>
                <a:lstStyle>
                  <a:lvl1pPr>
                    <a:defRPr sz="1800" b="1"/>
                  </a:lvl1pPr>
                </a:lstStyle>
                <a:p>
                  <a:pPr hangingPunct="1">
                    <a:defRPr b="0"/>
                  </a:pPr>
                  <a:r>
                    <a:rPr kern="1200">
                      <a:solidFill>
                        <a:prstClr val="black"/>
                      </a:solidFill>
                      <a:latin typeface="Calibri"/>
                    </a:rPr>
                    <a:t>2</a:t>
                  </a:r>
                </a:p>
              </p:txBody>
            </p:sp>
          </p:grpSp>
          <p:grpSp>
            <p:nvGrpSpPr>
              <p:cNvPr id="37" name="Group 136"/>
              <p:cNvGrpSpPr/>
              <p:nvPr/>
            </p:nvGrpSpPr>
            <p:grpSpPr>
              <a:xfrm>
                <a:off x="995958" y="1201083"/>
                <a:ext cx="443789" cy="349757"/>
                <a:chOff x="0" y="0"/>
                <a:chExt cx="443787" cy="349755"/>
              </a:xfrm>
            </p:grpSpPr>
            <p:sp>
              <p:nvSpPr>
                <p:cNvPr id="48" name="Shape 134"/>
                <p:cNvSpPr/>
                <p:nvPr/>
              </p:nvSpPr>
              <p:spPr>
                <a:xfrm>
                  <a:off x="0" y="906"/>
                  <a:ext cx="358816" cy="34884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50800" cap="flat">
                  <a:solidFill>
                    <a:srgbClr val="1B4F91"/>
                  </a:solidFill>
                  <a:prstDash val="solid"/>
                  <a:miter lim="400000"/>
                </a:ln>
                <a:effectLst/>
              </p:spPr>
              <p:txBody>
                <a:bodyPr wrap="square" lIns="0" tIns="0" rIns="0" bIns="0" numCol="1" anchor="ctr">
                  <a:noAutofit/>
                </a:bodyPr>
                <a:lstStyle/>
                <a:p>
                  <a:pPr hangingPunct="1"/>
                  <a:endParaRPr kern="1200">
                    <a:solidFill>
                      <a:prstClr val="black"/>
                    </a:solidFill>
                    <a:latin typeface="Calibri"/>
                  </a:endParaRPr>
                </a:p>
              </p:txBody>
            </p:sp>
            <p:sp>
              <p:nvSpPr>
                <p:cNvPr id="49" name="Shape 135"/>
                <p:cNvSpPr/>
                <p:nvPr/>
              </p:nvSpPr>
              <p:spPr>
                <a:xfrm>
                  <a:off x="84970" y="0"/>
                  <a:ext cx="358817" cy="276997"/>
                </a:xfrm>
                <a:prstGeom prst="rect">
                  <a:avLst/>
                </a:prstGeom>
                <a:noFill/>
                <a:ln w="12700" cap="flat">
                  <a:noFill/>
                  <a:miter lim="400000"/>
                </a:ln>
                <a:effectLst>
                  <a:outerShdw blurRad="38100" dist="20000" dir="5400000" rotWithShape="0">
                    <a:srgbClr val="000000">
                      <a:alpha val="38000"/>
                    </a:srgbClr>
                  </a:outerShdw>
                </a:effectLst>
                <a:extLst>
                  <a:ext uri="{C572A759-6A51-4108-AA02-DFA0A04FC94B}">
                    <ma14:wrappingTextBoxFlag xmlns="" xmlns:ma14="http://schemas.microsoft.com/office/mac/drawingml/2011/main" val="1"/>
                  </a:ext>
                </a:extLst>
              </p:spPr>
              <p:txBody>
                <a:bodyPr wrap="square" lIns="0" tIns="0" rIns="0" bIns="0" numCol="1" anchor="t">
                  <a:spAutoFit/>
                </a:bodyPr>
                <a:lstStyle>
                  <a:lvl1pPr>
                    <a:defRPr sz="1800" b="1"/>
                  </a:lvl1pPr>
                </a:lstStyle>
                <a:p>
                  <a:pPr hangingPunct="1">
                    <a:defRPr b="0"/>
                  </a:pPr>
                  <a:r>
                    <a:rPr kern="1200">
                      <a:solidFill>
                        <a:prstClr val="black"/>
                      </a:solidFill>
                      <a:latin typeface="Calibri"/>
                    </a:rPr>
                    <a:t>1</a:t>
                  </a:r>
                </a:p>
              </p:txBody>
            </p:sp>
          </p:grpSp>
          <p:grpSp>
            <p:nvGrpSpPr>
              <p:cNvPr id="38" name="Group 139"/>
              <p:cNvGrpSpPr/>
              <p:nvPr/>
            </p:nvGrpSpPr>
            <p:grpSpPr>
              <a:xfrm>
                <a:off x="2079783" y="1484209"/>
                <a:ext cx="443788" cy="349756"/>
                <a:chOff x="0" y="0"/>
                <a:chExt cx="443787" cy="349755"/>
              </a:xfrm>
            </p:grpSpPr>
            <p:sp>
              <p:nvSpPr>
                <p:cNvPr id="46" name="Shape 137"/>
                <p:cNvSpPr/>
                <p:nvPr/>
              </p:nvSpPr>
              <p:spPr>
                <a:xfrm>
                  <a:off x="0" y="906"/>
                  <a:ext cx="358816" cy="34884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50800" cap="flat">
                  <a:solidFill>
                    <a:srgbClr val="1B4F91"/>
                  </a:solidFill>
                  <a:prstDash val="solid"/>
                  <a:miter lim="400000"/>
                </a:ln>
                <a:effectLst/>
              </p:spPr>
              <p:txBody>
                <a:bodyPr wrap="square" lIns="0" tIns="0" rIns="0" bIns="0" numCol="1" anchor="ctr">
                  <a:noAutofit/>
                </a:bodyPr>
                <a:lstStyle/>
                <a:p>
                  <a:pPr hangingPunct="1"/>
                  <a:endParaRPr kern="1200">
                    <a:solidFill>
                      <a:prstClr val="black"/>
                    </a:solidFill>
                    <a:latin typeface="Calibri"/>
                  </a:endParaRPr>
                </a:p>
              </p:txBody>
            </p:sp>
            <p:sp>
              <p:nvSpPr>
                <p:cNvPr id="47" name="Shape 138"/>
                <p:cNvSpPr/>
                <p:nvPr/>
              </p:nvSpPr>
              <p:spPr>
                <a:xfrm>
                  <a:off x="84970" y="0"/>
                  <a:ext cx="358817" cy="276997"/>
                </a:xfrm>
                <a:prstGeom prst="rect">
                  <a:avLst/>
                </a:prstGeom>
                <a:noFill/>
                <a:ln w="12700" cap="flat">
                  <a:noFill/>
                  <a:miter lim="400000"/>
                </a:ln>
                <a:effectLst>
                  <a:outerShdw blurRad="38100" dist="20000" dir="5400000" rotWithShape="0">
                    <a:srgbClr val="000000">
                      <a:alpha val="38000"/>
                    </a:srgbClr>
                  </a:outerShdw>
                </a:effectLst>
                <a:extLst>
                  <a:ext uri="{C572A759-6A51-4108-AA02-DFA0A04FC94B}">
                    <ma14:wrappingTextBoxFlag xmlns="" xmlns:ma14="http://schemas.microsoft.com/office/mac/drawingml/2011/main" val="1"/>
                  </a:ext>
                </a:extLst>
              </p:spPr>
              <p:txBody>
                <a:bodyPr wrap="square" lIns="0" tIns="0" rIns="0" bIns="0" numCol="1" anchor="t">
                  <a:spAutoFit/>
                </a:bodyPr>
                <a:lstStyle>
                  <a:lvl1pPr>
                    <a:defRPr sz="1800" b="1"/>
                  </a:lvl1pPr>
                </a:lstStyle>
                <a:p>
                  <a:pPr hangingPunct="1">
                    <a:defRPr b="0"/>
                  </a:pPr>
                  <a:r>
                    <a:rPr kern="1200">
                      <a:solidFill>
                        <a:prstClr val="black"/>
                      </a:solidFill>
                      <a:latin typeface="Calibri"/>
                    </a:rPr>
                    <a:t>6</a:t>
                  </a:r>
                </a:p>
              </p:txBody>
            </p:sp>
          </p:grpSp>
          <p:sp>
            <p:nvSpPr>
              <p:cNvPr id="39" name="Shape 140"/>
              <p:cNvSpPr/>
              <p:nvPr/>
            </p:nvSpPr>
            <p:spPr>
              <a:xfrm>
                <a:off x="2257224" y="1857006"/>
                <a:ext cx="1" cy="701156"/>
              </a:xfrm>
              <a:prstGeom prst="line">
                <a:avLst/>
              </a:prstGeom>
              <a:noFill/>
              <a:ln w="38100" cap="flat">
                <a:solidFill>
                  <a:srgbClr val="0070C0"/>
                </a:solidFill>
                <a:prstDash val="solid"/>
                <a:bevel/>
              </a:ln>
              <a:effectLst/>
            </p:spPr>
            <p:txBody>
              <a:bodyPr wrap="square" lIns="0" tIns="0" rIns="0" bIns="0" numCol="1" anchor="t">
                <a:noAutofit/>
              </a:bodyPr>
              <a:lstStyle/>
              <a:p>
                <a:pPr defTabSz="457200" hangingPunct="1">
                  <a:defRPr sz="1200">
                    <a:latin typeface="+mn-lt"/>
                    <a:ea typeface="+mn-ea"/>
                    <a:cs typeface="+mn-cs"/>
                    <a:sym typeface="Helvetica"/>
                  </a:defRPr>
                </a:pPr>
                <a:endParaRPr sz="1200" kern="1200">
                  <a:solidFill>
                    <a:prstClr val="black"/>
                  </a:solidFill>
                  <a:latin typeface="Calibri"/>
                </a:endParaRPr>
              </a:p>
            </p:txBody>
          </p:sp>
          <p:grpSp>
            <p:nvGrpSpPr>
              <p:cNvPr id="40" name="Group 143"/>
              <p:cNvGrpSpPr/>
              <p:nvPr/>
            </p:nvGrpSpPr>
            <p:grpSpPr>
              <a:xfrm>
                <a:off x="995958" y="-1"/>
                <a:ext cx="443789" cy="349757"/>
                <a:chOff x="0" y="0"/>
                <a:chExt cx="443787" cy="349755"/>
              </a:xfrm>
            </p:grpSpPr>
            <p:sp>
              <p:nvSpPr>
                <p:cNvPr id="44" name="Shape 141"/>
                <p:cNvSpPr/>
                <p:nvPr/>
              </p:nvSpPr>
              <p:spPr>
                <a:xfrm>
                  <a:off x="0" y="906"/>
                  <a:ext cx="358816" cy="34884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50800" cap="flat">
                  <a:solidFill>
                    <a:srgbClr val="1B4F91"/>
                  </a:solidFill>
                  <a:prstDash val="solid"/>
                  <a:miter lim="400000"/>
                </a:ln>
                <a:effectLst/>
              </p:spPr>
              <p:txBody>
                <a:bodyPr wrap="square" lIns="0" tIns="0" rIns="0" bIns="0" numCol="1" anchor="ctr">
                  <a:noAutofit/>
                </a:bodyPr>
                <a:lstStyle/>
                <a:p>
                  <a:pPr hangingPunct="1"/>
                  <a:endParaRPr kern="1200">
                    <a:solidFill>
                      <a:prstClr val="black"/>
                    </a:solidFill>
                    <a:latin typeface="Calibri"/>
                  </a:endParaRPr>
                </a:p>
              </p:txBody>
            </p:sp>
            <p:sp>
              <p:nvSpPr>
                <p:cNvPr id="45" name="Shape 142"/>
                <p:cNvSpPr/>
                <p:nvPr/>
              </p:nvSpPr>
              <p:spPr>
                <a:xfrm>
                  <a:off x="84970" y="0"/>
                  <a:ext cx="358817" cy="276997"/>
                </a:xfrm>
                <a:prstGeom prst="rect">
                  <a:avLst/>
                </a:prstGeom>
                <a:noFill/>
                <a:ln w="12700" cap="flat">
                  <a:noFill/>
                  <a:miter lim="400000"/>
                </a:ln>
                <a:effectLst>
                  <a:outerShdw blurRad="38100" dist="20000" dir="5400000" rotWithShape="0">
                    <a:srgbClr val="000000">
                      <a:alpha val="38000"/>
                    </a:srgbClr>
                  </a:outerShdw>
                </a:effectLst>
                <a:extLst>
                  <a:ext uri="{C572A759-6A51-4108-AA02-DFA0A04FC94B}">
                    <ma14:wrappingTextBoxFlag xmlns="" xmlns:ma14="http://schemas.microsoft.com/office/mac/drawingml/2011/main" val="1"/>
                  </a:ext>
                </a:extLst>
              </p:spPr>
              <p:txBody>
                <a:bodyPr wrap="square" lIns="0" tIns="0" rIns="0" bIns="0" numCol="1" anchor="t">
                  <a:spAutoFit/>
                </a:bodyPr>
                <a:lstStyle>
                  <a:lvl1pPr>
                    <a:defRPr sz="1800" b="1"/>
                  </a:lvl1pPr>
                </a:lstStyle>
                <a:p>
                  <a:pPr hangingPunct="1">
                    <a:defRPr b="0"/>
                  </a:pPr>
                  <a:r>
                    <a:rPr kern="1200">
                      <a:solidFill>
                        <a:prstClr val="black"/>
                      </a:solidFill>
                      <a:latin typeface="Calibri"/>
                    </a:rPr>
                    <a:t>8</a:t>
                  </a:r>
                </a:p>
              </p:txBody>
            </p:sp>
          </p:grpSp>
          <p:grpSp>
            <p:nvGrpSpPr>
              <p:cNvPr id="41" name="Group 146"/>
              <p:cNvGrpSpPr/>
              <p:nvPr/>
            </p:nvGrpSpPr>
            <p:grpSpPr>
              <a:xfrm>
                <a:off x="3204247" y="1569383"/>
                <a:ext cx="443789" cy="349757"/>
                <a:chOff x="0" y="0"/>
                <a:chExt cx="443787" cy="349755"/>
              </a:xfrm>
            </p:grpSpPr>
            <p:sp>
              <p:nvSpPr>
                <p:cNvPr id="42" name="Shape 144"/>
                <p:cNvSpPr/>
                <p:nvPr/>
              </p:nvSpPr>
              <p:spPr>
                <a:xfrm>
                  <a:off x="0" y="906"/>
                  <a:ext cx="358816" cy="34884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50800" cap="flat">
                  <a:solidFill>
                    <a:srgbClr val="1B4F91"/>
                  </a:solidFill>
                  <a:prstDash val="solid"/>
                  <a:miter lim="400000"/>
                </a:ln>
                <a:effectLst/>
              </p:spPr>
              <p:txBody>
                <a:bodyPr wrap="square" lIns="0" tIns="0" rIns="0" bIns="0" numCol="1" anchor="ctr">
                  <a:noAutofit/>
                </a:bodyPr>
                <a:lstStyle/>
                <a:p>
                  <a:pPr hangingPunct="1"/>
                  <a:endParaRPr kern="1200">
                    <a:solidFill>
                      <a:prstClr val="black"/>
                    </a:solidFill>
                    <a:latin typeface="Calibri"/>
                  </a:endParaRPr>
                </a:p>
              </p:txBody>
            </p:sp>
            <p:sp>
              <p:nvSpPr>
                <p:cNvPr id="43" name="Shape 145"/>
                <p:cNvSpPr/>
                <p:nvPr/>
              </p:nvSpPr>
              <p:spPr>
                <a:xfrm>
                  <a:off x="84970" y="0"/>
                  <a:ext cx="358817" cy="276997"/>
                </a:xfrm>
                <a:prstGeom prst="rect">
                  <a:avLst/>
                </a:prstGeom>
                <a:noFill/>
                <a:ln w="12700" cap="flat">
                  <a:noFill/>
                  <a:miter lim="400000"/>
                </a:ln>
                <a:effectLst>
                  <a:outerShdw blurRad="38100" dist="20000" dir="5400000" rotWithShape="0">
                    <a:srgbClr val="000000">
                      <a:alpha val="38000"/>
                    </a:srgbClr>
                  </a:outerShdw>
                </a:effectLst>
                <a:extLst>
                  <a:ext uri="{C572A759-6A51-4108-AA02-DFA0A04FC94B}">
                    <ma14:wrappingTextBoxFlag xmlns="" xmlns:ma14="http://schemas.microsoft.com/office/mac/drawingml/2011/main" val="1"/>
                  </a:ext>
                </a:extLst>
              </p:spPr>
              <p:txBody>
                <a:bodyPr wrap="square" lIns="0" tIns="0" rIns="0" bIns="0" numCol="1" anchor="t">
                  <a:spAutoFit/>
                </a:bodyPr>
                <a:lstStyle>
                  <a:lvl1pPr>
                    <a:defRPr sz="1800" b="1"/>
                  </a:lvl1pPr>
                </a:lstStyle>
                <a:p>
                  <a:pPr hangingPunct="1">
                    <a:defRPr b="0"/>
                  </a:pPr>
                  <a:r>
                    <a:rPr kern="1200">
                      <a:solidFill>
                        <a:prstClr val="black"/>
                      </a:solidFill>
                      <a:latin typeface="Calibri"/>
                    </a:rPr>
                    <a:t>7</a:t>
                  </a:r>
                </a:p>
              </p:txBody>
            </p:sp>
          </p:grpSp>
        </p:grpSp>
        <p:grpSp>
          <p:nvGrpSpPr>
            <p:cNvPr id="24" name="Group 150"/>
            <p:cNvGrpSpPr/>
            <p:nvPr/>
          </p:nvGrpSpPr>
          <p:grpSpPr>
            <a:xfrm>
              <a:off x="0" y="2589352"/>
              <a:ext cx="443788" cy="349756"/>
              <a:chOff x="0" y="0"/>
              <a:chExt cx="443787" cy="349755"/>
            </a:xfrm>
          </p:grpSpPr>
          <p:sp>
            <p:nvSpPr>
              <p:cNvPr id="31" name="Shape 148"/>
              <p:cNvSpPr/>
              <p:nvPr/>
            </p:nvSpPr>
            <p:spPr>
              <a:xfrm>
                <a:off x="0" y="906"/>
                <a:ext cx="358816" cy="34884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50800" cap="flat">
                <a:solidFill>
                  <a:srgbClr val="1B4F91"/>
                </a:solidFill>
                <a:prstDash val="solid"/>
                <a:miter lim="400000"/>
              </a:ln>
              <a:effectLst/>
            </p:spPr>
            <p:txBody>
              <a:bodyPr wrap="square" lIns="0" tIns="0" rIns="0" bIns="0" numCol="1" anchor="ctr">
                <a:noAutofit/>
              </a:bodyPr>
              <a:lstStyle/>
              <a:p>
                <a:pPr hangingPunct="1"/>
                <a:endParaRPr kern="1200">
                  <a:solidFill>
                    <a:prstClr val="black"/>
                  </a:solidFill>
                  <a:latin typeface="Calibri"/>
                </a:endParaRPr>
              </a:p>
            </p:txBody>
          </p:sp>
          <p:sp>
            <p:nvSpPr>
              <p:cNvPr id="32" name="Shape 149"/>
              <p:cNvSpPr/>
              <p:nvPr/>
            </p:nvSpPr>
            <p:spPr>
              <a:xfrm>
                <a:off x="84970" y="0"/>
                <a:ext cx="358817" cy="276998"/>
              </a:xfrm>
              <a:prstGeom prst="rect">
                <a:avLst/>
              </a:prstGeom>
              <a:noFill/>
              <a:ln w="12700" cap="flat">
                <a:noFill/>
                <a:miter lim="400000"/>
              </a:ln>
              <a:effectLst>
                <a:outerShdw blurRad="38100" dist="20000" dir="5400000" rotWithShape="0">
                  <a:srgbClr val="000000">
                    <a:alpha val="38000"/>
                  </a:srgbClr>
                </a:outerShdw>
              </a:effectLst>
              <a:extLst>
                <a:ext uri="{C572A759-6A51-4108-AA02-DFA0A04FC94B}">
                  <ma14:wrappingTextBoxFlag xmlns="" xmlns:ma14="http://schemas.microsoft.com/office/mac/drawingml/2011/main" val="1"/>
                </a:ext>
              </a:extLst>
            </p:spPr>
            <p:txBody>
              <a:bodyPr wrap="square" lIns="0" tIns="0" rIns="0" bIns="0" numCol="1" anchor="t">
                <a:spAutoFit/>
              </a:bodyPr>
              <a:lstStyle>
                <a:lvl1pPr>
                  <a:defRPr sz="1800" b="1"/>
                </a:lvl1pPr>
              </a:lstStyle>
              <a:p>
                <a:pPr hangingPunct="1">
                  <a:defRPr b="0"/>
                </a:pPr>
                <a:r>
                  <a:rPr kern="1200">
                    <a:solidFill>
                      <a:prstClr val="black"/>
                    </a:solidFill>
                    <a:latin typeface="Calibri"/>
                  </a:rPr>
                  <a:t>3</a:t>
                </a:r>
              </a:p>
            </p:txBody>
          </p:sp>
        </p:grpSp>
        <p:grpSp>
          <p:nvGrpSpPr>
            <p:cNvPr id="25" name="Group 153"/>
            <p:cNvGrpSpPr/>
            <p:nvPr/>
          </p:nvGrpSpPr>
          <p:grpSpPr>
            <a:xfrm>
              <a:off x="1061877" y="1918344"/>
              <a:ext cx="443788" cy="349757"/>
              <a:chOff x="0" y="0"/>
              <a:chExt cx="443787" cy="349755"/>
            </a:xfrm>
          </p:grpSpPr>
          <p:sp>
            <p:nvSpPr>
              <p:cNvPr id="29" name="Shape 151"/>
              <p:cNvSpPr/>
              <p:nvPr/>
            </p:nvSpPr>
            <p:spPr>
              <a:xfrm>
                <a:off x="0" y="906"/>
                <a:ext cx="358816" cy="34884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50800" cap="flat">
                <a:solidFill>
                  <a:srgbClr val="1B4F91"/>
                </a:solidFill>
                <a:prstDash val="solid"/>
                <a:miter lim="400000"/>
              </a:ln>
              <a:effectLst/>
            </p:spPr>
            <p:txBody>
              <a:bodyPr wrap="square" lIns="0" tIns="0" rIns="0" bIns="0" numCol="1" anchor="ctr">
                <a:noAutofit/>
              </a:bodyPr>
              <a:lstStyle/>
              <a:p>
                <a:pPr hangingPunct="1"/>
                <a:endParaRPr kern="1200">
                  <a:solidFill>
                    <a:prstClr val="black"/>
                  </a:solidFill>
                  <a:latin typeface="Calibri"/>
                </a:endParaRPr>
              </a:p>
            </p:txBody>
          </p:sp>
          <p:sp>
            <p:nvSpPr>
              <p:cNvPr id="30" name="Shape 152"/>
              <p:cNvSpPr/>
              <p:nvPr/>
            </p:nvSpPr>
            <p:spPr>
              <a:xfrm>
                <a:off x="84970" y="0"/>
                <a:ext cx="358817" cy="276997"/>
              </a:xfrm>
              <a:prstGeom prst="rect">
                <a:avLst/>
              </a:prstGeom>
              <a:noFill/>
              <a:ln w="12700" cap="flat">
                <a:noFill/>
                <a:miter lim="400000"/>
              </a:ln>
              <a:effectLst>
                <a:outerShdw blurRad="38100" dist="20000" dir="5400000" rotWithShape="0">
                  <a:srgbClr val="000000">
                    <a:alpha val="38000"/>
                  </a:srgbClr>
                </a:outerShdw>
              </a:effectLst>
              <a:extLst>
                <a:ext uri="{C572A759-6A51-4108-AA02-DFA0A04FC94B}">
                  <ma14:wrappingTextBoxFlag xmlns="" xmlns:ma14="http://schemas.microsoft.com/office/mac/drawingml/2011/main" val="1"/>
                </a:ext>
              </a:extLst>
            </p:spPr>
            <p:txBody>
              <a:bodyPr wrap="square" lIns="0" tIns="0" rIns="0" bIns="0" numCol="1" anchor="t">
                <a:spAutoFit/>
              </a:bodyPr>
              <a:lstStyle>
                <a:lvl1pPr>
                  <a:defRPr sz="1800" b="1"/>
                </a:lvl1pPr>
              </a:lstStyle>
              <a:p>
                <a:pPr hangingPunct="1">
                  <a:defRPr b="0"/>
                </a:pPr>
                <a:r>
                  <a:rPr kern="1200">
                    <a:solidFill>
                      <a:prstClr val="black"/>
                    </a:solidFill>
                    <a:latin typeface="Calibri"/>
                  </a:rPr>
                  <a:t>4</a:t>
                </a:r>
              </a:p>
            </p:txBody>
          </p:sp>
        </p:grpSp>
        <p:grpSp>
          <p:nvGrpSpPr>
            <p:cNvPr id="26" name="Group 156"/>
            <p:cNvGrpSpPr/>
            <p:nvPr/>
          </p:nvGrpSpPr>
          <p:grpSpPr>
            <a:xfrm>
              <a:off x="2167393" y="2589352"/>
              <a:ext cx="443788" cy="350662"/>
              <a:chOff x="0" y="0"/>
              <a:chExt cx="443786" cy="350661"/>
            </a:xfrm>
          </p:grpSpPr>
          <p:sp>
            <p:nvSpPr>
              <p:cNvPr id="27" name="Shape 154"/>
              <p:cNvSpPr/>
              <p:nvPr/>
            </p:nvSpPr>
            <p:spPr>
              <a:xfrm>
                <a:off x="0" y="906"/>
                <a:ext cx="358816" cy="34884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50800" cap="flat">
                <a:solidFill>
                  <a:srgbClr val="1B4F91"/>
                </a:solidFill>
                <a:prstDash val="solid"/>
                <a:miter lim="400000"/>
              </a:ln>
              <a:effectLst/>
            </p:spPr>
            <p:txBody>
              <a:bodyPr wrap="square" lIns="0" tIns="0" rIns="0" bIns="0" numCol="1" anchor="ctr">
                <a:noAutofit/>
              </a:bodyPr>
              <a:lstStyle/>
              <a:p>
                <a:pPr hangingPunct="1"/>
                <a:endParaRPr kern="1200">
                  <a:solidFill>
                    <a:prstClr val="black"/>
                  </a:solidFill>
                  <a:latin typeface="Calibri"/>
                </a:endParaRPr>
              </a:p>
            </p:txBody>
          </p:sp>
          <p:sp>
            <p:nvSpPr>
              <p:cNvPr id="28" name="Shape 155"/>
              <p:cNvSpPr/>
              <p:nvPr/>
            </p:nvSpPr>
            <p:spPr>
              <a:xfrm>
                <a:off x="84970" y="0"/>
                <a:ext cx="358817" cy="350662"/>
              </a:xfrm>
              <a:prstGeom prst="rect">
                <a:avLst/>
              </a:prstGeom>
              <a:noFill/>
              <a:ln w="12700" cap="flat">
                <a:noFill/>
                <a:miter lim="400000"/>
              </a:ln>
              <a:effectLst>
                <a:outerShdw blurRad="38100" dist="20000" dir="5400000" rotWithShape="0">
                  <a:srgbClr val="000000">
                    <a:alpha val="38000"/>
                  </a:srgbClr>
                </a:outerShdw>
              </a:effectLst>
              <a:extLst>
                <a:ext uri="{C572A759-6A51-4108-AA02-DFA0A04FC94B}">
                  <ma14:wrappingTextBoxFlag xmlns="" xmlns:ma14="http://schemas.microsoft.com/office/mac/drawingml/2011/main" val="1"/>
                </a:ext>
              </a:extLst>
            </p:spPr>
            <p:txBody>
              <a:bodyPr wrap="square" lIns="0" tIns="0" rIns="0" bIns="0" numCol="1" anchor="t">
                <a:noAutofit/>
              </a:bodyPr>
              <a:lstStyle>
                <a:lvl1pPr>
                  <a:defRPr sz="1800" b="1"/>
                </a:lvl1pPr>
              </a:lstStyle>
              <a:p>
                <a:pPr hangingPunct="1">
                  <a:defRPr b="0"/>
                </a:pPr>
                <a:r>
                  <a:rPr kern="1200">
                    <a:solidFill>
                      <a:prstClr val="black"/>
                    </a:solidFill>
                    <a:latin typeface="Calibri"/>
                  </a:rPr>
                  <a:t>5</a:t>
                </a:r>
              </a:p>
            </p:txBody>
          </p:sp>
        </p:grpSp>
      </p:grpSp>
      <p:sp>
        <p:nvSpPr>
          <p:cNvPr id="60" name="Rectangle 59"/>
          <p:cNvSpPr/>
          <p:nvPr/>
        </p:nvSpPr>
        <p:spPr>
          <a:xfrm>
            <a:off x="1777470" y="6115362"/>
            <a:ext cx="8783027" cy="553998"/>
          </a:xfrm>
          <a:prstGeom prst="rect">
            <a:avLst/>
          </a:prstGeom>
        </p:spPr>
        <p:txBody>
          <a:bodyPr wrap="square">
            <a:spAutoFit/>
          </a:bodyPr>
          <a:lstStyle/>
          <a:p>
            <a:pPr hangingPunct="1"/>
            <a:r>
              <a:rPr lang="en-AU" altLang="zh-CN" sz="1500" kern="1200" dirty="0">
                <a:solidFill>
                  <a:srgbClr val="0000FF"/>
                </a:solidFill>
                <a:latin typeface="Calibri"/>
                <a:ea typeface="宋体" panose="02010600030101010101" pitchFamily="2" charset="-122"/>
                <a:hlinkClick r:id="rId3" tooltip="Camille Jordan"/>
              </a:rPr>
              <a:t>J., Camille</a:t>
            </a:r>
            <a:r>
              <a:rPr lang="en-AU" altLang="zh-CN" sz="1500" kern="1200" dirty="0">
                <a:solidFill>
                  <a:srgbClr val="0000FF"/>
                </a:solidFill>
                <a:latin typeface="Calibri"/>
                <a:ea typeface="宋体" panose="02010600030101010101" pitchFamily="2" charset="-122"/>
              </a:rPr>
              <a:t> . </a:t>
            </a:r>
            <a:r>
              <a:rPr lang="en-AU" altLang="zh-CN" sz="1500" kern="1200" dirty="0">
                <a:solidFill>
                  <a:srgbClr val="0000FF"/>
                </a:solidFill>
                <a:latin typeface="Calibri"/>
                <a:ea typeface="宋体" panose="02010600030101010101" pitchFamily="2" charset="-122"/>
                <a:hlinkClick r:id="rId4"/>
              </a:rPr>
              <a:t>"Sur les assemblages de </a:t>
            </a:r>
            <a:r>
              <a:rPr lang="en-AU" altLang="zh-CN" sz="1500" kern="1200" dirty="0" err="1">
                <a:solidFill>
                  <a:srgbClr val="0000FF"/>
                </a:solidFill>
                <a:latin typeface="Calibri"/>
                <a:ea typeface="宋体" panose="02010600030101010101" pitchFamily="2" charset="-122"/>
                <a:hlinkClick r:id="rId4"/>
              </a:rPr>
              <a:t>lignes</a:t>
            </a:r>
            <a:r>
              <a:rPr lang="en-AU" altLang="zh-CN" sz="1500" kern="1200" dirty="0">
                <a:solidFill>
                  <a:srgbClr val="0000FF"/>
                </a:solidFill>
                <a:latin typeface="Calibri"/>
                <a:ea typeface="宋体" panose="02010600030101010101" pitchFamily="2" charset="-122"/>
                <a:hlinkClick r:id="rId4"/>
              </a:rPr>
              <a:t>"</a:t>
            </a:r>
            <a:r>
              <a:rPr lang="en-AU" altLang="zh-CN" sz="1500" kern="1200" dirty="0">
                <a:solidFill>
                  <a:srgbClr val="0000FF"/>
                </a:solidFill>
                <a:latin typeface="Calibri"/>
                <a:ea typeface="宋体" panose="02010600030101010101" pitchFamily="2" charset="-122"/>
              </a:rPr>
              <a:t>. </a:t>
            </a:r>
            <a:r>
              <a:rPr lang="en-AU" altLang="zh-CN" sz="1500" i="1" kern="1200" dirty="0">
                <a:solidFill>
                  <a:srgbClr val="0000FF"/>
                </a:solidFill>
                <a:latin typeface="Calibri"/>
                <a:ea typeface="宋体" panose="02010600030101010101" pitchFamily="2" charset="-122"/>
                <a:hlinkClick r:id="rId5" tooltip="Journal für die reine und angewandte Mathematik"/>
              </a:rPr>
              <a:t>Journal </a:t>
            </a:r>
            <a:r>
              <a:rPr lang="en-AU" altLang="zh-CN" sz="1500" i="1" kern="1200" dirty="0" err="1">
                <a:solidFill>
                  <a:srgbClr val="0000FF"/>
                </a:solidFill>
                <a:latin typeface="Calibri"/>
                <a:ea typeface="宋体" panose="02010600030101010101" pitchFamily="2" charset="-122"/>
                <a:hlinkClick r:id="rId5" tooltip="Journal für die reine und angewandte Mathematik"/>
              </a:rPr>
              <a:t>für</a:t>
            </a:r>
            <a:r>
              <a:rPr lang="en-AU" altLang="zh-CN" sz="1500" i="1" kern="1200" dirty="0">
                <a:solidFill>
                  <a:srgbClr val="0000FF"/>
                </a:solidFill>
                <a:latin typeface="Calibri"/>
                <a:ea typeface="宋体" panose="02010600030101010101" pitchFamily="2" charset="-122"/>
                <a:hlinkClick r:id="rId5" tooltip="Journal für die reine und angewandte Mathematik"/>
              </a:rPr>
              <a:t> die </a:t>
            </a:r>
            <a:r>
              <a:rPr lang="en-AU" altLang="zh-CN" sz="1500" i="1" kern="1200" dirty="0" err="1">
                <a:solidFill>
                  <a:srgbClr val="0000FF"/>
                </a:solidFill>
                <a:latin typeface="Calibri"/>
                <a:ea typeface="宋体" panose="02010600030101010101" pitchFamily="2" charset="-122"/>
                <a:hlinkClick r:id="rId5" tooltip="Journal für die reine und angewandte Mathematik"/>
              </a:rPr>
              <a:t>reine</a:t>
            </a:r>
            <a:r>
              <a:rPr lang="en-AU" altLang="zh-CN" sz="1500" i="1" kern="1200" dirty="0">
                <a:solidFill>
                  <a:srgbClr val="0000FF"/>
                </a:solidFill>
                <a:latin typeface="Calibri"/>
                <a:ea typeface="宋体" panose="02010600030101010101" pitchFamily="2" charset="-122"/>
                <a:hlinkClick r:id="rId5" tooltip="Journal für die reine und angewandte Mathematik"/>
              </a:rPr>
              <a:t> und </a:t>
            </a:r>
            <a:r>
              <a:rPr lang="en-AU" altLang="zh-CN" sz="1500" i="1" kern="1200" dirty="0" err="1">
                <a:solidFill>
                  <a:srgbClr val="0000FF"/>
                </a:solidFill>
                <a:latin typeface="Calibri"/>
                <a:ea typeface="宋体" panose="02010600030101010101" pitchFamily="2" charset="-122"/>
                <a:hlinkClick r:id="rId5" tooltip="Journal für die reine und angewandte Mathematik"/>
              </a:rPr>
              <a:t>angewandte</a:t>
            </a:r>
            <a:r>
              <a:rPr lang="en-AU" altLang="zh-CN" sz="1500" i="1" kern="1200" dirty="0">
                <a:solidFill>
                  <a:srgbClr val="0000FF"/>
                </a:solidFill>
                <a:latin typeface="Calibri"/>
                <a:ea typeface="宋体" panose="02010600030101010101" pitchFamily="2" charset="-122"/>
                <a:hlinkClick r:id="rId5" tooltip="Journal für die reine und angewandte Mathematik"/>
              </a:rPr>
              <a:t> </a:t>
            </a:r>
            <a:r>
              <a:rPr lang="en-AU" altLang="zh-CN" sz="1500" i="1" kern="1200" dirty="0" err="1">
                <a:solidFill>
                  <a:srgbClr val="0000FF"/>
                </a:solidFill>
                <a:latin typeface="Calibri"/>
                <a:ea typeface="宋体" panose="02010600030101010101" pitchFamily="2" charset="-122"/>
                <a:hlinkClick r:id="rId5" tooltip="Journal für die reine und angewandte Mathematik"/>
              </a:rPr>
              <a:t>Mathematik</a:t>
            </a:r>
            <a:r>
              <a:rPr lang="en-AU" altLang="zh-CN" sz="1500" kern="1200" dirty="0">
                <a:solidFill>
                  <a:srgbClr val="0000FF"/>
                </a:solidFill>
                <a:latin typeface="Calibri"/>
                <a:ea typeface="宋体" panose="02010600030101010101" pitchFamily="2" charset="-122"/>
              </a:rPr>
              <a:t> (in French). 70 (2): 185–190, 1869.</a:t>
            </a:r>
            <a:endParaRPr lang="zh-CN" altLang="en-US" sz="1500" kern="1200" dirty="0">
              <a:solidFill>
                <a:srgbClr val="0000FF"/>
              </a:solidFill>
              <a:latin typeface="Calibri"/>
              <a:ea typeface="宋体" panose="02010600030101010101" pitchFamily="2" charset="-122"/>
            </a:endParaRPr>
          </a:p>
        </p:txBody>
      </p:sp>
    </p:spTree>
    <p:extLst>
      <p:ext uri="{BB962C8B-B14F-4D97-AF65-F5344CB8AC3E}">
        <p14:creationId xmlns:p14="http://schemas.microsoft.com/office/powerpoint/2010/main" val="213706547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solidFill>
                  <a:schemeClr val="accent1">
                    <a:lumMod val="75000"/>
                  </a:schemeClr>
                </a:solidFill>
              </a:rPr>
              <a:t>K-vertex connected components</a:t>
            </a:r>
            <a:endParaRPr lang="zh-CN" altLang="en-US" dirty="0">
              <a:solidFill>
                <a:schemeClr val="accent1">
                  <a:lumMod val="75000"/>
                </a:schemeClr>
              </a:solidFill>
            </a:endParaRPr>
          </a:p>
        </p:txBody>
      </p:sp>
      <p:sp>
        <p:nvSpPr>
          <p:cNvPr id="3" name="Content Placeholder 2"/>
          <p:cNvSpPr>
            <a:spLocks noGrp="1"/>
          </p:cNvSpPr>
          <p:nvPr>
            <p:ph idx="1"/>
          </p:nvPr>
        </p:nvSpPr>
        <p:spPr/>
        <p:txBody>
          <a:bodyPr/>
          <a:lstStyle/>
          <a:p>
            <a:pPr marL="342900" lvl="1" indent="-342900">
              <a:buFont typeface="Arial" pitchFamily="34" charset="0"/>
              <a:buChar char="•"/>
            </a:pPr>
            <a:r>
              <a:rPr lang="en-US" altLang="zh-CN" sz="2400" dirty="0"/>
              <a:t>Given a graph G, a </a:t>
            </a:r>
            <a:r>
              <a:rPr lang="en-US" altLang="zh-CN" sz="2400" dirty="0" err="1"/>
              <a:t>subgraph</a:t>
            </a:r>
            <a:r>
              <a:rPr lang="en-US" altLang="zh-CN" sz="2400" dirty="0"/>
              <a:t> is k-vertex connected if it is still connected after removing any set of (k-1) vertices from it</a:t>
            </a:r>
          </a:p>
          <a:p>
            <a:endParaRPr lang="zh-CN" altLang="en-US" dirty="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25766" y="2715934"/>
            <a:ext cx="3740468" cy="24412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Shape 118"/>
          <p:cNvSpPr/>
          <p:nvPr/>
        </p:nvSpPr>
        <p:spPr>
          <a:xfrm>
            <a:off x="5087889" y="2852936"/>
            <a:ext cx="2950353" cy="2520280"/>
          </a:xfrm>
          <a:prstGeom prst="roundRect">
            <a:avLst>
              <a:gd name="adj" fmla="val 10060"/>
            </a:avLst>
          </a:prstGeom>
          <a:noFill/>
          <a:ln w="25400">
            <a:solidFill>
              <a:srgbClr val="CC9900"/>
            </a:solidFill>
          </a:ln>
          <a:effectLst>
            <a:outerShdw blurRad="38100" dist="23000" dir="5400000" rotWithShape="0">
              <a:srgbClr val="000000">
                <a:alpha val="35000"/>
              </a:srgbClr>
            </a:outerShdw>
          </a:effectLst>
        </p:spPr>
        <p:txBody>
          <a:bodyPr lIns="45719" rIns="45719" anchor="ctr"/>
          <a:lstStyle/>
          <a:p>
            <a:pPr hangingPunct="1"/>
            <a:endParaRPr kern="1200">
              <a:solidFill>
                <a:prstClr val="black"/>
              </a:solidFill>
              <a:latin typeface="Calibri"/>
            </a:endParaRPr>
          </a:p>
        </p:txBody>
      </p:sp>
      <p:sp>
        <p:nvSpPr>
          <p:cNvPr id="8" name="Shape 119"/>
          <p:cNvSpPr/>
          <p:nvPr/>
        </p:nvSpPr>
        <p:spPr>
          <a:xfrm>
            <a:off x="5741892" y="5445224"/>
            <a:ext cx="4674589" cy="369332"/>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p>
            <a:pPr hangingPunct="1">
              <a:defRPr sz="1800"/>
            </a:pPr>
            <a:r>
              <a:rPr sz="2400" b="1" kern="1200" dirty="0">
                <a:solidFill>
                  <a:prstClr val="black"/>
                </a:solidFill>
                <a:latin typeface="Calibri"/>
              </a:rPr>
              <a:t>2-</a:t>
            </a:r>
            <a:r>
              <a:rPr lang="en-US" sz="2400" b="1" kern="1200" dirty="0">
                <a:solidFill>
                  <a:prstClr val="black"/>
                </a:solidFill>
                <a:latin typeface="Calibri"/>
              </a:rPr>
              <a:t>vertex</a:t>
            </a:r>
            <a:r>
              <a:rPr sz="2400" b="1" kern="1200" dirty="0">
                <a:solidFill>
                  <a:prstClr val="black"/>
                </a:solidFill>
                <a:latin typeface="Calibri"/>
              </a:rPr>
              <a:t> connected components</a:t>
            </a:r>
          </a:p>
        </p:txBody>
      </p:sp>
      <p:sp>
        <p:nvSpPr>
          <p:cNvPr id="9" name="Rectangle 8"/>
          <p:cNvSpPr/>
          <p:nvPr/>
        </p:nvSpPr>
        <p:spPr>
          <a:xfrm>
            <a:off x="1775520" y="6202179"/>
            <a:ext cx="8712968" cy="338554"/>
          </a:xfrm>
          <a:prstGeom prst="rect">
            <a:avLst/>
          </a:prstGeom>
        </p:spPr>
        <p:txBody>
          <a:bodyPr wrap="square">
            <a:spAutoFit/>
          </a:bodyPr>
          <a:lstStyle/>
          <a:p>
            <a:pPr hangingPunct="1"/>
            <a:r>
              <a:rPr lang="en-US" altLang="zh-CN" sz="1600" kern="1200" dirty="0">
                <a:solidFill>
                  <a:srgbClr val="0000FF"/>
                </a:solidFill>
                <a:latin typeface="Calibri"/>
                <a:ea typeface="宋体" panose="02010600030101010101" pitchFamily="2" charset="-122"/>
              </a:rPr>
              <a:t>S. Even and R. E. </a:t>
            </a:r>
            <a:r>
              <a:rPr lang="en-US" altLang="zh-CN" sz="1600" kern="1200" dirty="0" err="1">
                <a:solidFill>
                  <a:srgbClr val="0000FF"/>
                </a:solidFill>
                <a:latin typeface="Calibri"/>
                <a:ea typeface="宋体" panose="02010600030101010101" pitchFamily="2" charset="-122"/>
              </a:rPr>
              <a:t>Tarjan</a:t>
            </a:r>
            <a:r>
              <a:rPr lang="en-US" altLang="zh-CN" sz="1600" kern="1200" dirty="0">
                <a:solidFill>
                  <a:srgbClr val="0000FF"/>
                </a:solidFill>
                <a:latin typeface="Calibri"/>
                <a:ea typeface="宋体" panose="02010600030101010101" pitchFamily="2" charset="-122"/>
              </a:rPr>
              <a:t>. Network flow and testing graph connectivity. SIAM J. </a:t>
            </a:r>
            <a:r>
              <a:rPr lang="en-US" altLang="zh-CN" sz="1600" kern="1200" dirty="0" err="1">
                <a:solidFill>
                  <a:srgbClr val="0000FF"/>
                </a:solidFill>
                <a:latin typeface="Calibri"/>
                <a:ea typeface="宋体" panose="02010600030101010101" pitchFamily="2" charset="-122"/>
              </a:rPr>
              <a:t>Comput</a:t>
            </a:r>
            <a:r>
              <a:rPr lang="en-US" altLang="zh-CN" sz="1600" kern="1200" dirty="0">
                <a:solidFill>
                  <a:srgbClr val="0000FF"/>
                </a:solidFill>
                <a:latin typeface="Calibri"/>
                <a:ea typeface="宋体" panose="02010600030101010101" pitchFamily="2" charset="-122"/>
              </a:rPr>
              <a:t>., 4, 1975.</a:t>
            </a:r>
            <a:endParaRPr lang="zh-CN" altLang="en-US" sz="1600" kern="1200" dirty="0">
              <a:solidFill>
                <a:srgbClr val="0000FF"/>
              </a:solidFill>
              <a:latin typeface="Calibri"/>
              <a:ea typeface="宋体" panose="02010600030101010101" pitchFamily="2" charset="-122"/>
            </a:endParaRPr>
          </a:p>
        </p:txBody>
      </p:sp>
    </p:spTree>
    <p:extLst>
      <p:ext uri="{BB962C8B-B14F-4D97-AF65-F5344CB8AC3E}">
        <p14:creationId xmlns:p14="http://schemas.microsoft.com/office/powerpoint/2010/main" val="249139828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solidFill>
                  <a:schemeClr val="accent1">
                    <a:lumMod val="75000"/>
                  </a:schemeClr>
                </a:solidFill>
              </a:rPr>
              <a:t>Hierarchical decomposition</a:t>
            </a:r>
            <a:endParaRPr lang="zh-CN" altLang="en-US" dirty="0">
              <a:solidFill>
                <a:schemeClr val="accent1">
                  <a:lumMod val="75000"/>
                </a:schemeClr>
              </a:solidFill>
            </a:endParaRPr>
          </a:p>
        </p:txBody>
      </p:sp>
      <p:sp>
        <p:nvSpPr>
          <p:cNvPr id="3" name="Content Placeholder 2"/>
          <p:cNvSpPr>
            <a:spLocks noGrp="1"/>
          </p:cNvSpPr>
          <p:nvPr>
            <p:ph idx="1"/>
          </p:nvPr>
        </p:nvSpPr>
        <p:spPr/>
        <p:txBody>
          <a:bodyPr/>
          <a:lstStyle/>
          <a:p>
            <a:r>
              <a:rPr lang="en-US" altLang="zh-CN" dirty="0"/>
              <a:t>Compute cohesive subgraphs w.r.t all possible parameters, e.g., </a:t>
            </a:r>
            <a:r>
              <a:rPr lang="en-US" altLang="zh-CN" i="1" dirty="0"/>
              <a:t>k</a:t>
            </a:r>
            <a:r>
              <a:rPr lang="en-US" altLang="zh-CN" dirty="0"/>
              <a:t>-core for all possible </a:t>
            </a:r>
            <a:r>
              <a:rPr lang="en-US" altLang="zh-CN" i="1" dirty="0"/>
              <a:t>k</a:t>
            </a:r>
            <a:r>
              <a:rPr lang="en-US" altLang="zh-CN" dirty="0"/>
              <a:t> values</a:t>
            </a:r>
            <a:endParaRPr lang="zh-CN" altLang="en-US" dirty="0"/>
          </a:p>
        </p:txBody>
      </p:sp>
    </p:spTree>
    <p:extLst>
      <p:ext uri="{BB962C8B-B14F-4D97-AF65-F5344CB8AC3E}">
        <p14:creationId xmlns:p14="http://schemas.microsoft.com/office/powerpoint/2010/main" val="33691701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solidFill>
                  <a:schemeClr val="accent1">
                    <a:lumMod val="75000"/>
                  </a:schemeClr>
                </a:solidFill>
              </a:rPr>
              <a:t>Hierarchical decomposition</a:t>
            </a:r>
            <a:endParaRPr lang="zh-CN" altLang="en-US" dirty="0">
              <a:solidFill>
                <a:schemeClr val="accent1">
                  <a:lumMod val="75000"/>
                </a:schemeClr>
              </a:solidFill>
            </a:endParaRP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38525" y="1412777"/>
            <a:ext cx="5314950" cy="4486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1777470" y="6021288"/>
            <a:ext cx="8783027" cy="338554"/>
          </a:xfrm>
          <a:prstGeom prst="rect">
            <a:avLst/>
          </a:prstGeom>
        </p:spPr>
        <p:txBody>
          <a:bodyPr wrap="square">
            <a:spAutoFit/>
          </a:bodyPr>
          <a:lstStyle/>
          <a:p>
            <a:pPr hangingPunct="1"/>
            <a:r>
              <a:rPr lang="en-AU" altLang="zh-CN" sz="1600" kern="1200" dirty="0">
                <a:solidFill>
                  <a:srgbClr val="0000FF"/>
                </a:solidFill>
                <a:latin typeface="Calibri"/>
                <a:ea typeface="宋体" panose="02010600030101010101" pitchFamily="2" charset="-122"/>
              </a:rPr>
              <a:t>C. </a:t>
            </a:r>
            <a:r>
              <a:rPr lang="en-AU" altLang="zh-CN" sz="1600" kern="1200" dirty="0" err="1">
                <a:solidFill>
                  <a:srgbClr val="0000FF"/>
                </a:solidFill>
                <a:latin typeface="Calibri"/>
                <a:ea typeface="宋体" panose="02010600030101010101" pitchFamily="2" charset="-122"/>
              </a:rPr>
              <a:t>Giatsidis</a:t>
            </a:r>
            <a:r>
              <a:rPr lang="en-AU" altLang="zh-CN" sz="1600" kern="1200" dirty="0">
                <a:solidFill>
                  <a:srgbClr val="0000FF"/>
                </a:solidFill>
                <a:latin typeface="Calibri"/>
                <a:ea typeface="宋体" panose="02010600030101010101" pitchFamily="2" charset="-122"/>
              </a:rPr>
              <a:t> </a:t>
            </a:r>
            <a:r>
              <a:rPr lang="en-AU" altLang="zh-CN" sz="1600" i="1" kern="1200" dirty="0">
                <a:solidFill>
                  <a:srgbClr val="0000FF"/>
                </a:solidFill>
                <a:latin typeface="Calibri"/>
                <a:ea typeface="宋体" panose="02010600030101010101" pitchFamily="2" charset="-122"/>
              </a:rPr>
              <a:t>et al, </a:t>
            </a:r>
            <a:r>
              <a:rPr lang="en-AU" altLang="zh-CN" sz="1600" kern="1200" dirty="0">
                <a:solidFill>
                  <a:srgbClr val="0000FF"/>
                </a:solidFill>
                <a:latin typeface="Calibri"/>
                <a:ea typeface="宋体" panose="02010600030101010101" pitchFamily="2" charset="-122"/>
              </a:rPr>
              <a:t>Journal of Machine Learning Research, 2016. </a:t>
            </a:r>
            <a:endParaRPr lang="zh-CN" altLang="en-US" sz="1500" i="1" kern="1200" dirty="0">
              <a:solidFill>
                <a:srgbClr val="0000FF"/>
              </a:solidFill>
              <a:latin typeface="Calibri"/>
              <a:ea typeface="宋体" panose="02010600030101010101" pitchFamily="2" charset="-122"/>
            </a:endParaRPr>
          </a:p>
        </p:txBody>
      </p:sp>
    </p:spTree>
    <p:extLst>
      <p:ext uri="{BB962C8B-B14F-4D97-AF65-F5344CB8AC3E}">
        <p14:creationId xmlns:p14="http://schemas.microsoft.com/office/powerpoint/2010/main" val="330176601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solidFill>
                  <a:schemeClr val="accent1">
                    <a:lumMod val="75000"/>
                  </a:schemeClr>
                </a:solidFill>
              </a:rPr>
              <a:t>Different Cohesive Models</a:t>
            </a:r>
            <a:endParaRPr lang="zh-CN" altLang="en-US" dirty="0">
              <a:solidFill>
                <a:schemeClr val="accent1">
                  <a:lumMod val="75000"/>
                </a:schemeClr>
              </a:solidFill>
            </a:endParaRPr>
          </a:p>
        </p:txBody>
      </p:sp>
      <p:sp>
        <p:nvSpPr>
          <p:cNvPr id="3" name="Content Placeholder 2"/>
          <p:cNvSpPr>
            <a:spLocks noGrp="1"/>
          </p:cNvSpPr>
          <p:nvPr>
            <p:ph idx="1"/>
          </p:nvPr>
        </p:nvSpPr>
        <p:spPr/>
        <p:txBody>
          <a:bodyPr/>
          <a:lstStyle/>
          <a:p>
            <a:r>
              <a:rPr lang="en-US" altLang="zh-CN" dirty="0"/>
              <a:t>Level of cohesiveness</a:t>
            </a:r>
          </a:p>
          <a:p>
            <a:endParaRPr lang="en-US" altLang="zh-CN" dirty="0"/>
          </a:p>
          <a:p>
            <a:r>
              <a:rPr lang="en-US" altLang="zh-CN" dirty="0"/>
              <a:t>Computational cost</a:t>
            </a:r>
          </a:p>
          <a:p>
            <a:endParaRPr lang="en-US" altLang="zh-CN" dirty="0"/>
          </a:p>
          <a:p>
            <a:r>
              <a:rPr lang="en-US" altLang="zh-CN" dirty="0"/>
              <a:t>Different applications</a:t>
            </a:r>
            <a:endParaRPr lang="zh-CN" altLang="en-US" dirty="0"/>
          </a:p>
        </p:txBody>
      </p:sp>
    </p:spTree>
    <p:extLst>
      <p:ext uri="{BB962C8B-B14F-4D97-AF65-F5344CB8AC3E}">
        <p14:creationId xmlns:p14="http://schemas.microsoft.com/office/powerpoint/2010/main" val="366462314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Shape 54"/>
          <p:cNvSpPr txBox="1">
            <a:spLocks noGrp="1"/>
          </p:cNvSpPr>
          <p:nvPr>
            <p:ph type="ctrTitle"/>
          </p:nvPr>
        </p:nvSpPr>
        <p:spPr>
          <a:xfrm>
            <a:off x="1" y="1555511"/>
            <a:ext cx="12423279" cy="2027635"/>
          </a:xfrm>
          <a:prstGeom prst="rect">
            <a:avLst/>
          </a:prstGeom>
        </p:spPr>
        <p:txBody>
          <a:bodyPr vert="horz" lIns="121900" tIns="121900" rIns="121900" bIns="121900" rtlCol="0" anchor="b" anchorCtr="0">
            <a:noAutofit/>
          </a:bodyPr>
          <a:lstStyle/>
          <a:p>
            <a:pPr lvl="0"/>
            <a:r>
              <a:rPr lang="en-US" sz="5333" b="1" dirty="0">
                <a:latin typeface="Times New Roman" panose="02020603050405020304" pitchFamily="18" charset="0"/>
                <a:cs typeface="Times New Roman" panose="02020603050405020304" pitchFamily="18" charset="0"/>
              </a:rPr>
              <a:t>Butterfly Counting for Large-scale Bipartite Networks</a:t>
            </a:r>
            <a:endParaRPr lang="en" sz="5333" b="1" dirty="0">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Shape 60"/>
          <p:cNvSpPr txBox="1">
            <a:spLocks noGrp="1"/>
          </p:cNvSpPr>
          <p:nvPr>
            <p:ph type="title"/>
          </p:nvPr>
        </p:nvSpPr>
        <p:spPr>
          <a:xfrm>
            <a:off x="415601" y="267634"/>
            <a:ext cx="11360799" cy="763599"/>
          </a:xfrm>
          <a:prstGeom prst="rect">
            <a:avLst/>
          </a:prstGeom>
        </p:spPr>
        <p:txBody>
          <a:bodyPr spcFirstLastPara="1" vert="horz" wrap="square" lIns="121900" tIns="121900" rIns="121900" bIns="121900" rtlCol="0" anchor="t" anchorCtr="0">
            <a:noAutofit/>
          </a:bodyPr>
          <a:lstStyle/>
          <a:p>
            <a:r>
              <a:rPr lang="en-US" altLang="zh-CN" dirty="0">
                <a:solidFill>
                  <a:srgbClr val="000000"/>
                </a:solidFill>
              </a:rPr>
              <a:t>Introduction</a:t>
            </a:r>
            <a:endParaRPr lang="en" sz="3200" b="1" dirty="0"/>
          </a:p>
        </p:txBody>
      </p:sp>
      <p:pic>
        <p:nvPicPr>
          <p:cNvPr id="63" name="Shape 63"/>
          <p:cNvPicPr preferRelativeResize="0"/>
          <p:nvPr/>
        </p:nvPicPr>
        <p:blipFill>
          <a:blip r:embed="rId3">
            <a:alphaModFix/>
          </a:blip>
          <a:stretch>
            <a:fillRect/>
          </a:stretch>
        </p:blipFill>
        <p:spPr>
          <a:xfrm>
            <a:off x="0" y="988416"/>
            <a:ext cx="12192000" cy="85632"/>
          </a:xfrm>
          <a:prstGeom prst="rect">
            <a:avLst/>
          </a:prstGeom>
          <a:noFill/>
          <a:ln>
            <a:noFill/>
          </a:ln>
        </p:spPr>
      </p:pic>
      <p:sp>
        <p:nvSpPr>
          <p:cNvPr id="2" name="灯片编号占位符 1">
            <a:extLst>
              <a:ext uri="{FF2B5EF4-FFF2-40B4-BE49-F238E27FC236}">
                <a16:creationId xmlns:a16="http://schemas.microsoft.com/office/drawing/2014/main" id="{23649304-612B-4044-93C3-362513A40634}"/>
              </a:ext>
            </a:extLst>
          </p:cNvPr>
          <p:cNvSpPr>
            <a:spLocks noGrp="1"/>
          </p:cNvSpPr>
          <p:nvPr>
            <p:ph type="sldNum" idx="12"/>
          </p:nvPr>
        </p:nvSpPr>
        <p:spPr/>
        <p:txBody>
          <a:bodyPr/>
          <a:lstStyle/>
          <a:p>
            <a:fld id="{00000000-1234-1234-1234-123412341234}" type="slidenum">
              <a:rPr lang="en" smtClean="0"/>
              <a:pPr/>
              <a:t>116</a:t>
            </a:fld>
            <a:endParaRPr lang="en"/>
          </a:p>
        </p:txBody>
      </p:sp>
      <p:sp>
        <p:nvSpPr>
          <p:cNvPr id="10" name="矩形 9">
            <a:extLst>
              <a:ext uri="{FF2B5EF4-FFF2-40B4-BE49-F238E27FC236}">
                <a16:creationId xmlns:a16="http://schemas.microsoft.com/office/drawing/2014/main" id="{D92ADF40-3781-44D2-816F-37D6C722CE50}"/>
              </a:ext>
            </a:extLst>
          </p:cNvPr>
          <p:cNvSpPr/>
          <p:nvPr/>
        </p:nvSpPr>
        <p:spPr>
          <a:xfrm>
            <a:off x="436006" y="827388"/>
            <a:ext cx="5429956" cy="872098"/>
          </a:xfrm>
          <a:prstGeom prst="rect">
            <a:avLst/>
          </a:prstGeom>
        </p:spPr>
        <p:txBody>
          <a:bodyPr wrap="square">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9pPr>
          </a:lstStyle>
          <a:p>
            <a:endParaRPr lang="zh-CN" altLang="en-US" sz="2400" i="1" dirty="0">
              <a:solidFill>
                <a:schemeClr val="tx1"/>
              </a:solidFill>
            </a:endParaRPr>
          </a:p>
          <a:p>
            <a:r>
              <a:rPr lang="en-US" altLang="zh-CN" sz="2667" dirty="0"/>
              <a:t>Bipartite network:</a:t>
            </a:r>
          </a:p>
        </p:txBody>
      </p:sp>
      <p:cxnSp>
        <p:nvCxnSpPr>
          <p:cNvPr id="12" name="直接连接符 11">
            <a:extLst>
              <a:ext uri="{FF2B5EF4-FFF2-40B4-BE49-F238E27FC236}">
                <a16:creationId xmlns:a16="http://schemas.microsoft.com/office/drawing/2014/main" id="{CDC43CAB-5B8F-4B27-94C6-926673320FBC}"/>
              </a:ext>
            </a:extLst>
          </p:cNvPr>
          <p:cNvCxnSpPr>
            <a:cxnSpLocks/>
            <a:stCxn id="45" idx="0"/>
            <a:endCxn id="42" idx="4"/>
          </p:cNvCxnSpPr>
          <p:nvPr/>
        </p:nvCxnSpPr>
        <p:spPr>
          <a:xfrm flipV="1">
            <a:off x="4779306" y="3375502"/>
            <a:ext cx="2179263" cy="1345573"/>
          </a:xfrm>
          <a:prstGeom prst="line">
            <a:avLst/>
          </a:prstGeom>
          <a:ln w="11176">
            <a:solidFill>
              <a:srgbClr val="000000"/>
            </a:solidFill>
          </a:ln>
        </p:spPr>
        <p:style>
          <a:lnRef idx="1">
            <a:schemeClr val="dk1"/>
          </a:lnRef>
          <a:fillRef idx="0">
            <a:schemeClr val="dk1"/>
          </a:fillRef>
          <a:effectRef idx="0">
            <a:schemeClr val="dk1"/>
          </a:effectRef>
          <a:fontRef idx="minor">
            <a:schemeClr val="tx1"/>
          </a:fontRef>
        </p:style>
      </p:cxnSp>
      <p:cxnSp>
        <p:nvCxnSpPr>
          <p:cNvPr id="13" name="直接连接符 12">
            <a:extLst>
              <a:ext uri="{FF2B5EF4-FFF2-40B4-BE49-F238E27FC236}">
                <a16:creationId xmlns:a16="http://schemas.microsoft.com/office/drawing/2014/main" id="{7628B1FA-AFD8-42CA-ABF8-44BD60394D43}"/>
              </a:ext>
            </a:extLst>
          </p:cNvPr>
          <p:cNvCxnSpPr>
            <a:cxnSpLocks/>
            <a:stCxn id="46" idx="7"/>
            <a:endCxn id="43" idx="4"/>
          </p:cNvCxnSpPr>
          <p:nvPr/>
        </p:nvCxnSpPr>
        <p:spPr>
          <a:xfrm flipV="1">
            <a:off x="6244762" y="3375502"/>
            <a:ext cx="2153807" cy="1354076"/>
          </a:xfrm>
          <a:prstGeom prst="line">
            <a:avLst/>
          </a:prstGeom>
          <a:ln w="11176">
            <a:solidFill>
              <a:srgbClr val="000000"/>
            </a:solidFill>
          </a:ln>
        </p:spPr>
        <p:style>
          <a:lnRef idx="1">
            <a:schemeClr val="dk1"/>
          </a:lnRef>
          <a:fillRef idx="0">
            <a:schemeClr val="dk1"/>
          </a:fillRef>
          <a:effectRef idx="0">
            <a:schemeClr val="dk1"/>
          </a:effectRef>
          <a:fontRef idx="minor">
            <a:schemeClr val="tx1"/>
          </a:fontRef>
        </p:style>
      </p:cxnSp>
      <p:cxnSp>
        <p:nvCxnSpPr>
          <p:cNvPr id="15" name="直接连接符 14">
            <a:extLst>
              <a:ext uri="{FF2B5EF4-FFF2-40B4-BE49-F238E27FC236}">
                <a16:creationId xmlns:a16="http://schemas.microsoft.com/office/drawing/2014/main" id="{D3A90C57-EAAA-4823-A74B-D4B3DC7B4EE4}"/>
              </a:ext>
            </a:extLst>
          </p:cNvPr>
          <p:cNvCxnSpPr>
            <a:cxnSpLocks/>
            <a:stCxn id="48" idx="0"/>
            <a:endCxn id="43" idx="4"/>
          </p:cNvCxnSpPr>
          <p:nvPr/>
        </p:nvCxnSpPr>
        <p:spPr>
          <a:xfrm flipH="1" flipV="1">
            <a:off x="8398569" y="3375502"/>
            <a:ext cx="700737" cy="1343532"/>
          </a:xfrm>
          <a:prstGeom prst="line">
            <a:avLst/>
          </a:prstGeom>
          <a:ln w="11176">
            <a:solidFill>
              <a:srgbClr val="000000"/>
            </a:solidFill>
          </a:ln>
        </p:spPr>
        <p:style>
          <a:lnRef idx="1">
            <a:schemeClr val="dk1"/>
          </a:lnRef>
          <a:fillRef idx="0">
            <a:schemeClr val="dk1"/>
          </a:fillRef>
          <a:effectRef idx="0">
            <a:schemeClr val="dk1"/>
          </a:effectRef>
          <a:fontRef idx="minor">
            <a:schemeClr val="tx1"/>
          </a:fontRef>
        </p:style>
      </p:cxnSp>
      <p:cxnSp>
        <p:nvCxnSpPr>
          <p:cNvPr id="16" name="直接连接符 15">
            <a:extLst>
              <a:ext uri="{FF2B5EF4-FFF2-40B4-BE49-F238E27FC236}">
                <a16:creationId xmlns:a16="http://schemas.microsoft.com/office/drawing/2014/main" id="{B96EF205-62AE-461D-B971-8154369C1EEB}"/>
              </a:ext>
            </a:extLst>
          </p:cNvPr>
          <p:cNvCxnSpPr>
            <a:cxnSpLocks/>
            <a:stCxn id="46" idx="7"/>
            <a:endCxn id="42" idx="4"/>
          </p:cNvCxnSpPr>
          <p:nvPr/>
        </p:nvCxnSpPr>
        <p:spPr>
          <a:xfrm flipV="1">
            <a:off x="6244762" y="3375502"/>
            <a:ext cx="713807" cy="1354076"/>
          </a:xfrm>
          <a:prstGeom prst="line">
            <a:avLst/>
          </a:prstGeom>
          <a:ln w="11176">
            <a:solidFill>
              <a:srgbClr val="000000"/>
            </a:solidFill>
          </a:ln>
        </p:spPr>
        <p:style>
          <a:lnRef idx="1">
            <a:schemeClr val="dk1"/>
          </a:lnRef>
          <a:fillRef idx="0">
            <a:schemeClr val="dk1"/>
          </a:fillRef>
          <a:effectRef idx="0">
            <a:schemeClr val="dk1"/>
          </a:effectRef>
          <a:fontRef idx="minor">
            <a:schemeClr val="tx1"/>
          </a:fontRef>
        </p:style>
      </p:cxnSp>
      <p:cxnSp>
        <p:nvCxnSpPr>
          <p:cNvPr id="17" name="直接连接符 16">
            <a:extLst>
              <a:ext uri="{FF2B5EF4-FFF2-40B4-BE49-F238E27FC236}">
                <a16:creationId xmlns:a16="http://schemas.microsoft.com/office/drawing/2014/main" id="{C78FD67D-D447-447E-9D7C-7CDCBF718D06}"/>
              </a:ext>
            </a:extLst>
          </p:cNvPr>
          <p:cNvCxnSpPr>
            <a:cxnSpLocks/>
            <a:stCxn id="44" idx="0"/>
            <a:endCxn id="41" idx="4"/>
          </p:cNvCxnSpPr>
          <p:nvPr/>
        </p:nvCxnSpPr>
        <p:spPr>
          <a:xfrm flipV="1">
            <a:off x="3339306" y="3375502"/>
            <a:ext cx="2204719" cy="1343532"/>
          </a:xfrm>
          <a:prstGeom prst="line">
            <a:avLst/>
          </a:prstGeom>
          <a:ln w="11176">
            <a:solidFill>
              <a:srgbClr val="000000"/>
            </a:solidFill>
          </a:ln>
        </p:spPr>
        <p:style>
          <a:lnRef idx="1">
            <a:schemeClr val="dk1"/>
          </a:lnRef>
          <a:fillRef idx="0">
            <a:schemeClr val="dk1"/>
          </a:fillRef>
          <a:effectRef idx="0">
            <a:schemeClr val="dk1"/>
          </a:effectRef>
          <a:fontRef idx="minor">
            <a:schemeClr val="tx1"/>
          </a:fontRef>
        </p:style>
      </p:cxnSp>
      <p:cxnSp>
        <p:nvCxnSpPr>
          <p:cNvPr id="18" name="直接连接符 17">
            <a:extLst>
              <a:ext uri="{FF2B5EF4-FFF2-40B4-BE49-F238E27FC236}">
                <a16:creationId xmlns:a16="http://schemas.microsoft.com/office/drawing/2014/main" id="{F644E3D0-9CA5-4A9C-9490-3B32B18BB513}"/>
              </a:ext>
            </a:extLst>
          </p:cNvPr>
          <p:cNvCxnSpPr>
            <a:cxnSpLocks/>
            <a:stCxn id="44" idx="0"/>
            <a:endCxn id="40" idx="4"/>
          </p:cNvCxnSpPr>
          <p:nvPr/>
        </p:nvCxnSpPr>
        <p:spPr>
          <a:xfrm flipV="1">
            <a:off x="3339306" y="3375502"/>
            <a:ext cx="739263" cy="1343532"/>
          </a:xfrm>
          <a:prstGeom prst="line">
            <a:avLst/>
          </a:prstGeom>
          <a:ln w="11176">
            <a:solidFill>
              <a:srgbClr val="000000"/>
            </a:solidFill>
          </a:ln>
        </p:spPr>
        <p:style>
          <a:lnRef idx="1">
            <a:schemeClr val="dk1"/>
          </a:lnRef>
          <a:fillRef idx="0">
            <a:schemeClr val="dk1"/>
          </a:fillRef>
          <a:effectRef idx="0">
            <a:schemeClr val="dk1"/>
          </a:effectRef>
          <a:fontRef idx="minor">
            <a:schemeClr val="tx1"/>
          </a:fontRef>
        </p:style>
      </p:cxnSp>
      <p:cxnSp>
        <p:nvCxnSpPr>
          <p:cNvPr id="19" name="直接连接符 18">
            <a:extLst>
              <a:ext uri="{FF2B5EF4-FFF2-40B4-BE49-F238E27FC236}">
                <a16:creationId xmlns:a16="http://schemas.microsoft.com/office/drawing/2014/main" id="{5859B60F-E7C9-4FCA-BEA3-4285AD3920F7}"/>
              </a:ext>
            </a:extLst>
          </p:cNvPr>
          <p:cNvCxnSpPr>
            <a:cxnSpLocks/>
            <a:stCxn id="47" idx="5"/>
            <a:endCxn id="42" idx="4"/>
          </p:cNvCxnSpPr>
          <p:nvPr/>
        </p:nvCxnSpPr>
        <p:spPr>
          <a:xfrm flipH="1" flipV="1">
            <a:off x="6958569" y="3375502"/>
            <a:ext cx="726193" cy="1406052"/>
          </a:xfrm>
          <a:prstGeom prst="line">
            <a:avLst/>
          </a:prstGeom>
          <a:ln w="11176">
            <a:solidFill>
              <a:srgbClr val="000000"/>
            </a:solidFill>
          </a:ln>
        </p:spPr>
        <p:style>
          <a:lnRef idx="1">
            <a:schemeClr val="dk1"/>
          </a:lnRef>
          <a:fillRef idx="0">
            <a:schemeClr val="dk1"/>
          </a:fillRef>
          <a:effectRef idx="0">
            <a:schemeClr val="dk1"/>
          </a:effectRef>
          <a:fontRef idx="minor">
            <a:schemeClr val="tx1"/>
          </a:fontRef>
        </p:style>
      </p:cxnSp>
      <p:cxnSp>
        <p:nvCxnSpPr>
          <p:cNvPr id="20" name="直接连接符 19">
            <a:extLst>
              <a:ext uri="{FF2B5EF4-FFF2-40B4-BE49-F238E27FC236}">
                <a16:creationId xmlns:a16="http://schemas.microsoft.com/office/drawing/2014/main" id="{607A6691-D9A4-4800-B3D9-A00D464B18B8}"/>
              </a:ext>
            </a:extLst>
          </p:cNvPr>
          <p:cNvCxnSpPr>
            <a:cxnSpLocks/>
            <a:stCxn id="45" idx="0"/>
            <a:endCxn id="40" idx="4"/>
          </p:cNvCxnSpPr>
          <p:nvPr/>
        </p:nvCxnSpPr>
        <p:spPr>
          <a:xfrm flipH="1" flipV="1">
            <a:off x="4078569" y="3375502"/>
            <a:ext cx="700737" cy="1345573"/>
          </a:xfrm>
          <a:prstGeom prst="line">
            <a:avLst/>
          </a:prstGeom>
          <a:ln w="11176">
            <a:solidFill>
              <a:srgbClr val="000000"/>
            </a:solidFill>
          </a:ln>
        </p:spPr>
        <p:style>
          <a:lnRef idx="1">
            <a:schemeClr val="dk1"/>
          </a:lnRef>
          <a:fillRef idx="0">
            <a:schemeClr val="dk1"/>
          </a:fillRef>
          <a:effectRef idx="0">
            <a:schemeClr val="dk1"/>
          </a:effectRef>
          <a:fontRef idx="minor">
            <a:schemeClr val="tx1"/>
          </a:fontRef>
        </p:style>
      </p:cxnSp>
      <p:cxnSp>
        <p:nvCxnSpPr>
          <p:cNvPr id="21" name="直接连接符 20">
            <a:extLst>
              <a:ext uri="{FF2B5EF4-FFF2-40B4-BE49-F238E27FC236}">
                <a16:creationId xmlns:a16="http://schemas.microsoft.com/office/drawing/2014/main" id="{33251039-6894-4FA8-A659-903A0747E817}"/>
              </a:ext>
            </a:extLst>
          </p:cNvPr>
          <p:cNvCxnSpPr>
            <a:cxnSpLocks/>
            <a:stCxn id="45" idx="0"/>
            <a:endCxn id="41" idx="4"/>
          </p:cNvCxnSpPr>
          <p:nvPr/>
        </p:nvCxnSpPr>
        <p:spPr>
          <a:xfrm flipV="1">
            <a:off x="4779306" y="3375502"/>
            <a:ext cx="764719" cy="1345573"/>
          </a:xfrm>
          <a:prstGeom prst="line">
            <a:avLst/>
          </a:prstGeom>
          <a:ln w="11176">
            <a:solidFill>
              <a:srgbClr val="000000"/>
            </a:solidFill>
          </a:ln>
        </p:spPr>
        <p:style>
          <a:lnRef idx="1">
            <a:schemeClr val="dk1"/>
          </a:lnRef>
          <a:fillRef idx="0">
            <a:schemeClr val="dk1"/>
          </a:fillRef>
          <a:effectRef idx="0">
            <a:schemeClr val="dk1"/>
          </a:effectRef>
          <a:fontRef idx="minor">
            <a:schemeClr val="tx1"/>
          </a:fontRef>
        </p:style>
      </p:cxnSp>
      <p:cxnSp>
        <p:nvCxnSpPr>
          <p:cNvPr id="22" name="直接连接符 21">
            <a:extLst>
              <a:ext uri="{FF2B5EF4-FFF2-40B4-BE49-F238E27FC236}">
                <a16:creationId xmlns:a16="http://schemas.microsoft.com/office/drawing/2014/main" id="{FAAB39FF-720D-4110-A8E9-0CAC029B00B1}"/>
              </a:ext>
            </a:extLst>
          </p:cNvPr>
          <p:cNvCxnSpPr>
            <a:cxnSpLocks/>
            <a:stCxn id="44" idx="7"/>
            <a:endCxn id="42" idx="4"/>
          </p:cNvCxnSpPr>
          <p:nvPr/>
        </p:nvCxnSpPr>
        <p:spPr>
          <a:xfrm flipV="1">
            <a:off x="3364762" y="3375502"/>
            <a:ext cx="3593807" cy="1354076"/>
          </a:xfrm>
          <a:prstGeom prst="line">
            <a:avLst/>
          </a:prstGeom>
          <a:ln w="11176">
            <a:solidFill>
              <a:srgbClr val="000000"/>
            </a:solidFill>
          </a:ln>
        </p:spPr>
        <p:style>
          <a:lnRef idx="1">
            <a:schemeClr val="dk1"/>
          </a:lnRef>
          <a:fillRef idx="0">
            <a:schemeClr val="dk1"/>
          </a:fillRef>
          <a:effectRef idx="0">
            <a:schemeClr val="dk1"/>
          </a:effectRef>
          <a:fontRef idx="minor">
            <a:schemeClr val="tx1"/>
          </a:fontRef>
        </p:style>
      </p:cxnSp>
      <p:pic>
        <p:nvPicPr>
          <p:cNvPr id="23" name="图形 124">
            <a:extLst>
              <a:ext uri="{FF2B5EF4-FFF2-40B4-BE49-F238E27FC236}">
                <a16:creationId xmlns:a16="http://schemas.microsoft.com/office/drawing/2014/main" id="{396F14E0-63B7-4CD6-83F1-F1C7600BF8D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773801" y="2601343"/>
            <a:ext cx="627048" cy="623928"/>
          </a:xfrm>
          <a:prstGeom prst="rect">
            <a:avLst/>
          </a:prstGeom>
        </p:spPr>
      </p:pic>
      <p:pic>
        <p:nvPicPr>
          <p:cNvPr id="24" name="图形 23">
            <a:extLst>
              <a:ext uri="{FF2B5EF4-FFF2-40B4-BE49-F238E27FC236}">
                <a16:creationId xmlns:a16="http://schemas.microsoft.com/office/drawing/2014/main" id="{851BCA3D-C4F0-48CE-B1A3-05B28A27435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088348" y="4882008"/>
            <a:ext cx="501915" cy="501915"/>
          </a:xfrm>
          <a:prstGeom prst="rect">
            <a:avLst/>
          </a:prstGeom>
        </p:spPr>
      </p:pic>
      <p:sp>
        <p:nvSpPr>
          <p:cNvPr id="25" name="文本框 24">
            <a:extLst>
              <a:ext uri="{FF2B5EF4-FFF2-40B4-BE49-F238E27FC236}">
                <a16:creationId xmlns:a16="http://schemas.microsoft.com/office/drawing/2014/main" id="{56A9627C-AF96-4905-9371-988A700817C6}"/>
              </a:ext>
            </a:extLst>
          </p:cNvPr>
          <p:cNvSpPr txBox="1"/>
          <p:nvPr/>
        </p:nvSpPr>
        <p:spPr>
          <a:xfrm>
            <a:off x="3446804" y="2099863"/>
            <a:ext cx="1286704" cy="461665"/>
          </a:xfrm>
          <a:prstGeom prst="rect">
            <a:avLst/>
          </a:prstGeom>
          <a:noFill/>
          <a:ln>
            <a:noFill/>
          </a:ln>
        </p:spPr>
        <p:txBody>
          <a:bodyPr wrap="square" rtlCol="0">
            <a:spAutoFit/>
          </a:bodyPr>
          <a:lstStyle/>
          <a:p>
            <a:pPr algn="ctr"/>
            <a:r>
              <a:rPr lang="en-US" altLang="zh-CN" sz="2400" dirty="0">
                <a:solidFill>
                  <a:schemeClr val="tx1"/>
                </a:solidFill>
                <a:latin typeface="Times New Roman" panose="02020603050405020304" pitchFamily="18" charset="0"/>
                <a:cs typeface="Times New Roman" panose="02020603050405020304" pitchFamily="18" charset="0"/>
              </a:rPr>
              <a:t>(Adam)</a:t>
            </a:r>
            <a:endParaRPr lang="zh-CN" altLang="en-US" sz="1200" dirty="0">
              <a:solidFill>
                <a:schemeClr val="tx1"/>
              </a:solidFill>
              <a:latin typeface="Times New Roman" panose="02020603050405020304" pitchFamily="18" charset="0"/>
              <a:cs typeface="Times New Roman" panose="02020603050405020304" pitchFamily="18" charset="0"/>
            </a:endParaRPr>
          </a:p>
        </p:txBody>
      </p:sp>
      <p:sp>
        <p:nvSpPr>
          <p:cNvPr id="26" name="文本框 25">
            <a:extLst>
              <a:ext uri="{FF2B5EF4-FFF2-40B4-BE49-F238E27FC236}">
                <a16:creationId xmlns:a16="http://schemas.microsoft.com/office/drawing/2014/main" id="{4589EE5C-9DC5-4500-A75B-866EB93FD8E1}"/>
              </a:ext>
            </a:extLst>
          </p:cNvPr>
          <p:cNvSpPr txBox="1"/>
          <p:nvPr/>
        </p:nvSpPr>
        <p:spPr>
          <a:xfrm>
            <a:off x="4982975" y="2099863"/>
            <a:ext cx="1152875" cy="461665"/>
          </a:xfrm>
          <a:prstGeom prst="rect">
            <a:avLst/>
          </a:prstGeom>
          <a:noFill/>
          <a:ln>
            <a:noFill/>
          </a:ln>
        </p:spPr>
        <p:txBody>
          <a:bodyPr wrap="square" rtlCol="0">
            <a:spAutoFit/>
          </a:bodyPr>
          <a:lstStyle/>
          <a:p>
            <a:pPr algn="ctr"/>
            <a:r>
              <a:rPr lang="en-US" altLang="zh-CN" sz="2400" dirty="0">
                <a:solidFill>
                  <a:schemeClr val="tx1"/>
                </a:solidFill>
                <a:latin typeface="Times New Roman" panose="02020603050405020304" pitchFamily="18" charset="0"/>
                <a:cs typeface="Times New Roman" panose="02020603050405020304" pitchFamily="18" charset="0"/>
              </a:rPr>
              <a:t>(Mark)</a:t>
            </a:r>
            <a:endParaRPr lang="en-US" altLang="zh-CN" sz="1200" dirty="0">
              <a:solidFill>
                <a:schemeClr val="tx1"/>
              </a:solidFill>
              <a:latin typeface="Times New Roman" panose="02020603050405020304" pitchFamily="18" charset="0"/>
              <a:cs typeface="Times New Roman" panose="02020603050405020304" pitchFamily="18" charset="0"/>
            </a:endParaRPr>
          </a:p>
        </p:txBody>
      </p:sp>
      <p:sp>
        <p:nvSpPr>
          <p:cNvPr id="27" name="文本框 26">
            <a:extLst>
              <a:ext uri="{FF2B5EF4-FFF2-40B4-BE49-F238E27FC236}">
                <a16:creationId xmlns:a16="http://schemas.microsoft.com/office/drawing/2014/main" id="{93257AA9-BEED-4356-B9B7-C1F4994884B0}"/>
              </a:ext>
            </a:extLst>
          </p:cNvPr>
          <p:cNvSpPr txBox="1"/>
          <p:nvPr/>
        </p:nvSpPr>
        <p:spPr>
          <a:xfrm>
            <a:off x="6327125" y="2099863"/>
            <a:ext cx="1266017" cy="461665"/>
          </a:xfrm>
          <a:prstGeom prst="rect">
            <a:avLst/>
          </a:prstGeom>
          <a:noFill/>
          <a:ln>
            <a:noFill/>
          </a:ln>
        </p:spPr>
        <p:txBody>
          <a:bodyPr wrap="square" rtlCol="0">
            <a:spAutoFit/>
          </a:bodyPr>
          <a:lstStyle/>
          <a:p>
            <a:pPr algn="ctr"/>
            <a:r>
              <a:rPr lang="en-US" altLang="zh-CN" sz="2400" dirty="0">
                <a:solidFill>
                  <a:schemeClr val="tx1"/>
                </a:solidFill>
                <a:latin typeface="Times New Roman" panose="02020603050405020304" pitchFamily="18" charset="0"/>
                <a:cs typeface="Times New Roman" panose="02020603050405020304" pitchFamily="18" charset="0"/>
              </a:rPr>
              <a:t>(</a:t>
            </a:r>
            <a:r>
              <a:rPr lang="en-US" altLang="zh-CN" sz="2400" dirty="0" err="1">
                <a:solidFill>
                  <a:schemeClr val="tx1"/>
                </a:solidFill>
                <a:latin typeface="Times New Roman" panose="02020603050405020304" pitchFamily="18" charset="0"/>
                <a:cs typeface="Times New Roman" panose="02020603050405020304" pitchFamily="18" charset="0"/>
              </a:rPr>
              <a:t>Shego</a:t>
            </a:r>
            <a:r>
              <a:rPr lang="en-US" altLang="zh-CN" sz="2400" dirty="0">
                <a:solidFill>
                  <a:schemeClr val="tx1"/>
                </a:solidFill>
                <a:latin typeface="Times New Roman" panose="02020603050405020304" pitchFamily="18" charset="0"/>
                <a:cs typeface="Times New Roman" panose="02020603050405020304" pitchFamily="18" charset="0"/>
              </a:rPr>
              <a:t>)</a:t>
            </a:r>
            <a:endParaRPr lang="zh-CN" altLang="en-US" sz="1200" dirty="0">
              <a:solidFill>
                <a:schemeClr val="tx1"/>
              </a:solidFill>
              <a:latin typeface="Times New Roman" panose="02020603050405020304" pitchFamily="18" charset="0"/>
              <a:cs typeface="Times New Roman" panose="02020603050405020304" pitchFamily="18" charset="0"/>
            </a:endParaRPr>
          </a:p>
        </p:txBody>
      </p:sp>
      <p:sp>
        <p:nvSpPr>
          <p:cNvPr id="28" name="文本框 27">
            <a:extLst>
              <a:ext uri="{FF2B5EF4-FFF2-40B4-BE49-F238E27FC236}">
                <a16:creationId xmlns:a16="http://schemas.microsoft.com/office/drawing/2014/main" id="{356263F6-BB06-4329-83E9-B397CD7320E3}"/>
              </a:ext>
            </a:extLst>
          </p:cNvPr>
          <p:cNvSpPr txBox="1"/>
          <p:nvPr/>
        </p:nvSpPr>
        <p:spPr>
          <a:xfrm>
            <a:off x="7767285" y="2099863"/>
            <a:ext cx="1328012" cy="461665"/>
          </a:xfrm>
          <a:prstGeom prst="rect">
            <a:avLst/>
          </a:prstGeom>
          <a:noFill/>
          <a:ln>
            <a:noFill/>
          </a:ln>
        </p:spPr>
        <p:txBody>
          <a:bodyPr wrap="square" rtlCol="0">
            <a:spAutoFit/>
          </a:bodyPr>
          <a:lstStyle/>
          <a:p>
            <a:r>
              <a:rPr lang="en-US" altLang="zh-CN" sz="2400" dirty="0">
                <a:solidFill>
                  <a:schemeClr val="tx1"/>
                </a:solidFill>
                <a:latin typeface="Times New Roman" panose="02020603050405020304" pitchFamily="18" charset="0"/>
                <a:cs typeface="Times New Roman" panose="02020603050405020304" pitchFamily="18" charset="0"/>
              </a:rPr>
              <a:t>(Taylor)</a:t>
            </a:r>
            <a:endParaRPr lang="zh-CN" altLang="en-US" sz="1200" dirty="0">
              <a:solidFill>
                <a:schemeClr val="tx1"/>
              </a:solidFill>
              <a:latin typeface="Times New Roman" panose="02020603050405020304" pitchFamily="18" charset="0"/>
              <a:cs typeface="Times New Roman" panose="02020603050405020304" pitchFamily="18" charset="0"/>
            </a:endParaRPr>
          </a:p>
        </p:txBody>
      </p:sp>
      <p:sp>
        <p:nvSpPr>
          <p:cNvPr id="29" name="文本框 28">
            <a:extLst>
              <a:ext uri="{FF2B5EF4-FFF2-40B4-BE49-F238E27FC236}">
                <a16:creationId xmlns:a16="http://schemas.microsoft.com/office/drawing/2014/main" id="{9EC4B008-80C3-44E8-9A03-83F5EE86A338}"/>
              </a:ext>
            </a:extLst>
          </p:cNvPr>
          <p:cNvSpPr txBox="1"/>
          <p:nvPr/>
        </p:nvSpPr>
        <p:spPr>
          <a:xfrm>
            <a:off x="4356907" y="5410718"/>
            <a:ext cx="1076567" cy="461665"/>
          </a:xfrm>
          <a:prstGeom prst="rect">
            <a:avLst/>
          </a:prstGeom>
          <a:noFill/>
          <a:ln>
            <a:noFill/>
          </a:ln>
        </p:spPr>
        <p:txBody>
          <a:bodyPr wrap="square" rtlCol="0">
            <a:spAutoFit/>
          </a:bodyPr>
          <a:lstStyle/>
          <a:p>
            <a:r>
              <a:rPr lang="en-US" altLang="zh-CN" sz="2400" dirty="0">
                <a:solidFill>
                  <a:schemeClr val="tx1"/>
                </a:solidFill>
                <a:latin typeface="Times New Roman" panose="02020603050405020304" pitchFamily="18" charset="0"/>
                <a:cs typeface="Times New Roman" panose="02020603050405020304" pitchFamily="18" charset="0"/>
              </a:rPr>
              <a:t>(Doll)</a:t>
            </a:r>
            <a:endParaRPr lang="zh-CN" altLang="en-US" sz="1200" dirty="0">
              <a:solidFill>
                <a:schemeClr val="tx1"/>
              </a:solidFill>
              <a:latin typeface="Times New Roman" panose="02020603050405020304" pitchFamily="18" charset="0"/>
              <a:cs typeface="Times New Roman" panose="02020603050405020304" pitchFamily="18" charset="0"/>
            </a:endParaRPr>
          </a:p>
        </p:txBody>
      </p:sp>
      <p:sp>
        <p:nvSpPr>
          <p:cNvPr id="30" name="文本框 29">
            <a:extLst>
              <a:ext uri="{FF2B5EF4-FFF2-40B4-BE49-F238E27FC236}">
                <a16:creationId xmlns:a16="http://schemas.microsoft.com/office/drawing/2014/main" id="{0C6B2D80-1E8B-43C6-96F1-AABA777A8BC7}"/>
              </a:ext>
            </a:extLst>
          </p:cNvPr>
          <p:cNvSpPr txBox="1"/>
          <p:nvPr/>
        </p:nvSpPr>
        <p:spPr>
          <a:xfrm>
            <a:off x="8581376" y="5398329"/>
            <a:ext cx="1607680" cy="461665"/>
          </a:xfrm>
          <a:prstGeom prst="rect">
            <a:avLst/>
          </a:prstGeom>
          <a:noFill/>
          <a:ln>
            <a:noFill/>
          </a:ln>
        </p:spPr>
        <p:txBody>
          <a:bodyPr wrap="square" rtlCol="0">
            <a:spAutoFit/>
          </a:bodyPr>
          <a:lstStyle/>
          <a:p>
            <a:r>
              <a:rPr lang="en-US" altLang="zh-CN" sz="2400" dirty="0">
                <a:solidFill>
                  <a:schemeClr val="tx1"/>
                </a:solidFill>
                <a:latin typeface="Times New Roman" panose="02020603050405020304" pitchFamily="18" charset="0"/>
                <a:cs typeface="Times New Roman" panose="02020603050405020304" pitchFamily="18" charset="0"/>
              </a:rPr>
              <a:t>(Carpet)</a:t>
            </a:r>
            <a:endParaRPr lang="zh-CN" altLang="en-US" sz="1200" dirty="0">
              <a:solidFill>
                <a:schemeClr val="tx1"/>
              </a:solidFill>
              <a:latin typeface="Times New Roman" panose="02020603050405020304" pitchFamily="18" charset="0"/>
              <a:cs typeface="Times New Roman" panose="02020603050405020304" pitchFamily="18" charset="0"/>
            </a:endParaRPr>
          </a:p>
        </p:txBody>
      </p:sp>
      <p:sp>
        <p:nvSpPr>
          <p:cNvPr id="31" name="文本框 30">
            <a:extLst>
              <a:ext uri="{FF2B5EF4-FFF2-40B4-BE49-F238E27FC236}">
                <a16:creationId xmlns:a16="http://schemas.microsoft.com/office/drawing/2014/main" id="{CE0424B9-556A-4CFB-BADA-4030F141E275}"/>
              </a:ext>
            </a:extLst>
          </p:cNvPr>
          <p:cNvSpPr txBox="1"/>
          <p:nvPr/>
        </p:nvSpPr>
        <p:spPr>
          <a:xfrm>
            <a:off x="2820736" y="5410718"/>
            <a:ext cx="1236707" cy="461665"/>
          </a:xfrm>
          <a:prstGeom prst="rect">
            <a:avLst/>
          </a:prstGeom>
          <a:noFill/>
          <a:ln>
            <a:noFill/>
          </a:ln>
        </p:spPr>
        <p:txBody>
          <a:bodyPr wrap="square" rtlCol="0">
            <a:spAutoFit/>
          </a:bodyPr>
          <a:lstStyle/>
          <a:p>
            <a:r>
              <a:rPr lang="en-US" altLang="zh-CN" sz="2400" dirty="0">
                <a:solidFill>
                  <a:schemeClr val="tx1"/>
                </a:solidFill>
                <a:latin typeface="Times New Roman" panose="02020603050405020304" pitchFamily="18" charset="0"/>
                <a:cs typeface="Times New Roman" panose="02020603050405020304" pitchFamily="18" charset="0"/>
              </a:rPr>
              <a:t>(Balm) </a:t>
            </a:r>
            <a:endParaRPr lang="zh-CN" altLang="en-US" sz="1200" dirty="0">
              <a:solidFill>
                <a:schemeClr val="tx1"/>
              </a:solidFill>
              <a:latin typeface="Times New Roman" panose="02020603050405020304" pitchFamily="18" charset="0"/>
              <a:cs typeface="Times New Roman" panose="02020603050405020304" pitchFamily="18" charset="0"/>
            </a:endParaRPr>
          </a:p>
        </p:txBody>
      </p:sp>
      <p:sp>
        <p:nvSpPr>
          <p:cNvPr id="32" name="文本框 31">
            <a:extLst>
              <a:ext uri="{FF2B5EF4-FFF2-40B4-BE49-F238E27FC236}">
                <a16:creationId xmlns:a16="http://schemas.microsoft.com/office/drawing/2014/main" id="{C663D6D8-5A9E-467B-B6B2-3B4A3BC6044E}"/>
              </a:ext>
            </a:extLst>
          </p:cNvPr>
          <p:cNvSpPr txBox="1"/>
          <p:nvPr/>
        </p:nvSpPr>
        <p:spPr>
          <a:xfrm>
            <a:off x="7237227" y="5398329"/>
            <a:ext cx="1440160" cy="461665"/>
          </a:xfrm>
          <a:prstGeom prst="rect">
            <a:avLst/>
          </a:prstGeom>
          <a:noFill/>
          <a:ln>
            <a:noFill/>
          </a:ln>
        </p:spPr>
        <p:txBody>
          <a:bodyPr wrap="square" rtlCol="0">
            <a:spAutoFit/>
          </a:bodyPr>
          <a:lstStyle/>
          <a:p>
            <a:r>
              <a:rPr lang="en-US" altLang="zh-CN" sz="2400" dirty="0">
                <a:solidFill>
                  <a:schemeClr val="tx1"/>
                </a:solidFill>
                <a:latin typeface="Times New Roman" panose="02020603050405020304" pitchFamily="18" charset="0"/>
                <a:cs typeface="Times New Roman" panose="02020603050405020304" pitchFamily="18" charset="0"/>
              </a:rPr>
              <a:t>(Wine)</a:t>
            </a:r>
            <a:endParaRPr lang="zh-CN" altLang="en-US" sz="1200" dirty="0">
              <a:solidFill>
                <a:schemeClr val="tx1"/>
              </a:solidFill>
              <a:latin typeface="Times New Roman" panose="02020603050405020304" pitchFamily="18" charset="0"/>
              <a:cs typeface="Times New Roman" panose="02020603050405020304" pitchFamily="18" charset="0"/>
            </a:endParaRPr>
          </a:p>
        </p:txBody>
      </p:sp>
      <p:sp>
        <p:nvSpPr>
          <p:cNvPr id="33" name="文本框 32">
            <a:extLst>
              <a:ext uri="{FF2B5EF4-FFF2-40B4-BE49-F238E27FC236}">
                <a16:creationId xmlns:a16="http://schemas.microsoft.com/office/drawing/2014/main" id="{4CDD60D1-B254-4895-B5B9-ACBB45C7CA97}"/>
              </a:ext>
            </a:extLst>
          </p:cNvPr>
          <p:cNvSpPr txBox="1"/>
          <p:nvPr/>
        </p:nvSpPr>
        <p:spPr>
          <a:xfrm>
            <a:off x="5847400" y="5410718"/>
            <a:ext cx="1005784" cy="461665"/>
          </a:xfrm>
          <a:prstGeom prst="rect">
            <a:avLst/>
          </a:prstGeom>
          <a:noFill/>
          <a:ln>
            <a:noFill/>
          </a:ln>
        </p:spPr>
        <p:txBody>
          <a:bodyPr wrap="square" rtlCol="0">
            <a:spAutoFit/>
          </a:bodyPr>
          <a:lstStyle/>
          <a:p>
            <a:r>
              <a:rPr lang="en-US" altLang="zh-CN" sz="2400" dirty="0">
                <a:solidFill>
                  <a:schemeClr val="tx1"/>
                </a:solidFill>
                <a:latin typeface="Times New Roman" panose="02020603050405020304" pitchFamily="18" charset="0"/>
                <a:cs typeface="Times New Roman" panose="02020603050405020304" pitchFamily="18" charset="0"/>
              </a:rPr>
              <a:t>(Hat)</a:t>
            </a:r>
            <a:endParaRPr lang="zh-CN" altLang="en-US" sz="1200" dirty="0">
              <a:solidFill>
                <a:schemeClr val="tx1"/>
              </a:solidFill>
              <a:latin typeface="Times New Roman" panose="02020603050405020304" pitchFamily="18" charset="0"/>
              <a:cs typeface="Times New Roman" panose="02020603050405020304" pitchFamily="18" charset="0"/>
            </a:endParaRPr>
          </a:p>
        </p:txBody>
      </p:sp>
      <p:pic>
        <p:nvPicPr>
          <p:cNvPr id="34" name="图形 124">
            <a:extLst>
              <a:ext uri="{FF2B5EF4-FFF2-40B4-BE49-F238E27FC236}">
                <a16:creationId xmlns:a16="http://schemas.microsoft.com/office/drawing/2014/main" id="{4767FAA9-B9A2-4540-ACD0-43CA2A8DDBF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224885" y="2597763"/>
            <a:ext cx="627048" cy="623928"/>
          </a:xfrm>
          <a:prstGeom prst="rect">
            <a:avLst/>
          </a:prstGeom>
        </p:spPr>
      </p:pic>
      <p:pic>
        <p:nvPicPr>
          <p:cNvPr id="35" name="图形 124">
            <a:extLst>
              <a:ext uri="{FF2B5EF4-FFF2-40B4-BE49-F238E27FC236}">
                <a16:creationId xmlns:a16="http://schemas.microsoft.com/office/drawing/2014/main" id="{B8C85612-E099-4990-95FA-4DDFF217718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643249" y="2597763"/>
            <a:ext cx="627048" cy="623928"/>
          </a:xfrm>
          <a:prstGeom prst="rect">
            <a:avLst/>
          </a:prstGeom>
        </p:spPr>
      </p:pic>
      <p:pic>
        <p:nvPicPr>
          <p:cNvPr id="36" name="图形 124">
            <a:extLst>
              <a:ext uri="{FF2B5EF4-FFF2-40B4-BE49-F238E27FC236}">
                <a16:creationId xmlns:a16="http://schemas.microsoft.com/office/drawing/2014/main" id="{2EC68A16-461F-4AB6-B3C8-A71B258DB78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077705" y="2601132"/>
            <a:ext cx="627048" cy="623928"/>
          </a:xfrm>
          <a:prstGeom prst="rect">
            <a:avLst/>
          </a:prstGeom>
        </p:spPr>
      </p:pic>
      <p:pic>
        <p:nvPicPr>
          <p:cNvPr id="37" name="图形 36">
            <a:extLst>
              <a:ext uri="{FF2B5EF4-FFF2-40B4-BE49-F238E27FC236}">
                <a16:creationId xmlns:a16="http://schemas.microsoft.com/office/drawing/2014/main" id="{A7E9AB20-DDDD-4496-A532-9B843BC8A3F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531605" y="4882008"/>
            <a:ext cx="501915" cy="501915"/>
          </a:xfrm>
          <a:prstGeom prst="rect">
            <a:avLst/>
          </a:prstGeom>
        </p:spPr>
      </p:pic>
      <p:pic>
        <p:nvPicPr>
          <p:cNvPr id="38" name="图形 37">
            <a:extLst>
              <a:ext uri="{FF2B5EF4-FFF2-40B4-BE49-F238E27FC236}">
                <a16:creationId xmlns:a16="http://schemas.microsoft.com/office/drawing/2014/main" id="{0952D50D-C00B-4B56-A922-5671D6B5BB8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976397" y="4882008"/>
            <a:ext cx="501915" cy="501915"/>
          </a:xfrm>
          <a:prstGeom prst="rect">
            <a:avLst/>
          </a:prstGeom>
        </p:spPr>
      </p:pic>
      <p:pic>
        <p:nvPicPr>
          <p:cNvPr id="39" name="图形 38">
            <a:extLst>
              <a:ext uri="{FF2B5EF4-FFF2-40B4-BE49-F238E27FC236}">
                <a16:creationId xmlns:a16="http://schemas.microsoft.com/office/drawing/2014/main" id="{79AE9902-BB91-4BC7-9C94-C072CAE153F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408348" y="4882008"/>
            <a:ext cx="501915" cy="501915"/>
          </a:xfrm>
          <a:prstGeom prst="rect">
            <a:avLst/>
          </a:prstGeom>
        </p:spPr>
      </p:pic>
      <p:sp>
        <p:nvSpPr>
          <p:cNvPr id="40" name="椭圆 39">
            <a:extLst>
              <a:ext uri="{FF2B5EF4-FFF2-40B4-BE49-F238E27FC236}">
                <a16:creationId xmlns:a16="http://schemas.microsoft.com/office/drawing/2014/main" id="{0D869422-A9C1-40DC-97AB-BA7A36ECC6EE}"/>
              </a:ext>
            </a:extLst>
          </p:cNvPr>
          <p:cNvSpPr/>
          <p:nvPr/>
        </p:nvSpPr>
        <p:spPr>
          <a:xfrm>
            <a:off x="4042568" y="3303501"/>
            <a:ext cx="72000" cy="72000"/>
          </a:xfrm>
          <a:prstGeom prst="ellipse">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41" name="椭圆 40">
            <a:extLst>
              <a:ext uri="{FF2B5EF4-FFF2-40B4-BE49-F238E27FC236}">
                <a16:creationId xmlns:a16="http://schemas.microsoft.com/office/drawing/2014/main" id="{0B965EF7-DE42-4027-919C-A19084C366C9}"/>
              </a:ext>
            </a:extLst>
          </p:cNvPr>
          <p:cNvSpPr/>
          <p:nvPr/>
        </p:nvSpPr>
        <p:spPr>
          <a:xfrm>
            <a:off x="5508024" y="3303501"/>
            <a:ext cx="72000" cy="72000"/>
          </a:xfrm>
          <a:prstGeom prst="ellipse">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42" name="椭圆 41">
            <a:extLst>
              <a:ext uri="{FF2B5EF4-FFF2-40B4-BE49-F238E27FC236}">
                <a16:creationId xmlns:a16="http://schemas.microsoft.com/office/drawing/2014/main" id="{E8CE53E3-235E-4B74-BA40-DDE833BD37E5}"/>
              </a:ext>
            </a:extLst>
          </p:cNvPr>
          <p:cNvSpPr/>
          <p:nvPr/>
        </p:nvSpPr>
        <p:spPr>
          <a:xfrm>
            <a:off x="6922568" y="3303501"/>
            <a:ext cx="72000" cy="72000"/>
          </a:xfrm>
          <a:prstGeom prst="ellipse">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43" name="椭圆 42">
            <a:extLst>
              <a:ext uri="{FF2B5EF4-FFF2-40B4-BE49-F238E27FC236}">
                <a16:creationId xmlns:a16="http://schemas.microsoft.com/office/drawing/2014/main" id="{AA7B9E3C-158A-44E6-A825-8817E98001DA}"/>
              </a:ext>
            </a:extLst>
          </p:cNvPr>
          <p:cNvSpPr/>
          <p:nvPr/>
        </p:nvSpPr>
        <p:spPr>
          <a:xfrm>
            <a:off x="8362568" y="3303501"/>
            <a:ext cx="72000" cy="72000"/>
          </a:xfrm>
          <a:prstGeom prst="ellipse">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44" name="椭圆 43">
            <a:extLst>
              <a:ext uri="{FF2B5EF4-FFF2-40B4-BE49-F238E27FC236}">
                <a16:creationId xmlns:a16="http://schemas.microsoft.com/office/drawing/2014/main" id="{71811F59-B136-4B8E-9E41-38909DE10253}"/>
              </a:ext>
            </a:extLst>
          </p:cNvPr>
          <p:cNvSpPr/>
          <p:nvPr/>
        </p:nvSpPr>
        <p:spPr>
          <a:xfrm>
            <a:off x="3303305" y="4719033"/>
            <a:ext cx="72000" cy="72000"/>
          </a:xfrm>
          <a:prstGeom prst="ellipse">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45" name="椭圆 44">
            <a:extLst>
              <a:ext uri="{FF2B5EF4-FFF2-40B4-BE49-F238E27FC236}">
                <a16:creationId xmlns:a16="http://schemas.microsoft.com/office/drawing/2014/main" id="{11001261-127B-445E-8526-E0FEDC5E993D}"/>
              </a:ext>
            </a:extLst>
          </p:cNvPr>
          <p:cNvSpPr/>
          <p:nvPr/>
        </p:nvSpPr>
        <p:spPr>
          <a:xfrm>
            <a:off x="4743305" y="4721075"/>
            <a:ext cx="72000" cy="72000"/>
          </a:xfrm>
          <a:prstGeom prst="ellipse">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46" name="椭圆 45">
            <a:extLst>
              <a:ext uri="{FF2B5EF4-FFF2-40B4-BE49-F238E27FC236}">
                <a16:creationId xmlns:a16="http://schemas.microsoft.com/office/drawing/2014/main" id="{E6D080BB-EB52-4E27-B82E-4CE8BE9BB7D9}"/>
              </a:ext>
            </a:extLst>
          </p:cNvPr>
          <p:cNvSpPr/>
          <p:nvPr/>
        </p:nvSpPr>
        <p:spPr>
          <a:xfrm>
            <a:off x="6183305" y="4719033"/>
            <a:ext cx="72000" cy="72000"/>
          </a:xfrm>
          <a:prstGeom prst="ellipse">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47" name="椭圆 46">
            <a:extLst>
              <a:ext uri="{FF2B5EF4-FFF2-40B4-BE49-F238E27FC236}">
                <a16:creationId xmlns:a16="http://schemas.microsoft.com/office/drawing/2014/main" id="{7466D670-02E6-4ACE-B995-7CF05CB223E9}"/>
              </a:ext>
            </a:extLst>
          </p:cNvPr>
          <p:cNvSpPr/>
          <p:nvPr/>
        </p:nvSpPr>
        <p:spPr>
          <a:xfrm>
            <a:off x="7623305" y="4720097"/>
            <a:ext cx="72000" cy="72000"/>
          </a:xfrm>
          <a:prstGeom prst="ellipse">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48" name="椭圆 47">
            <a:extLst>
              <a:ext uri="{FF2B5EF4-FFF2-40B4-BE49-F238E27FC236}">
                <a16:creationId xmlns:a16="http://schemas.microsoft.com/office/drawing/2014/main" id="{FBDB270D-F693-4A7D-9461-C7DCA241077F}"/>
              </a:ext>
            </a:extLst>
          </p:cNvPr>
          <p:cNvSpPr/>
          <p:nvPr/>
        </p:nvSpPr>
        <p:spPr>
          <a:xfrm>
            <a:off x="9063305" y="4719033"/>
            <a:ext cx="72000" cy="72000"/>
          </a:xfrm>
          <a:prstGeom prst="ellipse">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pic>
        <p:nvPicPr>
          <p:cNvPr id="49" name="图形 48">
            <a:extLst>
              <a:ext uri="{FF2B5EF4-FFF2-40B4-BE49-F238E27FC236}">
                <a16:creationId xmlns:a16="http://schemas.microsoft.com/office/drawing/2014/main" id="{AA8E1FC9-6185-4C2A-9C7E-EB6F6DBDA39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848348" y="4882008"/>
            <a:ext cx="501915" cy="501915"/>
          </a:xfrm>
          <a:prstGeom prst="rect">
            <a:avLst/>
          </a:prstGeom>
        </p:spPr>
      </p:pic>
      <p:cxnSp>
        <p:nvCxnSpPr>
          <p:cNvPr id="50" name="直接连接符 49">
            <a:extLst>
              <a:ext uri="{FF2B5EF4-FFF2-40B4-BE49-F238E27FC236}">
                <a16:creationId xmlns:a16="http://schemas.microsoft.com/office/drawing/2014/main" id="{A1AA3741-5399-453B-815D-E452C1E58D0B}"/>
              </a:ext>
            </a:extLst>
          </p:cNvPr>
          <p:cNvCxnSpPr>
            <a:cxnSpLocks/>
            <a:stCxn id="47" idx="7"/>
            <a:endCxn id="43" idx="4"/>
          </p:cNvCxnSpPr>
          <p:nvPr/>
        </p:nvCxnSpPr>
        <p:spPr>
          <a:xfrm flipV="1">
            <a:off x="7684762" y="3375502"/>
            <a:ext cx="713807" cy="1355140"/>
          </a:xfrm>
          <a:prstGeom prst="line">
            <a:avLst/>
          </a:prstGeom>
          <a:ln w="11176">
            <a:solidFill>
              <a:srgbClr val="000000"/>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22398945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Shape 60"/>
          <p:cNvSpPr txBox="1">
            <a:spLocks noGrp="1"/>
          </p:cNvSpPr>
          <p:nvPr>
            <p:ph type="title"/>
          </p:nvPr>
        </p:nvSpPr>
        <p:spPr>
          <a:xfrm>
            <a:off x="415601" y="267634"/>
            <a:ext cx="11360799" cy="763599"/>
          </a:xfrm>
          <a:prstGeom prst="rect">
            <a:avLst/>
          </a:prstGeom>
        </p:spPr>
        <p:txBody>
          <a:bodyPr spcFirstLastPara="1" vert="horz" wrap="square" lIns="121900" tIns="121900" rIns="121900" bIns="121900" rtlCol="0" anchor="t" anchorCtr="0">
            <a:noAutofit/>
          </a:bodyPr>
          <a:lstStyle/>
          <a:p>
            <a:r>
              <a:rPr lang="en-US" altLang="zh-CN" dirty="0">
                <a:solidFill>
                  <a:srgbClr val="000000"/>
                </a:solidFill>
              </a:rPr>
              <a:t>Introduction</a:t>
            </a:r>
            <a:endParaRPr lang="en" sz="3200" b="1" dirty="0"/>
          </a:p>
        </p:txBody>
      </p:sp>
      <p:pic>
        <p:nvPicPr>
          <p:cNvPr id="63" name="Shape 63"/>
          <p:cNvPicPr preferRelativeResize="0"/>
          <p:nvPr/>
        </p:nvPicPr>
        <p:blipFill>
          <a:blip r:embed="rId3">
            <a:alphaModFix/>
          </a:blip>
          <a:stretch>
            <a:fillRect/>
          </a:stretch>
        </p:blipFill>
        <p:spPr>
          <a:xfrm>
            <a:off x="0" y="988416"/>
            <a:ext cx="12192000" cy="85632"/>
          </a:xfrm>
          <a:prstGeom prst="rect">
            <a:avLst/>
          </a:prstGeom>
          <a:noFill/>
          <a:ln>
            <a:noFill/>
          </a:ln>
        </p:spPr>
      </p:pic>
      <p:sp>
        <p:nvSpPr>
          <p:cNvPr id="2" name="灯片编号占位符 1">
            <a:extLst>
              <a:ext uri="{FF2B5EF4-FFF2-40B4-BE49-F238E27FC236}">
                <a16:creationId xmlns:a16="http://schemas.microsoft.com/office/drawing/2014/main" id="{23649304-612B-4044-93C3-362513A40634}"/>
              </a:ext>
            </a:extLst>
          </p:cNvPr>
          <p:cNvSpPr>
            <a:spLocks noGrp="1"/>
          </p:cNvSpPr>
          <p:nvPr>
            <p:ph type="sldNum" idx="12"/>
          </p:nvPr>
        </p:nvSpPr>
        <p:spPr/>
        <p:txBody>
          <a:bodyPr/>
          <a:lstStyle/>
          <a:p>
            <a:fld id="{00000000-1234-1234-1234-123412341234}" type="slidenum">
              <a:rPr lang="en" smtClean="0"/>
              <a:pPr/>
              <a:t>117</a:t>
            </a:fld>
            <a:endParaRPr lang="en"/>
          </a:p>
        </p:txBody>
      </p:sp>
      <p:sp>
        <p:nvSpPr>
          <p:cNvPr id="10" name="矩形 9">
            <a:extLst>
              <a:ext uri="{FF2B5EF4-FFF2-40B4-BE49-F238E27FC236}">
                <a16:creationId xmlns:a16="http://schemas.microsoft.com/office/drawing/2014/main" id="{D92ADF40-3781-44D2-816F-37D6C722CE50}"/>
              </a:ext>
            </a:extLst>
          </p:cNvPr>
          <p:cNvSpPr/>
          <p:nvPr/>
        </p:nvSpPr>
        <p:spPr>
          <a:xfrm>
            <a:off x="389998" y="873397"/>
            <a:ext cx="7776341" cy="872098"/>
          </a:xfrm>
          <a:prstGeom prst="rect">
            <a:avLst/>
          </a:prstGeom>
        </p:spPr>
        <p:txBody>
          <a:bodyPr wrap="square">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9pPr>
          </a:lstStyle>
          <a:p>
            <a:endParaRPr lang="zh-CN" altLang="en-US" sz="2400" i="1" dirty="0">
              <a:solidFill>
                <a:schemeClr val="tx1"/>
              </a:solidFill>
            </a:endParaRPr>
          </a:p>
          <a:p>
            <a:r>
              <a:rPr lang="en-US" altLang="zh-CN" sz="2667" dirty="0"/>
              <a:t>The smallest non-trivial biclique: butterfly</a:t>
            </a:r>
          </a:p>
        </p:txBody>
      </p:sp>
      <p:cxnSp>
        <p:nvCxnSpPr>
          <p:cNvPr id="12" name="直接连接符 11">
            <a:extLst>
              <a:ext uri="{FF2B5EF4-FFF2-40B4-BE49-F238E27FC236}">
                <a16:creationId xmlns:a16="http://schemas.microsoft.com/office/drawing/2014/main" id="{CDC43CAB-5B8F-4B27-94C6-926673320FBC}"/>
              </a:ext>
            </a:extLst>
          </p:cNvPr>
          <p:cNvCxnSpPr>
            <a:cxnSpLocks/>
            <a:stCxn id="45" idx="0"/>
            <a:endCxn id="42" idx="4"/>
          </p:cNvCxnSpPr>
          <p:nvPr/>
        </p:nvCxnSpPr>
        <p:spPr>
          <a:xfrm flipV="1">
            <a:off x="4779306" y="3375502"/>
            <a:ext cx="2179263" cy="1345573"/>
          </a:xfrm>
          <a:prstGeom prst="line">
            <a:avLst/>
          </a:prstGeom>
          <a:ln w="11176">
            <a:solidFill>
              <a:srgbClr val="000000"/>
            </a:solidFill>
          </a:ln>
        </p:spPr>
        <p:style>
          <a:lnRef idx="1">
            <a:schemeClr val="dk1"/>
          </a:lnRef>
          <a:fillRef idx="0">
            <a:schemeClr val="dk1"/>
          </a:fillRef>
          <a:effectRef idx="0">
            <a:schemeClr val="dk1"/>
          </a:effectRef>
          <a:fontRef idx="minor">
            <a:schemeClr val="tx1"/>
          </a:fontRef>
        </p:style>
      </p:cxnSp>
      <p:cxnSp>
        <p:nvCxnSpPr>
          <p:cNvPr id="13" name="直接连接符 12">
            <a:extLst>
              <a:ext uri="{FF2B5EF4-FFF2-40B4-BE49-F238E27FC236}">
                <a16:creationId xmlns:a16="http://schemas.microsoft.com/office/drawing/2014/main" id="{7628B1FA-AFD8-42CA-ABF8-44BD60394D43}"/>
              </a:ext>
            </a:extLst>
          </p:cNvPr>
          <p:cNvCxnSpPr>
            <a:cxnSpLocks/>
            <a:stCxn id="46" idx="7"/>
            <a:endCxn id="43" idx="4"/>
          </p:cNvCxnSpPr>
          <p:nvPr/>
        </p:nvCxnSpPr>
        <p:spPr>
          <a:xfrm flipV="1">
            <a:off x="6244762" y="3375502"/>
            <a:ext cx="2153807" cy="1354076"/>
          </a:xfrm>
          <a:prstGeom prst="line">
            <a:avLst/>
          </a:prstGeom>
          <a:ln w="11176">
            <a:solidFill>
              <a:srgbClr val="000000"/>
            </a:solidFill>
          </a:ln>
        </p:spPr>
        <p:style>
          <a:lnRef idx="1">
            <a:schemeClr val="dk1"/>
          </a:lnRef>
          <a:fillRef idx="0">
            <a:schemeClr val="dk1"/>
          </a:fillRef>
          <a:effectRef idx="0">
            <a:schemeClr val="dk1"/>
          </a:effectRef>
          <a:fontRef idx="minor">
            <a:schemeClr val="tx1"/>
          </a:fontRef>
        </p:style>
      </p:cxnSp>
      <p:cxnSp>
        <p:nvCxnSpPr>
          <p:cNvPr id="15" name="直接连接符 14">
            <a:extLst>
              <a:ext uri="{FF2B5EF4-FFF2-40B4-BE49-F238E27FC236}">
                <a16:creationId xmlns:a16="http://schemas.microsoft.com/office/drawing/2014/main" id="{D3A90C57-EAAA-4823-A74B-D4B3DC7B4EE4}"/>
              </a:ext>
            </a:extLst>
          </p:cNvPr>
          <p:cNvCxnSpPr>
            <a:cxnSpLocks/>
            <a:stCxn id="48" idx="0"/>
            <a:endCxn id="43" idx="4"/>
          </p:cNvCxnSpPr>
          <p:nvPr/>
        </p:nvCxnSpPr>
        <p:spPr>
          <a:xfrm flipH="1" flipV="1">
            <a:off x="8398569" y="3375502"/>
            <a:ext cx="700737" cy="1343532"/>
          </a:xfrm>
          <a:prstGeom prst="line">
            <a:avLst/>
          </a:prstGeom>
          <a:ln w="11176">
            <a:solidFill>
              <a:srgbClr val="000000"/>
            </a:solidFill>
          </a:ln>
        </p:spPr>
        <p:style>
          <a:lnRef idx="1">
            <a:schemeClr val="dk1"/>
          </a:lnRef>
          <a:fillRef idx="0">
            <a:schemeClr val="dk1"/>
          </a:fillRef>
          <a:effectRef idx="0">
            <a:schemeClr val="dk1"/>
          </a:effectRef>
          <a:fontRef idx="minor">
            <a:schemeClr val="tx1"/>
          </a:fontRef>
        </p:style>
      </p:cxnSp>
      <p:cxnSp>
        <p:nvCxnSpPr>
          <p:cNvPr id="16" name="直接连接符 15">
            <a:extLst>
              <a:ext uri="{FF2B5EF4-FFF2-40B4-BE49-F238E27FC236}">
                <a16:creationId xmlns:a16="http://schemas.microsoft.com/office/drawing/2014/main" id="{B96EF205-62AE-461D-B971-8154369C1EEB}"/>
              </a:ext>
            </a:extLst>
          </p:cNvPr>
          <p:cNvCxnSpPr>
            <a:cxnSpLocks/>
            <a:stCxn id="46" idx="7"/>
            <a:endCxn id="42" idx="4"/>
          </p:cNvCxnSpPr>
          <p:nvPr/>
        </p:nvCxnSpPr>
        <p:spPr>
          <a:xfrm flipV="1">
            <a:off x="6244762" y="3375502"/>
            <a:ext cx="713807" cy="1354076"/>
          </a:xfrm>
          <a:prstGeom prst="line">
            <a:avLst/>
          </a:prstGeom>
          <a:ln w="11176">
            <a:solidFill>
              <a:srgbClr val="000000"/>
            </a:solidFill>
          </a:ln>
        </p:spPr>
        <p:style>
          <a:lnRef idx="1">
            <a:schemeClr val="dk1"/>
          </a:lnRef>
          <a:fillRef idx="0">
            <a:schemeClr val="dk1"/>
          </a:fillRef>
          <a:effectRef idx="0">
            <a:schemeClr val="dk1"/>
          </a:effectRef>
          <a:fontRef idx="minor">
            <a:schemeClr val="tx1"/>
          </a:fontRef>
        </p:style>
      </p:cxnSp>
      <p:cxnSp>
        <p:nvCxnSpPr>
          <p:cNvPr id="17" name="直接连接符 16">
            <a:extLst>
              <a:ext uri="{FF2B5EF4-FFF2-40B4-BE49-F238E27FC236}">
                <a16:creationId xmlns:a16="http://schemas.microsoft.com/office/drawing/2014/main" id="{C78FD67D-D447-447E-9D7C-7CDCBF718D06}"/>
              </a:ext>
            </a:extLst>
          </p:cNvPr>
          <p:cNvCxnSpPr>
            <a:cxnSpLocks/>
            <a:stCxn id="44" idx="0"/>
            <a:endCxn id="41" idx="4"/>
          </p:cNvCxnSpPr>
          <p:nvPr/>
        </p:nvCxnSpPr>
        <p:spPr>
          <a:xfrm flipV="1">
            <a:off x="3339306" y="3375502"/>
            <a:ext cx="2204719" cy="1343532"/>
          </a:xfrm>
          <a:prstGeom prst="line">
            <a:avLst/>
          </a:prstGeom>
          <a:ln w="28575">
            <a:solidFill>
              <a:srgbClr val="FF0000"/>
            </a:solidFill>
          </a:ln>
        </p:spPr>
        <p:style>
          <a:lnRef idx="1">
            <a:schemeClr val="dk1"/>
          </a:lnRef>
          <a:fillRef idx="0">
            <a:schemeClr val="dk1"/>
          </a:fillRef>
          <a:effectRef idx="0">
            <a:schemeClr val="dk1"/>
          </a:effectRef>
          <a:fontRef idx="minor">
            <a:schemeClr val="tx1"/>
          </a:fontRef>
        </p:style>
      </p:cxnSp>
      <p:cxnSp>
        <p:nvCxnSpPr>
          <p:cNvPr id="18" name="直接连接符 17">
            <a:extLst>
              <a:ext uri="{FF2B5EF4-FFF2-40B4-BE49-F238E27FC236}">
                <a16:creationId xmlns:a16="http://schemas.microsoft.com/office/drawing/2014/main" id="{F644E3D0-9CA5-4A9C-9490-3B32B18BB513}"/>
              </a:ext>
            </a:extLst>
          </p:cNvPr>
          <p:cNvCxnSpPr>
            <a:cxnSpLocks/>
            <a:stCxn id="44" idx="0"/>
            <a:endCxn id="40" idx="4"/>
          </p:cNvCxnSpPr>
          <p:nvPr/>
        </p:nvCxnSpPr>
        <p:spPr>
          <a:xfrm flipV="1">
            <a:off x="3339306" y="3375502"/>
            <a:ext cx="739263" cy="1343532"/>
          </a:xfrm>
          <a:prstGeom prst="line">
            <a:avLst/>
          </a:prstGeom>
          <a:ln w="28575">
            <a:solidFill>
              <a:srgbClr val="FF0000"/>
            </a:solidFill>
          </a:ln>
        </p:spPr>
        <p:style>
          <a:lnRef idx="1">
            <a:schemeClr val="dk1"/>
          </a:lnRef>
          <a:fillRef idx="0">
            <a:schemeClr val="dk1"/>
          </a:fillRef>
          <a:effectRef idx="0">
            <a:schemeClr val="dk1"/>
          </a:effectRef>
          <a:fontRef idx="minor">
            <a:schemeClr val="tx1"/>
          </a:fontRef>
        </p:style>
      </p:cxnSp>
      <p:cxnSp>
        <p:nvCxnSpPr>
          <p:cNvPr id="19" name="直接连接符 18">
            <a:extLst>
              <a:ext uri="{FF2B5EF4-FFF2-40B4-BE49-F238E27FC236}">
                <a16:creationId xmlns:a16="http://schemas.microsoft.com/office/drawing/2014/main" id="{5859B60F-E7C9-4FCA-BEA3-4285AD3920F7}"/>
              </a:ext>
            </a:extLst>
          </p:cNvPr>
          <p:cNvCxnSpPr>
            <a:cxnSpLocks/>
            <a:stCxn id="47" idx="5"/>
            <a:endCxn id="42" idx="4"/>
          </p:cNvCxnSpPr>
          <p:nvPr/>
        </p:nvCxnSpPr>
        <p:spPr>
          <a:xfrm flipH="1" flipV="1">
            <a:off x="6958569" y="3375502"/>
            <a:ext cx="726193" cy="1406052"/>
          </a:xfrm>
          <a:prstGeom prst="line">
            <a:avLst/>
          </a:prstGeom>
          <a:ln w="11176">
            <a:solidFill>
              <a:srgbClr val="000000"/>
            </a:solidFill>
          </a:ln>
        </p:spPr>
        <p:style>
          <a:lnRef idx="1">
            <a:schemeClr val="dk1"/>
          </a:lnRef>
          <a:fillRef idx="0">
            <a:schemeClr val="dk1"/>
          </a:fillRef>
          <a:effectRef idx="0">
            <a:schemeClr val="dk1"/>
          </a:effectRef>
          <a:fontRef idx="minor">
            <a:schemeClr val="tx1"/>
          </a:fontRef>
        </p:style>
      </p:cxnSp>
      <p:cxnSp>
        <p:nvCxnSpPr>
          <p:cNvPr id="20" name="直接连接符 19">
            <a:extLst>
              <a:ext uri="{FF2B5EF4-FFF2-40B4-BE49-F238E27FC236}">
                <a16:creationId xmlns:a16="http://schemas.microsoft.com/office/drawing/2014/main" id="{607A6691-D9A4-4800-B3D9-A00D464B18B8}"/>
              </a:ext>
            </a:extLst>
          </p:cNvPr>
          <p:cNvCxnSpPr>
            <a:cxnSpLocks/>
            <a:stCxn id="45" idx="0"/>
            <a:endCxn id="40" idx="4"/>
          </p:cNvCxnSpPr>
          <p:nvPr/>
        </p:nvCxnSpPr>
        <p:spPr>
          <a:xfrm flipH="1" flipV="1">
            <a:off x="4078569" y="3375502"/>
            <a:ext cx="700737" cy="1345573"/>
          </a:xfrm>
          <a:prstGeom prst="line">
            <a:avLst/>
          </a:prstGeom>
          <a:ln w="28575">
            <a:solidFill>
              <a:srgbClr val="FF0000"/>
            </a:solidFill>
          </a:ln>
        </p:spPr>
        <p:style>
          <a:lnRef idx="1">
            <a:schemeClr val="dk1"/>
          </a:lnRef>
          <a:fillRef idx="0">
            <a:schemeClr val="dk1"/>
          </a:fillRef>
          <a:effectRef idx="0">
            <a:schemeClr val="dk1"/>
          </a:effectRef>
          <a:fontRef idx="minor">
            <a:schemeClr val="tx1"/>
          </a:fontRef>
        </p:style>
      </p:cxnSp>
      <p:cxnSp>
        <p:nvCxnSpPr>
          <p:cNvPr id="21" name="直接连接符 20">
            <a:extLst>
              <a:ext uri="{FF2B5EF4-FFF2-40B4-BE49-F238E27FC236}">
                <a16:creationId xmlns:a16="http://schemas.microsoft.com/office/drawing/2014/main" id="{33251039-6894-4FA8-A659-903A0747E817}"/>
              </a:ext>
            </a:extLst>
          </p:cNvPr>
          <p:cNvCxnSpPr>
            <a:cxnSpLocks/>
            <a:stCxn id="45" idx="0"/>
            <a:endCxn id="41" idx="4"/>
          </p:cNvCxnSpPr>
          <p:nvPr/>
        </p:nvCxnSpPr>
        <p:spPr>
          <a:xfrm flipV="1">
            <a:off x="4779306" y="3375502"/>
            <a:ext cx="764719" cy="1345573"/>
          </a:xfrm>
          <a:prstGeom prst="line">
            <a:avLst/>
          </a:prstGeom>
          <a:ln w="28575">
            <a:solidFill>
              <a:srgbClr val="FF0000"/>
            </a:solidFill>
          </a:ln>
        </p:spPr>
        <p:style>
          <a:lnRef idx="1">
            <a:schemeClr val="dk1"/>
          </a:lnRef>
          <a:fillRef idx="0">
            <a:schemeClr val="dk1"/>
          </a:fillRef>
          <a:effectRef idx="0">
            <a:schemeClr val="dk1"/>
          </a:effectRef>
          <a:fontRef idx="minor">
            <a:schemeClr val="tx1"/>
          </a:fontRef>
        </p:style>
      </p:cxnSp>
      <p:cxnSp>
        <p:nvCxnSpPr>
          <p:cNvPr id="22" name="直接连接符 21">
            <a:extLst>
              <a:ext uri="{FF2B5EF4-FFF2-40B4-BE49-F238E27FC236}">
                <a16:creationId xmlns:a16="http://schemas.microsoft.com/office/drawing/2014/main" id="{FAAB39FF-720D-4110-A8E9-0CAC029B00B1}"/>
              </a:ext>
            </a:extLst>
          </p:cNvPr>
          <p:cNvCxnSpPr>
            <a:cxnSpLocks/>
            <a:stCxn id="44" idx="7"/>
            <a:endCxn id="42" idx="4"/>
          </p:cNvCxnSpPr>
          <p:nvPr/>
        </p:nvCxnSpPr>
        <p:spPr>
          <a:xfrm flipV="1">
            <a:off x="3364762" y="3375502"/>
            <a:ext cx="3593807" cy="1354076"/>
          </a:xfrm>
          <a:prstGeom prst="line">
            <a:avLst/>
          </a:prstGeom>
          <a:ln w="11176">
            <a:solidFill>
              <a:srgbClr val="000000"/>
            </a:solidFill>
          </a:ln>
        </p:spPr>
        <p:style>
          <a:lnRef idx="1">
            <a:schemeClr val="dk1"/>
          </a:lnRef>
          <a:fillRef idx="0">
            <a:schemeClr val="dk1"/>
          </a:fillRef>
          <a:effectRef idx="0">
            <a:schemeClr val="dk1"/>
          </a:effectRef>
          <a:fontRef idx="minor">
            <a:schemeClr val="tx1"/>
          </a:fontRef>
        </p:style>
      </p:cxnSp>
      <p:pic>
        <p:nvPicPr>
          <p:cNvPr id="23" name="图形 124">
            <a:extLst>
              <a:ext uri="{FF2B5EF4-FFF2-40B4-BE49-F238E27FC236}">
                <a16:creationId xmlns:a16="http://schemas.microsoft.com/office/drawing/2014/main" id="{396F14E0-63B7-4CD6-83F1-F1C7600BF8D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773801" y="2601343"/>
            <a:ext cx="627048" cy="623928"/>
          </a:xfrm>
          <a:prstGeom prst="rect">
            <a:avLst/>
          </a:prstGeom>
        </p:spPr>
      </p:pic>
      <p:pic>
        <p:nvPicPr>
          <p:cNvPr id="24" name="图形 23">
            <a:extLst>
              <a:ext uri="{FF2B5EF4-FFF2-40B4-BE49-F238E27FC236}">
                <a16:creationId xmlns:a16="http://schemas.microsoft.com/office/drawing/2014/main" id="{851BCA3D-C4F0-48CE-B1A3-05B28A27435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088348" y="4882008"/>
            <a:ext cx="501915" cy="501915"/>
          </a:xfrm>
          <a:prstGeom prst="rect">
            <a:avLst/>
          </a:prstGeom>
        </p:spPr>
      </p:pic>
      <p:sp>
        <p:nvSpPr>
          <p:cNvPr id="25" name="文本框 24">
            <a:extLst>
              <a:ext uri="{FF2B5EF4-FFF2-40B4-BE49-F238E27FC236}">
                <a16:creationId xmlns:a16="http://schemas.microsoft.com/office/drawing/2014/main" id="{56A9627C-AF96-4905-9371-988A700817C6}"/>
              </a:ext>
            </a:extLst>
          </p:cNvPr>
          <p:cNvSpPr txBox="1"/>
          <p:nvPr/>
        </p:nvSpPr>
        <p:spPr>
          <a:xfrm>
            <a:off x="3446804" y="2099863"/>
            <a:ext cx="1286704" cy="461665"/>
          </a:xfrm>
          <a:prstGeom prst="rect">
            <a:avLst/>
          </a:prstGeom>
          <a:noFill/>
          <a:ln>
            <a:noFill/>
          </a:ln>
        </p:spPr>
        <p:txBody>
          <a:bodyPr wrap="square" rtlCol="0">
            <a:spAutoFit/>
          </a:bodyPr>
          <a:lstStyle/>
          <a:p>
            <a:pPr algn="ctr"/>
            <a:r>
              <a:rPr lang="en-US" altLang="zh-CN" sz="2400" dirty="0">
                <a:solidFill>
                  <a:schemeClr val="tx1"/>
                </a:solidFill>
                <a:latin typeface="Times New Roman" panose="02020603050405020304" pitchFamily="18" charset="0"/>
                <a:cs typeface="Times New Roman" panose="02020603050405020304" pitchFamily="18" charset="0"/>
              </a:rPr>
              <a:t>(Adam)</a:t>
            </a:r>
            <a:endParaRPr lang="zh-CN" altLang="en-US" sz="1200" dirty="0">
              <a:solidFill>
                <a:schemeClr val="tx1"/>
              </a:solidFill>
              <a:latin typeface="Times New Roman" panose="02020603050405020304" pitchFamily="18" charset="0"/>
              <a:cs typeface="Times New Roman" panose="02020603050405020304" pitchFamily="18" charset="0"/>
            </a:endParaRPr>
          </a:p>
        </p:txBody>
      </p:sp>
      <p:sp>
        <p:nvSpPr>
          <p:cNvPr id="26" name="文本框 25">
            <a:extLst>
              <a:ext uri="{FF2B5EF4-FFF2-40B4-BE49-F238E27FC236}">
                <a16:creationId xmlns:a16="http://schemas.microsoft.com/office/drawing/2014/main" id="{4589EE5C-9DC5-4500-A75B-866EB93FD8E1}"/>
              </a:ext>
            </a:extLst>
          </p:cNvPr>
          <p:cNvSpPr txBox="1"/>
          <p:nvPr/>
        </p:nvSpPr>
        <p:spPr>
          <a:xfrm>
            <a:off x="4982975" y="2099863"/>
            <a:ext cx="1152875" cy="461665"/>
          </a:xfrm>
          <a:prstGeom prst="rect">
            <a:avLst/>
          </a:prstGeom>
          <a:noFill/>
          <a:ln>
            <a:noFill/>
          </a:ln>
        </p:spPr>
        <p:txBody>
          <a:bodyPr wrap="square" rtlCol="0">
            <a:spAutoFit/>
          </a:bodyPr>
          <a:lstStyle/>
          <a:p>
            <a:pPr algn="ctr"/>
            <a:r>
              <a:rPr lang="en-US" altLang="zh-CN" sz="2400" dirty="0">
                <a:solidFill>
                  <a:schemeClr val="tx1"/>
                </a:solidFill>
                <a:latin typeface="Times New Roman" panose="02020603050405020304" pitchFamily="18" charset="0"/>
                <a:cs typeface="Times New Roman" panose="02020603050405020304" pitchFamily="18" charset="0"/>
              </a:rPr>
              <a:t>(Mark)</a:t>
            </a:r>
            <a:endParaRPr lang="en-US" altLang="zh-CN" sz="1200" dirty="0">
              <a:solidFill>
                <a:schemeClr val="tx1"/>
              </a:solidFill>
              <a:latin typeface="Times New Roman" panose="02020603050405020304" pitchFamily="18" charset="0"/>
              <a:cs typeface="Times New Roman" panose="02020603050405020304" pitchFamily="18" charset="0"/>
            </a:endParaRPr>
          </a:p>
        </p:txBody>
      </p:sp>
      <p:sp>
        <p:nvSpPr>
          <p:cNvPr id="27" name="文本框 26">
            <a:extLst>
              <a:ext uri="{FF2B5EF4-FFF2-40B4-BE49-F238E27FC236}">
                <a16:creationId xmlns:a16="http://schemas.microsoft.com/office/drawing/2014/main" id="{93257AA9-BEED-4356-B9B7-C1F4994884B0}"/>
              </a:ext>
            </a:extLst>
          </p:cNvPr>
          <p:cNvSpPr txBox="1"/>
          <p:nvPr/>
        </p:nvSpPr>
        <p:spPr>
          <a:xfrm>
            <a:off x="6327125" y="2099863"/>
            <a:ext cx="1266017" cy="461665"/>
          </a:xfrm>
          <a:prstGeom prst="rect">
            <a:avLst/>
          </a:prstGeom>
          <a:noFill/>
          <a:ln>
            <a:noFill/>
          </a:ln>
        </p:spPr>
        <p:txBody>
          <a:bodyPr wrap="square" rtlCol="0">
            <a:spAutoFit/>
          </a:bodyPr>
          <a:lstStyle/>
          <a:p>
            <a:pPr algn="ctr"/>
            <a:r>
              <a:rPr lang="en-US" altLang="zh-CN" sz="2400" dirty="0">
                <a:solidFill>
                  <a:schemeClr val="tx1"/>
                </a:solidFill>
                <a:latin typeface="Times New Roman" panose="02020603050405020304" pitchFamily="18" charset="0"/>
                <a:cs typeface="Times New Roman" panose="02020603050405020304" pitchFamily="18" charset="0"/>
              </a:rPr>
              <a:t>(</a:t>
            </a:r>
            <a:r>
              <a:rPr lang="en-US" altLang="zh-CN" sz="2400" dirty="0" err="1">
                <a:solidFill>
                  <a:schemeClr val="tx1"/>
                </a:solidFill>
                <a:latin typeface="Times New Roman" panose="02020603050405020304" pitchFamily="18" charset="0"/>
                <a:cs typeface="Times New Roman" panose="02020603050405020304" pitchFamily="18" charset="0"/>
              </a:rPr>
              <a:t>Shego</a:t>
            </a:r>
            <a:r>
              <a:rPr lang="en-US" altLang="zh-CN" sz="2400" dirty="0">
                <a:solidFill>
                  <a:schemeClr val="tx1"/>
                </a:solidFill>
                <a:latin typeface="Times New Roman" panose="02020603050405020304" pitchFamily="18" charset="0"/>
                <a:cs typeface="Times New Roman" panose="02020603050405020304" pitchFamily="18" charset="0"/>
              </a:rPr>
              <a:t>)</a:t>
            </a:r>
            <a:endParaRPr lang="zh-CN" altLang="en-US" sz="1200" dirty="0">
              <a:solidFill>
                <a:schemeClr val="tx1"/>
              </a:solidFill>
              <a:latin typeface="Times New Roman" panose="02020603050405020304" pitchFamily="18" charset="0"/>
              <a:cs typeface="Times New Roman" panose="02020603050405020304" pitchFamily="18" charset="0"/>
            </a:endParaRPr>
          </a:p>
        </p:txBody>
      </p:sp>
      <p:sp>
        <p:nvSpPr>
          <p:cNvPr id="28" name="文本框 27">
            <a:extLst>
              <a:ext uri="{FF2B5EF4-FFF2-40B4-BE49-F238E27FC236}">
                <a16:creationId xmlns:a16="http://schemas.microsoft.com/office/drawing/2014/main" id="{356263F6-BB06-4329-83E9-B397CD7320E3}"/>
              </a:ext>
            </a:extLst>
          </p:cNvPr>
          <p:cNvSpPr txBox="1"/>
          <p:nvPr/>
        </p:nvSpPr>
        <p:spPr>
          <a:xfrm>
            <a:off x="7767285" y="2099863"/>
            <a:ext cx="1328012" cy="461665"/>
          </a:xfrm>
          <a:prstGeom prst="rect">
            <a:avLst/>
          </a:prstGeom>
          <a:noFill/>
          <a:ln>
            <a:noFill/>
          </a:ln>
        </p:spPr>
        <p:txBody>
          <a:bodyPr wrap="square" rtlCol="0">
            <a:spAutoFit/>
          </a:bodyPr>
          <a:lstStyle/>
          <a:p>
            <a:r>
              <a:rPr lang="en-US" altLang="zh-CN" sz="2400" dirty="0">
                <a:solidFill>
                  <a:schemeClr val="tx1"/>
                </a:solidFill>
                <a:latin typeface="Times New Roman" panose="02020603050405020304" pitchFamily="18" charset="0"/>
                <a:cs typeface="Times New Roman" panose="02020603050405020304" pitchFamily="18" charset="0"/>
              </a:rPr>
              <a:t>(Taylor)</a:t>
            </a:r>
            <a:endParaRPr lang="zh-CN" altLang="en-US" sz="1200" dirty="0">
              <a:solidFill>
                <a:schemeClr val="tx1"/>
              </a:solidFill>
              <a:latin typeface="Times New Roman" panose="02020603050405020304" pitchFamily="18" charset="0"/>
              <a:cs typeface="Times New Roman" panose="02020603050405020304" pitchFamily="18" charset="0"/>
            </a:endParaRPr>
          </a:p>
        </p:txBody>
      </p:sp>
      <p:pic>
        <p:nvPicPr>
          <p:cNvPr id="34" name="图形 124">
            <a:extLst>
              <a:ext uri="{FF2B5EF4-FFF2-40B4-BE49-F238E27FC236}">
                <a16:creationId xmlns:a16="http://schemas.microsoft.com/office/drawing/2014/main" id="{4767FAA9-B9A2-4540-ACD0-43CA2A8DDBF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224885" y="2597763"/>
            <a:ext cx="627048" cy="623928"/>
          </a:xfrm>
          <a:prstGeom prst="rect">
            <a:avLst/>
          </a:prstGeom>
        </p:spPr>
      </p:pic>
      <p:pic>
        <p:nvPicPr>
          <p:cNvPr id="35" name="图形 124">
            <a:extLst>
              <a:ext uri="{FF2B5EF4-FFF2-40B4-BE49-F238E27FC236}">
                <a16:creationId xmlns:a16="http://schemas.microsoft.com/office/drawing/2014/main" id="{B8C85612-E099-4990-95FA-4DDFF217718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643249" y="2597763"/>
            <a:ext cx="627048" cy="623928"/>
          </a:xfrm>
          <a:prstGeom prst="rect">
            <a:avLst/>
          </a:prstGeom>
        </p:spPr>
      </p:pic>
      <p:pic>
        <p:nvPicPr>
          <p:cNvPr id="36" name="图形 124">
            <a:extLst>
              <a:ext uri="{FF2B5EF4-FFF2-40B4-BE49-F238E27FC236}">
                <a16:creationId xmlns:a16="http://schemas.microsoft.com/office/drawing/2014/main" id="{2EC68A16-461F-4AB6-B3C8-A71B258DB78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077705" y="2601132"/>
            <a:ext cx="627048" cy="623928"/>
          </a:xfrm>
          <a:prstGeom prst="rect">
            <a:avLst/>
          </a:prstGeom>
        </p:spPr>
      </p:pic>
      <p:pic>
        <p:nvPicPr>
          <p:cNvPr id="37" name="图形 36">
            <a:extLst>
              <a:ext uri="{FF2B5EF4-FFF2-40B4-BE49-F238E27FC236}">
                <a16:creationId xmlns:a16="http://schemas.microsoft.com/office/drawing/2014/main" id="{A7E9AB20-DDDD-4496-A532-9B843BC8A3F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531605" y="4882008"/>
            <a:ext cx="501915" cy="501915"/>
          </a:xfrm>
          <a:prstGeom prst="rect">
            <a:avLst/>
          </a:prstGeom>
        </p:spPr>
      </p:pic>
      <p:pic>
        <p:nvPicPr>
          <p:cNvPr id="38" name="图形 37">
            <a:extLst>
              <a:ext uri="{FF2B5EF4-FFF2-40B4-BE49-F238E27FC236}">
                <a16:creationId xmlns:a16="http://schemas.microsoft.com/office/drawing/2014/main" id="{0952D50D-C00B-4B56-A922-5671D6B5BB8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976397" y="4882008"/>
            <a:ext cx="501915" cy="501915"/>
          </a:xfrm>
          <a:prstGeom prst="rect">
            <a:avLst/>
          </a:prstGeom>
        </p:spPr>
      </p:pic>
      <p:pic>
        <p:nvPicPr>
          <p:cNvPr id="39" name="图形 38">
            <a:extLst>
              <a:ext uri="{FF2B5EF4-FFF2-40B4-BE49-F238E27FC236}">
                <a16:creationId xmlns:a16="http://schemas.microsoft.com/office/drawing/2014/main" id="{79AE9902-BB91-4BC7-9C94-C072CAE153F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408348" y="4882008"/>
            <a:ext cx="501915" cy="501915"/>
          </a:xfrm>
          <a:prstGeom prst="rect">
            <a:avLst/>
          </a:prstGeom>
        </p:spPr>
      </p:pic>
      <p:sp>
        <p:nvSpPr>
          <p:cNvPr id="40" name="椭圆 39">
            <a:extLst>
              <a:ext uri="{FF2B5EF4-FFF2-40B4-BE49-F238E27FC236}">
                <a16:creationId xmlns:a16="http://schemas.microsoft.com/office/drawing/2014/main" id="{0D869422-A9C1-40DC-97AB-BA7A36ECC6EE}"/>
              </a:ext>
            </a:extLst>
          </p:cNvPr>
          <p:cNvSpPr/>
          <p:nvPr/>
        </p:nvSpPr>
        <p:spPr>
          <a:xfrm>
            <a:off x="4042568" y="3303501"/>
            <a:ext cx="72000" cy="72000"/>
          </a:xfrm>
          <a:prstGeom prst="ellipse">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41" name="椭圆 40">
            <a:extLst>
              <a:ext uri="{FF2B5EF4-FFF2-40B4-BE49-F238E27FC236}">
                <a16:creationId xmlns:a16="http://schemas.microsoft.com/office/drawing/2014/main" id="{0B965EF7-DE42-4027-919C-A19084C366C9}"/>
              </a:ext>
            </a:extLst>
          </p:cNvPr>
          <p:cNvSpPr/>
          <p:nvPr/>
        </p:nvSpPr>
        <p:spPr>
          <a:xfrm>
            <a:off x="5508024" y="3303501"/>
            <a:ext cx="72000" cy="72000"/>
          </a:xfrm>
          <a:prstGeom prst="ellipse">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42" name="椭圆 41">
            <a:extLst>
              <a:ext uri="{FF2B5EF4-FFF2-40B4-BE49-F238E27FC236}">
                <a16:creationId xmlns:a16="http://schemas.microsoft.com/office/drawing/2014/main" id="{E8CE53E3-235E-4B74-BA40-DDE833BD37E5}"/>
              </a:ext>
            </a:extLst>
          </p:cNvPr>
          <p:cNvSpPr/>
          <p:nvPr/>
        </p:nvSpPr>
        <p:spPr>
          <a:xfrm>
            <a:off x="6922568" y="3303501"/>
            <a:ext cx="72000" cy="72000"/>
          </a:xfrm>
          <a:prstGeom prst="ellipse">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43" name="椭圆 42">
            <a:extLst>
              <a:ext uri="{FF2B5EF4-FFF2-40B4-BE49-F238E27FC236}">
                <a16:creationId xmlns:a16="http://schemas.microsoft.com/office/drawing/2014/main" id="{AA7B9E3C-158A-44E6-A825-8817E98001DA}"/>
              </a:ext>
            </a:extLst>
          </p:cNvPr>
          <p:cNvSpPr/>
          <p:nvPr/>
        </p:nvSpPr>
        <p:spPr>
          <a:xfrm>
            <a:off x="8362568" y="3303501"/>
            <a:ext cx="72000" cy="72000"/>
          </a:xfrm>
          <a:prstGeom prst="ellipse">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44" name="椭圆 43">
            <a:extLst>
              <a:ext uri="{FF2B5EF4-FFF2-40B4-BE49-F238E27FC236}">
                <a16:creationId xmlns:a16="http://schemas.microsoft.com/office/drawing/2014/main" id="{71811F59-B136-4B8E-9E41-38909DE10253}"/>
              </a:ext>
            </a:extLst>
          </p:cNvPr>
          <p:cNvSpPr/>
          <p:nvPr/>
        </p:nvSpPr>
        <p:spPr>
          <a:xfrm>
            <a:off x="3303305" y="4719033"/>
            <a:ext cx="72000" cy="72000"/>
          </a:xfrm>
          <a:prstGeom prst="ellipse">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45" name="椭圆 44">
            <a:extLst>
              <a:ext uri="{FF2B5EF4-FFF2-40B4-BE49-F238E27FC236}">
                <a16:creationId xmlns:a16="http://schemas.microsoft.com/office/drawing/2014/main" id="{11001261-127B-445E-8526-E0FEDC5E993D}"/>
              </a:ext>
            </a:extLst>
          </p:cNvPr>
          <p:cNvSpPr/>
          <p:nvPr/>
        </p:nvSpPr>
        <p:spPr>
          <a:xfrm>
            <a:off x="4743305" y="4721075"/>
            <a:ext cx="72000" cy="72000"/>
          </a:xfrm>
          <a:prstGeom prst="ellipse">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46" name="椭圆 45">
            <a:extLst>
              <a:ext uri="{FF2B5EF4-FFF2-40B4-BE49-F238E27FC236}">
                <a16:creationId xmlns:a16="http://schemas.microsoft.com/office/drawing/2014/main" id="{E6D080BB-EB52-4E27-B82E-4CE8BE9BB7D9}"/>
              </a:ext>
            </a:extLst>
          </p:cNvPr>
          <p:cNvSpPr/>
          <p:nvPr/>
        </p:nvSpPr>
        <p:spPr>
          <a:xfrm>
            <a:off x="6183305" y="4719033"/>
            <a:ext cx="72000" cy="72000"/>
          </a:xfrm>
          <a:prstGeom prst="ellipse">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47" name="椭圆 46">
            <a:extLst>
              <a:ext uri="{FF2B5EF4-FFF2-40B4-BE49-F238E27FC236}">
                <a16:creationId xmlns:a16="http://schemas.microsoft.com/office/drawing/2014/main" id="{7466D670-02E6-4ACE-B995-7CF05CB223E9}"/>
              </a:ext>
            </a:extLst>
          </p:cNvPr>
          <p:cNvSpPr/>
          <p:nvPr/>
        </p:nvSpPr>
        <p:spPr>
          <a:xfrm>
            <a:off x="7623305" y="4720097"/>
            <a:ext cx="72000" cy="72000"/>
          </a:xfrm>
          <a:prstGeom prst="ellipse">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48" name="椭圆 47">
            <a:extLst>
              <a:ext uri="{FF2B5EF4-FFF2-40B4-BE49-F238E27FC236}">
                <a16:creationId xmlns:a16="http://schemas.microsoft.com/office/drawing/2014/main" id="{FBDB270D-F693-4A7D-9461-C7DCA241077F}"/>
              </a:ext>
            </a:extLst>
          </p:cNvPr>
          <p:cNvSpPr/>
          <p:nvPr/>
        </p:nvSpPr>
        <p:spPr>
          <a:xfrm>
            <a:off x="9063305" y="4719033"/>
            <a:ext cx="72000" cy="72000"/>
          </a:xfrm>
          <a:prstGeom prst="ellipse">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pic>
        <p:nvPicPr>
          <p:cNvPr id="49" name="图形 48">
            <a:extLst>
              <a:ext uri="{FF2B5EF4-FFF2-40B4-BE49-F238E27FC236}">
                <a16:creationId xmlns:a16="http://schemas.microsoft.com/office/drawing/2014/main" id="{AA8E1FC9-6185-4C2A-9C7E-EB6F6DBDA39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848348" y="4882008"/>
            <a:ext cx="501915" cy="501915"/>
          </a:xfrm>
          <a:prstGeom prst="rect">
            <a:avLst/>
          </a:prstGeom>
        </p:spPr>
      </p:pic>
      <p:cxnSp>
        <p:nvCxnSpPr>
          <p:cNvPr id="50" name="直接连接符 49">
            <a:extLst>
              <a:ext uri="{FF2B5EF4-FFF2-40B4-BE49-F238E27FC236}">
                <a16:creationId xmlns:a16="http://schemas.microsoft.com/office/drawing/2014/main" id="{A1AA3741-5399-453B-815D-E452C1E58D0B}"/>
              </a:ext>
            </a:extLst>
          </p:cNvPr>
          <p:cNvCxnSpPr>
            <a:cxnSpLocks/>
            <a:stCxn id="47" idx="7"/>
            <a:endCxn id="43" idx="4"/>
          </p:cNvCxnSpPr>
          <p:nvPr/>
        </p:nvCxnSpPr>
        <p:spPr>
          <a:xfrm flipV="1">
            <a:off x="7684762" y="3375502"/>
            <a:ext cx="713807" cy="1355140"/>
          </a:xfrm>
          <a:prstGeom prst="line">
            <a:avLst/>
          </a:prstGeom>
          <a:ln w="11176">
            <a:solidFill>
              <a:srgbClr val="000000"/>
            </a:solidFill>
          </a:ln>
        </p:spPr>
        <p:style>
          <a:lnRef idx="1">
            <a:schemeClr val="dk1"/>
          </a:lnRef>
          <a:fillRef idx="0">
            <a:schemeClr val="dk1"/>
          </a:fillRef>
          <a:effectRef idx="0">
            <a:schemeClr val="dk1"/>
          </a:effectRef>
          <a:fontRef idx="minor">
            <a:schemeClr val="tx1"/>
          </a:fontRef>
        </p:style>
      </p:cxnSp>
      <p:sp>
        <p:nvSpPr>
          <p:cNvPr id="61" name="文本框 60">
            <a:extLst>
              <a:ext uri="{FF2B5EF4-FFF2-40B4-BE49-F238E27FC236}">
                <a16:creationId xmlns:a16="http://schemas.microsoft.com/office/drawing/2014/main" id="{4189AE98-753D-4F52-A3C5-3AE9C074BC58}"/>
              </a:ext>
            </a:extLst>
          </p:cNvPr>
          <p:cNvSpPr txBox="1"/>
          <p:nvPr/>
        </p:nvSpPr>
        <p:spPr>
          <a:xfrm>
            <a:off x="4356907" y="5410718"/>
            <a:ext cx="1076567" cy="461665"/>
          </a:xfrm>
          <a:prstGeom prst="rect">
            <a:avLst/>
          </a:prstGeom>
          <a:noFill/>
          <a:ln>
            <a:noFill/>
          </a:ln>
        </p:spPr>
        <p:txBody>
          <a:bodyPr wrap="square" rtlCol="0">
            <a:spAutoFit/>
          </a:bodyPr>
          <a:lstStyle/>
          <a:p>
            <a:r>
              <a:rPr lang="en-US" altLang="zh-CN" sz="2400" dirty="0">
                <a:solidFill>
                  <a:schemeClr val="tx1"/>
                </a:solidFill>
                <a:latin typeface="Times New Roman" panose="02020603050405020304" pitchFamily="18" charset="0"/>
                <a:cs typeface="Times New Roman" panose="02020603050405020304" pitchFamily="18" charset="0"/>
              </a:rPr>
              <a:t>(Doll)</a:t>
            </a:r>
            <a:endParaRPr lang="zh-CN" altLang="en-US" sz="1200" dirty="0">
              <a:solidFill>
                <a:schemeClr val="tx1"/>
              </a:solidFill>
              <a:latin typeface="Times New Roman" panose="02020603050405020304" pitchFamily="18" charset="0"/>
              <a:cs typeface="Times New Roman" panose="02020603050405020304" pitchFamily="18" charset="0"/>
            </a:endParaRPr>
          </a:p>
        </p:txBody>
      </p:sp>
      <p:sp>
        <p:nvSpPr>
          <p:cNvPr id="62" name="文本框 61">
            <a:extLst>
              <a:ext uri="{FF2B5EF4-FFF2-40B4-BE49-F238E27FC236}">
                <a16:creationId xmlns:a16="http://schemas.microsoft.com/office/drawing/2014/main" id="{B026B63A-0788-4AE1-B5C9-94609CF46546}"/>
              </a:ext>
            </a:extLst>
          </p:cNvPr>
          <p:cNvSpPr txBox="1"/>
          <p:nvPr/>
        </p:nvSpPr>
        <p:spPr>
          <a:xfrm>
            <a:off x="8581376" y="5398329"/>
            <a:ext cx="1607680" cy="461665"/>
          </a:xfrm>
          <a:prstGeom prst="rect">
            <a:avLst/>
          </a:prstGeom>
          <a:noFill/>
          <a:ln>
            <a:noFill/>
          </a:ln>
        </p:spPr>
        <p:txBody>
          <a:bodyPr wrap="square" rtlCol="0">
            <a:spAutoFit/>
          </a:bodyPr>
          <a:lstStyle/>
          <a:p>
            <a:r>
              <a:rPr lang="en-US" altLang="zh-CN" sz="2400" dirty="0">
                <a:solidFill>
                  <a:schemeClr val="tx1"/>
                </a:solidFill>
                <a:latin typeface="Times New Roman" panose="02020603050405020304" pitchFamily="18" charset="0"/>
                <a:cs typeface="Times New Roman" panose="02020603050405020304" pitchFamily="18" charset="0"/>
              </a:rPr>
              <a:t>(Carpet)</a:t>
            </a:r>
            <a:endParaRPr lang="zh-CN" altLang="en-US" sz="1200" dirty="0">
              <a:solidFill>
                <a:schemeClr val="tx1"/>
              </a:solidFill>
              <a:latin typeface="Times New Roman" panose="02020603050405020304" pitchFamily="18" charset="0"/>
              <a:cs typeface="Times New Roman" panose="02020603050405020304" pitchFamily="18" charset="0"/>
            </a:endParaRPr>
          </a:p>
        </p:txBody>
      </p:sp>
      <p:sp>
        <p:nvSpPr>
          <p:cNvPr id="64" name="文本框 63">
            <a:extLst>
              <a:ext uri="{FF2B5EF4-FFF2-40B4-BE49-F238E27FC236}">
                <a16:creationId xmlns:a16="http://schemas.microsoft.com/office/drawing/2014/main" id="{221378EC-6D26-4930-83F3-1396849081FD}"/>
              </a:ext>
            </a:extLst>
          </p:cNvPr>
          <p:cNvSpPr txBox="1"/>
          <p:nvPr/>
        </p:nvSpPr>
        <p:spPr>
          <a:xfrm>
            <a:off x="2820736" y="5410718"/>
            <a:ext cx="1236707" cy="461665"/>
          </a:xfrm>
          <a:prstGeom prst="rect">
            <a:avLst/>
          </a:prstGeom>
          <a:noFill/>
          <a:ln>
            <a:noFill/>
          </a:ln>
        </p:spPr>
        <p:txBody>
          <a:bodyPr wrap="square" rtlCol="0">
            <a:spAutoFit/>
          </a:bodyPr>
          <a:lstStyle/>
          <a:p>
            <a:r>
              <a:rPr lang="en-US" altLang="zh-CN" sz="2400" dirty="0">
                <a:solidFill>
                  <a:schemeClr val="tx1"/>
                </a:solidFill>
                <a:latin typeface="Times New Roman" panose="02020603050405020304" pitchFamily="18" charset="0"/>
                <a:cs typeface="Times New Roman" panose="02020603050405020304" pitchFamily="18" charset="0"/>
              </a:rPr>
              <a:t>(Balm) </a:t>
            </a:r>
            <a:endParaRPr lang="zh-CN" altLang="en-US" sz="1200" dirty="0">
              <a:solidFill>
                <a:schemeClr val="tx1"/>
              </a:solidFill>
              <a:latin typeface="Times New Roman" panose="02020603050405020304" pitchFamily="18" charset="0"/>
              <a:cs typeface="Times New Roman" panose="02020603050405020304" pitchFamily="18" charset="0"/>
            </a:endParaRPr>
          </a:p>
        </p:txBody>
      </p:sp>
      <p:sp>
        <p:nvSpPr>
          <p:cNvPr id="65" name="文本框 64">
            <a:extLst>
              <a:ext uri="{FF2B5EF4-FFF2-40B4-BE49-F238E27FC236}">
                <a16:creationId xmlns:a16="http://schemas.microsoft.com/office/drawing/2014/main" id="{5AF51B9A-BB0D-4A11-99EE-4354E377FFF4}"/>
              </a:ext>
            </a:extLst>
          </p:cNvPr>
          <p:cNvSpPr txBox="1"/>
          <p:nvPr/>
        </p:nvSpPr>
        <p:spPr>
          <a:xfrm>
            <a:off x="7237227" y="5398329"/>
            <a:ext cx="1440160" cy="461665"/>
          </a:xfrm>
          <a:prstGeom prst="rect">
            <a:avLst/>
          </a:prstGeom>
          <a:noFill/>
          <a:ln>
            <a:noFill/>
          </a:ln>
        </p:spPr>
        <p:txBody>
          <a:bodyPr wrap="square" rtlCol="0">
            <a:spAutoFit/>
          </a:bodyPr>
          <a:lstStyle/>
          <a:p>
            <a:r>
              <a:rPr lang="en-US" altLang="zh-CN" sz="2400" dirty="0">
                <a:solidFill>
                  <a:schemeClr val="tx1"/>
                </a:solidFill>
                <a:latin typeface="Times New Roman" panose="02020603050405020304" pitchFamily="18" charset="0"/>
                <a:cs typeface="Times New Roman" panose="02020603050405020304" pitchFamily="18" charset="0"/>
              </a:rPr>
              <a:t>(Wine)</a:t>
            </a:r>
            <a:endParaRPr lang="zh-CN" altLang="en-US" sz="1200" dirty="0">
              <a:solidFill>
                <a:schemeClr val="tx1"/>
              </a:solidFill>
              <a:latin typeface="Times New Roman" panose="02020603050405020304" pitchFamily="18" charset="0"/>
              <a:cs typeface="Times New Roman" panose="02020603050405020304" pitchFamily="18" charset="0"/>
            </a:endParaRPr>
          </a:p>
        </p:txBody>
      </p:sp>
      <p:sp>
        <p:nvSpPr>
          <p:cNvPr id="66" name="文本框 65">
            <a:extLst>
              <a:ext uri="{FF2B5EF4-FFF2-40B4-BE49-F238E27FC236}">
                <a16:creationId xmlns:a16="http://schemas.microsoft.com/office/drawing/2014/main" id="{7F2EFA81-9DCD-4EBE-9452-0D14E63C78B2}"/>
              </a:ext>
            </a:extLst>
          </p:cNvPr>
          <p:cNvSpPr txBox="1"/>
          <p:nvPr/>
        </p:nvSpPr>
        <p:spPr>
          <a:xfrm>
            <a:off x="5847400" y="5410718"/>
            <a:ext cx="1005784" cy="461665"/>
          </a:xfrm>
          <a:prstGeom prst="rect">
            <a:avLst/>
          </a:prstGeom>
          <a:noFill/>
          <a:ln>
            <a:noFill/>
          </a:ln>
        </p:spPr>
        <p:txBody>
          <a:bodyPr wrap="square" rtlCol="0">
            <a:spAutoFit/>
          </a:bodyPr>
          <a:lstStyle/>
          <a:p>
            <a:r>
              <a:rPr lang="en-US" altLang="zh-CN" sz="2400" dirty="0">
                <a:solidFill>
                  <a:schemeClr val="tx1"/>
                </a:solidFill>
                <a:latin typeface="Times New Roman" panose="02020603050405020304" pitchFamily="18" charset="0"/>
                <a:cs typeface="Times New Roman" panose="02020603050405020304" pitchFamily="18" charset="0"/>
              </a:rPr>
              <a:t>(Hat)</a:t>
            </a:r>
            <a:endParaRPr lang="zh-CN" altLang="en-US" sz="12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2238040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Shape 60"/>
          <p:cNvSpPr txBox="1">
            <a:spLocks noGrp="1"/>
          </p:cNvSpPr>
          <p:nvPr>
            <p:ph type="title"/>
          </p:nvPr>
        </p:nvSpPr>
        <p:spPr>
          <a:xfrm>
            <a:off x="415601" y="267634"/>
            <a:ext cx="11360799" cy="763599"/>
          </a:xfrm>
          <a:prstGeom prst="rect">
            <a:avLst/>
          </a:prstGeom>
        </p:spPr>
        <p:txBody>
          <a:bodyPr spcFirstLastPara="1" vert="horz" wrap="square" lIns="121900" tIns="121900" rIns="121900" bIns="121900" rtlCol="0" anchor="t" anchorCtr="0">
            <a:noAutofit/>
          </a:bodyPr>
          <a:lstStyle/>
          <a:p>
            <a:r>
              <a:rPr lang="en-US" altLang="zh-CN" dirty="0">
                <a:solidFill>
                  <a:srgbClr val="000000"/>
                </a:solidFill>
              </a:rPr>
              <a:t>Introduction</a:t>
            </a:r>
            <a:endParaRPr lang="en" sz="3200" b="1" dirty="0"/>
          </a:p>
        </p:txBody>
      </p:sp>
      <p:pic>
        <p:nvPicPr>
          <p:cNvPr id="63" name="Shape 63"/>
          <p:cNvPicPr preferRelativeResize="0"/>
          <p:nvPr/>
        </p:nvPicPr>
        <p:blipFill>
          <a:blip r:embed="rId3">
            <a:alphaModFix/>
          </a:blip>
          <a:stretch>
            <a:fillRect/>
          </a:stretch>
        </p:blipFill>
        <p:spPr>
          <a:xfrm>
            <a:off x="0" y="988416"/>
            <a:ext cx="12192000" cy="85632"/>
          </a:xfrm>
          <a:prstGeom prst="rect">
            <a:avLst/>
          </a:prstGeom>
          <a:noFill/>
          <a:ln>
            <a:noFill/>
          </a:ln>
        </p:spPr>
      </p:pic>
      <p:sp>
        <p:nvSpPr>
          <p:cNvPr id="2" name="灯片编号占位符 1">
            <a:extLst>
              <a:ext uri="{FF2B5EF4-FFF2-40B4-BE49-F238E27FC236}">
                <a16:creationId xmlns:a16="http://schemas.microsoft.com/office/drawing/2014/main" id="{23649304-612B-4044-93C3-362513A40634}"/>
              </a:ext>
            </a:extLst>
          </p:cNvPr>
          <p:cNvSpPr>
            <a:spLocks noGrp="1"/>
          </p:cNvSpPr>
          <p:nvPr>
            <p:ph type="sldNum" idx="12"/>
          </p:nvPr>
        </p:nvSpPr>
        <p:spPr/>
        <p:txBody>
          <a:bodyPr/>
          <a:lstStyle/>
          <a:p>
            <a:fld id="{00000000-1234-1234-1234-123412341234}" type="slidenum">
              <a:rPr lang="en" smtClean="0"/>
              <a:pPr/>
              <a:t>118</a:t>
            </a:fld>
            <a:endParaRPr lang="en"/>
          </a:p>
        </p:txBody>
      </p:sp>
      <p:sp>
        <p:nvSpPr>
          <p:cNvPr id="10" name="矩形 9">
            <a:extLst>
              <a:ext uri="{FF2B5EF4-FFF2-40B4-BE49-F238E27FC236}">
                <a16:creationId xmlns:a16="http://schemas.microsoft.com/office/drawing/2014/main" id="{D92ADF40-3781-44D2-816F-37D6C722CE50}"/>
              </a:ext>
            </a:extLst>
          </p:cNvPr>
          <p:cNvSpPr/>
          <p:nvPr/>
        </p:nvSpPr>
        <p:spPr>
          <a:xfrm>
            <a:off x="412999" y="689365"/>
            <a:ext cx="9950199" cy="1282531"/>
          </a:xfrm>
          <a:prstGeom prst="rect">
            <a:avLst/>
          </a:prstGeom>
        </p:spPr>
        <p:txBody>
          <a:bodyPr wrap="square">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9pPr>
          </a:lstStyle>
          <a:p>
            <a:endParaRPr lang="zh-CN" altLang="en-US" sz="2400" i="1" dirty="0">
              <a:solidFill>
                <a:schemeClr val="tx1"/>
              </a:solidFill>
            </a:endParaRPr>
          </a:p>
          <a:p>
            <a:r>
              <a:rPr lang="en-US" altLang="zh-CN" sz="2667" dirty="0"/>
              <a:t>Butterfly counting: compute the number of butteries in a bipartite graph </a:t>
            </a:r>
            <a:r>
              <a:rPr lang="en-US" altLang="zh-CN" sz="2667" i="1" dirty="0"/>
              <a:t>G</a:t>
            </a:r>
            <a:r>
              <a:rPr lang="en-US" altLang="zh-CN" sz="2667" dirty="0"/>
              <a:t>, denoted by </a:t>
            </a:r>
            <a:endParaRPr lang="en-US" altLang="zh-CN" sz="2667" i="1" dirty="0"/>
          </a:p>
        </p:txBody>
      </p:sp>
      <p:cxnSp>
        <p:nvCxnSpPr>
          <p:cNvPr id="12" name="直接连接符 11">
            <a:extLst>
              <a:ext uri="{FF2B5EF4-FFF2-40B4-BE49-F238E27FC236}">
                <a16:creationId xmlns:a16="http://schemas.microsoft.com/office/drawing/2014/main" id="{CDC43CAB-5B8F-4B27-94C6-926673320FBC}"/>
              </a:ext>
            </a:extLst>
          </p:cNvPr>
          <p:cNvCxnSpPr>
            <a:cxnSpLocks/>
            <a:stCxn id="45" idx="0"/>
            <a:endCxn id="42" idx="4"/>
          </p:cNvCxnSpPr>
          <p:nvPr/>
        </p:nvCxnSpPr>
        <p:spPr>
          <a:xfrm flipV="1">
            <a:off x="4779306" y="3375502"/>
            <a:ext cx="2179263" cy="1345573"/>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cxnSp>
        <p:nvCxnSpPr>
          <p:cNvPr id="13" name="直接连接符 12">
            <a:extLst>
              <a:ext uri="{FF2B5EF4-FFF2-40B4-BE49-F238E27FC236}">
                <a16:creationId xmlns:a16="http://schemas.microsoft.com/office/drawing/2014/main" id="{7628B1FA-AFD8-42CA-ABF8-44BD60394D43}"/>
              </a:ext>
            </a:extLst>
          </p:cNvPr>
          <p:cNvCxnSpPr>
            <a:cxnSpLocks/>
            <a:stCxn id="46" idx="7"/>
            <a:endCxn id="43" idx="4"/>
          </p:cNvCxnSpPr>
          <p:nvPr/>
        </p:nvCxnSpPr>
        <p:spPr>
          <a:xfrm flipV="1">
            <a:off x="6244762" y="3375502"/>
            <a:ext cx="2153807" cy="1354076"/>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cxnSp>
        <p:nvCxnSpPr>
          <p:cNvPr id="15" name="直接连接符 14">
            <a:extLst>
              <a:ext uri="{FF2B5EF4-FFF2-40B4-BE49-F238E27FC236}">
                <a16:creationId xmlns:a16="http://schemas.microsoft.com/office/drawing/2014/main" id="{D3A90C57-EAAA-4823-A74B-D4B3DC7B4EE4}"/>
              </a:ext>
            </a:extLst>
          </p:cNvPr>
          <p:cNvCxnSpPr>
            <a:cxnSpLocks/>
            <a:stCxn id="48" idx="0"/>
            <a:endCxn id="43" idx="4"/>
          </p:cNvCxnSpPr>
          <p:nvPr/>
        </p:nvCxnSpPr>
        <p:spPr>
          <a:xfrm flipH="1" flipV="1">
            <a:off x="8398569" y="3375502"/>
            <a:ext cx="700737" cy="1343532"/>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cxnSp>
        <p:nvCxnSpPr>
          <p:cNvPr id="16" name="直接连接符 15">
            <a:extLst>
              <a:ext uri="{FF2B5EF4-FFF2-40B4-BE49-F238E27FC236}">
                <a16:creationId xmlns:a16="http://schemas.microsoft.com/office/drawing/2014/main" id="{B96EF205-62AE-461D-B971-8154369C1EEB}"/>
              </a:ext>
            </a:extLst>
          </p:cNvPr>
          <p:cNvCxnSpPr>
            <a:cxnSpLocks/>
            <a:stCxn id="46" idx="7"/>
            <a:endCxn id="42" idx="4"/>
          </p:cNvCxnSpPr>
          <p:nvPr/>
        </p:nvCxnSpPr>
        <p:spPr>
          <a:xfrm flipV="1">
            <a:off x="6244762" y="3375502"/>
            <a:ext cx="713807" cy="1354076"/>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cxnSp>
        <p:nvCxnSpPr>
          <p:cNvPr id="17" name="直接连接符 16">
            <a:extLst>
              <a:ext uri="{FF2B5EF4-FFF2-40B4-BE49-F238E27FC236}">
                <a16:creationId xmlns:a16="http://schemas.microsoft.com/office/drawing/2014/main" id="{C78FD67D-D447-447E-9D7C-7CDCBF718D06}"/>
              </a:ext>
            </a:extLst>
          </p:cNvPr>
          <p:cNvCxnSpPr>
            <a:cxnSpLocks/>
            <a:stCxn id="44" idx="0"/>
            <a:endCxn id="41" idx="4"/>
          </p:cNvCxnSpPr>
          <p:nvPr/>
        </p:nvCxnSpPr>
        <p:spPr>
          <a:xfrm flipV="1">
            <a:off x="3339306" y="3375502"/>
            <a:ext cx="2204719" cy="1343532"/>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cxnSp>
        <p:nvCxnSpPr>
          <p:cNvPr id="18" name="直接连接符 17">
            <a:extLst>
              <a:ext uri="{FF2B5EF4-FFF2-40B4-BE49-F238E27FC236}">
                <a16:creationId xmlns:a16="http://schemas.microsoft.com/office/drawing/2014/main" id="{F644E3D0-9CA5-4A9C-9490-3B32B18BB513}"/>
              </a:ext>
            </a:extLst>
          </p:cNvPr>
          <p:cNvCxnSpPr>
            <a:cxnSpLocks/>
            <a:stCxn id="44" idx="0"/>
            <a:endCxn id="40" idx="4"/>
          </p:cNvCxnSpPr>
          <p:nvPr/>
        </p:nvCxnSpPr>
        <p:spPr>
          <a:xfrm flipV="1">
            <a:off x="3339306" y="3375502"/>
            <a:ext cx="739263" cy="1343532"/>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cxnSp>
        <p:nvCxnSpPr>
          <p:cNvPr id="19" name="直接连接符 18">
            <a:extLst>
              <a:ext uri="{FF2B5EF4-FFF2-40B4-BE49-F238E27FC236}">
                <a16:creationId xmlns:a16="http://schemas.microsoft.com/office/drawing/2014/main" id="{5859B60F-E7C9-4FCA-BEA3-4285AD3920F7}"/>
              </a:ext>
            </a:extLst>
          </p:cNvPr>
          <p:cNvCxnSpPr>
            <a:cxnSpLocks/>
            <a:stCxn id="47" idx="5"/>
            <a:endCxn id="42" idx="4"/>
          </p:cNvCxnSpPr>
          <p:nvPr/>
        </p:nvCxnSpPr>
        <p:spPr>
          <a:xfrm flipH="1" flipV="1">
            <a:off x="6958569" y="3375502"/>
            <a:ext cx="726193" cy="1406052"/>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cxnSp>
        <p:nvCxnSpPr>
          <p:cNvPr id="20" name="直接连接符 19">
            <a:extLst>
              <a:ext uri="{FF2B5EF4-FFF2-40B4-BE49-F238E27FC236}">
                <a16:creationId xmlns:a16="http://schemas.microsoft.com/office/drawing/2014/main" id="{607A6691-D9A4-4800-B3D9-A00D464B18B8}"/>
              </a:ext>
            </a:extLst>
          </p:cNvPr>
          <p:cNvCxnSpPr>
            <a:cxnSpLocks/>
            <a:stCxn id="45" idx="0"/>
            <a:endCxn id="40" idx="4"/>
          </p:cNvCxnSpPr>
          <p:nvPr/>
        </p:nvCxnSpPr>
        <p:spPr>
          <a:xfrm flipH="1" flipV="1">
            <a:off x="4078569" y="3375502"/>
            <a:ext cx="700737" cy="1345573"/>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cxnSp>
        <p:nvCxnSpPr>
          <p:cNvPr id="21" name="直接连接符 20">
            <a:extLst>
              <a:ext uri="{FF2B5EF4-FFF2-40B4-BE49-F238E27FC236}">
                <a16:creationId xmlns:a16="http://schemas.microsoft.com/office/drawing/2014/main" id="{33251039-6894-4FA8-A659-903A0747E817}"/>
              </a:ext>
            </a:extLst>
          </p:cNvPr>
          <p:cNvCxnSpPr>
            <a:cxnSpLocks/>
            <a:stCxn id="45" idx="0"/>
            <a:endCxn id="41" idx="4"/>
          </p:cNvCxnSpPr>
          <p:nvPr/>
        </p:nvCxnSpPr>
        <p:spPr>
          <a:xfrm flipV="1">
            <a:off x="4779306" y="3375502"/>
            <a:ext cx="764719" cy="1345573"/>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cxnSp>
        <p:nvCxnSpPr>
          <p:cNvPr id="22" name="直接连接符 21">
            <a:extLst>
              <a:ext uri="{FF2B5EF4-FFF2-40B4-BE49-F238E27FC236}">
                <a16:creationId xmlns:a16="http://schemas.microsoft.com/office/drawing/2014/main" id="{FAAB39FF-720D-4110-A8E9-0CAC029B00B1}"/>
              </a:ext>
            </a:extLst>
          </p:cNvPr>
          <p:cNvCxnSpPr>
            <a:cxnSpLocks/>
            <a:stCxn id="44" idx="7"/>
            <a:endCxn id="42" idx="4"/>
          </p:cNvCxnSpPr>
          <p:nvPr/>
        </p:nvCxnSpPr>
        <p:spPr>
          <a:xfrm flipV="1">
            <a:off x="3364762" y="3375502"/>
            <a:ext cx="3593807" cy="1354076"/>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pic>
        <p:nvPicPr>
          <p:cNvPr id="23" name="图形 124">
            <a:extLst>
              <a:ext uri="{FF2B5EF4-FFF2-40B4-BE49-F238E27FC236}">
                <a16:creationId xmlns:a16="http://schemas.microsoft.com/office/drawing/2014/main" id="{396F14E0-63B7-4CD6-83F1-F1C7600BF8D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773801" y="2601343"/>
            <a:ext cx="627048" cy="623928"/>
          </a:xfrm>
          <a:prstGeom prst="rect">
            <a:avLst/>
          </a:prstGeom>
        </p:spPr>
      </p:pic>
      <p:pic>
        <p:nvPicPr>
          <p:cNvPr id="24" name="图形 23">
            <a:extLst>
              <a:ext uri="{FF2B5EF4-FFF2-40B4-BE49-F238E27FC236}">
                <a16:creationId xmlns:a16="http://schemas.microsoft.com/office/drawing/2014/main" id="{851BCA3D-C4F0-48CE-B1A3-05B28A27435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088348" y="4882008"/>
            <a:ext cx="501915" cy="501915"/>
          </a:xfrm>
          <a:prstGeom prst="rect">
            <a:avLst/>
          </a:prstGeom>
        </p:spPr>
      </p:pic>
      <p:sp>
        <p:nvSpPr>
          <p:cNvPr id="25" name="文本框 24">
            <a:extLst>
              <a:ext uri="{FF2B5EF4-FFF2-40B4-BE49-F238E27FC236}">
                <a16:creationId xmlns:a16="http://schemas.microsoft.com/office/drawing/2014/main" id="{56A9627C-AF96-4905-9371-988A700817C6}"/>
              </a:ext>
            </a:extLst>
          </p:cNvPr>
          <p:cNvSpPr txBox="1"/>
          <p:nvPr/>
        </p:nvSpPr>
        <p:spPr>
          <a:xfrm>
            <a:off x="3446804" y="2099863"/>
            <a:ext cx="1286704" cy="461665"/>
          </a:xfrm>
          <a:prstGeom prst="rect">
            <a:avLst/>
          </a:prstGeom>
          <a:noFill/>
          <a:ln>
            <a:noFill/>
          </a:ln>
        </p:spPr>
        <p:txBody>
          <a:bodyPr wrap="square" rtlCol="0">
            <a:spAutoFit/>
          </a:bodyPr>
          <a:lstStyle/>
          <a:p>
            <a:pPr algn="ctr"/>
            <a:r>
              <a:rPr lang="en-US" altLang="zh-CN" sz="2400" dirty="0">
                <a:solidFill>
                  <a:schemeClr val="tx1"/>
                </a:solidFill>
                <a:latin typeface="Times New Roman" panose="02020603050405020304" pitchFamily="18" charset="0"/>
                <a:cs typeface="Times New Roman" panose="02020603050405020304" pitchFamily="18" charset="0"/>
              </a:rPr>
              <a:t>(Adam)</a:t>
            </a:r>
            <a:endParaRPr lang="zh-CN" altLang="en-US" sz="1200" dirty="0">
              <a:solidFill>
                <a:schemeClr val="tx1"/>
              </a:solidFill>
              <a:latin typeface="Times New Roman" panose="02020603050405020304" pitchFamily="18" charset="0"/>
              <a:cs typeface="Times New Roman" panose="02020603050405020304" pitchFamily="18" charset="0"/>
            </a:endParaRPr>
          </a:p>
        </p:txBody>
      </p:sp>
      <p:sp>
        <p:nvSpPr>
          <p:cNvPr id="26" name="文本框 25">
            <a:extLst>
              <a:ext uri="{FF2B5EF4-FFF2-40B4-BE49-F238E27FC236}">
                <a16:creationId xmlns:a16="http://schemas.microsoft.com/office/drawing/2014/main" id="{4589EE5C-9DC5-4500-A75B-866EB93FD8E1}"/>
              </a:ext>
            </a:extLst>
          </p:cNvPr>
          <p:cNvSpPr txBox="1"/>
          <p:nvPr/>
        </p:nvSpPr>
        <p:spPr>
          <a:xfrm>
            <a:off x="4982975" y="2099863"/>
            <a:ext cx="1152875" cy="461665"/>
          </a:xfrm>
          <a:prstGeom prst="rect">
            <a:avLst/>
          </a:prstGeom>
          <a:noFill/>
          <a:ln>
            <a:noFill/>
          </a:ln>
        </p:spPr>
        <p:txBody>
          <a:bodyPr wrap="square" rtlCol="0">
            <a:spAutoFit/>
          </a:bodyPr>
          <a:lstStyle/>
          <a:p>
            <a:pPr algn="ctr"/>
            <a:r>
              <a:rPr lang="en-US" altLang="zh-CN" sz="2400" dirty="0">
                <a:solidFill>
                  <a:schemeClr val="tx1"/>
                </a:solidFill>
                <a:latin typeface="Times New Roman" panose="02020603050405020304" pitchFamily="18" charset="0"/>
                <a:cs typeface="Times New Roman" panose="02020603050405020304" pitchFamily="18" charset="0"/>
              </a:rPr>
              <a:t>(Mark)</a:t>
            </a:r>
            <a:endParaRPr lang="en-US" altLang="zh-CN" sz="1200" dirty="0">
              <a:solidFill>
                <a:schemeClr val="tx1"/>
              </a:solidFill>
              <a:latin typeface="Times New Roman" panose="02020603050405020304" pitchFamily="18" charset="0"/>
              <a:cs typeface="Times New Roman" panose="02020603050405020304" pitchFamily="18" charset="0"/>
            </a:endParaRPr>
          </a:p>
        </p:txBody>
      </p:sp>
      <p:sp>
        <p:nvSpPr>
          <p:cNvPr id="27" name="文本框 26">
            <a:extLst>
              <a:ext uri="{FF2B5EF4-FFF2-40B4-BE49-F238E27FC236}">
                <a16:creationId xmlns:a16="http://schemas.microsoft.com/office/drawing/2014/main" id="{93257AA9-BEED-4356-B9B7-C1F4994884B0}"/>
              </a:ext>
            </a:extLst>
          </p:cNvPr>
          <p:cNvSpPr txBox="1"/>
          <p:nvPr/>
        </p:nvSpPr>
        <p:spPr>
          <a:xfrm>
            <a:off x="6327125" y="2099863"/>
            <a:ext cx="1266017" cy="461665"/>
          </a:xfrm>
          <a:prstGeom prst="rect">
            <a:avLst/>
          </a:prstGeom>
          <a:noFill/>
          <a:ln>
            <a:noFill/>
          </a:ln>
        </p:spPr>
        <p:txBody>
          <a:bodyPr wrap="square" rtlCol="0">
            <a:spAutoFit/>
          </a:bodyPr>
          <a:lstStyle/>
          <a:p>
            <a:pPr algn="ctr"/>
            <a:r>
              <a:rPr lang="en-US" altLang="zh-CN" sz="2400" dirty="0">
                <a:solidFill>
                  <a:schemeClr val="tx1"/>
                </a:solidFill>
                <a:latin typeface="Times New Roman" panose="02020603050405020304" pitchFamily="18" charset="0"/>
                <a:cs typeface="Times New Roman" panose="02020603050405020304" pitchFamily="18" charset="0"/>
              </a:rPr>
              <a:t>(</a:t>
            </a:r>
            <a:r>
              <a:rPr lang="en-US" altLang="zh-CN" sz="2400" dirty="0" err="1">
                <a:solidFill>
                  <a:schemeClr val="tx1"/>
                </a:solidFill>
                <a:latin typeface="Times New Roman" panose="02020603050405020304" pitchFamily="18" charset="0"/>
                <a:cs typeface="Times New Roman" panose="02020603050405020304" pitchFamily="18" charset="0"/>
              </a:rPr>
              <a:t>Shego</a:t>
            </a:r>
            <a:r>
              <a:rPr lang="en-US" altLang="zh-CN" sz="2400" dirty="0">
                <a:solidFill>
                  <a:schemeClr val="tx1"/>
                </a:solidFill>
                <a:latin typeface="Times New Roman" panose="02020603050405020304" pitchFamily="18" charset="0"/>
                <a:cs typeface="Times New Roman" panose="02020603050405020304" pitchFamily="18" charset="0"/>
              </a:rPr>
              <a:t>)</a:t>
            </a:r>
            <a:endParaRPr lang="zh-CN" altLang="en-US" sz="1200" dirty="0">
              <a:solidFill>
                <a:schemeClr val="tx1"/>
              </a:solidFill>
              <a:latin typeface="Times New Roman" panose="02020603050405020304" pitchFamily="18" charset="0"/>
              <a:cs typeface="Times New Roman" panose="02020603050405020304" pitchFamily="18" charset="0"/>
            </a:endParaRPr>
          </a:p>
        </p:txBody>
      </p:sp>
      <p:sp>
        <p:nvSpPr>
          <p:cNvPr id="28" name="文本框 27">
            <a:extLst>
              <a:ext uri="{FF2B5EF4-FFF2-40B4-BE49-F238E27FC236}">
                <a16:creationId xmlns:a16="http://schemas.microsoft.com/office/drawing/2014/main" id="{356263F6-BB06-4329-83E9-B397CD7320E3}"/>
              </a:ext>
            </a:extLst>
          </p:cNvPr>
          <p:cNvSpPr txBox="1"/>
          <p:nvPr/>
        </p:nvSpPr>
        <p:spPr>
          <a:xfrm>
            <a:off x="7767285" y="2099863"/>
            <a:ext cx="1328012" cy="461665"/>
          </a:xfrm>
          <a:prstGeom prst="rect">
            <a:avLst/>
          </a:prstGeom>
          <a:noFill/>
          <a:ln>
            <a:noFill/>
          </a:ln>
        </p:spPr>
        <p:txBody>
          <a:bodyPr wrap="square" rtlCol="0">
            <a:spAutoFit/>
          </a:bodyPr>
          <a:lstStyle/>
          <a:p>
            <a:r>
              <a:rPr lang="en-US" altLang="zh-CN" sz="2400" dirty="0">
                <a:solidFill>
                  <a:schemeClr val="tx1"/>
                </a:solidFill>
                <a:latin typeface="Times New Roman" panose="02020603050405020304" pitchFamily="18" charset="0"/>
                <a:cs typeface="Times New Roman" panose="02020603050405020304" pitchFamily="18" charset="0"/>
              </a:rPr>
              <a:t>(Taylor)</a:t>
            </a:r>
            <a:endParaRPr lang="zh-CN" altLang="en-US" sz="1200" dirty="0">
              <a:solidFill>
                <a:schemeClr val="tx1"/>
              </a:solidFill>
              <a:latin typeface="Times New Roman" panose="02020603050405020304" pitchFamily="18" charset="0"/>
              <a:cs typeface="Times New Roman" panose="02020603050405020304" pitchFamily="18" charset="0"/>
            </a:endParaRPr>
          </a:p>
        </p:txBody>
      </p:sp>
      <p:pic>
        <p:nvPicPr>
          <p:cNvPr id="34" name="图形 124">
            <a:extLst>
              <a:ext uri="{FF2B5EF4-FFF2-40B4-BE49-F238E27FC236}">
                <a16:creationId xmlns:a16="http://schemas.microsoft.com/office/drawing/2014/main" id="{4767FAA9-B9A2-4540-ACD0-43CA2A8DDBF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224885" y="2597763"/>
            <a:ext cx="627048" cy="623928"/>
          </a:xfrm>
          <a:prstGeom prst="rect">
            <a:avLst/>
          </a:prstGeom>
        </p:spPr>
      </p:pic>
      <p:pic>
        <p:nvPicPr>
          <p:cNvPr id="35" name="图形 124">
            <a:extLst>
              <a:ext uri="{FF2B5EF4-FFF2-40B4-BE49-F238E27FC236}">
                <a16:creationId xmlns:a16="http://schemas.microsoft.com/office/drawing/2014/main" id="{B8C85612-E099-4990-95FA-4DDFF217718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643249" y="2597763"/>
            <a:ext cx="627048" cy="623928"/>
          </a:xfrm>
          <a:prstGeom prst="rect">
            <a:avLst/>
          </a:prstGeom>
        </p:spPr>
      </p:pic>
      <p:pic>
        <p:nvPicPr>
          <p:cNvPr id="36" name="图形 124">
            <a:extLst>
              <a:ext uri="{FF2B5EF4-FFF2-40B4-BE49-F238E27FC236}">
                <a16:creationId xmlns:a16="http://schemas.microsoft.com/office/drawing/2014/main" id="{2EC68A16-461F-4AB6-B3C8-A71B258DB78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077705" y="2601132"/>
            <a:ext cx="627048" cy="623928"/>
          </a:xfrm>
          <a:prstGeom prst="rect">
            <a:avLst/>
          </a:prstGeom>
        </p:spPr>
      </p:pic>
      <p:pic>
        <p:nvPicPr>
          <p:cNvPr id="37" name="图形 36">
            <a:extLst>
              <a:ext uri="{FF2B5EF4-FFF2-40B4-BE49-F238E27FC236}">
                <a16:creationId xmlns:a16="http://schemas.microsoft.com/office/drawing/2014/main" id="{A7E9AB20-DDDD-4496-A532-9B843BC8A3F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531605" y="4882008"/>
            <a:ext cx="501915" cy="501915"/>
          </a:xfrm>
          <a:prstGeom prst="rect">
            <a:avLst/>
          </a:prstGeom>
        </p:spPr>
      </p:pic>
      <p:pic>
        <p:nvPicPr>
          <p:cNvPr id="38" name="图形 37">
            <a:extLst>
              <a:ext uri="{FF2B5EF4-FFF2-40B4-BE49-F238E27FC236}">
                <a16:creationId xmlns:a16="http://schemas.microsoft.com/office/drawing/2014/main" id="{0952D50D-C00B-4B56-A922-5671D6B5BB8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976397" y="4882008"/>
            <a:ext cx="501915" cy="501915"/>
          </a:xfrm>
          <a:prstGeom prst="rect">
            <a:avLst/>
          </a:prstGeom>
        </p:spPr>
      </p:pic>
      <p:pic>
        <p:nvPicPr>
          <p:cNvPr id="39" name="图形 38">
            <a:extLst>
              <a:ext uri="{FF2B5EF4-FFF2-40B4-BE49-F238E27FC236}">
                <a16:creationId xmlns:a16="http://schemas.microsoft.com/office/drawing/2014/main" id="{79AE9902-BB91-4BC7-9C94-C072CAE153F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408348" y="4882008"/>
            <a:ext cx="501915" cy="501915"/>
          </a:xfrm>
          <a:prstGeom prst="rect">
            <a:avLst/>
          </a:prstGeom>
        </p:spPr>
      </p:pic>
      <p:sp>
        <p:nvSpPr>
          <p:cNvPr id="40" name="椭圆 39">
            <a:extLst>
              <a:ext uri="{FF2B5EF4-FFF2-40B4-BE49-F238E27FC236}">
                <a16:creationId xmlns:a16="http://schemas.microsoft.com/office/drawing/2014/main" id="{0D869422-A9C1-40DC-97AB-BA7A36ECC6EE}"/>
              </a:ext>
            </a:extLst>
          </p:cNvPr>
          <p:cNvSpPr/>
          <p:nvPr/>
        </p:nvSpPr>
        <p:spPr>
          <a:xfrm>
            <a:off x="4042568" y="3303501"/>
            <a:ext cx="72000" cy="72000"/>
          </a:xfrm>
          <a:prstGeom prst="ellipse">
            <a:avLst/>
          </a:prstGeom>
          <a:solidFill>
            <a:srgbClr val="0000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41" name="椭圆 40">
            <a:extLst>
              <a:ext uri="{FF2B5EF4-FFF2-40B4-BE49-F238E27FC236}">
                <a16:creationId xmlns:a16="http://schemas.microsoft.com/office/drawing/2014/main" id="{0B965EF7-DE42-4027-919C-A19084C366C9}"/>
              </a:ext>
            </a:extLst>
          </p:cNvPr>
          <p:cNvSpPr/>
          <p:nvPr/>
        </p:nvSpPr>
        <p:spPr>
          <a:xfrm>
            <a:off x="5508024" y="3303501"/>
            <a:ext cx="72000" cy="72000"/>
          </a:xfrm>
          <a:prstGeom prst="ellipse">
            <a:avLst/>
          </a:prstGeom>
          <a:solidFill>
            <a:srgbClr val="0000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42" name="椭圆 41">
            <a:extLst>
              <a:ext uri="{FF2B5EF4-FFF2-40B4-BE49-F238E27FC236}">
                <a16:creationId xmlns:a16="http://schemas.microsoft.com/office/drawing/2014/main" id="{E8CE53E3-235E-4B74-BA40-DDE833BD37E5}"/>
              </a:ext>
            </a:extLst>
          </p:cNvPr>
          <p:cNvSpPr/>
          <p:nvPr/>
        </p:nvSpPr>
        <p:spPr>
          <a:xfrm>
            <a:off x="6922568" y="3303501"/>
            <a:ext cx="72000" cy="72000"/>
          </a:xfrm>
          <a:prstGeom prst="ellipse">
            <a:avLst/>
          </a:prstGeom>
          <a:solidFill>
            <a:srgbClr val="0000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43" name="椭圆 42">
            <a:extLst>
              <a:ext uri="{FF2B5EF4-FFF2-40B4-BE49-F238E27FC236}">
                <a16:creationId xmlns:a16="http://schemas.microsoft.com/office/drawing/2014/main" id="{AA7B9E3C-158A-44E6-A825-8817E98001DA}"/>
              </a:ext>
            </a:extLst>
          </p:cNvPr>
          <p:cNvSpPr/>
          <p:nvPr/>
        </p:nvSpPr>
        <p:spPr>
          <a:xfrm>
            <a:off x="8362568" y="3303501"/>
            <a:ext cx="72000" cy="72000"/>
          </a:xfrm>
          <a:prstGeom prst="ellipse">
            <a:avLst/>
          </a:prstGeom>
          <a:solidFill>
            <a:srgbClr val="0000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44" name="椭圆 43">
            <a:extLst>
              <a:ext uri="{FF2B5EF4-FFF2-40B4-BE49-F238E27FC236}">
                <a16:creationId xmlns:a16="http://schemas.microsoft.com/office/drawing/2014/main" id="{71811F59-B136-4B8E-9E41-38909DE10253}"/>
              </a:ext>
            </a:extLst>
          </p:cNvPr>
          <p:cNvSpPr/>
          <p:nvPr/>
        </p:nvSpPr>
        <p:spPr>
          <a:xfrm>
            <a:off x="3303305" y="4719033"/>
            <a:ext cx="72000" cy="72000"/>
          </a:xfrm>
          <a:prstGeom prst="ellipse">
            <a:avLst/>
          </a:prstGeom>
          <a:solidFill>
            <a:srgbClr val="0000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45" name="椭圆 44">
            <a:extLst>
              <a:ext uri="{FF2B5EF4-FFF2-40B4-BE49-F238E27FC236}">
                <a16:creationId xmlns:a16="http://schemas.microsoft.com/office/drawing/2014/main" id="{11001261-127B-445E-8526-E0FEDC5E993D}"/>
              </a:ext>
            </a:extLst>
          </p:cNvPr>
          <p:cNvSpPr/>
          <p:nvPr/>
        </p:nvSpPr>
        <p:spPr>
          <a:xfrm>
            <a:off x="4743305" y="4721075"/>
            <a:ext cx="72000" cy="72000"/>
          </a:xfrm>
          <a:prstGeom prst="ellipse">
            <a:avLst/>
          </a:prstGeom>
          <a:solidFill>
            <a:srgbClr val="0000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46" name="椭圆 45">
            <a:extLst>
              <a:ext uri="{FF2B5EF4-FFF2-40B4-BE49-F238E27FC236}">
                <a16:creationId xmlns:a16="http://schemas.microsoft.com/office/drawing/2014/main" id="{E6D080BB-EB52-4E27-B82E-4CE8BE9BB7D9}"/>
              </a:ext>
            </a:extLst>
          </p:cNvPr>
          <p:cNvSpPr/>
          <p:nvPr/>
        </p:nvSpPr>
        <p:spPr>
          <a:xfrm>
            <a:off x="6183305" y="4719033"/>
            <a:ext cx="72000" cy="72000"/>
          </a:xfrm>
          <a:prstGeom prst="ellipse">
            <a:avLst/>
          </a:prstGeom>
          <a:solidFill>
            <a:srgbClr val="0000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47" name="椭圆 46">
            <a:extLst>
              <a:ext uri="{FF2B5EF4-FFF2-40B4-BE49-F238E27FC236}">
                <a16:creationId xmlns:a16="http://schemas.microsoft.com/office/drawing/2014/main" id="{7466D670-02E6-4ACE-B995-7CF05CB223E9}"/>
              </a:ext>
            </a:extLst>
          </p:cNvPr>
          <p:cNvSpPr/>
          <p:nvPr/>
        </p:nvSpPr>
        <p:spPr>
          <a:xfrm>
            <a:off x="7623305" y="4720097"/>
            <a:ext cx="72000" cy="72000"/>
          </a:xfrm>
          <a:prstGeom prst="ellipse">
            <a:avLst/>
          </a:prstGeom>
          <a:solidFill>
            <a:srgbClr val="0000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48" name="椭圆 47">
            <a:extLst>
              <a:ext uri="{FF2B5EF4-FFF2-40B4-BE49-F238E27FC236}">
                <a16:creationId xmlns:a16="http://schemas.microsoft.com/office/drawing/2014/main" id="{FBDB270D-F693-4A7D-9461-C7DCA241077F}"/>
              </a:ext>
            </a:extLst>
          </p:cNvPr>
          <p:cNvSpPr/>
          <p:nvPr/>
        </p:nvSpPr>
        <p:spPr>
          <a:xfrm>
            <a:off x="9063305" y="4719033"/>
            <a:ext cx="72000" cy="72000"/>
          </a:xfrm>
          <a:prstGeom prst="ellipse">
            <a:avLst/>
          </a:prstGeom>
          <a:solidFill>
            <a:srgbClr val="0000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pic>
        <p:nvPicPr>
          <p:cNvPr id="49" name="图形 48">
            <a:extLst>
              <a:ext uri="{FF2B5EF4-FFF2-40B4-BE49-F238E27FC236}">
                <a16:creationId xmlns:a16="http://schemas.microsoft.com/office/drawing/2014/main" id="{AA8E1FC9-6185-4C2A-9C7E-EB6F6DBDA39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848348" y="4882008"/>
            <a:ext cx="501915" cy="501915"/>
          </a:xfrm>
          <a:prstGeom prst="rect">
            <a:avLst/>
          </a:prstGeom>
        </p:spPr>
      </p:pic>
      <p:cxnSp>
        <p:nvCxnSpPr>
          <p:cNvPr id="50" name="直接连接符 49">
            <a:extLst>
              <a:ext uri="{FF2B5EF4-FFF2-40B4-BE49-F238E27FC236}">
                <a16:creationId xmlns:a16="http://schemas.microsoft.com/office/drawing/2014/main" id="{A1AA3741-5399-453B-815D-E452C1E58D0B}"/>
              </a:ext>
            </a:extLst>
          </p:cNvPr>
          <p:cNvCxnSpPr>
            <a:cxnSpLocks/>
            <a:stCxn id="47" idx="7"/>
            <a:endCxn id="43" idx="4"/>
          </p:cNvCxnSpPr>
          <p:nvPr/>
        </p:nvCxnSpPr>
        <p:spPr>
          <a:xfrm flipV="1">
            <a:off x="7684762" y="3375502"/>
            <a:ext cx="713807" cy="1355140"/>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sp>
        <p:nvSpPr>
          <p:cNvPr id="61" name="文本框 60">
            <a:extLst>
              <a:ext uri="{FF2B5EF4-FFF2-40B4-BE49-F238E27FC236}">
                <a16:creationId xmlns:a16="http://schemas.microsoft.com/office/drawing/2014/main" id="{C7A721D5-F410-4B56-A575-B9BBBF736C06}"/>
              </a:ext>
            </a:extLst>
          </p:cNvPr>
          <p:cNvSpPr txBox="1"/>
          <p:nvPr/>
        </p:nvSpPr>
        <p:spPr>
          <a:xfrm>
            <a:off x="4356907" y="5410718"/>
            <a:ext cx="1076567" cy="461665"/>
          </a:xfrm>
          <a:prstGeom prst="rect">
            <a:avLst/>
          </a:prstGeom>
          <a:noFill/>
          <a:ln>
            <a:noFill/>
          </a:ln>
        </p:spPr>
        <p:txBody>
          <a:bodyPr wrap="square" rtlCol="0">
            <a:spAutoFit/>
          </a:bodyPr>
          <a:lstStyle/>
          <a:p>
            <a:r>
              <a:rPr lang="en-US" altLang="zh-CN" sz="2400" dirty="0">
                <a:solidFill>
                  <a:schemeClr val="tx1"/>
                </a:solidFill>
                <a:latin typeface="Times New Roman" panose="02020603050405020304" pitchFamily="18" charset="0"/>
                <a:cs typeface="Times New Roman" panose="02020603050405020304" pitchFamily="18" charset="0"/>
              </a:rPr>
              <a:t>(Doll)</a:t>
            </a:r>
            <a:endParaRPr lang="zh-CN" altLang="en-US" sz="1200" dirty="0">
              <a:solidFill>
                <a:schemeClr val="tx1"/>
              </a:solidFill>
              <a:latin typeface="Times New Roman" panose="02020603050405020304" pitchFamily="18" charset="0"/>
              <a:cs typeface="Times New Roman" panose="02020603050405020304" pitchFamily="18" charset="0"/>
            </a:endParaRPr>
          </a:p>
        </p:txBody>
      </p:sp>
      <p:sp>
        <p:nvSpPr>
          <p:cNvPr id="62" name="文本框 61">
            <a:extLst>
              <a:ext uri="{FF2B5EF4-FFF2-40B4-BE49-F238E27FC236}">
                <a16:creationId xmlns:a16="http://schemas.microsoft.com/office/drawing/2014/main" id="{890881F7-432E-47F4-9AF2-3CEF9F9C9795}"/>
              </a:ext>
            </a:extLst>
          </p:cNvPr>
          <p:cNvSpPr txBox="1"/>
          <p:nvPr/>
        </p:nvSpPr>
        <p:spPr>
          <a:xfrm>
            <a:off x="8581376" y="5398329"/>
            <a:ext cx="1607680" cy="461665"/>
          </a:xfrm>
          <a:prstGeom prst="rect">
            <a:avLst/>
          </a:prstGeom>
          <a:noFill/>
          <a:ln>
            <a:noFill/>
          </a:ln>
        </p:spPr>
        <p:txBody>
          <a:bodyPr wrap="square" rtlCol="0">
            <a:spAutoFit/>
          </a:bodyPr>
          <a:lstStyle/>
          <a:p>
            <a:r>
              <a:rPr lang="en-US" altLang="zh-CN" sz="2400" dirty="0">
                <a:solidFill>
                  <a:schemeClr val="tx1"/>
                </a:solidFill>
                <a:latin typeface="Times New Roman" panose="02020603050405020304" pitchFamily="18" charset="0"/>
                <a:cs typeface="Times New Roman" panose="02020603050405020304" pitchFamily="18" charset="0"/>
              </a:rPr>
              <a:t>(Carpet)</a:t>
            </a:r>
            <a:endParaRPr lang="zh-CN" altLang="en-US" sz="1200" dirty="0">
              <a:solidFill>
                <a:schemeClr val="tx1"/>
              </a:solidFill>
              <a:latin typeface="Times New Roman" panose="02020603050405020304" pitchFamily="18" charset="0"/>
              <a:cs typeface="Times New Roman" panose="02020603050405020304" pitchFamily="18" charset="0"/>
            </a:endParaRPr>
          </a:p>
        </p:txBody>
      </p:sp>
      <p:sp>
        <p:nvSpPr>
          <p:cNvPr id="64" name="文本框 63">
            <a:extLst>
              <a:ext uri="{FF2B5EF4-FFF2-40B4-BE49-F238E27FC236}">
                <a16:creationId xmlns:a16="http://schemas.microsoft.com/office/drawing/2014/main" id="{6A1712EC-1E92-49BF-BA70-936F46ACE1F9}"/>
              </a:ext>
            </a:extLst>
          </p:cNvPr>
          <p:cNvSpPr txBox="1"/>
          <p:nvPr/>
        </p:nvSpPr>
        <p:spPr>
          <a:xfrm>
            <a:off x="2820736" y="5410718"/>
            <a:ext cx="1236707" cy="461665"/>
          </a:xfrm>
          <a:prstGeom prst="rect">
            <a:avLst/>
          </a:prstGeom>
          <a:noFill/>
          <a:ln>
            <a:noFill/>
          </a:ln>
        </p:spPr>
        <p:txBody>
          <a:bodyPr wrap="square" rtlCol="0">
            <a:spAutoFit/>
          </a:bodyPr>
          <a:lstStyle/>
          <a:p>
            <a:r>
              <a:rPr lang="en-US" altLang="zh-CN" sz="2400" dirty="0">
                <a:solidFill>
                  <a:schemeClr val="tx1"/>
                </a:solidFill>
                <a:latin typeface="Times New Roman" panose="02020603050405020304" pitchFamily="18" charset="0"/>
                <a:cs typeface="Times New Roman" panose="02020603050405020304" pitchFamily="18" charset="0"/>
              </a:rPr>
              <a:t>(Balm) </a:t>
            </a:r>
            <a:endParaRPr lang="zh-CN" altLang="en-US" sz="1200" dirty="0">
              <a:solidFill>
                <a:schemeClr val="tx1"/>
              </a:solidFill>
              <a:latin typeface="Times New Roman" panose="02020603050405020304" pitchFamily="18" charset="0"/>
              <a:cs typeface="Times New Roman" panose="02020603050405020304" pitchFamily="18" charset="0"/>
            </a:endParaRPr>
          </a:p>
        </p:txBody>
      </p:sp>
      <p:sp>
        <p:nvSpPr>
          <p:cNvPr id="65" name="文本框 64">
            <a:extLst>
              <a:ext uri="{FF2B5EF4-FFF2-40B4-BE49-F238E27FC236}">
                <a16:creationId xmlns:a16="http://schemas.microsoft.com/office/drawing/2014/main" id="{C1852BD3-82D2-4AE8-B70D-3B21249FDBB7}"/>
              </a:ext>
            </a:extLst>
          </p:cNvPr>
          <p:cNvSpPr txBox="1"/>
          <p:nvPr/>
        </p:nvSpPr>
        <p:spPr>
          <a:xfrm>
            <a:off x="7237227" y="5398329"/>
            <a:ext cx="1440160" cy="461665"/>
          </a:xfrm>
          <a:prstGeom prst="rect">
            <a:avLst/>
          </a:prstGeom>
          <a:noFill/>
          <a:ln>
            <a:noFill/>
          </a:ln>
        </p:spPr>
        <p:txBody>
          <a:bodyPr wrap="square" rtlCol="0">
            <a:spAutoFit/>
          </a:bodyPr>
          <a:lstStyle/>
          <a:p>
            <a:r>
              <a:rPr lang="en-US" altLang="zh-CN" sz="2400" dirty="0">
                <a:solidFill>
                  <a:schemeClr val="tx1"/>
                </a:solidFill>
                <a:latin typeface="Times New Roman" panose="02020603050405020304" pitchFamily="18" charset="0"/>
                <a:cs typeface="Times New Roman" panose="02020603050405020304" pitchFamily="18" charset="0"/>
              </a:rPr>
              <a:t>(Wine)</a:t>
            </a:r>
            <a:endParaRPr lang="zh-CN" altLang="en-US" sz="1200" dirty="0">
              <a:solidFill>
                <a:schemeClr val="tx1"/>
              </a:solidFill>
              <a:latin typeface="Times New Roman" panose="02020603050405020304" pitchFamily="18" charset="0"/>
              <a:cs typeface="Times New Roman" panose="02020603050405020304" pitchFamily="18" charset="0"/>
            </a:endParaRPr>
          </a:p>
        </p:txBody>
      </p:sp>
      <p:sp>
        <p:nvSpPr>
          <p:cNvPr id="66" name="文本框 65">
            <a:extLst>
              <a:ext uri="{FF2B5EF4-FFF2-40B4-BE49-F238E27FC236}">
                <a16:creationId xmlns:a16="http://schemas.microsoft.com/office/drawing/2014/main" id="{F149470A-1959-4E3F-A753-E64EE7B12681}"/>
              </a:ext>
            </a:extLst>
          </p:cNvPr>
          <p:cNvSpPr txBox="1"/>
          <p:nvPr/>
        </p:nvSpPr>
        <p:spPr>
          <a:xfrm>
            <a:off x="5847400" y="5410718"/>
            <a:ext cx="1005784" cy="461665"/>
          </a:xfrm>
          <a:prstGeom prst="rect">
            <a:avLst/>
          </a:prstGeom>
          <a:noFill/>
          <a:ln>
            <a:noFill/>
          </a:ln>
        </p:spPr>
        <p:txBody>
          <a:bodyPr wrap="square" rtlCol="0">
            <a:spAutoFit/>
          </a:bodyPr>
          <a:lstStyle/>
          <a:p>
            <a:r>
              <a:rPr lang="en-US" altLang="zh-CN" sz="2400" dirty="0">
                <a:solidFill>
                  <a:schemeClr val="tx1"/>
                </a:solidFill>
                <a:latin typeface="Times New Roman" panose="02020603050405020304" pitchFamily="18" charset="0"/>
                <a:cs typeface="Times New Roman" panose="02020603050405020304" pitchFamily="18" charset="0"/>
              </a:rPr>
              <a:t>(Hat)</a:t>
            </a:r>
            <a:endParaRPr lang="zh-CN" altLang="en-US" sz="1200" dirty="0">
              <a:solidFill>
                <a:schemeClr val="tx1"/>
              </a:solidFill>
              <a:latin typeface="Times New Roman" panose="02020603050405020304" pitchFamily="18" charset="0"/>
              <a:cs typeface="Times New Roman" panose="02020603050405020304" pitchFamily="18" charset="0"/>
            </a:endParaRPr>
          </a:p>
        </p:txBody>
      </p:sp>
      <p:sp>
        <p:nvSpPr>
          <p:cNvPr id="67" name="矩形 66">
            <a:extLst>
              <a:ext uri="{FF2B5EF4-FFF2-40B4-BE49-F238E27FC236}">
                <a16:creationId xmlns:a16="http://schemas.microsoft.com/office/drawing/2014/main" id="{07BEEEB5-D4AB-4386-B96C-5542BC7D3F6A}"/>
              </a:ext>
            </a:extLst>
          </p:cNvPr>
          <p:cNvSpPr/>
          <p:nvPr/>
        </p:nvSpPr>
        <p:spPr>
          <a:xfrm>
            <a:off x="6247975" y="5949764"/>
            <a:ext cx="378630" cy="461665"/>
          </a:xfrm>
          <a:prstGeom prst="rect">
            <a:avLst/>
          </a:prstGeom>
        </p:spPr>
        <p:txBody>
          <a:bodyPr wrap="none">
            <a:spAutoFit/>
          </a:bodyPr>
          <a:lstStyle/>
          <a:p>
            <a:r>
              <a:rPr lang="en-US" altLang="zh-CN" sz="2400" i="1" dirty="0"/>
              <a:t>G</a:t>
            </a:r>
            <a:endParaRPr lang="zh-CN" altLang="en-US" sz="2400" dirty="0"/>
          </a:p>
        </p:txBody>
      </p:sp>
      <p:sp>
        <p:nvSpPr>
          <p:cNvPr id="68" name="矩形 67">
            <a:extLst>
              <a:ext uri="{FF2B5EF4-FFF2-40B4-BE49-F238E27FC236}">
                <a16:creationId xmlns:a16="http://schemas.microsoft.com/office/drawing/2014/main" id="{C4F1AFCB-67A7-4C95-9031-9CF7B62943B0}"/>
              </a:ext>
            </a:extLst>
          </p:cNvPr>
          <p:cNvSpPr/>
          <p:nvPr/>
        </p:nvSpPr>
        <p:spPr>
          <a:xfrm>
            <a:off x="10028262" y="3680056"/>
            <a:ext cx="681597" cy="502766"/>
          </a:xfrm>
          <a:prstGeom prst="rect">
            <a:avLst/>
          </a:prstGeom>
        </p:spPr>
        <p:txBody>
          <a:bodyPr wrap="none">
            <a:spAutoFit/>
          </a:bodyPr>
          <a:lstStyle/>
          <a:p>
            <a:r>
              <a:rPr lang="en-US" altLang="zh-CN" sz="2667" i="1" dirty="0"/>
              <a:t> = 4</a:t>
            </a:r>
            <a:endParaRPr lang="zh-CN" altLang="en-US" sz="2667" dirty="0"/>
          </a:p>
        </p:txBody>
      </p:sp>
      <p:grpSp>
        <p:nvGrpSpPr>
          <p:cNvPr id="69" name="组合 68">
            <a:extLst>
              <a:ext uri="{FF2B5EF4-FFF2-40B4-BE49-F238E27FC236}">
                <a16:creationId xmlns:a16="http://schemas.microsoft.com/office/drawing/2014/main" id="{9FAB2109-5C5C-4891-A3B3-318DAE161695}"/>
              </a:ext>
            </a:extLst>
          </p:cNvPr>
          <p:cNvGrpSpPr/>
          <p:nvPr/>
        </p:nvGrpSpPr>
        <p:grpSpPr>
          <a:xfrm>
            <a:off x="9649567" y="3607766"/>
            <a:ext cx="627005" cy="556963"/>
            <a:chOff x="6377412" y="4459861"/>
            <a:chExt cx="470254" cy="417722"/>
          </a:xfrm>
        </p:grpSpPr>
        <mc:AlternateContent xmlns:mc="http://schemas.openxmlformats.org/markup-compatibility/2006" xmlns:a14="http://schemas.microsoft.com/office/drawing/2010/main">
          <mc:Choice Requires="a14">
            <p:sp>
              <p:nvSpPr>
                <p:cNvPr id="70" name="矩形 69">
                  <a:extLst>
                    <a:ext uri="{FF2B5EF4-FFF2-40B4-BE49-F238E27FC236}">
                      <a16:creationId xmlns:a16="http://schemas.microsoft.com/office/drawing/2014/main" id="{9D98610F-C99E-4EA1-9F63-977B272330C8}"/>
                    </a:ext>
                  </a:extLst>
                </p:cNvPr>
                <p:cNvSpPr/>
                <p:nvPr/>
              </p:nvSpPr>
              <p:spPr>
                <a:xfrm rot="5400000">
                  <a:off x="6419861" y="4417412"/>
                  <a:ext cx="353683" cy="438581"/>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3200" b="1">
                            <a:latin typeface="Cambria Math" panose="02040503050406030204" pitchFamily="18" charset="0"/>
                            <a:cs typeface="Times" panose="02020603050405020304" pitchFamily="18" charset="0"/>
                          </a:rPr>
                          <m:t>⋈</m:t>
                        </m:r>
                      </m:oMath>
                    </m:oMathPara>
                  </a14:m>
                  <a:endParaRPr lang="zh-CN" altLang="en-US" sz="3200" dirty="0"/>
                </a:p>
              </p:txBody>
            </p:sp>
          </mc:Choice>
          <mc:Fallback xmlns="">
            <p:sp>
              <p:nvSpPr>
                <p:cNvPr id="70" name="矩形 69">
                  <a:extLst>
                    <a:ext uri="{FF2B5EF4-FFF2-40B4-BE49-F238E27FC236}">
                      <a16:creationId xmlns:a16="http://schemas.microsoft.com/office/drawing/2014/main" id="{9D98610F-C99E-4EA1-9F63-977B272330C8}"/>
                    </a:ext>
                  </a:extLst>
                </p:cNvPr>
                <p:cNvSpPr>
                  <a:spLocks noRot="1" noChangeAspect="1" noMove="1" noResize="1" noEditPoints="1" noAdjustHandles="1" noChangeArrowheads="1" noChangeShapeType="1" noTextEdit="1"/>
                </p:cNvSpPr>
                <p:nvPr/>
              </p:nvSpPr>
              <p:spPr>
                <a:xfrm rot="5400000">
                  <a:off x="6419861" y="4417412"/>
                  <a:ext cx="353683" cy="438581"/>
                </a:xfrm>
                <a:prstGeom prst="rect">
                  <a:avLst/>
                </a:prstGeom>
                <a:blipFill>
                  <a:blip r:embed="rId8"/>
                  <a:stretch>
                    <a:fillRect/>
                  </a:stretch>
                </a:blipFill>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71" name="矩形 70">
                  <a:extLst>
                    <a:ext uri="{FF2B5EF4-FFF2-40B4-BE49-F238E27FC236}">
                      <a16:creationId xmlns:a16="http://schemas.microsoft.com/office/drawing/2014/main" id="{1090E434-2167-48A0-964A-20EBD16D51DD}"/>
                    </a:ext>
                  </a:extLst>
                </p:cNvPr>
                <p:cNvSpPr/>
                <p:nvPr/>
              </p:nvSpPr>
              <p:spPr>
                <a:xfrm>
                  <a:off x="6504317" y="4531334"/>
                  <a:ext cx="343349" cy="34624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400" i="1">
                            <a:latin typeface="Cambria Math" panose="02040503050406030204" pitchFamily="18" charset="0"/>
                            <a:cs typeface="Times" panose="02020603050405020304" pitchFamily="18" charset="0"/>
                          </a:rPr>
                          <m:t> </m:t>
                        </m:r>
                        <m:r>
                          <a:rPr lang="en-US" altLang="zh-CN" sz="2400" i="1">
                            <a:latin typeface="Cambria Math" panose="02040503050406030204" pitchFamily="18" charset="0"/>
                            <a:cs typeface="Times" panose="02020603050405020304" pitchFamily="18" charset="0"/>
                          </a:rPr>
                          <m:t>𝐺</m:t>
                        </m:r>
                      </m:oMath>
                    </m:oMathPara>
                  </a14:m>
                  <a:endParaRPr lang="zh-CN" altLang="en-US" sz="2133" dirty="0"/>
                </a:p>
              </p:txBody>
            </p:sp>
          </mc:Choice>
          <mc:Fallback xmlns="">
            <p:sp>
              <p:nvSpPr>
                <p:cNvPr id="71" name="矩形 70">
                  <a:extLst>
                    <a:ext uri="{FF2B5EF4-FFF2-40B4-BE49-F238E27FC236}">
                      <a16:creationId xmlns:a16="http://schemas.microsoft.com/office/drawing/2014/main" id="{1090E434-2167-48A0-964A-20EBD16D51DD}"/>
                    </a:ext>
                  </a:extLst>
                </p:cNvPr>
                <p:cNvSpPr>
                  <a:spLocks noRot="1" noChangeAspect="1" noMove="1" noResize="1" noEditPoints="1" noAdjustHandles="1" noChangeArrowheads="1" noChangeShapeType="1" noTextEdit="1"/>
                </p:cNvSpPr>
                <p:nvPr/>
              </p:nvSpPr>
              <p:spPr>
                <a:xfrm>
                  <a:off x="6504317" y="4531334"/>
                  <a:ext cx="343349" cy="346249"/>
                </a:xfrm>
                <a:prstGeom prst="rect">
                  <a:avLst/>
                </a:prstGeom>
                <a:blipFill>
                  <a:blip r:embed="rId9"/>
                  <a:stretch>
                    <a:fillRect/>
                  </a:stretch>
                </a:blipFill>
              </p:spPr>
              <p:txBody>
                <a:bodyPr/>
                <a:lstStyle/>
                <a:p>
                  <a:r>
                    <a:rPr lang="en-AU">
                      <a:noFill/>
                    </a:rPr>
                    <a:t> </a:t>
                  </a:r>
                </a:p>
              </p:txBody>
            </p:sp>
          </mc:Fallback>
        </mc:AlternateContent>
      </p:grpSp>
      <p:grpSp>
        <p:nvGrpSpPr>
          <p:cNvPr id="72" name="组合 71">
            <a:extLst>
              <a:ext uri="{FF2B5EF4-FFF2-40B4-BE49-F238E27FC236}">
                <a16:creationId xmlns:a16="http://schemas.microsoft.com/office/drawing/2014/main" id="{69D449F6-0EB6-4960-84B3-B338243EB2B3}"/>
              </a:ext>
            </a:extLst>
          </p:cNvPr>
          <p:cNvGrpSpPr/>
          <p:nvPr/>
        </p:nvGrpSpPr>
        <p:grpSpPr>
          <a:xfrm>
            <a:off x="3545899" y="1449245"/>
            <a:ext cx="627005" cy="556963"/>
            <a:chOff x="6377412" y="4459861"/>
            <a:chExt cx="470254" cy="417722"/>
          </a:xfrm>
        </p:grpSpPr>
        <mc:AlternateContent xmlns:mc="http://schemas.openxmlformats.org/markup-compatibility/2006" xmlns:a14="http://schemas.microsoft.com/office/drawing/2010/main">
          <mc:Choice Requires="a14">
            <p:sp>
              <p:nvSpPr>
                <p:cNvPr id="73" name="矩形 72">
                  <a:extLst>
                    <a:ext uri="{FF2B5EF4-FFF2-40B4-BE49-F238E27FC236}">
                      <a16:creationId xmlns:a16="http://schemas.microsoft.com/office/drawing/2014/main" id="{8F2D87F4-CA54-458F-80AC-AEE9D2E004A5}"/>
                    </a:ext>
                  </a:extLst>
                </p:cNvPr>
                <p:cNvSpPr/>
                <p:nvPr/>
              </p:nvSpPr>
              <p:spPr>
                <a:xfrm rot="5400000">
                  <a:off x="6419861" y="4417412"/>
                  <a:ext cx="353683" cy="438581"/>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3200" b="1">
                            <a:latin typeface="Cambria Math" panose="02040503050406030204" pitchFamily="18" charset="0"/>
                            <a:cs typeface="Times" panose="02020603050405020304" pitchFamily="18" charset="0"/>
                          </a:rPr>
                          <m:t>⋈</m:t>
                        </m:r>
                      </m:oMath>
                    </m:oMathPara>
                  </a14:m>
                  <a:endParaRPr lang="zh-CN" altLang="en-US" sz="3200" dirty="0"/>
                </a:p>
              </p:txBody>
            </p:sp>
          </mc:Choice>
          <mc:Fallback xmlns="">
            <p:sp>
              <p:nvSpPr>
                <p:cNvPr id="73" name="矩形 72">
                  <a:extLst>
                    <a:ext uri="{FF2B5EF4-FFF2-40B4-BE49-F238E27FC236}">
                      <a16:creationId xmlns:a16="http://schemas.microsoft.com/office/drawing/2014/main" id="{8F2D87F4-CA54-458F-80AC-AEE9D2E004A5}"/>
                    </a:ext>
                  </a:extLst>
                </p:cNvPr>
                <p:cNvSpPr>
                  <a:spLocks noRot="1" noChangeAspect="1" noMove="1" noResize="1" noEditPoints="1" noAdjustHandles="1" noChangeArrowheads="1" noChangeShapeType="1" noTextEdit="1"/>
                </p:cNvSpPr>
                <p:nvPr/>
              </p:nvSpPr>
              <p:spPr>
                <a:xfrm rot="5400000">
                  <a:off x="6419861" y="4417412"/>
                  <a:ext cx="353683" cy="438581"/>
                </a:xfrm>
                <a:prstGeom prst="rect">
                  <a:avLst/>
                </a:prstGeom>
                <a:blipFill>
                  <a:blip r:embed="rId10"/>
                  <a:stretch>
                    <a:fillRect/>
                  </a:stretch>
                </a:blipFill>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74" name="矩形 73">
                  <a:extLst>
                    <a:ext uri="{FF2B5EF4-FFF2-40B4-BE49-F238E27FC236}">
                      <a16:creationId xmlns:a16="http://schemas.microsoft.com/office/drawing/2014/main" id="{2FB93C1B-B018-49F3-8A56-33312C2D20C7}"/>
                    </a:ext>
                  </a:extLst>
                </p:cNvPr>
                <p:cNvSpPr/>
                <p:nvPr/>
              </p:nvSpPr>
              <p:spPr>
                <a:xfrm>
                  <a:off x="6504317" y="4531334"/>
                  <a:ext cx="343349" cy="34624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400" i="1">
                            <a:latin typeface="Cambria Math" panose="02040503050406030204" pitchFamily="18" charset="0"/>
                            <a:cs typeface="Times" panose="02020603050405020304" pitchFamily="18" charset="0"/>
                          </a:rPr>
                          <m:t> </m:t>
                        </m:r>
                        <m:r>
                          <a:rPr lang="en-US" altLang="zh-CN" sz="2400" i="1">
                            <a:latin typeface="Cambria Math" panose="02040503050406030204" pitchFamily="18" charset="0"/>
                            <a:cs typeface="Times" panose="02020603050405020304" pitchFamily="18" charset="0"/>
                          </a:rPr>
                          <m:t>𝐺</m:t>
                        </m:r>
                      </m:oMath>
                    </m:oMathPara>
                  </a14:m>
                  <a:endParaRPr lang="zh-CN" altLang="en-US" sz="2133" dirty="0"/>
                </a:p>
              </p:txBody>
            </p:sp>
          </mc:Choice>
          <mc:Fallback xmlns="">
            <p:sp>
              <p:nvSpPr>
                <p:cNvPr id="74" name="矩形 73">
                  <a:extLst>
                    <a:ext uri="{FF2B5EF4-FFF2-40B4-BE49-F238E27FC236}">
                      <a16:creationId xmlns:a16="http://schemas.microsoft.com/office/drawing/2014/main" id="{2FB93C1B-B018-49F3-8A56-33312C2D20C7}"/>
                    </a:ext>
                  </a:extLst>
                </p:cNvPr>
                <p:cNvSpPr>
                  <a:spLocks noRot="1" noChangeAspect="1" noMove="1" noResize="1" noEditPoints="1" noAdjustHandles="1" noChangeArrowheads="1" noChangeShapeType="1" noTextEdit="1"/>
                </p:cNvSpPr>
                <p:nvPr/>
              </p:nvSpPr>
              <p:spPr>
                <a:xfrm>
                  <a:off x="6504317" y="4531334"/>
                  <a:ext cx="343349" cy="346249"/>
                </a:xfrm>
                <a:prstGeom prst="rect">
                  <a:avLst/>
                </a:prstGeom>
                <a:blipFill>
                  <a:blip r:embed="rId11"/>
                  <a:stretch>
                    <a:fillRect/>
                  </a:stretch>
                </a:blipFill>
              </p:spPr>
              <p:txBody>
                <a:bodyPr/>
                <a:lstStyle/>
                <a:p>
                  <a:r>
                    <a:rPr lang="en-AU">
                      <a:noFill/>
                    </a:rPr>
                    <a:t> </a:t>
                  </a:r>
                </a:p>
              </p:txBody>
            </p:sp>
          </mc:Fallback>
        </mc:AlternateContent>
      </p:grpSp>
    </p:spTree>
    <p:extLst>
      <p:ext uri="{BB962C8B-B14F-4D97-AF65-F5344CB8AC3E}">
        <p14:creationId xmlns:p14="http://schemas.microsoft.com/office/powerpoint/2010/main" val="40003698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Shape 60"/>
          <p:cNvSpPr txBox="1">
            <a:spLocks noGrp="1"/>
          </p:cNvSpPr>
          <p:nvPr>
            <p:ph type="title"/>
          </p:nvPr>
        </p:nvSpPr>
        <p:spPr>
          <a:xfrm>
            <a:off x="415601" y="267634"/>
            <a:ext cx="11360799" cy="763599"/>
          </a:xfrm>
          <a:prstGeom prst="rect">
            <a:avLst/>
          </a:prstGeom>
        </p:spPr>
        <p:txBody>
          <a:bodyPr spcFirstLastPara="1" vert="horz" wrap="square" lIns="121900" tIns="121900" rIns="121900" bIns="121900" rtlCol="0" anchor="t" anchorCtr="0">
            <a:noAutofit/>
          </a:bodyPr>
          <a:lstStyle/>
          <a:p>
            <a:r>
              <a:rPr lang="en-US" altLang="zh-CN" dirty="0">
                <a:solidFill>
                  <a:srgbClr val="000000"/>
                </a:solidFill>
              </a:rPr>
              <a:t>Introduction</a:t>
            </a:r>
            <a:endParaRPr lang="en" sz="3200" b="1" dirty="0"/>
          </a:p>
        </p:txBody>
      </p:sp>
      <p:pic>
        <p:nvPicPr>
          <p:cNvPr id="63" name="Shape 63"/>
          <p:cNvPicPr preferRelativeResize="0"/>
          <p:nvPr/>
        </p:nvPicPr>
        <p:blipFill>
          <a:blip r:embed="rId3">
            <a:alphaModFix/>
          </a:blip>
          <a:stretch>
            <a:fillRect/>
          </a:stretch>
        </p:blipFill>
        <p:spPr>
          <a:xfrm>
            <a:off x="0" y="988416"/>
            <a:ext cx="12192000" cy="85632"/>
          </a:xfrm>
          <a:prstGeom prst="rect">
            <a:avLst/>
          </a:prstGeom>
          <a:noFill/>
          <a:ln>
            <a:noFill/>
          </a:ln>
        </p:spPr>
      </p:pic>
      <p:sp>
        <p:nvSpPr>
          <p:cNvPr id="2" name="灯片编号占位符 1">
            <a:extLst>
              <a:ext uri="{FF2B5EF4-FFF2-40B4-BE49-F238E27FC236}">
                <a16:creationId xmlns:a16="http://schemas.microsoft.com/office/drawing/2014/main" id="{23649304-612B-4044-93C3-362513A40634}"/>
              </a:ext>
            </a:extLst>
          </p:cNvPr>
          <p:cNvSpPr>
            <a:spLocks noGrp="1"/>
          </p:cNvSpPr>
          <p:nvPr>
            <p:ph type="sldNum" idx="12"/>
          </p:nvPr>
        </p:nvSpPr>
        <p:spPr/>
        <p:txBody>
          <a:bodyPr/>
          <a:lstStyle/>
          <a:p>
            <a:fld id="{00000000-1234-1234-1234-123412341234}" type="slidenum">
              <a:rPr lang="en" smtClean="0"/>
              <a:pPr/>
              <a:t>119</a:t>
            </a:fld>
            <a:endParaRPr lang="en"/>
          </a:p>
        </p:txBody>
      </p:sp>
      <p:sp>
        <p:nvSpPr>
          <p:cNvPr id="10" name="矩形 9">
            <a:extLst>
              <a:ext uri="{FF2B5EF4-FFF2-40B4-BE49-F238E27FC236}">
                <a16:creationId xmlns:a16="http://schemas.microsoft.com/office/drawing/2014/main" id="{D92ADF40-3781-44D2-816F-37D6C722CE50}"/>
              </a:ext>
            </a:extLst>
          </p:cNvPr>
          <p:cNvSpPr/>
          <p:nvPr/>
        </p:nvSpPr>
        <p:spPr>
          <a:xfrm>
            <a:off x="412999" y="689365"/>
            <a:ext cx="9950199" cy="1282531"/>
          </a:xfrm>
          <a:prstGeom prst="rect">
            <a:avLst/>
          </a:prstGeom>
        </p:spPr>
        <p:txBody>
          <a:bodyPr wrap="square">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9pPr>
          </a:lstStyle>
          <a:p>
            <a:endParaRPr lang="zh-CN" altLang="en-US" sz="2400" i="1" dirty="0">
              <a:solidFill>
                <a:schemeClr val="tx1"/>
              </a:solidFill>
            </a:endParaRPr>
          </a:p>
          <a:p>
            <a:r>
              <a:rPr lang="en-US" altLang="zh-CN" sz="2667" dirty="0"/>
              <a:t>Butterfly counting: compute the number of butteries in a bipartite graph </a:t>
            </a:r>
            <a:r>
              <a:rPr lang="en-US" altLang="zh-CN" sz="2667" i="1" dirty="0"/>
              <a:t>G</a:t>
            </a:r>
            <a:r>
              <a:rPr lang="en-US" altLang="zh-CN" sz="2667" dirty="0"/>
              <a:t>, denoted by </a:t>
            </a:r>
            <a:endParaRPr lang="en-US" altLang="zh-CN" sz="2667" i="1" dirty="0"/>
          </a:p>
        </p:txBody>
      </p:sp>
      <p:cxnSp>
        <p:nvCxnSpPr>
          <p:cNvPr id="12" name="直接连接符 11">
            <a:extLst>
              <a:ext uri="{FF2B5EF4-FFF2-40B4-BE49-F238E27FC236}">
                <a16:creationId xmlns:a16="http://schemas.microsoft.com/office/drawing/2014/main" id="{CDC43CAB-5B8F-4B27-94C6-926673320FBC}"/>
              </a:ext>
            </a:extLst>
          </p:cNvPr>
          <p:cNvCxnSpPr>
            <a:cxnSpLocks/>
            <a:stCxn id="45" idx="0"/>
            <a:endCxn id="42" idx="4"/>
          </p:cNvCxnSpPr>
          <p:nvPr/>
        </p:nvCxnSpPr>
        <p:spPr>
          <a:xfrm flipV="1">
            <a:off x="4779306" y="3375502"/>
            <a:ext cx="2179263" cy="1345573"/>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cxnSp>
        <p:nvCxnSpPr>
          <p:cNvPr id="13" name="直接连接符 12">
            <a:extLst>
              <a:ext uri="{FF2B5EF4-FFF2-40B4-BE49-F238E27FC236}">
                <a16:creationId xmlns:a16="http://schemas.microsoft.com/office/drawing/2014/main" id="{7628B1FA-AFD8-42CA-ABF8-44BD60394D43}"/>
              </a:ext>
            </a:extLst>
          </p:cNvPr>
          <p:cNvCxnSpPr>
            <a:cxnSpLocks/>
            <a:stCxn id="46" idx="7"/>
            <a:endCxn id="43" idx="4"/>
          </p:cNvCxnSpPr>
          <p:nvPr/>
        </p:nvCxnSpPr>
        <p:spPr>
          <a:xfrm flipV="1">
            <a:off x="6244762" y="3375502"/>
            <a:ext cx="2153807" cy="1354076"/>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cxnSp>
        <p:nvCxnSpPr>
          <p:cNvPr id="15" name="直接连接符 14">
            <a:extLst>
              <a:ext uri="{FF2B5EF4-FFF2-40B4-BE49-F238E27FC236}">
                <a16:creationId xmlns:a16="http://schemas.microsoft.com/office/drawing/2014/main" id="{D3A90C57-EAAA-4823-A74B-D4B3DC7B4EE4}"/>
              </a:ext>
            </a:extLst>
          </p:cNvPr>
          <p:cNvCxnSpPr>
            <a:cxnSpLocks/>
            <a:stCxn id="48" idx="0"/>
            <a:endCxn id="43" idx="4"/>
          </p:cNvCxnSpPr>
          <p:nvPr/>
        </p:nvCxnSpPr>
        <p:spPr>
          <a:xfrm flipH="1" flipV="1">
            <a:off x="8398569" y="3375502"/>
            <a:ext cx="700737" cy="1343532"/>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cxnSp>
        <p:nvCxnSpPr>
          <p:cNvPr id="16" name="直接连接符 15">
            <a:extLst>
              <a:ext uri="{FF2B5EF4-FFF2-40B4-BE49-F238E27FC236}">
                <a16:creationId xmlns:a16="http://schemas.microsoft.com/office/drawing/2014/main" id="{B96EF205-62AE-461D-B971-8154369C1EEB}"/>
              </a:ext>
            </a:extLst>
          </p:cNvPr>
          <p:cNvCxnSpPr>
            <a:cxnSpLocks/>
            <a:stCxn id="46" idx="7"/>
            <a:endCxn id="42" idx="4"/>
          </p:cNvCxnSpPr>
          <p:nvPr/>
        </p:nvCxnSpPr>
        <p:spPr>
          <a:xfrm flipV="1">
            <a:off x="6244762" y="3375502"/>
            <a:ext cx="713807" cy="1354076"/>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cxnSp>
        <p:nvCxnSpPr>
          <p:cNvPr id="17" name="直接连接符 16">
            <a:extLst>
              <a:ext uri="{FF2B5EF4-FFF2-40B4-BE49-F238E27FC236}">
                <a16:creationId xmlns:a16="http://schemas.microsoft.com/office/drawing/2014/main" id="{C78FD67D-D447-447E-9D7C-7CDCBF718D06}"/>
              </a:ext>
            </a:extLst>
          </p:cNvPr>
          <p:cNvCxnSpPr>
            <a:cxnSpLocks/>
            <a:stCxn id="44" idx="0"/>
            <a:endCxn id="41" idx="4"/>
          </p:cNvCxnSpPr>
          <p:nvPr/>
        </p:nvCxnSpPr>
        <p:spPr>
          <a:xfrm flipV="1">
            <a:off x="3339306" y="3375502"/>
            <a:ext cx="2204719" cy="1343532"/>
          </a:xfrm>
          <a:prstGeom prst="line">
            <a:avLst/>
          </a:prstGeom>
          <a:ln w="28575">
            <a:solidFill>
              <a:srgbClr val="FF0000"/>
            </a:solidFill>
          </a:ln>
        </p:spPr>
        <p:style>
          <a:lnRef idx="1">
            <a:schemeClr val="dk1"/>
          </a:lnRef>
          <a:fillRef idx="0">
            <a:schemeClr val="dk1"/>
          </a:fillRef>
          <a:effectRef idx="0">
            <a:schemeClr val="dk1"/>
          </a:effectRef>
          <a:fontRef idx="minor">
            <a:schemeClr val="tx1"/>
          </a:fontRef>
        </p:style>
      </p:cxnSp>
      <p:cxnSp>
        <p:nvCxnSpPr>
          <p:cNvPr id="18" name="直接连接符 17">
            <a:extLst>
              <a:ext uri="{FF2B5EF4-FFF2-40B4-BE49-F238E27FC236}">
                <a16:creationId xmlns:a16="http://schemas.microsoft.com/office/drawing/2014/main" id="{F644E3D0-9CA5-4A9C-9490-3B32B18BB513}"/>
              </a:ext>
            </a:extLst>
          </p:cNvPr>
          <p:cNvCxnSpPr>
            <a:cxnSpLocks/>
            <a:stCxn id="44" idx="0"/>
            <a:endCxn id="40" idx="4"/>
          </p:cNvCxnSpPr>
          <p:nvPr/>
        </p:nvCxnSpPr>
        <p:spPr>
          <a:xfrm flipV="1">
            <a:off x="3339306" y="3375502"/>
            <a:ext cx="739263" cy="1343532"/>
          </a:xfrm>
          <a:prstGeom prst="line">
            <a:avLst/>
          </a:prstGeom>
          <a:ln w="28575">
            <a:solidFill>
              <a:srgbClr val="FF0000"/>
            </a:solidFill>
          </a:ln>
        </p:spPr>
        <p:style>
          <a:lnRef idx="1">
            <a:schemeClr val="dk1"/>
          </a:lnRef>
          <a:fillRef idx="0">
            <a:schemeClr val="dk1"/>
          </a:fillRef>
          <a:effectRef idx="0">
            <a:schemeClr val="dk1"/>
          </a:effectRef>
          <a:fontRef idx="minor">
            <a:schemeClr val="tx1"/>
          </a:fontRef>
        </p:style>
      </p:cxnSp>
      <p:cxnSp>
        <p:nvCxnSpPr>
          <p:cNvPr id="19" name="直接连接符 18">
            <a:extLst>
              <a:ext uri="{FF2B5EF4-FFF2-40B4-BE49-F238E27FC236}">
                <a16:creationId xmlns:a16="http://schemas.microsoft.com/office/drawing/2014/main" id="{5859B60F-E7C9-4FCA-BEA3-4285AD3920F7}"/>
              </a:ext>
            </a:extLst>
          </p:cNvPr>
          <p:cNvCxnSpPr>
            <a:cxnSpLocks/>
            <a:stCxn id="47" idx="5"/>
            <a:endCxn id="42" idx="4"/>
          </p:cNvCxnSpPr>
          <p:nvPr/>
        </p:nvCxnSpPr>
        <p:spPr>
          <a:xfrm flipH="1" flipV="1">
            <a:off x="6958569" y="3375502"/>
            <a:ext cx="726193" cy="1406052"/>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cxnSp>
        <p:nvCxnSpPr>
          <p:cNvPr id="20" name="直接连接符 19">
            <a:extLst>
              <a:ext uri="{FF2B5EF4-FFF2-40B4-BE49-F238E27FC236}">
                <a16:creationId xmlns:a16="http://schemas.microsoft.com/office/drawing/2014/main" id="{607A6691-D9A4-4800-B3D9-A00D464B18B8}"/>
              </a:ext>
            </a:extLst>
          </p:cNvPr>
          <p:cNvCxnSpPr>
            <a:cxnSpLocks/>
            <a:stCxn id="45" idx="0"/>
            <a:endCxn id="40" idx="4"/>
          </p:cNvCxnSpPr>
          <p:nvPr/>
        </p:nvCxnSpPr>
        <p:spPr>
          <a:xfrm flipH="1" flipV="1">
            <a:off x="4078569" y="3375502"/>
            <a:ext cx="700737" cy="1345573"/>
          </a:xfrm>
          <a:prstGeom prst="line">
            <a:avLst/>
          </a:prstGeom>
          <a:ln w="28575">
            <a:solidFill>
              <a:srgbClr val="FF0000"/>
            </a:solidFill>
          </a:ln>
        </p:spPr>
        <p:style>
          <a:lnRef idx="1">
            <a:schemeClr val="dk1"/>
          </a:lnRef>
          <a:fillRef idx="0">
            <a:schemeClr val="dk1"/>
          </a:fillRef>
          <a:effectRef idx="0">
            <a:schemeClr val="dk1"/>
          </a:effectRef>
          <a:fontRef idx="minor">
            <a:schemeClr val="tx1"/>
          </a:fontRef>
        </p:style>
      </p:cxnSp>
      <p:cxnSp>
        <p:nvCxnSpPr>
          <p:cNvPr id="21" name="直接连接符 20">
            <a:extLst>
              <a:ext uri="{FF2B5EF4-FFF2-40B4-BE49-F238E27FC236}">
                <a16:creationId xmlns:a16="http://schemas.microsoft.com/office/drawing/2014/main" id="{33251039-6894-4FA8-A659-903A0747E817}"/>
              </a:ext>
            </a:extLst>
          </p:cNvPr>
          <p:cNvCxnSpPr>
            <a:cxnSpLocks/>
            <a:stCxn id="45" idx="0"/>
            <a:endCxn id="41" idx="4"/>
          </p:cNvCxnSpPr>
          <p:nvPr/>
        </p:nvCxnSpPr>
        <p:spPr>
          <a:xfrm flipV="1">
            <a:off x="4779306" y="3375502"/>
            <a:ext cx="764719" cy="1345573"/>
          </a:xfrm>
          <a:prstGeom prst="line">
            <a:avLst/>
          </a:prstGeom>
          <a:ln w="28575">
            <a:solidFill>
              <a:srgbClr val="FF0000"/>
            </a:solidFill>
          </a:ln>
        </p:spPr>
        <p:style>
          <a:lnRef idx="1">
            <a:schemeClr val="dk1"/>
          </a:lnRef>
          <a:fillRef idx="0">
            <a:schemeClr val="dk1"/>
          </a:fillRef>
          <a:effectRef idx="0">
            <a:schemeClr val="dk1"/>
          </a:effectRef>
          <a:fontRef idx="minor">
            <a:schemeClr val="tx1"/>
          </a:fontRef>
        </p:style>
      </p:cxnSp>
      <p:cxnSp>
        <p:nvCxnSpPr>
          <p:cNvPr id="22" name="直接连接符 21">
            <a:extLst>
              <a:ext uri="{FF2B5EF4-FFF2-40B4-BE49-F238E27FC236}">
                <a16:creationId xmlns:a16="http://schemas.microsoft.com/office/drawing/2014/main" id="{FAAB39FF-720D-4110-A8E9-0CAC029B00B1}"/>
              </a:ext>
            </a:extLst>
          </p:cNvPr>
          <p:cNvCxnSpPr>
            <a:cxnSpLocks/>
            <a:stCxn id="44" idx="7"/>
            <a:endCxn id="42" idx="4"/>
          </p:cNvCxnSpPr>
          <p:nvPr/>
        </p:nvCxnSpPr>
        <p:spPr>
          <a:xfrm flipV="1">
            <a:off x="3364762" y="3375502"/>
            <a:ext cx="3593807" cy="1354076"/>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pic>
        <p:nvPicPr>
          <p:cNvPr id="23" name="图形 124">
            <a:extLst>
              <a:ext uri="{FF2B5EF4-FFF2-40B4-BE49-F238E27FC236}">
                <a16:creationId xmlns:a16="http://schemas.microsoft.com/office/drawing/2014/main" id="{396F14E0-63B7-4CD6-83F1-F1C7600BF8D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773801" y="2601343"/>
            <a:ext cx="627048" cy="623928"/>
          </a:xfrm>
          <a:prstGeom prst="rect">
            <a:avLst/>
          </a:prstGeom>
        </p:spPr>
      </p:pic>
      <p:pic>
        <p:nvPicPr>
          <p:cNvPr id="24" name="图形 23">
            <a:extLst>
              <a:ext uri="{FF2B5EF4-FFF2-40B4-BE49-F238E27FC236}">
                <a16:creationId xmlns:a16="http://schemas.microsoft.com/office/drawing/2014/main" id="{851BCA3D-C4F0-48CE-B1A3-05B28A27435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088348" y="4882008"/>
            <a:ext cx="501915" cy="501915"/>
          </a:xfrm>
          <a:prstGeom prst="rect">
            <a:avLst/>
          </a:prstGeom>
        </p:spPr>
      </p:pic>
      <p:sp>
        <p:nvSpPr>
          <p:cNvPr id="25" name="文本框 24">
            <a:extLst>
              <a:ext uri="{FF2B5EF4-FFF2-40B4-BE49-F238E27FC236}">
                <a16:creationId xmlns:a16="http://schemas.microsoft.com/office/drawing/2014/main" id="{56A9627C-AF96-4905-9371-988A700817C6}"/>
              </a:ext>
            </a:extLst>
          </p:cNvPr>
          <p:cNvSpPr txBox="1"/>
          <p:nvPr/>
        </p:nvSpPr>
        <p:spPr>
          <a:xfrm>
            <a:off x="3446804" y="2099863"/>
            <a:ext cx="1286704" cy="461665"/>
          </a:xfrm>
          <a:prstGeom prst="rect">
            <a:avLst/>
          </a:prstGeom>
          <a:noFill/>
          <a:ln>
            <a:noFill/>
          </a:ln>
        </p:spPr>
        <p:txBody>
          <a:bodyPr wrap="square" rtlCol="0">
            <a:spAutoFit/>
          </a:bodyPr>
          <a:lstStyle/>
          <a:p>
            <a:pPr algn="ctr"/>
            <a:r>
              <a:rPr lang="en-US" altLang="zh-CN" sz="2400" dirty="0">
                <a:solidFill>
                  <a:schemeClr val="tx1"/>
                </a:solidFill>
                <a:latin typeface="Times New Roman" panose="02020603050405020304" pitchFamily="18" charset="0"/>
                <a:cs typeface="Times New Roman" panose="02020603050405020304" pitchFamily="18" charset="0"/>
              </a:rPr>
              <a:t>(Adam)</a:t>
            </a:r>
            <a:endParaRPr lang="zh-CN" altLang="en-US" sz="1200" dirty="0">
              <a:solidFill>
                <a:schemeClr val="tx1"/>
              </a:solidFill>
              <a:latin typeface="Times New Roman" panose="02020603050405020304" pitchFamily="18" charset="0"/>
              <a:cs typeface="Times New Roman" panose="02020603050405020304" pitchFamily="18" charset="0"/>
            </a:endParaRPr>
          </a:p>
        </p:txBody>
      </p:sp>
      <p:sp>
        <p:nvSpPr>
          <p:cNvPr id="26" name="文本框 25">
            <a:extLst>
              <a:ext uri="{FF2B5EF4-FFF2-40B4-BE49-F238E27FC236}">
                <a16:creationId xmlns:a16="http://schemas.microsoft.com/office/drawing/2014/main" id="{4589EE5C-9DC5-4500-A75B-866EB93FD8E1}"/>
              </a:ext>
            </a:extLst>
          </p:cNvPr>
          <p:cNvSpPr txBox="1"/>
          <p:nvPr/>
        </p:nvSpPr>
        <p:spPr>
          <a:xfrm>
            <a:off x="4982975" y="2099863"/>
            <a:ext cx="1152875" cy="461665"/>
          </a:xfrm>
          <a:prstGeom prst="rect">
            <a:avLst/>
          </a:prstGeom>
          <a:noFill/>
          <a:ln>
            <a:noFill/>
          </a:ln>
        </p:spPr>
        <p:txBody>
          <a:bodyPr wrap="square" rtlCol="0">
            <a:spAutoFit/>
          </a:bodyPr>
          <a:lstStyle/>
          <a:p>
            <a:pPr algn="ctr"/>
            <a:r>
              <a:rPr lang="en-US" altLang="zh-CN" sz="2400" dirty="0">
                <a:solidFill>
                  <a:schemeClr val="tx1"/>
                </a:solidFill>
                <a:latin typeface="Times New Roman" panose="02020603050405020304" pitchFamily="18" charset="0"/>
                <a:cs typeface="Times New Roman" panose="02020603050405020304" pitchFamily="18" charset="0"/>
              </a:rPr>
              <a:t>(Mark)</a:t>
            </a:r>
            <a:endParaRPr lang="en-US" altLang="zh-CN" sz="1200" dirty="0">
              <a:solidFill>
                <a:schemeClr val="tx1"/>
              </a:solidFill>
              <a:latin typeface="Times New Roman" panose="02020603050405020304" pitchFamily="18" charset="0"/>
              <a:cs typeface="Times New Roman" panose="02020603050405020304" pitchFamily="18" charset="0"/>
            </a:endParaRPr>
          </a:p>
        </p:txBody>
      </p:sp>
      <p:sp>
        <p:nvSpPr>
          <p:cNvPr id="27" name="文本框 26">
            <a:extLst>
              <a:ext uri="{FF2B5EF4-FFF2-40B4-BE49-F238E27FC236}">
                <a16:creationId xmlns:a16="http://schemas.microsoft.com/office/drawing/2014/main" id="{93257AA9-BEED-4356-B9B7-C1F4994884B0}"/>
              </a:ext>
            </a:extLst>
          </p:cNvPr>
          <p:cNvSpPr txBox="1"/>
          <p:nvPr/>
        </p:nvSpPr>
        <p:spPr>
          <a:xfrm>
            <a:off x="6327125" y="2099863"/>
            <a:ext cx="1266017" cy="461665"/>
          </a:xfrm>
          <a:prstGeom prst="rect">
            <a:avLst/>
          </a:prstGeom>
          <a:noFill/>
          <a:ln>
            <a:noFill/>
          </a:ln>
        </p:spPr>
        <p:txBody>
          <a:bodyPr wrap="square" rtlCol="0">
            <a:spAutoFit/>
          </a:bodyPr>
          <a:lstStyle/>
          <a:p>
            <a:pPr algn="ctr"/>
            <a:r>
              <a:rPr lang="en-US" altLang="zh-CN" sz="2400" dirty="0">
                <a:solidFill>
                  <a:schemeClr val="tx1"/>
                </a:solidFill>
                <a:latin typeface="Times New Roman" panose="02020603050405020304" pitchFamily="18" charset="0"/>
                <a:cs typeface="Times New Roman" panose="02020603050405020304" pitchFamily="18" charset="0"/>
              </a:rPr>
              <a:t>(</a:t>
            </a:r>
            <a:r>
              <a:rPr lang="en-US" altLang="zh-CN" sz="2400" dirty="0" err="1">
                <a:solidFill>
                  <a:schemeClr val="tx1"/>
                </a:solidFill>
                <a:latin typeface="Times New Roman" panose="02020603050405020304" pitchFamily="18" charset="0"/>
                <a:cs typeface="Times New Roman" panose="02020603050405020304" pitchFamily="18" charset="0"/>
              </a:rPr>
              <a:t>Shego</a:t>
            </a:r>
            <a:r>
              <a:rPr lang="en-US" altLang="zh-CN" sz="2400" dirty="0">
                <a:solidFill>
                  <a:schemeClr val="tx1"/>
                </a:solidFill>
                <a:latin typeface="Times New Roman" panose="02020603050405020304" pitchFamily="18" charset="0"/>
                <a:cs typeface="Times New Roman" panose="02020603050405020304" pitchFamily="18" charset="0"/>
              </a:rPr>
              <a:t>)</a:t>
            </a:r>
            <a:endParaRPr lang="zh-CN" altLang="en-US" sz="1200" dirty="0">
              <a:solidFill>
                <a:schemeClr val="tx1"/>
              </a:solidFill>
              <a:latin typeface="Times New Roman" panose="02020603050405020304" pitchFamily="18" charset="0"/>
              <a:cs typeface="Times New Roman" panose="02020603050405020304" pitchFamily="18" charset="0"/>
            </a:endParaRPr>
          </a:p>
        </p:txBody>
      </p:sp>
      <p:sp>
        <p:nvSpPr>
          <p:cNvPr id="28" name="文本框 27">
            <a:extLst>
              <a:ext uri="{FF2B5EF4-FFF2-40B4-BE49-F238E27FC236}">
                <a16:creationId xmlns:a16="http://schemas.microsoft.com/office/drawing/2014/main" id="{356263F6-BB06-4329-83E9-B397CD7320E3}"/>
              </a:ext>
            </a:extLst>
          </p:cNvPr>
          <p:cNvSpPr txBox="1"/>
          <p:nvPr/>
        </p:nvSpPr>
        <p:spPr>
          <a:xfrm>
            <a:off x="7767285" y="2099863"/>
            <a:ext cx="1328012" cy="461665"/>
          </a:xfrm>
          <a:prstGeom prst="rect">
            <a:avLst/>
          </a:prstGeom>
          <a:noFill/>
          <a:ln>
            <a:noFill/>
          </a:ln>
        </p:spPr>
        <p:txBody>
          <a:bodyPr wrap="square" rtlCol="0">
            <a:spAutoFit/>
          </a:bodyPr>
          <a:lstStyle/>
          <a:p>
            <a:r>
              <a:rPr lang="en-US" altLang="zh-CN" sz="2400" dirty="0">
                <a:solidFill>
                  <a:schemeClr val="tx1"/>
                </a:solidFill>
                <a:latin typeface="Times New Roman" panose="02020603050405020304" pitchFamily="18" charset="0"/>
                <a:cs typeface="Times New Roman" panose="02020603050405020304" pitchFamily="18" charset="0"/>
              </a:rPr>
              <a:t>(Taylor)</a:t>
            </a:r>
            <a:endParaRPr lang="zh-CN" altLang="en-US" sz="1200" dirty="0">
              <a:solidFill>
                <a:schemeClr val="tx1"/>
              </a:solidFill>
              <a:latin typeface="Times New Roman" panose="02020603050405020304" pitchFamily="18" charset="0"/>
              <a:cs typeface="Times New Roman" panose="02020603050405020304" pitchFamily="18" charset="0"/>
            </a:endParaRPr>
          </a:p>
        </p:txBody>
      </p:sp>
      <p:pic>
        <p:nvPicPr>
          <p:cNvPr id="34" name="图形 124">
            <a:extLst>
              <a:ext uri="{FF2B5EF4-FFF2-40B4-BE49-F238E27FC236}">
                <a16:creationId xmlns:a16="http://schemas.microsoft.com/office/drawing/2014/main" id="{4767FAA9-B9A2-4540-ACD0-43CA2A8DDBF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224885" y="2597763"/>
            <a:ext cx="627048" cy="623928"/>
          </a:xfrm>
          <a:prstGeom prst="rect">
            <a:avLst/>
          </a:prstGeom>
        </p:spPr>
      </p:pic>
      <p:pic>
        <p:nvPicPr>
          <p:cNvPr id="35" name="图形 124">
            <a:extLst>
              <a:ext uri="{FF2B5EF4-FFF2-40B4-BE49-F238E27FC236}">
                <a16:creationId xmlns:a16="http://schemas.microsoft.com/office/drawing/2014/main" id="{B8C85612-E099-4990-95FA-4DDFF217718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643249" y="2597763"/>
            <a:ext cx="627048" cy="623928"/>
          </a:xfrm>
          <a:prstGeom prst="rect">
            <a:avLst/>
          </a:prstGeom>
        </p:spPr>
      </p:pic>
      <p:pic>
        <p:nvPicPr>
          <p:cNvPr id="36" name="图形 124">
            <a:extLst>
              <a:ext uri="{FF2B5EF4-FFF2-40B4-BE49-F238E27FC236}">
                <a16:creationId xmlns:a16="http://schemas.microsoft.com/office/drawing/2014/main" id="{2EC68A16-461F-4AB6-B3C8-A71B258DB78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077705" y="2601132"/>
            <a:ext cx="627048" cy="623928"/>
          </a:xfrm>
          <a:prstGeom prst="rect">
            <a:avLst/>
          </a:prstGeom>
        </p:spPr>
      </p:pic>
      <p:pic>
        <p:nvPicPr>
          <p:cNvPr id="37" name="图形 36">
            <a:extLst>
              <a:ext uri="{FF2B5EF4-FFF2-40B4-BE49-F238E27FC236}">
                <a16:creationId xmlns:a16="http://schemas.microsoft.com/office/drawing/2014/main" id="{A7E9AB20-DDDD-4496-A532-9B843BC8A3F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531605" y="4882008"/>
            <a:ext cx="501915" cy="501915"/>
          </a:xfrm>
          <a:prstGeom prst="rect">
            <a:avLst/>
          </a:prstGeom>
        </p:spPr>
      </p:pic>
      <p:pic>
        <p:nvPicPr>
          <p:cNvPr id="38" name="图形 37">
            <a:extLst>
              <a:ext uri="{FF2B5EF4-FFF2-40B4-BE49-F238E27FC236}">
                <a16:creationId xmlns:a16="http://schemas.microsoft.com/office/drawing/2014/main" id="{0952D50D-C00B-4B56-A922-5671D6B5BB8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976397" y="4882008"/>
            <a:ext cx="501915" cy="501915"/>
          </a:xfrm>
          <a:prstGeom prst="rect">
            <a:avLst/>
          </a:prstGeom>
        </p:spPr>
      </p:pic>
      <p:pic>
        <p:nvPicPr>
          <p:cNvPr id="39" name="图形 38">
            <a:extLst>
              <a:ext uri="{FF2B5EF4-FFF2-40B4-BE49-F238E27FC236}">
                <a16:creationId xmlns:a16="http://schemas.microsoft.com/office/drawing/2014/main" id="{79AE9902-BB91-4BC7-9C94-C072CAE153F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408348" y="4882008"/>
            <a:ext cx="501915" cy="501915"/>
          </a:xfrm>
          <a:prstGeom prst="rect">
            <a:avLst/>
          </a:prstGeom>
        </p:spPr>
      </p:pic>
      <p:sp>
        <p:nvSpPr>
          <p:cNvPr id="40" name="椭圆 39">
            <a:extLst>
              <a:ext uri="{FF2B5EF4-FFF2-40B4-BE49-F238E27FC236}">
                <a16:creationId xmlns:a16="http://schemas.microsoft.com/office/drawing/2014/main" id="{0D869422-A9C1-40DC-97AB-BA7A36ECC6EE}"/>
              </a:ext>
            </a:extLst>
          </p:cNvPr>
          <p:cNvSpPr/>
          <p:nvPr/>
        </p:nvSpPr>
        <p:spPr>
          <a:xfrm>
            <a:off x="4042568" y="3303501"/>
            <a:ext cx="72000" cy="72000"/>
          </a:xfrm>
          <a:prstGeom prst="ellipse">
            <a:avLst/>
          </a:prstGeom>
          <a:solidFill>
            <a:srgbClr val="0000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41" name="椭圆 40">
            <a:extLst>
              <a:ext uri="{FF2B5EF4-FFF2-40B4-BE49-F238E27FC236}">
                <a16:creationId xmlns:a16="http://schemas.microsoft.com/office/drawing/2014/main" id="{0B965EF7-DE42-4027-919C-A19084C366C9}"/>
              </a:ext>
            </a:extLst>
          </p:cNvPr>
          <p:cNvSpPr/>
          <p:nvPr/>
        </p:nvSpPr>
        <p:spPr>
          <a:xfrm>
            <a:off x="5508024" y="3303501"/>
            <a:ext cx="72000" cy="72000"/>
          </a:xfrm>
          <a:prstGeom prst="ellipse">
            <a:avLst/>
          </a:prstGeom>
          <a:solidFill>
            <a:srgbClr val="0000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42" name="椭圆 41">
            <a:extLst>
              <a:ext uri="{FF2B5EF4-FFF2-40B4-BE49-F238E27FC236}">
                <a16:creationId xmlns:a16="http://schemas.microsoft.com/office/drawing/2014/main" id="{E8CE53E3-235E-4B74-BA40-DDE833BD37E5}"/>
              </a:ext>
            </a:extLst>
          </p:cNvPr>
          <p:cNvSpPr/>
          <p:nvPr/>
        </p:nvSpPr>
        <p:spPr>
          <a:xfrm>
            <a:off x="6922568" y="3303501"/>
            <a:ext cx="72000" cy="72000"/>
          </a:xfrm>
          <a:prstGeom prst="ellipse">
            <a:avLst/>
          </a:prstGeom>
          <a:solidFill>
            <a:srgbClr val="0000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43" name="椭圆 42">
            <a:extLst>
              <a:ext uri="{FF2B5EF4-FFF2-40B4-BE49-F238E27FC236}">
                <a16:creationId xmlns:a16="http://schemas.microsoft.com/office/drawing/2014/main" id="{AA7B9E3C-158A-44E6-A825-8817E98001DA}"/>
              </a:ext>
            </a:extLst>
          </p:cNvPr>
          <p:cNvSpPr/>
          <p:nvPr/>
        </p:nvSpPr>
        <p:spPr>
          <a:xfrm>
            <a:off x="8362568" y="3303501"/>
            <a:ext cx="72000" cy="72000"/>
          </a:xfrm>
          <a:prstGeom prst="ellipse">
            <a:avLst/>
          </a:prstGeom>
          <a:solidFill>
            <a:srgbClr val="0000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44" name="椭圆 43">
            <a:extLst>
              <a:ext uri="{FF2B5EF4-FFF2-40B4-BE49-F238E27FC236}">
                <a16:creationId xmlns:a16="http://schemas.microsoft.com/office/drawing/2014/main" id="{71811F59-B136-4B8E-9E41-38909DE10253}"/>
              </a:ext>
            </a:extLst>
          </p:cNvPr>
          <p:cNvSpPr/>
          <p:nvPr/>
        </p:nvSpPr>
        <p:spPr>
          <a:xfrm>
            <a:off x="3303305" y="4719033"/>
            <a:ext cx="72000" cy="72000"/>
          </a:xfrm>
          <a:prstGeom prst="ellipse">
            <a:avLst/>
          </a:prstGeom>
          <a:solidFill>
            <a:srgbClr val="0000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45" name="椭圆 44">
            <a:extLst>
              <a:ext uri="{FF2B5EF4-FFF2-40B4-BE49-F238E27FC236}">
                <a16:creationId xmlns:a16="http://schemas.microsoft.com/office/drawing/2014/main" id="{11001261-127B-445E-8526-E0FEDC5E993D}"/>
              </a:ext>
            </a:extLst>
          </p:cNvPr>
          <p:cNvSpPr/>
          <p:nvPr/>
        </p:nvSpPr>
        <p:spPr>
          <a:xfrm>
            <a:off x="4743305" y="4721075"/>
            <a:ext cx="72000" cy="72000"/>
          </a:xfrm>
          <a:prstGeom prst="ellipse">
            <a:avLst/>
          </a:prstGeom>
          <a:solidFill>
            <a:srgbClr val="0000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46" name="椭圆 45">
            <a:extLst>
              <a:ext uri="{FF2B5EF4-FFF2-40B4-BE49-F238E27FC236}">
                <a16:creationId xmlns:a16="http://schemas.microsoft.com/office/drawing/2014/main" id="{E6D080BB-EB52-4E27-B82E-4CE8BE9BB7D9}"/>
              </a:ext>
            </a:extLst>
          </p:cNvPr>
          <p:cNvSpPr/>
          <p:nvPr/>
        </p:nvSpPr>
        <p:spPr>
          <a:xfrm>
            <a:off x="6183305" y="4719033"/>
            <a:ext cx="72000" cy="72000"/>
          </a:xfrm>
          <a:prstGeom prst="ellipse">
            <a:avLst/>
          </a:prstGeom>
          <a:solidFill>
            <a:srgbClr val="0000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47" name="椭圆 46">
            <a:extLst>
              <a:ext uri="{FF2B5EF4-FFF2-40B4-BE49-F238E27FC236}">
                <a16:creationId xmlns:a16="http://schemas.microsoft.com/office/drawing/2014/main" id="{7466D670-02E6-4ACE-B995-7CF05CB223E9}"/>
              </a:ext>
            </a:extLst>
          </p:cNvPr>
          <p:cNvSpPr/>
          <p:nvPr/>
        </p:nvSpPr>
        <p:spPr>
          <a:xfrm>
            <a:off x="7623305" y="4720097"/>
            <a:ext cx="72000" cy="72000"/>
          </a:xfrm>
          <a:prstGeom prst="ellipse">
            <a:avLst/>
          </a:prstGeom>
          <a:solidFill>
            <a:srgbClr val="0000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48" name="椭圆 47">
            <a:extLst>
              <a:ext uri="{FF2B5EF4-FFF2-40B4-BE49-F238E27FC236}">
                <a16:creationId xmlns:a16="http://schemas.microsoft.com/office/drawing/2014/main" id="{FBDB270D-F693-4A7D-9461-C7DCA241077F}"/>
              </a:ext>
            </a:extLst>
          </p:cNvPr>
          <p:cNvSpPr/>
          <p:nvPr/>
        </p:nvSpPr>
        <p:spPr>
          <a:xfrm>
            <a:off x="9063305" y="4719033"/>
            <a:ext cx="72000" cy="72000"/>
          </a:xfrm>
          <a:prstGeom prst="ellipse">
            <a:avLst/>
          </a:prstGeom>
          <a:solidFill>
            <a:srgbClr val="0000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pic>
        <p:nvPicPr>
          <p:cNvPr id="49" name="图形 48">
            <a:extLst>
              <a:ext uri="{FF2B5EF4-FFF2-40B4-BE49-F238E27FC236}">
                <a16:creationId xmlns:a16="http://schemas.microsoft.com/office/drawing/2014/main" id="{AA8E1FC9-6185-4C2A-9C7E-EB6F6DBDA39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848348" y="4882008"/>
            <a:ext cx="501915" cy="501915"/>
          </a:xfrm>
          <a:prstGeom prst="rect">
            <a:avLst/>
          </a:prstGeom>
        </p:spPr>
      </p:pic>
      <p:cxnSp>
        <p:nvCxnSpPr>
          <p:cNvPr id="50" name="直接连接符 49">
            <a:extLst>
              <a:ext uri="{FF2B5EF4-FFF2-40B4-BE49-F238E27FC236}">
                <a16:creationId xmlns:a16="http://schemas.microsoft.com/office/drawing/2014/main" id="{A1AA3741-5399-453B-815D-E452C1E58D0B}"/>
              </a:ext>
            </a:extLst>
          </p:cNvPr>
          <p:cNvCxnSpPr>
            <a:cxnSpLocks/>
            <a:stCxn id="47" idx="7"/>
            <a:endCxn id="43" idx="4"/>
          </p:cNvCxnSpPr>
          <p:nvPr/>
        </p:nvCxnSpPr>
        <p:spPr>
          <a:xfrm flipV="1">
            <a:off x="7684762" y="3375502"/>
            <a:ext cx="713807" cy="1355140"/>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sp>
        <p:nvSpPr>
          <p:cNvPr id="61" name="文本框 60">
            <a:extLst>
              <a:ext uri="{FF2B5EF4-FFF2-40B4-BE49-F238E27FC236}">
                <a16:creationId xmlns:a16="http://schemas.microsoft.com/office/drawing/2014/main" id="{C7A721D5-F410-4B56-A575-B9BBBF736C06}"/>
              </a:ext>
            </a:extLst>
          </p:cNvPr>
          <p:cNvSpPr txBox="1"/>
          <p:nvPr/>
        </p:nvSpPr>
        <p:spPr>
          <a:xfrm>
            <a:off x="4356907" y="5410718"/>
            <a:ext cx="1076567" cy="461665"/>
          </a:xfrm>
          <a:prstGeom prst="rect">
            <a:avLst/>
          </a:prstGeom>
          <a:noFill/>
          <a:ln>
            <a:noFill/>
          </a:ln>
        </p:spPr>
        <p:txBody>
          <a:bodyPr wrap="square" rtlCol="0">
            <a:spAutoFit/>
          </a:bodyPr>
          <a:lstStyle/>
          <a:p>
            <a:r>
              <a:rPr lang="en-US" altLang="zh-CN" sz="2400" dirty="0">
                <a:solidFill>
                  <a:schemeClr val="tx1"/>
                </a:solidFill>
                <a:latin typeface="Times New Roman" panose="02020603050405020304" pitchFamily="18" charset="0"/>
                <a:cs typeface="Times New Roman" panose="02020603050405020304" pitchFamily="18" charset="0"/>
              </a:rPr>
              <a:t>(Doll)</a:t>
            </a:r>
            <a:endParaRPr lang="zh-CN" altLang="en-US" sz="1200" dirty="0">
              <a:solidFill>
                <a:schemeClr val="tx1"/>
              </a:solidFill>
              <a:latin typeface="Times New Roman" panose="02020603050405020304" pitchFamily="18" charset="0"/>
              <a:cs typeface="Times New Roman" panose="02020603050405020304" pitchFamily="18" charset="0"/>
            </a:endParaRPr>
          </a:p>
        </p:txBody>
      </p:sp>
      <p:sp>
        <p:nvSpPr>
          <p:cNvPr id="62" name="文本框 61">
            <a:extLst>
              <a:ext uri="{FF2B5EF4-FFF2-40B4-BE49-F238E27FC236}">
                <a16:creationId xmlns:a16="http://schemas.microsoft.com/office/drawing/2014/main" id="{890881F7-432E-47F4-9AF2-3CEF9F9C9795}"/>
              </a:ext>
            </a:extLst>
          </p:cNvPr>
          <p:cNvSpPr txBox="1"/>
          <p:nvPr/>
        </p:nvSpPr>
        <p:spPr>
          <a:xfrm>
            <a:off x="8581376" y="5398329"/>
            <a:ext cx="1607680" cy="461665"/>
          </a:xfrm>
          <a:prstGeom prst="rect">
            <a:avLst/>
          </a:prstGeom>
          <a:noFill/>
          <a:ln>
            <a:noFill/>
          </a:ln>
        </p:spPr>
        <p:txBody>
          <a:bodyPr wrap="square" rtlCol="0">
            <a:spAutoFit/>
          </a:bodyPr>
          <a:lstStyle/>
          <a:p>
            <a:r>
              <a:rPr lang="en-US" altLang="zh-CN" sz="2400" dirty="0">
                <a:solidFill>
                  <a:schemeClr val="tx1"/>
                </a:solidFill>
                <a:latin typeface="Times New Roman" panose="02020603050405020304" pitchFamily="18" charset="0"/>
                <a:cs typeface="Times New Roman" panose="02020603050405020304" pitchFamily="18" charset="0"/>
              </a:rPr>
              <a:t>(Carpet)</a:t>
            </a:r>
            <a:endParaRPr lang="zh-CN" altLang="en-US" sz="1200" dirty="0">
              <a:solidFill>
                <a:schemeClr val="tx1"/>
              </a:solidFill>
              <a:latin typeface="Times New Roman" panose="02020603050405020304" pitchFamily="18" charset="0"/>
              <a:cs typeface="Times New Roman" panose="02020603050405020304" pitchFamily="18" charset="0"/>
            </a:endParaRPr>
          </a:p>
        </p:txBody>
      </p:sp>
      <p:sp>
        <p:nvSpPr>
          <p:cNvPr id="64" name="文本框 63">
            <a:extLst>
              <a:ext uri="{FF2B5EF4-FFF2-40B4-BE49-F238E27FC236}">
                <a16:creationId xmlns:a16="http://schemas.microsoft.com/office/drawing/2014/main" id="{6A1712EC-1E92-49BF-BA70-936F46ACE1F9}"/>
              </a:ext>
            </a:extLst>
          </p:cNvPr>
          <p:cNvSpPr txBox="1"/>
          <p:nvPr/>
        </p:nvSpPr>
        <p:spPr>
          <a:xfrm>
            <a:off x="2820736" y="5410718"/>
            <a:ext cx="1236707" cy="461665"/>
          </a:xfrm>
          <a:prstGeom prst="rect">
            <a:avLst/>
          </a:prstGeom>
          <a:noFill/>
          <a:ln>
            <a:noFill/>
          </a:ln>
        </p:spPr>
        <p:txBody>
          <a:bodyPr wrap="square" rtlCol="0">
            <a:spAutoFit/>
          </a:bodyPr>
          <a:lstStyle/>
          <a:p>
            <a:r>
              <a:rPr lang="en-US" altLang="zh-CN" sz="2400" dirty="0">
                <a:solidFill>
                  <a:schemeClr val="tx1"/>
                </a:solidFill>
                <a:latin typeface="Times New Roman" panose="02020603050405020304" pitchFamily="18" charset="0"/>
                <a:cs typeface="Times New Roman" panose="02020603050405020304" pitchFamily="18" charset="0"/>
              </a:rPr>
              <a:t>(Balm) </a:t>
            </a:r>
            <a:endParaRPr lang="zh-CN" altLang="en-US" sz="1200" dirty="0">
              <a:solidFill>
                <a:schemeClr val="tx1"/>
              </a:solidFill>
              <a:latin typeface="Times New Roman" panose="02020603050405020304" pitchFamily="18" charset="0"/>
              <a:cs typeface="Times New Roman" panose="02020603050405020304" pitchFamily="18" charset="0"/>
            </a:endParaRPr>
          </a:p>
        </p:txBody>
      </p:sp>
      <p:sp>
        <p:nvSpPr>
          <p:cNvPr id="65" name="文本框 64">
            <a:extLst>
              <a:ext uri="{FF2B5EF4-FFF2-40B4-BE49-F238E27FC236}">
                <a16:creationId xmlns:a16="http://schemas.microsoft.com/office/drawing/2014/main" id="{C1852BD3-82D2-4AE8-B70D-3B21249FDBB7}"/>
              </a:ext>
            </a:extLst>
          </p:cNvPr>
          <p:cNvSpPr txBox="1"/>
          <p:nvPr/>
        </p:nvSpPr>
        <p:spPr>
          <a:xfrm>
            <a:off x="7237227" y="5398329"/>
            <a:ext cx="1440160" cy="461665"/>
          </a:xfrm>
          <a:prstGeom prst="rect">
            <a:avLst/>
          </a:prstGeom>
          <a:noFill/>
          <a:ln>
            <a:noFill/>
          </a:ln>
        </p:spPr>
        <p:txBody>
          <a:bodyPr wrap="square" rtlCol="0">
            <a:spAutoFit/>
          </a:bodyPr>
          <a:lstStyle/>
          <a:p>
            <a:r>
              <a:rPr lang="en-US" altLang="zh-CN" sz="2400" dirty="0">
                <a:solidFill>
                  <a:schemeClr val="tx1"/>
                </a:solidFill>
                <a:latin typeface="Times New Roman" panose="02020603050405020304" pitchFamily="18" charset="0"/>
                <a:cs typeface="Times New Roman" panose="02020603050405020304" pitchFamily="18" charset="0"/>
              </a:rPr>
              <a:t>(Wine)</a:t>
            </a:r>
            <a:endParaRPr lang="zh-CN" altLang="en-US" sz="1200" dirty="0">
              <a:solidFill>
                <a:schemeClr val="tx1"/>
              </a:solidFill>
              <a:latin typeface="Times New Roman" panose="02020603050405020304" pitchFamily="18" charset="0"/>
              <a:cs typeface="Times New Roman" panose="02020603050405020304" pitchFamily="18" charset="0"/>
            </a:endParaRPr>
          </a:p>
        </p:txBody>
      </p:sp>
      <p:sp>
        <p:nvSpPr>
          <p:cNvPr id="66" name="文本框 65">
            <a:extLst>
              <a:ext uri="{FF2B5EF4-FFF2-40B4-BE49-F238E27FC236}">
                <a16:creationId xmlns:a16="http://schemas.microsoft.com/office/drawing/2014/main" id="{F149470A-1959-4E3F-A753-E64EE7B12681}"/>
              </a:ext>
            </a:extLst>
          </p:cNvPr>
          <p:cNvSpPr txBox="1"/>
          <p:nvPr/>
        </p:nvSpPr>
        <p:spPr>
          <a:xfrm>
            <a:off x="5847400" y="5410718"/>
            <a:ext cx="1005784" cy="461665"/>
          </a:xfrm>
          <a:prstGeom prst="rect">
            <a:avLst/>
          </a:prstGeom>
          <a:noFill/>
          <a:ln>
            <a:noFill/>
          </a:ln>
        </p:spPr>
        <p:txBody>
          <a:bodyPr wrap="square" rtlCol="0">
            <a:spAutoFit/>
          </a:bodyPr>
          <a:lstStyle/>
          <a:p>
            <a:r>
              <a:rPr lang="en-US" altLang="zh-CN" sz="2400" dirty="0">
                <a:solidFill>
                  <a:schemeClr val="tx1"/>
                </a:solidFill>
                <a:latin typeface="Times New Roman" panose="02020603050405020304" pitchFamily="18" charset="0"/>
                <a:cs typeface="Times New Roman" panose="02020603050405020304" pitchFamily="18" charset="0"/>
              </a:rPr>
              <a:t>(Hat)</a:t>
            </a:r>
            <a:endParaRPr lang="zh-CN" altLang="en-US" sz="1200" dirty="0">
              <a:solidFill>
                <a:schemeClr val="tx1"/>
              </a:solidFill>
              <a:latin typeface="Times New Roman" panose="02020603050405020304" pitchFamily="18" charset="0"/>
              <a:cs typeface="Times New Roman" panose="02020603050405020304" pitchFamily="18" charset="0"/>
            </a:endParaRPr>
          </a:p>
        </p:txBody>
      </p:sp>
      <p:sp>
        <p:nvSpPr>
          <p:cNvPr id="51" name="矩形 50">
            <a:extLst>
              <a:ext uri="{FF2B5EF4-FFF2-40B4-BE49-F238E27FC236}">
                <a16:creationId xmlns:a16="http://schemas.microsoft.com/office/drawing/2014/main" id="{D8571DB7-8D1C-4B90-AC47-26F21ADB784D}"/>
              </a:ext>
            </a:extLst>
          </p:cNvPr>
          <p:cNvSpPr/>
          <p:nvPr/>
        </p:nvSpPr>
        <p:spPr>
          <a:xfrm>
            <a:off x="6247975" y="5949764"/>
            <a:ext cx="378630" cy="461665"/>
          </a:xfrm>
          <a:prstGeom prst="rect">
            <a:avLst/>
          </a:prstGeom>
        </p:spPr>
        <p:txBody>
          <a:bodyPr wrap="none">
            <a:spAutoFit/>
          </a:bodyPr>
          <a:lstStyle/>
          <a:p>
            <a:r>
              <a:rPr lang="en-US" altLang="zh-CN" sz="2400" i="1" dirty="0"/>
              <a:t>G</a:t>
            </a:r>
            <a:endParaRPr lang="zh-CN" altLang="en-US" sz="2400" dirty="0"/>
          </a:p>
        </p:txBody>
      </p:sp>
      <p:grpSp>
        <p:nvGrpSpPr>
          <p:cNvPr id="52" name="组合 51">
            <a:extLst>
              <a:ext uri="{FF2B5EF4-FFF2-40B4-BE49-F238E27FC236}">
                <a16:creationId xmlns:a16="http://schemas.microsoft.com/office/drawing/2014/main" id="{96E2F033-E0A2-4163-B80A-C6E3222A6752}"/>
              </a:ext>
            </a:extLst>
          </p:cNvPr>
          <p:cNvGrpSpPr/>
          <p:nvPr/>
        </p:nvGrpSpPr>
        <p:grpSpPr>
          <a:xfrm>
            <a:off x="3545899" y="1449245"/>
            <a:ext cx="627005" cy="556963"/>
            <a:chOff x="6377412" y="4459861"/>
            <a:chExt cx="470254" cy="417722"/>
          </a:xfrm>
        </p:grpSpPr>
        <mc:AlternateContent xmlns:mc="http://schemas.openxmlformats.org/markup-compatibility/2006" xmlns:a14="http://schemas.microsoft.com/office/drawing/2010/main">
          <mc:Choice Requires="a14">
            <p:sp>
              <p:nvSpPr>
                <p:cNvPr id="53" name="矩形 52">
                  <a:extLst>
                    <a:ext uri="{FF2B5EF4-FFF2-40B4-BE49-F238E27FC236}">
                      <a16:creationId xmlns:a16="http://schemas.microsoft.com/office/drawing/2014/main" id="{9C952F41-B523-48A3-A188-374F667B1A28}"/>
                    </a:ext>
                  </a:extLst>
                </p:cNvPr>
                <p:cNvSpPr/>
                <p:nvPr/>
              </p:nvSpPr>
              <p:spPr>
                <a:xfrm rot="5400000">
                  <a:off x="6419861" y="4417412"/>
                  <a:ext cx="353683" cy="438581"/>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3200" b="1">
                            <a:latin typeface="Cambria Math" panose="02040503050406030204" pitchFamily="18" charset="0"/>
                            <a:cs typeface="Times" panose="02020603050405020304" pitchFamily="18" charset="0"/>
                          </a:rPr>
                          <m:t>⋈</m:t>
                        </m:r>
                      </m:oMath>
                    </m:oMathPara>
                  </a14:m>
                  <a:endParaRPr lang="zh-CN" altLang="en-US" sz="3200" dirty="0"/>
                </a:p>
              </p:txBody>
            </p:sp>
          </mc:Choice>
          <mc:Fallback xmlns="">
            <p:sp>
              <p:nvSpPr>
                <p:cNvPr id="53" name="矩形 52">
                  <a:extLst>
                    <a:ext uri="{FF2B5EF4-FFF2-40B4-BE49-F238E27FC236}">
                      <a16:creationId xmlns:a16="http://schemas.microsoft.com/office/drawing/2014/main" id="{9C952F41-B523-48A3-A188-374F667B1A28}"/>
                    </a:ext>
                  </a:extLst>
                </p:cNvPr>
                <p:cNvSpPr>
                  <a:spLocks noRot="1" noChangeAspect="1" noMove="1" noResize="1" noEditPoints="1" noAdjustHandles="1" noChangeArrowheads="1" noChangeShapeType="1" noTextEdit="1"/>
                </p:cNvSpPr>
                <p:nvPr/>
              </p:nvSpPr>
              <p:spPr>
                <a:xfrm rot="5400000">
                  <a:off x="6419861" y="4417412"/>
                  <a:ext cx="353683" cy="438581"/>
                </a:xfrm>
                <a:prstGeom prst="rect">
                  <a:avLst/>
                </a:prstGeom>
                <a:blipFill>
                  <a:blip r:embed="rId8"/>
                  <a:stretch>
                    <a:fillRect/>
                  </a:stretch>
                </a:blipFill>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54" name="矩形 53">
                  <a:extLst>
                    <a:ext uri="{FF2B5EF4-FFF2-40B4-BE49-F238E27FC236}">
                      <a16:creationId xmlns:a16="http://schemas.microsoft.com/office/drawing/2014/main" id="{000D1861-7042-4F5D-BF43-7D8F7FF1A844}"/>
                    </a:ext>
                  </a:extLst>
                </p:cNvPr>
                <p:cNvSpPr/>
                <p:nvPr/>
              </p:nvSpPr>
              <p:spPr>
                <a:xfrm>
                  <a:off x="6504317" y="4531334"/>
                  <a:ext cx="343349" cy="34624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400" i="1">
                            <a:latin typeface="Cambria Math" panose="02040503050406030204" pitchFamily="18" charset="0"/>
                            <a:cs typeface="Times" panose="02020603050405020304" pitchFamily="18" charset="0"/>
                          </a:rPr>
                          <m:t> </m:t>
                        </m:r>
                        <m:r>
                          <a:rPr lang="en-US" altLang="zh-CN" sz="2400" i="1">
                            <a:latin typeface="Cambria Math" panose="02040503050406030204" pitchFamily="18" charset="0"/>
                            <a:cs typeface="Times" panose="02020603050405020304" pitchFamily="18" charset="0"/>
                          </a:rPr>
                          <m:t>𝐺</m:t>
                        </m:r>
                      </m:oMath>
                    </m:oMathPara>
                  </a14:m>
                  <a:endParaRPr lang="zh-CN" altLang="en-US" sz="2133" dirty="0"/>
                </a:p>
              </p:txBody>
            </p:sp>
          </mc:Choice>
          <mc:Fallback xmlns="">
            <p:sp>
              <p:nvSpPr>
                <p:cNvPr id="54" name="矩形 53">
                  <a:extLst>
                    <a:ext uri="{FF2B5EF4-FFF2-40B4-BE49-F238E27FC236}">
                      <a16:creationId xmlns:a16="http://schemas.microsoft.com/office/drawing/2014/main" id="{000D1861-7042-4F5D-BF43-7D8F7FF1A844}"/>
                    </a:ext>
                  </a:extLst>
                </p:cNvPr>
                <p:cNvSpPr>
                  <a:spLocks noRot="1" noChangeAspect="1" noMove="1" noResize="1" noEditPoints="1" noAdjustHandles="1" noChangeArrowheads="1" noChangeShapeType="1" noTextEdit="1"/>
                </p:cNvSpPr>
                <p:nvPr/>
              </p:nvSpPr>
              <p:spPr>
                <a:xfrm>
                  <a:off x="6504317" y="4531334"/>
                  <a:ext cx="343349" cy="346249"/>
                </a:xfrm>
                <a:prstGeom prst="rect">
                  <a:avLst/>
                </a:prstGeom>
                <a:blipFill>
                  <a:blip r:embed="rId9"/>
                  <a:stretch>
                    <a:fillRect/>
                  </a:stretch>
                </a:blipFill>
              </p:spPr>
              <p:txBody>
                <a:bodyPr/>
                <a:lstStyle/>
                <a:p>
                  <a:r>
                    <a:rPr lang="en-AU">
                      <a:noFill/>
                    </a:rPr>
                    <a:t> </a:t>
                  </a:r>
                </a:p>
              </p:txBody>
            </p:sp>
          </mc:Fallback>
        </mc:AlternateContent>
      </p:grpSp>
    </p:spTree>
    <p:extLst>
      <p:ext uri="{BB962C8B-B14F-4D97-AF65-F5344CB8AC3E}">
        <p14:creationId xmlns:p14="http://schemas.microsoft.com/office/powerpoint/2010/main" val="45593974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27910" y="1166018"/>
            <a:ext cx="10975659" cy="4525963"/>
          </a:xfrm>
        </p:spPr>
        <p:txBody>
          <a:bodyPr/>
          <a:lstStyle/>
          <a:p>
            <a:r>
              <a:rPr kumimoji="1" lang="en-US" altLang="zh-CN" dirty="0"/>
              <a:t>Euler’s Formula:</a:t>
            </a:r>
          </a:p>
          <a:p>
            <a:pPr marL="457200" lvl="1" indent="0">
              <a:buNone/>
            </a:pPr>
            <a:r>
              <a:rPr kumimoji="1" lang="en-US" altLang="zh-CN" dirty="0"/>
              <a:t>if a finite, connected, planar graph is drawn in the plane without any edge intersections</a:t>
            </a:r>
          </a:p>
          <a:p>
            <a:pPr marL="457200" lvl="1" indent="0">
              <a:buNone/>
            </a:pPr>
            <a:r>
              <a:rPr kumimoji="1" lang="it-IT" altLang="zh-CN" dirty="0"/>
              <a:t>v − e + </a:t>
            </a:r>
            <a:r>
              <a:rPr kumimoji="1" lang="it-IT" altLang="zh-CN" dirty="0" err="1"/>
              <a:t>f</a:t>
            </a:r>
            <a:r>
              <a:rPr kumimoji="1" lang="it-IT" altLang="zh-CN" dirty="0"/>
              <a:t> = 2.</a:t>
            </a:r>
            <a:r>
              <a:rPr kumimoji="1" lang="zh-CN" altLang="en-US" dirty="0"/>
              <a:t> </a:t>
            </a:r>
            <a:r>
              <a:rPr kumimoji="1" lang="en-US" altLang="zh-CN" dirty="0"/>
              <a:t>(v is the number of vertices, e is the number of edges and f is the number of faces)</a:t>
            </a:r>
            <a:endParaRPr kumimoji="1" lang="it-IT" altLang="zh-CN" dirty="0"/>
          </a:p>
          <a:p>
            <a:pPr marL="457200" lvl="1" indent="0">
              <a:buNone/>
            </a:pPr>
            <a:endParaRPr kumimoji="1" lang="zh-CN" altLang="en-US" dirty="0"/>
          </a:p>
        </p:txBody>
      </p:sp>
      <p:sp>
        <p:nvSpPr>
          <p:cNvPr id="2" name="标题 1"/>
          <p:cNvSpPr>
            <a:spLocks noGrp="1"/>
          </p:cNvSpPr>
          <p:nvPr>
            <p:ph type="title"/>
          </p:nvPr>
        </p:nvSpPr>
        <p:spPr>
          <a:xfrm>
            <a:off x="631641" y="0"/>
            <a:ext cx="10975659" cy="1143001"/>
          </a:xfrm>
        </p:spPr>
        <p:txBody>
          <a:bodyPr/>
          <a:lstStyle/>
          <a:p>
            <a:r>
              <a:rPr kumimoji="1" lang="en-US" altLang="zh-CN" dirty="0"/>
              <a:t>4. Euler’s Formula</a:t>
            </a:r>
            <a:endParaRPr kumimoji="1" lang="zh-CN" altLang="en-US" dirty="0"/>
          </a:p>
        </p:txBody>
      </p:sp>
      <p:pic>
        <p:nvPicPr>
          <p:cNvPr id="4" name="图片 3"/>
          <p:cNvPicPr>
            <a:picLocks noChangeAspect="1"/>
          </p:cNvPicPr>
          <p:nvPr/>
        </p:nvPicPr>
        <p:blipFill>
          <a:blip r:embed="rId2"/>
          <a:stretch>
            <a:fillRect/>
          </a:stretch>
        </p:blipFill>
        <p:spPr>
          <a:xfrm>
            <a:off x="5087888" y="4005064"/>
            <a:ext cx="2802715" cy="2683600"/>
          </a:xfrm>
          <a:prstGeom prst="rect">
            <a:avLst/>
          </a:prstGeom>
        </p:spPr>
      </p:pic>
    </p:spTree>
    <p:extLst>
      <p:ext uri="{BB962C8B-B14F-4D97-AF65-F5344CB8AC3E}">
        <p14:creationId xmlns:p14="http://schemas.microsoft.com/office/powerpoint/2010/main" val="332660665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Shape 60"/>
          <p:cNvSpPr txBox="1">
            <a:spLocks noGrp="1"/>
          </p:cNvSpPr>
          <p:nvPr>
            <p:ph type="title"/>
          </p:nvPr>
        </p:nvSpPr>
        <p:spPr>
          <a:xfrm>
            <a:off x="415601" y="267634"/>
            <a:ext cx="11360799" cy="763599"/>
          </a:xfrm>
          <a:prstGeom prst="rect">
            <a:avLst/>
          </a:prstGeom>
        </p:spPr>
        <p:txBody>
          <a:bodyPr spcFirstLastPara="1" vert="horz" wrap="square" lIns="121900" tIns="121900" rIns="121900" bIns="121900" rtlCol="0" anchor="t" anchorCtr="0">
            <a:noAutofit/>
          </a:bodyPr>
          <a:lstStyle/>
          <a:p>
            <a:r>
              <a:rPr lang="en-US" altLang="zh-CN" dirty="0">
                <a:solidFill>
                  <a:srgbClr val="000000"/>
                </a:solidFill>
              </a:rPr>
              <a:t>Introduction</a:t>
            </a:r>
            <a:endParaRPr lang="en" sz="3200" b="1" dirty="0"/>
          </a:p>
        </p:txBody>
      </p:sp>
      <p:pic>
        <p:nvPicPr>
          <p:cNvPr id="63" name="Shape 63"/>
          <p:cNvPicPr preferRelativeResize="0"/>
          <p:nvPr/>
        </p:nvPicPr>
        <p:blipFill>
          <a:blip r:embed="rId3">
            <a:alphaModFix/>
          </a:blip>
          <a:stretch>
            <a:fillRect/>
          </a:stretch>
        </p:blipFill>
        <p:spPr>
          <a:xfrm>
            <a:off x="0" y="988416"/>
            <a:ext cx="12192000" cy="85632"/>
          </a:xfrm>
          <a:prstGeom prst="rect">
            <a:avLst/>
          </a:prstGeom>
          <a:noFill/>
          <a:ln>
            <a:noFill/>
          </a:ln>
        </p:spPr>
      </p:pic>
      <p:sp>
        <p:nvSpPr>
          <p:cNvPr id="2" name="灯片编号占位符 1">
            <a:extLst>
              <a:ext uri="{FF2B5EF4-FFF2-40B4-BE49-F238E27FC236}">
                <a16:creationId xmlns:a16="http://schemas.microsoft.com/office/drawing/2014/main" id="{23649304-612B-4044-93C3-362513A40634}"/>
              </a:ext>
            </a:extLst>
          </p:cNvPr>
          <p:cNvSpPr>
            <a:spLocks noGrp="1"/>
          </p:cNvSpPr>
          <p:nvPr>
            <p:ph type="sldNum" idx="12"/>
          </p:nvPr>
        </p:nvSpPr>
        <p:spPr/>
        <p:txBody>
          <a:bodyPr/>
          <a:lstStyle/>
          <a:p>
            <a:fld id="{00000000-1234-1234-1234-123412341234}" type="slidenum">
              <a:rPr lang="en" smtClean="0"/>
              <a:pPr/>
              <a:t>120</a:t>
            </a:fld>
            <a:endParaRPr lang="en"/>
          </a:p>
        </p:txBody>
      </p:sp>
      <p:sp>
        <p:nvSpPr>
          <p:cNvPr id="10" name="矩形 9">
            <a:extLst>
              <a:ext uri="{FF2B5EF4-FFF2-40B4-BE49-F238E27FC236}">
                <a16:creationId xmlns:a16="http://schemas.microsoft.com/office/drawing/2014/main" id="{D92ADF40-3781-44D2-816F-37D6C722CE50}"/>
              </a:ext>
            </a:extLst>
          </p:cNvPr>
          <p:cNvSpPr/>
          <p:nvPr/>
        </p:nvSpPr>
        <p:spPr>
          <a:xfrm>
            <a:off x="412999" y="689365"/>
            <a:ext cx="9950199" cy="1282531"/>
          </a:xfrm>
          <a:prstGeom prst="rect">
            <a:avLst/>
          </a:prstGeom>
        </p:spPr>
        <p:txBody>
          <a:bodyPr wrap="square">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9pPr>
          </a:lstStyle>
          <a:p>
            <a:endParaRPr lang="zh-CN" altLang="en-US" sz="2400" i="1" dirty="0">
              <a:solidFill>
                <a:schemeClr val="tx1"/>
              </a:solidFill>
            </a:endParaRPr>
          </a:p>
          <a:p>
            <a:r>
              <a:rPr lang="en-US" altLang="zh-CN" sz="2667" dirty="0"/>
              <a:t>Butterfly counting: compute the number of butteries in a bipartite graph </a:t>
            </a:r>
            <a:r>
              <a:rPr lang="en-US" altLang="zh-CN" sz="2667" i="1" dirty="0"/>
              <a:t>G</a:t>
            </a:r>
            <a:r>
              <a:rPr lang="en-US" altLang="zh-CN" sz="2667" dirty="0"/>
              <a:t>, denoted by </a:t>
            </a:r>
            <a:endParaRPr lang="en-US" altLang="zh-CN" sz="2667" i="1" dirty="0"/>
          </a:p>
        </p:txBody>
      </p:sp>
      <p:cxnSp>
        <p:nvCxnSpPr>
          <p:cNvPr id="12" name="直接连接符 11">
            <a:extLst>
              <a:ext uri="{FF2B5EF4-FFF2-40B4-BE49-F238E27FC236}">
                <a16:creationId xmlns:a16="http://schemas.microsoft.com/office/drawing/2014/main" id="{CDC43CAB-5B8F-4B27-94C6-926673320FBC}"/>
              </a:ext>
            </a:extLst>
          </p:cNvPr>
          <p:cNvCxnSpPr>
            <a:cxnSpLocks/>
            <a:stCxn id="45" idx="0"/>
            <a:endCxn id="42" idx="4"/>
          </p:cNvCxnSpPr>
          <p:nvPr/>
        </p:nvCxnSpPr>
        <p:spPr>
          <a:xfrm flipV="1">
            <a:off x="4779306" y="3375502"/>
            <a:ext cx="2179263" cy="1345573"/>
          </a:xfrm>
          <a:prstGeom prst="line">
            <a:avLst/>
          </a:prstGeom>
          <a:ln w="28575">
            <a:solidFill>
              <a:srgbClr val="FF0000"/>
            </a:solidFill>
          </a:ln>
        </p:spPr>
        <p:style>
          <a:lnRef idx="1">
            <a:schemeClr val="dk1"/>
          </a:lnRef>
          <a:fillRef idx="0">
            <a:schemeClr val="dk1"/>
          </a:fillRef>
          <a:effectRef idx="0">
            <a:schemeClr val="dk1"/>
          </a:effectRef>
          <a:fontRef idx="minor">
            <a:schemeClr val="tx1"/>
          </a:fontRef>
        </p:style>
      </p:cxnSp>
      <p:cxnSp>
        <p:nvCxnSpPr>
          <p:cNvPr id="13" name="直接连接符 12">
            <a:extLst>
              <a:ext uri="{FF2B5EF4-FFF2-40B4-BE49-F238E27FC236}">
                <a16:creationId xmlns:a16="http://schemas.microsoft.com/office/drawing/2014/main" id="{7628B1FA-AFD8-42CA-ABF8-44BD60394D43}"/>
              </a:ext>
            </a:extLst>
          </p:cNvPr>
          <p:cNvCxnSpPr>
            <a:cxnSpLocks/>
            <a:stCxn id="46" idx="7"/>
            <a:endCxn id="43" idx="4"/>
          </p:cNvCxnSpPr>
          <p:nvPr/>
        </p:nvCxnSpPr>
        <p:spPr>
          <a:xfrm flipV="1">
            <a:off x="6244762" y="3375502"/>
            <a:ext cx="2153807" cy="1354076"/>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cxnSp>
        <p:nvCxnSpPr>
          <p:cNvPr id="15" name="直接连接符 14">
            <a:extLst>
              <a:ext uri="{FF2B5EF4-FFF2-40B4-BE49-F238E27FC236}">
                <a16:creationId xmlns:a16="http://schemas.microsoft.com/office/drawing/2014/main" id="{D3A90C57-EAAA-4823-A74B-D4B3DC7B4EE4}"/>
              </a:ext>
            </a:extLst>
          </p:cNvPr>
          <p:cNvCxnSpPr>
            <a:cxnSpLocks/>
            <a:stCxn id="48" idx="0"/>
            <a:endCxn id="43" idx="4"/>
          </p:cNvCxnSpPr>
          <p:nvPr/>
        </p:nvCxnSpPr>
        <p:spPr>
          <a:xfrm flipH="1" flipV="1">
            <a:off x="8398569" y="3375502"/>
            <a:ext cx="700737" cy="1343532"/>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cxnSp>
        <p:nvCxnSpPr>
          <p:cNvPr id="16" name="直接连接符 15">
            <a:extLst>
              <a:ext uri="{FF2B5EF4-FFF2-40B4-BE49-F238E27FC236}">
                <a16:creationId xmlns:a16="http://schemas.microsoft.com/office/drawing/2014/main" id="{B96EF205-62AE-461D-B971-8154369C1EEB}"/>
              </a:ext>
            </a:extLst>
          </p:cNvPr>
          <p:cNvCxnSpPr>
            <a:cxnSpLocks/>
            <a:stCxn id="46" idx="7"/>
            <a:endCxn id="42" idx="4"/>
          </p:cNvCxnSpPr>
          <p:nvPr/>
        </p:nvCxnSpPr>
        <p:spPr>
          <a:xfrm flipV="1">
            <a:off x="6244762" y="3375502"/>
            <a:ext cx="713807" cy="1354076"/>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cxnSp>
        <p:nvCxnSpPr>
          <p:cNvPr id="17" name="直接连接符 16">
            <a:extLst>
              <a:ext uri="{FF2B5EF4-FFF2-40B4-BE49-F238E27FC236}">
                <a16:creationId xmlns:a16="http://schemas.microsoft.com/office/drawing/2014/main" id="{C78FD67D-D447-447E-9D7C-7CDCBF718D06}"/>
              </a:ext>
            </a:extLst>
          </p:cNvPr>
          <p:cNvCxnSpPr>
            <a:cxnSpLocks/>
            <a:stCxn id="44" idx="0"/>
            <a:endCxn id="41" idx="4"/>
          </p:cNvCxnSpPr>
          <p:nvPr/>
        </p:nvCxnSpPr>
        <p:spPr>
          <a:xfrm flipV="1">
            <a:off x="3339306" y="3375502"/>
            <a:ext cx="2204719" cy="1343532"/>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cxnSp>
        <p:nvCxnSpPr>
          <p:cNvPr id="18" name="直接连接符 17">
            <a:extLst>
              <a:ext uri="{FF2B5EF4-FFF2-40B4-BE49-F238E27FC236}">
                <a16:creationId xmlns:a16="http://schemas.microsoft.com/office/drawing/2014/main" id="{F644E3D0-9CA5-4A9C-9490-3B32B18BB513}"/>
              </a:ext>
            </a:extLst>
          </p:cNvPr>
          <p:cNvCxnSpPr>
            <a:cxnSpLocks/>
            <a:stCxn id="44" idx="0"/>
            <a:endCxn id="40" idx="4"/>
          </p:cNvCxnSpPr>
          <p:nvPr/>
        </p:nvCxnSpPr>
        <p:spPr>
          <a:xfrm flipV="1">
            <a:off x="3339306" y="3375502"/>
            <a:ext cx="739263" cy="1343532"/>
          </a:xfrm>
          <a:prstGeom prst="line">
            <a:avLst/>
          </a:prstGeom>
          <a:ln w="28575">
            <a:solidFill>
              <a:srgbClr val="FF0000"/>
            </a:solidFill>
          </a:ln>
        </p:spPr>
        <p:style>
          <a:lnRef idx="1">
            <a:schemeClr val="dk1"/>
          </a:lnRef>
          <a:fillRef idx="0">
            <a:schemeClr val="dk1"/>
          </a:fillRef>
          <a:effectRef idx="0">
            <a:schemeClr val="dk1"/>
          </a:effectRef>
          <a:fontRef idx="minor">
            <a:schemeClr val="tx1"/>
          </a:fontRef>
        </p:style>
      </p:cxnSp>
      <p:cxnSp>
        <p:nvCxnSpPr>
          <p:cNvPr id="19" name="直接连接符 18">
            <a:extLst>
              <a:ext uri="{FF2B5EF4-FFF2-40B4-BE49-F238E27FC236}">
                <a16:creationId xmlns:a16="http://schemas.microsoft.com/office/drawing/2014/main" id="{5859B60F-E7C9-4FCA-BEA3-4285AD3920F7}"/>
              </a:ext>
            </a:extLst>
          </p:cNvPr>
          <p:cNvCxnSpPr>
            <a:cxnSpLocks/>
            <a:stCxn id="47" idx="5"/>
            <a:endCxn id="42" idx="4"/>
          </p:cNvCxnSpPr>
          <p:nvPr/>
        </p:nvCxnSpPr>
        <p:spPr>
          <a:xfrm flipH="1" flipV="1">
            <a:off x="6958569" y="3375502"/>
            <a:ext cx="726193" cy="1406052"/>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cxnSp>
        <p:nvCxnSpPr>
          <p:cNvPr id="20" name="直接连接符 19">
            <a:extLst>
              <a:ext uri="{FF2B5EF4-FFF2-40B4-BE49-F238E27FC236}">
                <a16:creationId xmlns:a16="http://schemas.microsoft.com/office/drawing/2014/main" id="{607A6691-D9A4-4800-B3D9-A00D464B18B8}"/>
              </a:ext>
            </a:extLst>
          </p:cNvPr>
          <p:cNvCxnSpPr>
            <a:cxnSpLocks/>
            <a:stCxn id="45" idx="0"/>
            <a:endCxn id="40" idx="4"/>
          </p:cNvCxnSpPr>
          <p:nvPr/>
        </p:nvCxnSpPr>
        <p:spPr>
          <a:xfrm flipH="1" flipV="1">
            <a:off x="4078569" y="3375502"/>
            <a:ext cx="700737" cy="1345573"/>
          </a:xfrm>
          <a:prstGeom prst="line">
            <a:avLst/>
          </a:prstGeom>
          <a:ln w="28575">
            <a:solidFill>
              <a:srgbClr val="FF0000"/>
            </a:solidFill>
          </a:ln>
        </p:spPr>
        <p:style>
          <a:lnRef idx="1">
            <a:schemeClr val="dk1"/>
          </a:lnRef>
          <a:fillRef idx="0">
            <a:schemeClr val="dk1"/>
          </a:fillRef>
          <a:effectRef idx="0">
            <a:schemeClr val="dk1"/>
          </a:effectRef>
          <a:fontRef idx="minor">
            <a:schemeClr val="tx1"/>
          </a:fontRef>
        </p:style>
      </p:cxnSp>
      <p:cxnSp>
        <p:nvCxnSpPr>
          <p:cNvPr id="21" name="直接连接符 20">
            <a:extLst>
              <a:ext uri="{FF2B5EF4-FFF2-40B4-BE49-F238E27FC236}">
                <a16:creationId xmlns:a16="http://schemas.microsoft.com/office/drawing/2014/main" id="{33251039-6894-4FA8-A659-903A0747E817}"/>
              </a:ext>
            </a:extLst>
          </p:cNvPr>
          <p:cNvCxnSpPr>
            <a:cxnSpLocks/>
            <a:stCxn id="45" idx="0"/>
            <a:endCxn id="41" idx="4"/>
          </p:cNvCxnSpPr>
          <p:nvPr/>
        </p:nvCxnSpPr>
        <p:spPr>
          <a:xfrm flipV="1">
            <a:off x="4779306" y="3375502"/>
            <a:ext cx="764719" cy="1345573"/>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cxnSp>
        <p:nvCxnSpPr>
          <p:cNvPr id="22" name="直接连接符 21">
            <a:extLst>
              <a:ext uri="{FF2B5EF4-FFF2-40B4-BE49-F238E27FC236}">
                <a16:creationId xmlns:a16="http://schemas.microsoft.com/office/drawing/2014/main" id="{FAAB39FF-720D-4110-A8E9-0CAC029B00B1}"/>
              </a:ext>
            </a:extLst>
          </p:cNvPr>
          <p:cNvCxnSpPr>
            <a:cxnSpLocks/>
            <a:stCxn id="44" idx="7"/>
            <a:endCxn id="42" idx="4"/>
          </p:cNvCxnSpPr>
          <p:nvPr/>
        </p:nvCxnSpPr>
        <p:spPr>
          <a:xfrm flipV="1">
            <a:off x="3364762" y="3375502"/>
            <a:ext cx="3593807" cy="1354076"/>
          </a:xfrm>
          <a:prstGeom prst="line">
            <a:avLst/>
          </a:prstGeom>
          <a:ln w="28575">
            <a:solidFill>
              <a:srgbClr val="FF0000"/>
            </a:solidFill>
          </a:ln>
        </p:spPr>
        <p:style>
          <a:lnRef idx="1">
            <a:schemeClr val="dk1"/>
          </a:lnRef>
          <a:fillRef idx="0">
            <a:schemeClr val="dk1"/>
          </a:fillRef>
          <a:effectRef idx="0">
            <a:schemeClr val="dk1"/>
          </a:effectRef>
          <a:fontRef idx="minor">
            <a:schemeClr val="tx1"/>
          </a:fontRef>
        </p:style>
      </p:cxnSp>
      <p:pic>
        <p:nvPicPr>
          <p:cNvPr id="23" name="图形 124">
            <a:extLst>
              <a:ext uri="{FF2B5EF4-FFF2-40B4-BE49-F238E27FC236}">
                <a16:creationId xmlns:a16="http://schemas.microsoft.com/office/drawing/2014/main" id="{396F14E0-63B7-4CD6-83F1-F1C7600BF8D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773801" y="2601343"/>
            <a:ext cx="627048" cy="623928"/>
          </a:xfrm>
          <a:prstGeom prst="rect">
            <a:avLst/>
          </a:prstGeom>
        </p:spPr>
      </p:pic>
      <p:pic>
        <p:nvPicPr>
          <p:cNvPr id="24" name="图形 23">
            <a:extLst>
              <a:ext uri="{FF2B5EF4-FFF2-40B4-BE49-F238E27FC236}">
                <a16:creationId xmlns:a16="http://schemas.microsoft.com/office/drawing/2014/main" id="{851BCA3D-C4F0-48CE-B1A3-05B28A27435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088348" y="4882008"/>
            <a:ext cx="501915" cy="501915"/>
          </a:xfrm>
          <a:prstGeom prst="rect">
            <a:avLst/>
          </a:prstGeom>
        </p:spPr>
      </p:pic>
      <p:sp>
        <p:nvSpPr>
          <p:cNvPr id="25" name="文本框 24">
            <a:extLst>
              <a:ext uri="{FF2B5EF4-FFF2-40B4-BE49-F238E27FC236}">
                <a16:creationId xmlns:a16="http://schemas.microsoft.com/office/drawing/2014/main" id="{56A9627C-AF96-4905-9371-988A700817C6}"/>
              </a:ext>
            </a:extLst>
          </p:cNvPr>
          <p:cNvSpPr txBox="1"/>
          <p:nvPr/>
        </p:nvSpPr>
        <p:spPr>
          <a:xfrm>
            <a:off x="3446804" y="2099863"/>
            <a:ext cx="1286704" cy="461665"/>
          </a:xfrm>
          <a:prstGeom prst="rect">
            <a:avLst/>
          </a:prstGeom>
          <a:noFill/>
          <a:ln>
            <a:noFill/>
          </a:ln>
        </p:spPr>
        <p:txBody>
          <a:bodyPr wrap="square" rtlCol="0">
            <a:spAutoFit/>
          </a:bodyPr>
          <a:lstStyle/>
          <a:p>
            <a:pPr algn="ctr"/>
            <a:r>
              <a:rPr lang="en-US" altLang="zh-CN" sz="2400" dirty="0">
                <a:solidFill>
                  <a:schemeClr val="tx1"/>
                </a:solidFill>
                <a:latin typeface="Times New Roman" panose="02020603050405020304" pitchFamily="18" charset="0"/>
                <a:cs typeface="Times New Roman" panose="02020603050405020304" pitchFamily="18" charset="0"/>
              </a:rPr>
              <a:t>(Adam)</a:t>
            </a:r>
            <a:endParaRPr lang="zh-CN" altLang="en-US" sz="1200" dirty="0">
              <a:solidFill>
                <a:schemeClr val="tx1"/>
              </a:solidFill>
              <a:latin typeface="Times New Roman" panose="02020603050405020304" pitchFamily="18" charset="0"/>
              <a:cs typeface="Times New Roman" panose="02020603050405020304" pitchFamily="18" charset="0"/>
            </a:endParaRPr>
          </a:p>
        </p:txBody>
      </p:sp>
      <p:sp>
        <p:nvSpPr>
          <p:cNvPr id="26" name="文本框 25">
            <a:extLst>
              <a:ext uri="{FF2B5EF4-FFF2-40B4-BE49-F238E27FC236}">
                <a16:creationId xmlns:a16="http://schemas.microsoft.com/office/drawing/2014/main" id="{4589EE5C-9DC5-4500-A75B-866EB93FD8E1}"/>
              </a:ext>
            </a:extLst>
          </p:cNvPr>
          <p:cNvSpPr txBox="1"/>
          <p:nvPr/>
        </p:nvSpPr>
        <p:spPr>
          <a:xfrm>
            <a:off x="4982975" y="2099863"/>
            <a:ext cx="1152875" cy="461665"/>
          </a:xfrm>
          <a:prstGeom prst="rect">
            <a:avLst/>
          </a:prstGeom>
          <a:noFill/>
          <a:ln>
            <a:noFill/>
          </a:ln>
        </p:spPr>
        <p:txBody>
          <a:bodyPr wrap="square" rtlCol="0">
            <a:spAutoFit/>
          </a:bodyPr>
          <a:lstStyle/>
          <a:p>
            <a:pPr algn="ctr"/>
            <a:r>
              <a:rPr lang="en-US" altLang="zh-CN" sz="2400" dirty="0">
                <a:solidFill>
                  <a:schemeClr val="tx1"/>
                </a:solidFill>
                <a:latin typeface="Times New Roman" panose="02020603050405020304" pitchFamily="18" charset="0"/>
                <a:cs typeface="Times New Roman" panose="02020603050405020304" pitchFamily="18" charset="0"/>
              </a:rPr>
              <a:t>(Mark)</a:t>
            </a:r>
            <a:endParaRPr lang="en-US" altLang="zh-CN" sz="1200" dirty="0">
              <a:solidFill>
                <a:schemeClr val="tx1"/>
              </a:solidFill>
              <a:latin typeface="Times New Roman" panose="02020603050405020304" pitchFamily="18" charset="0"/>
              <a:cs typeface="Times New Roman" panose="02020603050405020304" pitchFamily="18" charset="0"/>
            </a:endParaRPr>
          </a:p>
        </p:txBody>
      </p:sp>
      <p:sp>
        <p:nvSpPr>
          <p:cNvPr id="27" name="文本框 26">
            <a:extLst>
              <a:ext uri="{FF2B5EF4-FFF2-40B4-BE49-F238E27FC236}">
                <a16:creationId xmlns:a16="http://schemas.microsoft.com/office/drawing/2014/main" id="{93257AA9-BEED-4356-B9B7-C1F4994884B0}"/>
              </a:ext>
            </a:extLst>
          </p:cNvPr>
          <p:cNvSpPr txBox="1"/>
          <p:nvPr/>
        </p:nvSpPr>
        <p:spPr>
          <a:xfrm>
            <a:off x="6327125" y="2099863"/>
            <a:ext cx="1266017" cy="461665"/>
          </a:xfrm>
          <a:prstGeom prst="rect">
            <a:avLst/>
          </a:prstGeom>
          <a:noFill/>
          <a:ln>
            <a:noFill/>
          </a:ln>
        </p:spPr>
        <p:txBody>
          <a:bodyPr wrap="square" rtlCol="0">
            <a:spAutoFit/>
          </a:bodyPr>
          <a:lstStyle/>
          <a:p>
            <a:pPr algn="ctr"/>
            <a:r>
              <a:rPr lang="en-US" altLang="zh-CN" sz="2400" dirty="0">
                <a:solidFill>
                  <a:schemeClr val="tx1"/>
                </a:solidFill>
                <a:latin typeface="Times New Roman" panose="02020603050405020304" pitchFamily="18" charset="0"/>
                <a:cs typeface="Times New Roman" panose="02020603050405020304" pitchFamily="18" charset="0"/>
              </a:rPr>
              <a:t>(</a:t>
            </a:r>
            <a:r>
              <a:rPr lang="en-US" altLang="zh-CN" sz="2400" dirty="0" err="1">
                <a:solidFill>
                  <a:schemeClr val="tx1"/>
                </a:solidFill>
                <a:latin typeface="Times New Roman" panose="02020603050405020304" pitchFamily="18" charset="0"/>
                <a:cs typeface="Times New Roman" panose="02020603050405020304" pitchFamily="18" charset="0"/>
              </a:rPr>
              <a:t>Shego</a:t>
            </a:r>
            <a:r>
              <a:rPr lang="en-US" altLang="zh-CN" sz="2400" dirty="0">
                <a:solidFill>
                  <a:schemeClr val="tx1"/>
                </a:solidFill>
                <a:latin typeface="Times New Roman" panose="02020603050405020304" pitchFamily="18" charset="0"/>
                <a:cs typeface="Times New Roman" panose="02020603050405020304" pitchFamily="18" charset="0"/>
              </a:rPr>
              <a:t>)</a:t>
            </a:r>
            <a:endParaRPr lang="zh-CN" altLang="en-US" sz="1200" dirty="0">
              <a:solidFill>
                <a:schemeClr val="tx1"/>
              </a:solidFill>
              <a:latin typeface="Times New Roman" panose="02020603050405020304" pitchFamily="18" charset="0"/>
              <a:cs typeface="Times New Roman" panose="02020603050405020304" pitchFamily="18" charset="0"/>
            </a:endParaRPr>
          </a:p>
        </p:txBody>
      </p:sp>
      <p:sp>
        <p:nvSpPr>
          <p:cNvPr id="28" name="文本框 27">
            <a:extLst>
              <a:ext uri="{FF2B5EF4-FFF2-40B4-BE49-F238E27FC236}">
                <a16:creationId xmlns:a16="http://schemas.microsoft.com/office/drawing/2014/main" id="{356263F6-BB06-4329-83E9-B397CD7320E3}"/>
              </a:ext>
            </a:extLst>
          </p:cNvPr>
          <p:cNvSpPr txBox="1"/>
          <p:nvPr/>
        </p:nvSpPr>
        <p:spPr>
          <a:xfrm>
            <a:off x="7767285" y="2099863"/>
            <a:ext cx="1328012" cy="461665"/>
          </a:xfrm>
          <a:prstGeom prst="rect">
            <a:avLst/>
          </a:prstGeom>
          <a:noFill/>
          <a:ln>
            <a:noFill/>
          </a:ln>
        </p:spPr>
        <p:txBody>
          <a:bodyPr wrap="square" rtlCol="0">
            <a:spAutoFit/>
          </a:bodyPr>
          <a:lstStyle/>
          <a:p>
            <a:r>
              <a:rPr lang="en-US" altLang="zh-CN" sz="2400" dirty="0">
                <a:solidFill>
                  <a:schemeClr val="tx1"/>
                </a:solidFill>
                <a:latin typeface="Times New Roman" panose="02020603050405020304" pitchFamily="18" charset="0"/>
                <a:cs typeface="Times New Roman" panose="02020603050405020304" pitchFamily="18" charset="0"/>
              </a:rPr>
              <a:t>(Taylor)</a:t>
            </a:r>
            <a:endParaRPr lang="zh-CN" altLang="en-US" sz="1200" dirty="0">
              <a:solidFill>
                <a:schemeClr val="tx1"/>
              </a:solidFill>
              <a:latin typeface="Times New Roman" panose="02020603050405020304" pitchFamily="18" charset="0"/>
              <a:cs typeface="Times New Roman" panose="02020603050405020304" pitchFamily="18" charset="0"/>
            </a:endParaRPr>
          </a:p>
        </p:txBody>
      </p:sp>
      <p:pic>
        <p:nvPicPr>
          <p:cNvPr id="34" name="图形 124">
            <a:extLst>
              <a:ext uri="{FF2B5EF4-FFF2-40B4-BE49-F238E27FC236}">
                <a16:creationId xmlns:a16="http://schemas.microsoft.com/office/drawing/2014/main" id="{4767FAA9-B9A2-4540-ACD0-43CA2A8DDBF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224885" y="2597763"/>
            <a:ext cx="627048" cy="623928"/>
          </a:xfrm>
          <a:prstGeom prst="rect">
            <a:avLst/>
          </a:prstGeom>
        </p:spPr>
      </p:pic>
      <p:pic>
        <p:nvPicPr>
          <p:cNvPr id="35" name="图形 124">
            <a:extLst>
              <a:ext uri="{FF2B5EF4-FFF2-40B4-BE49-F238E27FC236}">
                <a16:creationId xmlns:a16="http://schemas.microsoft.com/office/drawing/2014/main" id="{B8C85612-E099-4990-95FA-4DDFF217718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643249" y="2597763"/>
            <a:ext cx="627048" cy="623928"/>
          </a:xfrm>
          <a:prstGeom prst="rect">
            <a:avLst/>
          </a:prstGeom>
        </p:spPr>
      </p:pic>
      <p:pic>
        <p:nvPicPr>
          <p:cNvPr id="36" name="图形 124">
            <a:extLst>
              <a:ext uri="{FF2B5EF4-FFF2-40B4-BE49-F238E27FC236}">
                <a16:creationId xmlns:a16="http://schemas.microsoft.com/office/drawing/2014/main" id="{2EC68A16-461F-4AB6-B3C8-A71B258DB78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077705" y="2601132"/>
            <a:ext cx="627048" cy="623928"/>
          </a:xfrm>
          <a:prstGeom prst="rect">
            <a:avLst/>
          </a:prstGeom>
        </p:spPr>
      </p:pic>
      <p:pic>
        <p:nvPicPr>
          <p:cNvPr id="37" name="图形 36">
            <a:extLst>
              <a:ext uri="{FF2B5EF4-FFF2-40B4-BE49-F238E27FC236}">
                <a16:creationId xmlns:a16="http://schemas.microsoft.com/office/drawing/2014/main" id="{A7E9AB20-DDDD-4496-A532-9B843BC8A3F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531605" y="4882008"/>
            <a:ext cx="501915" cy="501915"/>
          </a:xfrm>
          <a:prstGeom prst="rect">
            <a:avLst/>
          </a:prstGeom>
        </p:spPr>
      </p:pic>
      <p:pic>
        <p:nvPicPr>
          <p:cNvPr id="38" name="图形 37">
            <a:extLst>
              <a:ext uri="{FF2B5EF4-FFF2-40B4-BE49-F238E27FC236}">
                <a16:creationId xmlns:a16="http://schemas.microsoft.com/office/drawing/2014/main" id="{0952D50D-C00B-4B56-A922-5671D6B5BB8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976397" y="4882008"/>
            <a:ext cx="501915" cy="501915"/>
          </a:xfrm>
          <a:prstGeom prst="rect">
            <a:avLst/>
          </a:prstGeom>
        </p:spPr>
      </p:pic>
      <p:pic>
        <p:nvPicPr>
          <p:cNvPr id="39" name="图形 38">
            <a:extLst>
              <a:ext uri="{FF2B5EF4-FFF2-40B4-BE49-F238E27FC236}">
                <a16:creationId xmlns:a16="http://schemas.microsoft.com/office/drawing/2014/main" id="{79AE9902-BB91-4BC7-9C94-C072CAE153F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408348" y="4882008"/>
            <a:ext cx="501915" cy="501915"/>
          </a:xfrm>
          <a:prstGeom prst="rect">
            <a:avLst/>
          </a:prstGeom>
        </p:spPr>
      </p:pic>
      <p:sp>
        <p:nvSpPr>
          <p:cNvPr id="40" name="椭圆 39">
            <a:extLst>
              <a:ext uri="{FF2B5EF4-FFF2-40B4-BE49-F238E27FC236}">
                <a16:creationId xmlns:a16="http://schemas.microsoft.com/office/drawing/2014/main" id="{0D869422-A9C1-40DC-97AB-BA7A36ECC6EE}"/>
              </a:ext>
            </a:extLst>
          </p:cNvPr>
          <p:cNvSpPr/>
          <p:nvPr/>
        </p:nvSpPr>
        <p:spPr>
          <a:xfrm>
            <a:off x="4042568" y="3303501"/>
            <a:ext cx="72000" cy="72000"/>
          </a:xfrm>
          <a:prstGeom prst="ellipse">
            <a:avLst/>
          </a:prstGeom>
          <a:solidFill>
            <a:srgbClr val="0000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41" name="椭圆 40">
            <a:extLst>
              <a:ext uri="{FF2B5EF4-FFF2-40B4-BE49-F238E27FC236}">
                <a16:creationId xmlns:a16="http://schemas.microsoft.com/office/drawing/2014/main" id="{0B965EF7-DE42-4027-919C-A19084C366C9}"/>
              </a:ext>
            </a:extLst>
          </p:cNvPr>
          <p:cNvSpPr/>
          <p:nvPr/>
        </p:nvSpPr>
        <p:spPr>
          <a:xfrm>
            <a:off x="5508024" y="3303501"/>
            <a:ext cx="72000" cy="72000"/>
          </a:xfrm>
          <a:prstGeom prst="ellipse">
            <a:avLst/>
          </a:prstGeom>
          <a:solidFill>
            <a:srgbClr val="0000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42" name="椭圆 41">
            <a:extLst>
              <a:ext uri="{FF2B5EF4-FFF2-40B4-BE49-F238E27FC236}">
                <a16:creationId xmlns:a16="http://schemas.microsoft.com/office/drawing/2014/main" id="{E8CE53E3-235E-4B74-BA40-DDE833BD37E5}"/>
              </a:ext>
            </a:extLst>
          </p:cNvPr>
          <p:cNvSpPr/>
          <p:nvPr/>
        </p:nvSpPr>
        <p:spPr>
          <a:xfrm>
            <a:off x="6922568" y="3303501"/>
            <a:ext cx="72000" cy="72000"/>
          </a:xfrm>
          <a:prstGeom prst="ellipse">
            <a:avLst/>
          </a:prstGeom>
          <a:solidFill>
            <a:srgbClr val="0000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43" name="椭圆 42">
            <a:extLst>
              <a:ext uri="{FF2B5EF4-FFF2-40B4-BE49-F238E27FC236}">
                <a16:creationId xmlns:a16="http://schemas.microsoft.com/office/drawing/2014/main" id="{AA7B9E3C-158A-44E6-A825-8817E98001DA}"/>
              </a:ext>
            </a:extLst>
          </p:cNvPr>
          <p:cNvSpPr/>
          <p:nvPr/>
        </p:nvSpPr>
        <p:spPr>
          <a:xfrm>
            <a:off x="8362568" y="3303501"/>
            <a:ext cx="72000" cy="72000"/>
          </a:xfrm>
          <a:prstGeom prst="ellipse">
            <a:avLst/>
          </a:prstGeom>
          <a:solidFill>
            <a:srgbClr val="0000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44" name="椭圆 43">
            <a:extLst>
              <a:ext uri="{FF2B5EF4-FFF2-40B4-BE49-F238E27FC236}">
                <a16:creationId xmlns:a16="http://schemas.microsoft.com/office/drawing/2014/main" id="{71811F59-B136-4B8E-9E41-38909DE10253}"/>
              </a:ext>
            </a:extLst>
          </p:cNvPr>
          <p:cNvSpPr/>
          <p:nvPr/>
        </p:nvSpPr>
        <p:spPr>
          <a:xfrm>
            <a:off x="3303305" y="4719033"/>
            <a:ext cx="72000" cy="72000"/>
          </a:xfrm>
          <a:prstGeom prst="ellipse">
            <a:avLst/>
          </a:prstGeom>
          <a:solidFill>
            <a:srgbClr val="0000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45" name="椭圆 44">
            <a:extLst>
              <a:ext uri="{FF2B5EF4-FFF2-40B4-BE49-F238E27FC236}">
                <a16:creationId xmlns:a16="http://schemas.microsoft.com/office/drawing/2014/main" id="{11001261-127B-445E-8526-E0FEDC5E993D}"/>
              </a:ext>
            </a:extLst>
          </p:cNvPr>
          <p:cNvSpPr/>
          <p:nvPr/>
        </p:nvSpPr>
        <p:spPr>
          <a:xfrm>
            <a:off x="4743305" y="4721075"/>
            <a:ext cx="72000" cy="72000"/>
          </a:xfrm>
          <a:prstGeom prst="ellipse">
            <a:avLst/>
          </a:prstGeom>
          <a:solidFill>
            <a:srgbClr val="0000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46" name="椭圆 45">
            <a:extLst>
              <a:ext uri="{FF2B5EF4-FFF2-40B4-BE49-F238E27FC236}">
                <a16:creationId xmlns:a16="http://schemas.microsoft.com/office/drawing/2014/main" id="{E6D080BB-EB52-4E27-B82E-4CE8BE9BB7D9}"/>
              </a:ext>
            </a:extLst>
          </p:cNvPr>
          <p:cNvSpPr/>
          <p:nvPr/>
        </p:nvSpPr>
        <p:spPr>
          <a:xfrm>
            <a:off x="6183305" y="4719033"/>
            <a:ext cx="72000" cy="72000"/>
          </a:xfrm>
          <a:prstGeom prst="ellipse">
            <a:avLst/>
          </a:prstGeom>
          <a:solidFill>
            <a:srgbClr val="0000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47" name="椭圆 46">
            <a:extLst>
              <a:ext uri="{FF2B5EF4-FFF2-40B4-BE49-F238E27FC236}">
                <a16:creationId xmlns:a16="http://schemas.microsoft.com/office/drawing/2014/main" id="{7466D670-02E6-4ACE-B995-7CF05CB223E9}"/>
              </a:ext>
            </a:extLst>
          </p:cNvPr>
          <p:cNvSpPr/>
          <p:nvPr/>
        </p:nvSpPr>
        <p:spPr>
          <a:xfrm>
            <a:off x="7623305" y="4720097"/>
            <a:ext cx="72000" cy="72000"/>
          </a:xfrm>
          <a:prstGeom prst="ellipse">
            <a:avLst/>
          </a:prstGeom>
          <a:solidFill>
            <a:srgbClr val="0000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48" name="椭圆 47">
            <a:extLst>
              <a:ext uri="{FF2B5EF4-FFF2-40B4-BE49-F238E27FC236}">
                <a16:creationId xmlns:a16="http://schemas.microsoft.com/office/drawing/2014/main" id="{FBDB270D-F693-4A7D-9461-C7DCA241077F}"/>
              </a:ext>
            </a:extLst>
          </p:cNvPr>
          <p:cNvSpPr/>
          <p:nvPr/>
        </p:nvSpPr>
        <p:spPr>
          <a:xfrm>
            <a:off x="9063305" y="4719033"/>
            <a:ext cx="72000" cy="72000"/>
          </a:xfrm>
          <a:prstGeom prst="ellipse">
            <a:avLst/>
          </a:prstGeom>
          <a:solidFill>
            <a:srgbClr val="0000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pic>
        <p:nvPicPr>
          <p:cNvPr id="49" name="图形 48">
            <a:extLst>
              <a:ext uri="{FF2B5EF4-FFF2-40B4-BE49-F238E27FC236}">
                <a16:creationId xmlns:a16="http://schemas.microsoft.com/office/drawing/2014/main" id="{AA8E1FC9-6185-4C2A-9C7E-EB6F6DBDA39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848348" y="4882008"/>
            <a:ext cx="501915" cy="501915"/>
          </a:xfrm>
          <a:prstGeom prst="rect">
            <a:avLst/>
          </a:prstGeom>
        </p:spPr>
      </p:pic>
      <p:cxnSp>
        <p:nvCxnSpPr>
          <p:cNvPr id="50" name="直接连接符 49">
            <a:extLst>
              <a:ext uri="{FF2B5EF4-FFF2-40B4-BE49-F238E27FC236}">
                <a16:creationId xmlns:a16="http://schemas.microsoft.com/office/drawing/2014/main" id="{A1AA3741-5399-453B-815D-E452C1E58D0B}"/>
              </a:ext>
            </a:extLst>
          </p:cNvPr>
          <p:cNvCxnSpPr>
            <a:cxnSpLocks/>
            <a:stCxn id="47" idx="7"/>
            <a:endCxn id="43" idx="4"/>
          </p:cNvCxnSpPr>
          <p:nvPr/>
        </p:nvCxnSpPr>
        <p:spPr>
          <a:xfrm flipV="1">
            <a:off x="7684762" y="3375502"/>
            <a:ext cx="713807" cy="1355140"/>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sp>
        <p:nvSpPr>
          <p:cNvPr id="61" name="文本框 60">
            <a:extLst>
              <a:ext uri="{FF2B5EF4-FFF2-40B4-BE49-F238E27FC236}">
                <a16:creationId xmlns:a16="http://schemas.microsoft.com/office/drawing/2014/main" id="{C7A721D5-F410-4B56-A575-B9BBBF736C06}"/>
              </a:ext>
            </a:extLst>
          </p:cNvPr>
          <p:cNvSpPr txBox="1"/>
          <p:nvPr/>
        </p:nvSpPr>
        <p:spPr>
          <a:xfrm>
            <a:off x="4356907" y="5410718"/>
            <a:ext cx="1076567" cy="461665"/>
          </a:xfrm>
          <a:prstGeom prst="rect">
            <a:avLst/>
          </a:prstGeom>
          <a:noFill/>
          <a:ln>
            <a:noFill/>
          </a:ln>
        </p:spPr>
        <p:txBody>
          <a:bodyPr wrap="square" rtlCol="0">
            <a:spAutoFit/>
          </a:bodyPr>
          <a:lstStyle/>
          <a:p>
            <a:r>
              <a:rPr lang="en-US" altLang="zh-CN" sz="2400" dirty="0">
                <a:solidFill>
                  <a:schemeClr val="tx1"/>
                </a:solidFill>
                <a:latin typeface="Times New Roman" panose="02020603050405020304" pitchFamily="18" charset="0"/>
                <a:cs typeface="Times New Roman" panose="02020603050405020304" pitchFamily="18" charset="0"/>
              </a:rPr>
              <a:t>(Doll)</a:t>
            </a:r>
            <a:endParaRPr lang="zh-CN" altLang="en-US" sz="1200" dirty="0">
              <a:solidFill>
                <a:schemeClr val="tx1"/>
              </a:solidFill>
              <a:latin typeface="Times New Roman" panose="02020603050405020304" pitchFamily="18" charset="0"/>
              <a:cs typeface="Times New Roman" panose="02020603050405020304" pitchFamily="18" charset="0"/>
            </a:endParaRPr>
          </a:p>
        </p:txBody>
      </p:sp>
      <p:sp>
        <p:nvSpPr>
          <p:cNvPr id="62" name="文本框 61">
            <a:extLst>
              <a:ext uri="{FF2B5EF4-FFF2-40B4-BE49-F238E27FC236}">
                <a16:creationId xmlns:a16="http://schemas.microsoft.com/office/drawing/2014/main" id="{890881F7-432E-47F4-9AF2-3CEF9F9C9795}"/>
              </a:ext>
            </a:extLst>
          </p:cNvPr>
          <p:cNvSpPr txBox="1"/>
          <p:nvPr/>
        </p:nvSpPr>
        <p:spPr>
          <a:xfrm>
            <a:off x="8581376" y="5398329"/>
            <a:ext cx="1607680" cy="461665"/>
          </a:xfrm>
          <a:prstGeom prst="rect">
            <a:avLst/>
          </a:prstGeom>
          <a:noFill/>
          <a:ln>
            <a:noFill/>
          </a:ln>
        </p:spPr>
        <p:txBody>
          <a:bodyPr wrap="square" rtlCol="0">
            <a:spAutoFit/>
          </a:bodyPr>
          <a:lstStyle/>
          <a:p>
            <a:r>
              <a:rPr lang="en-US" altLang="zh-CN" sz="2400" dirty="0">
                <a:solidFill>
                  <a:schemeClr val="tx1"/>
                </a:solidFill>
                <a:latin typeface="Times New Roman" panose="02020603050405020304" pitchFamily="18" charset="0"/>
                <a:cs typeface="Times New Roman" panose="02020603050405020304" pitchFamily="18" charset="0"/>
              </a:rPr>
              <a:t>(Carpet)</a:t>
            </a:r>
            <a:endParaRPr lang="zh-CN" altLang="en-US" sz="1200" dirty="0">
              <a:solidFill>
                <a:schemeClr val="tx1"/>
              </a:solidFill>
              <a:latin typeface="Times New Roman" panose="02020603050405020304" pitchFamily="18" charset="0"/>
              <a:cs typeface="Times New Roman" panose="02020603050405020304" pitchFamily="18" charset="0"/>
            </a:endParaRPr>
          </a:p>
        </p:txBody>
      </p:sp>
      <p:sp>
        <p:nvSpPr>
          <p:cNvPr id="64" name="文本框 63">
            <a:extLst>
              <a:ext uri="{FF2B5EF4-FFF2-40B4-BE49-F238E27FC236}">
                <a16:creationId xmlns:a16="http://schemas.microsoft.com/office/drawing/2014/main" id="{6A1712EC-1E92-49BF-BA70-936F46ACE1F9}"/>
              </a:ext>
            </a:extLst>
          </p:cNvPr>
          <p:cNvSpPr txBox="1"/>
          <p:nvPr/>
        </p:nvSpPr>
        <p:spPr>
          <a:xfrm>
            <a:off x="2820736" y="5410718"/>
            <a:ext cx="1236707" cy="461665"/>
          </a:xfrm>
          <a:prstGeom prst="rect">
            <a:avLst/>
          </a:prstGeom>
          <a:noFill/>
          <a:ln>
            <a:noFill/>
          </a:ln>
        </p:spPr>
        <p:txBody>
          <a:bodyPr wrap="square" rtlCol="0">
            <a:spAutoFit/>
          </a:bodyPr>
          <a:lstStyle/>
          <a:p>
            <a:r>
              <a:rPr lang="en-US" altLang="zh-CN" sz="2400" dirty="0">
                <a:solidFill>
                  <a:schemeClr val="tx1"/>
                </a:solidFill>
                <a:latin typeface="Times New Roman" panose="02020603050405020304" pitchFamily="18" charset="0"/>
                <a:cs typeface="Times New Roman" panose="02020603050405020304" pitchFamily="18" charset="0"/>
              </a:rPr>
              <a:t>(Balm) </a:t>
            </a:r>
            <a:endParaRPr lang="zh-CN" altLang="en-US" sz="1200" dirty="0">
              <a:solidFill>
                <a:schemeClr val="tx1"/>
              </a:solidFill>
              <a:latin typeface="Times New Roman" panose="02020603050405020304" pitchFamily="18" charset="0"/>
              <a:cs typeface="Times New Roman" panose="02020603050405020304" pitchFamily="18" charset="0"/>
            </a:endParaRPr>
          </a:p>
        </p:txBody>
      </p:sp>
      <p:sp>
        <p:nvSpPr>
          <p:cNvPr id="65" name="文本框 64">
            <a:extLst>
              <a:ext uri="{FF2B5EF4-FFF2-40B4-BE49-F238E27FC236}">
                <a16:creationId xmlns:a16="http://schemas.microsoft.com/office/drawing/2014/main" id="{C1852BD3-82D2-4AE8-B70D-3B21249FDBB7}"/>
              </a:ext>
            </a:extLst>
          </p:cNvPr>
          <p:cNvSpPr txBox="1"/>
          <p:nvPr/>
        </p:nvSpPr>
        <p:spPr>
          <a:xfrm>
            <a:off x="7237227" y="5398329"/>
            <a:ext cx="1440160" cy="461665"/>
          </a:xfrm>
          <a:prstGeom prst="rect">
            <a:avLst/>
          </a:prstGeom>
          <a:noFill/>
          <a:ln>
            <a:noFill/>
          </a:ln>
        </p:spPr>
        <p:txBody>
          <a:bodyPr wrap="square" rtlCol="0">
            <a:spAutoFit/>
          </a:bodyPr>
          <a:lstStyle/>
          <a:p>
            <a:r>
              <a:rPr lang="en-US" altLang="zh-CN" sz="2400" dirty="0">
                <a:solidFill>
                  <a:schemeClr val="tx1"/>
                </a:solidFill>
                <a:latin typeface="Times New Roman" panose="02020603050405020304" pitchFamily="18" charset="0"/>
                <a:cs typeface="Times New Roman" panose="02020603050405020304" pitchFamily="18" charset="0"/>
              </a:rPr>
              <a:t>(Wine)</a:t>
            </a:r>
            <a:endParaRPr lang="zh-CN" altLang="en-US" sz="1200" dirty="0">
              <a:solidFill>
                <a:schemeClr val="tx1"/>
              </a:solidFill>
              <a:latin typeface="Times New Roman" panose="02020603050405020304" pitchFamily="18" charset="0"/>
              <a:cs typeface="Times New Roman" panose="02020603050405020304" pitchFamily="18" charset="0"/>
            </a:endParaRPr>
          </a:p>
        </p:txBody>
      </p:sp>
      <p:sp>
        <p:nvSpPr>
          <p:cNvPr id="66" name="文本框 65">
            <a:extLst>
              <a:ext uri="{FF2B5EF4-FFF2-40B4-BE49-F238E27FC236}">
                <a16:creationId xmlns:a16="http://schemas.microsoft.com/office/drawing/2014/main" id="{F149470A-1959-4E3F-A753-E64EE7B12681}"/>
              </a:ext>
            </a:extLst>
          </p:cNvPr>
          <p:cNvSpPr txBox="1"/>
          <p:nvPr/>
        </p:nvSpPr>
        <p:spPr>
          <a:xfrm>
            <a:off x="5847400" y="5410718"/>
            <a:ext cx="1005784" cy="461665"/>
          </a:xfrm>
          <a:prstGeom prst="rect">
            <a:avLst/>
          </a:prstGeom>
          <a:noFill/>
          <a:ln>
            <a:noFill/>
          </a:ln>
        </p:spPr>
        <p:txBody>
          <a:bodyPr wrap="square" rtlCol="0">
            <a:spAutoFit/>
          </a:bodyPr>
          <a:lstStyle/>
          <a:p>
            <a:r>
              <a:rPr lang="en-US" altLang="zh-CN" sz="2400" dirty="0">
                <a:solidFill>
                  <a:schemeClr val="tx1"/>
                </a:solidFill>
                <a:latin typeface="Times New Roman" panose="02020603050405020304" pitchFamily="18" charset="0"/>
                <a:cs typeface="Times New Roman" panose="02020603050405020304" pitchFamily="18" charset="0"/>
              </a:rPr>
              <a:t>(Hat)</a:t>
            </a:r>
            <a:endParaRPr lang="zh-CN" altLang="en-US" sz="1200" dirty="0">
              <a:solidFill>
                <a:schemeClr val="tx1"/>
              </a:solidFill>
              <a:latin typeface="Times New Roman" panose="02020603050405020304" pitchFamily="18" charset="0"/>
              <a:cs typeface="Times New Roman" panose="02020603050405020304" pitchFamily="18" charset="0"/>
            </a:endParaRPr>
          </a:p>
        </p:txBody>
      </p:sp>
      <p:sp>
        <p:nvSpPr>
          <p:cNvPr id="51" name="矩形 50">
            <a:extLst>
              <a:ext uri="{FF2B5EF4-FFF2-40B4-BE49-F238E27FC236}">
                <a16:creationId xmlns:a16="http://schemas.microsoft.com/office/drawing/2014/main" id="{F76DCEBB-1078-4B4F-8677-1B1EFAE40DDE}"/>
              </a:ext>
            </a:extLst>
          </p:cNvPr>
          <p:cNvSpPr/>
          <p:nvPr/>
        </p:nvSpPr>
        <p:spPr>
          <a:xfrm>
            <a:off x="6247975" y="5949764"/>
            <a:ext cx="378630" cy="461665"/>
          </a:xfrm>
          <a:prstGeom prst="rect">
            <a:avLst/>
          </a:prstGeom>
        </p:spPr>
        <p:txBody>
          <a:bodyPr wrap="none">
            <a:spAutoFit/>
          </a:bodyPr>
          <a:lstStyle/>
          <a:p>
            <a:r>
              <a:rPr lang="en-US" altLang="zh-CN" sz="2400" i="1" dirty="0"/>
              <a:t>G</a:t>
            </a:r>
            <a:endParaRPr lang="zh-CN" altLang="en-US" sz="2400" dirty="0"/>
          </a:p>
        </p:txBody>
      </p:sp>
      <p:grpSp>
        <p:nvGrpSpPr>
          <p:cNvPr id="52" name="组合 51">
            <a:extLst>
              <a:ext uri="{FF2B5EF4-FFF2-40B4-BE49-F238E27FC236}">
                <a16:creationId xmlns:a16="http://schemas.microsoft.com/office/drawing/2014/main" id="{3AD25466-D19D-4BAC-A8D0-7EF9B3A941D6}"/>
              </a:ext>
            </a:extLst>
          </p:cNvPr>
          <p:cNvGrpSpPr/>
          <p:nvPr/>
        </p:nvGrpSpPr>
        <p:grpSpPr>
          <a:xfrm>
            <a:off x="3545899" y="1449245"/>
            <a:ext cx="627005" cy="556963"/>
            <a:chOff x="6377412" y="4459861"/>
            <a:chExt cx="470254" cy="417722"/>
          </a:xfrm>
        </p:grpSpPr>
        <mc:AlternateContent xmlns:mc="http://schemas.openxmlformats.org/markup-compatibility/2006" xmlns:a14="http://schemas.microsoft.com/office/drawing/2010/main">
          <mc:Choice Requires="a14">
            <p:sp>
              <p:nvSpPr>
                <p:cNvPr id="53" name="矩形 52">
                  <a:extLst>
                    <a:ext uri="{FF2B5EF4-FFF2-40B4-BE49-F238E27FC236}">
                      <a16:creationId xmlns:a16="http://schemas.microsoft.com/office/drawing/2014/main" id="{DA9D2CDB-6D45-44A9-904B-0EC76F4B09BC}"/>
                    </a:ext>
                  </a:extLst>
                </p:cNvPr>
                <p:cNvSpPr/>
                <p:nvPr/>
              </p:nvSpPr>
              <p:spPr>
                <a:xfrm rot="5400000">
                  <a:off x="6419861" y="4417412"/>
                  <a:ext cx="353683" cy="438581"/>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3200" b="1">
                            <a:latin typeface="Cambria Math" panose="02040503050406030204" pitchFamily="18" charset="0"/>
                            <a:cs typeface="Times" panose="02020603050405020304" pitchFamily="18" charset="0"/>
                          </a:rPr>
                          <m:t>⋈</m:t>
                        </m:r>
                      </m:oMath>
                    </m:oMathPara>
                  </a14:m>
                  <a:endParaRPr lang="zh-CN" altLang="en-US" sz="3200" dirty="0"/>
                </a:p>
              </p:txBody>
            </p:sp>
          </mc:Choice>
          <mc:Fallback xmlns="">
            <p:sp>
              <p:nvSpPr>
                <p:cNvPr id="53" name="矩形 52">
                  <a:extLst>
                    <a:ext uri="{FF2B5EF4-FFF2-40B4-BE49-F238E27FC236}">
                      <a16:creationId xmlns:a16="http://schemas.microsoft.com/office/drawing/2014/main" id="{DA9D2CDB-6D45-44A9-904B-0EC76F4B09BC}"/>
                    </a:ext>
                  </a:extLst>
                </p:cNvPr>
                <p:cNvSpPr>
                  <a:spLocks noRot="1" noChangeAspect="1" noMove="1" noResize="1" noEditPoints="1" noAdjustHandles="1" noChangeArrowheads="1" noChangeShapeType="1" noTextEdit="1"/>
                </p:cNvSpPr>
                <p:nvPr/>
              </p:nvSpPr>
              <p:spPr>
                <a:xfrm rot="5400000">
                  <a:off x="6419861" y="4417412"/>
                  <a:ext cx="353683" cy="438581"/>
                </a:xfrm>
                <a:prstGeom prst="rect">
                  <a:avLst/>
                </a:prstGeom>
                <a:blipFill>
                  <a:blip r:embed="rId8"/>
                  <a:stretch>
                    <a:fillRect/>
                  </a:stretch>
                </a:blipFill>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54" name="矩形 53">
                  <a:extLst>
                    <a:ext uri="{FF2B5EF4-FFF2-40B4-BE49-F238E27FC236}">
                      <a16:creationId xmlns:a16="http://schemas.microsoft.com/office/drawing/2014/main" id="{2687401E-C623-407D-A343-2A44A3E7B613}"/>
                    </a:ext>
                  </a:extLst>
                </p:cNvPr>
                <p:cNvSpPr/>
                <p:nvPr/>
              </p:nvSpPr>
              <p:spPr>
                <a:xfrm>
                  <a:off x="6504317" y="4531334"/>
                  <a:ext cx="343349" cy="34624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400" i="1">
                            <a:latin typeface="Cambria Math" panose="02040503050406030204" pitchFamily="18" charset="0"/>
                            <a:cs typeface="Times" panose="02020603050405020304" pitchFamily="18" charset="0"/>
                          </a:rPr>
                          <m:t> </m:t>
                        </m:r>
                        <m:r>
                          <a:rPr lang="en-US" altLang="zh-CN" sz="2400" i="1">
                            <a:latin typeface="Cambria Math" panose="02040503050406030204" pitchFamily="18" charset="0"/>
                            <a:cs typeface="Times" panose="02020603050405020304" pitchFamily="18" charset="0"/>
                          </a:rPr>
                          <m:t>𝐺</m:t>
                        </m:r>
                      </m:oMath>
                    </m:oMathPara>
                  </a14:m>
                  <a:endParaRPr lang="zh-CN" altLang="en-US" sz="2133" dirty="0"/>
                </a:p>
              </p:txBody>
            </p:sp>
          </mc:Choice>
          <mc:Fallback xmlns="">
            <p:sp>
              <p:nvSpPr>
                <p:cNvPr id="54" name="矩形 53">
                  <a:extLst>
                    <a:ext uri="{FF2B5EF4-FFF2-40B4-BE49-F238E27FC236}">
                      <a16:creationId xmlns:a16="http://schemas.microsoft.com/office/drawing/2014/main" id="{2687401E-C623-407D-A343-2A44A3E7B613}"/>
                    </a:ext>
                  </a:extLst>
                </p:cNvPr>
                <p:cNvSpPr>
                  <a:spLocks noRot="1" noChangeAspect="1" noMove="1" noResize="1" noEditPoints="1" noAdjustHandles="1" noChangeArrowheads="1" noChangeShapeType="1" noTextEdit="1"/>
                </p:cNvSpPr>
                <p:nvPr/>
              </p:nvSpPr>
              <p:spPr>
                <a:xfrm>
                  <a:off x="6504317" y="4531334"/>
                  <a:ext cx="343349" cy="346249"/>
                </a:xfrm>
                <a:prstGeom prst="rect">
                  <a:avLst/>
                </a:prstGeom>
                <a:blipFill>
                  <a:blip r:embed="rId9"/>
                  <a:stretch>
                    <a:fillRect/>
                  </a:stretch>
                </a:blipFill>
              </p:spPr>
              <p:txBody>
                <a:bodyPr/>
                <a:lstStyle/>
                <a:p>
                  <a:r>
                    <a:rPr lang="en-AU">
                      <a:noFill/>
                    </a:rPr>
                    <a:t> </a:t>
                  </a:r>
                </a:p>
              </p:txBody>
            </p:sp>
          </mc:Fallback>
        </mc:AlternateContent>
      </p:grpSp>
    </p:spTree>
    <p:extLst>
      <p:ext uri="{BB962C8B-B14F-4D97-AF65-F5344CB8AC3E}">
        <p14:creationId xmlns:p14="http://schemas.microsoft.com/office/powerpoint/2010/main" val="422012636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Shape 60"/>
          <p:cNvSpPr txBox="1">
            <a:spLocks noGrp="1"/>
          </p:cNvSpPr>
          <p:nvPr>
            <p:ph type="title"/>
          </p:nvPr>
        </p:nvSpPr>
        <p:spPr>
          <a:xfrm>
            <a:off x="415601" y="267634"/>
            <a:ext cx="11360799" cy="763599"/>
          </a:xfrm>
          <a:prstGeom prst="rect">
            <a:avLst/>
          </a:prstGeom>
        </p:spPr>
        <p:txBody>
          <a:bodyPr spcFirstLastPara="1" vert="horz" wrap="square" lIns="121900" tIns="121900" rIns="121900" bIns="121900" rtlCol="0" anchor="t" anchorCtr="0">
            <a:noAutofit/>
          </a:bodyPr>
          <a:lstStyle/>
          <a:p>
            <a:r>
              <a:rPr lang="en-US" altLang="zh-CN" dirty="0">
                <a:solidFill>
                  <a:srgbClr val="000000"/>
                </a:solidFill>
              </a:rPr>
              <a:t>Introduction</a:t>
            </a:r>
            <a:endParaRPr lang="en" sz="3200" b="1" dirty="0"/>
          </a:p>
        </p:txBody>
      </p:sp>
      <p:pic>
        <p:nvPicPr>
          <p:cNvPr id="63" name="Shape 63"/>
          <p:cNvPicPr preferRelativeResize="0"/>
          <p:nvPr/>
        </p:nvPicPr>
        <p:blipFill>
          <a:blip r:embed="rId3">
            <a:alphaModFix/>
          </a:blip>
          <a:stretch>
            <a:fillRect/>
          </a:stretch>
        </p:blipFill>
        <p:spPr>
          <a:xfrm>
            <a:off x="0" y="988416"/>
            <a:ext cx="12192000" cy="85632"/>
          </a:xfrm>
          <a:prstGeom prst="rect">
            <a:avLst/>
          </a:prstGeom>
          <a:noFill/>
          <a:ln>
            <a:noFill/>
          </a:ln>
        </p:spPr>
      </p:pic>
      <p:sp>
        <p:nvSpPr>
          <p:cNvPr id="2" name="灯片编号占位符 1">
            <a:extLst>
              <a:ext uri="{FF2B5EF4-FFF2-40B4-BE49-F238E27FC236}">
                <a16:creationId xmlns:a16="http://schemas.microsoft.com/office/drawing/2014/main" id="{23649304-612B-4044-93C3-362513A40634}"/>
              </a:ext>
            </a:extLst>
          </p:cNvPr>
          <p:cNvSpPr>
            <a:spLocks noGrp="1"/>
          </p:cNvSpPr>
          <p:nvPr>
            <p:ph type="sldNum" idx="12"/>
          </p:nvPr>
        </p:nvSpPr>
        <p:spPr/>
        <p:txBody>
          <a:bodyPr/>
          <a:lstStyle/>
          <a:p>
            <a:fld id="{00000000-1234-1234-1234-123412341234}" type="slidenum">
              <a:rPr lang="en" smtClean="0"/>
              <a:pPr/>
              <a:t>121</a:t>
            </a:fld>
            <a:endParaRPr lang="en"/>
          </a:p>
        </p:txBody>
      </p:sp>
      <p:sp>
        <p:nvSpPr>
          <p:cNvPr id="10" name="矩形 9">
            <a:extLst>
              <a:ext uri="{FF2B5EF4-FFF2-40B4-BE49-F238E27FC236}">
                <a16:creationId xmlns:a16="http://schemas.microsoft.com/office/drawing/2014/main" id="{D92ADF40-3781-44D2-816F-37D6C722CE50}"/>
              </a:ext>
            </a:extLst>
          </p:cNvPr>
          <p:cNvSpPr/>
          <p:nvPr/>
        </p:nvSpPr>
        <p:spPr>
          <a:xfrm>
            <a:off x="412999" y="689365"/>
            <a:ext cx="9950199" cy="1282531"/>
          </a:xfrm>
          <a:prstGeom prst="rect">
            <a:avLst/>
          </a:prstGeom>
        </p:spPr>
        <p:txBody>
          <a:bodyPr wrap="square">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9pPr>
          </a:lstStyle>
          <a:p>
            <a:endParaRPr lang="zh-CN" altLang="en-US" sz="2400" i="1" dirty="0">
              <a:solidFill>
                <a:schemeClr val="tx1"/>
              </a:solidFill>
            </a:endParaRPr>
          </a:p>
          <a:p>
            <a:r>
              <a:rPr lang="en-US" altLang="zh-CN" sz="2667" dirty="0"/>
              <a:t>Butterfly counting: compute the number of butteries in a bipartite graph </a:t>
            </a:r>
            <a:r>
              <a:rPr lang="en-US" altLang="zh-CN" sz="2667" i="1" dirty="0"/>
              <a:t>G</a:t>
            </a:r>
            <a:r>
              <a:rPr lang="en-US" altLang="zh-CN" sz="2667" dirty="0"/>
              <a:t>, denoted by </a:t>
            </a:r>
            <a:endParaRPr lang="en-US" altLang="zh-CN" sz="2667" i="1" dirty="0"/>
          </a:p>
        </p:txBody>
      </p:sp>
      <p:cxnSp>
        <p:nvCxnSpPr>
          <p:cNvPr id="12" name="直接连接符 11">
            <a:extLst>
              <a:ext uri="{FF2B5EF4-FFF2-40B4-BE49-F238E27FC236}">
                <a16:creationId xmlns:a16="http://schemas.microsoft.com/office/drawing/2014/main" id="{CDC43CAB-5B8F-4B27-94C6-926673320FBC}"/>
              </a:ext>
            </a:extLst>
          </p:cNvPr>
          <p:cNvCxnSpPr>
            <a:cxnSpLocks/>
            <a:stCxn id="45" idx="0"/>
            <a:endCxn id="42" idx="4"/>
          </p:cNvCxnSpPr>
          <p:nvPr/>
        </p:nvCxnSpPr>
        <p:spPr>
          <a:xfrm flipV="1">
            <a:off x="4779306" y="3375502"/>
            <a:ext cx="2179263" cy="1345573"/>
          </a:xfrm>
          <a:prstGeom prst="line">
            <a:avLst/>
          </a:prstGeom>
          <a:ln w="28575">
            <a:solidFill>
              <a:srgbClr val="FF0000"/>
            </a:solidFill>
          </a:ln>
        </p:spPr>
        <p:style>
          <a:lnRef idx="1">
            <a:schemeClr val="dk1"/>
          </a:lnRef>
          <a:fillRef idx="0">
            <a:schemeClr val="dk1"/>
          </a:fillRef>
          <a:effectRef idx="0">
            <a:schemeClr val="dk1"/>
          </a:effectRef>
          <a:fontRef idx="minor">
            <a:schemeClr val="tx1"/>
          </a:fontRef>
        </p:style>
      </p:cxnSp>
      <p:cxnSp>
        <p:nvCxnSpPr>
          <p:cNvPr id="13" name="直接连接符 12">
            <a:extLst>
              <a:ext uri="{FF2B5EF4-FFF2-40B4-BE49-F238E27FC236}">
                <a16:creationId xmlns:a16="http://schemas.microsoft.com/office/drawing/2014/main" id="{7628B1FA-AFD8-42CA-ABF8-44BD60394D43}"/>
              </a:ext>
            </a:extLst>
          </p:cNvPr>
          <p:cNvCxnSpPr>
            <a:cxnSpLocks/>
            <a:stCxn id="46" idx="7"/>
            <a:endCxn id="43" idx="4"/>
          </p:cNvCxnSpPr>
          <p:nvPr/>
        </p:nvCxnSpPr>
        <p:spPr>
          <a:xfrm flipV="1">
            <a:off x="6244762" y="3375502"/>
            <a:ext cx="2153807" cy="1354076"/>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cxnSp>
        <p:nvCxnSpPr>
          <p:cNvPr id="15" name="直接连接符 14">
            <a:extLst>
              <a:ext uri="{FF2B5EF4-FFF2-40B4-BE49-F238E27FC236}">
                <a16:creationId xmlns:a16="http://schemas.microsoft.com/office/drawing/2014/main" id="{D3A90C57-EAAA-4823-A74B-D4B3DC7B4EE4}"/>
              </a:ext>
            </a:extLst>
          </p:cNvPr>
          <p:cNvCxnSpPr>
            <a:cxnSpLocks/>
            <a:stCxn id="48" idx="0"/>
            <a:endCxn id="43" idx="4"/>
          </p:cNvCxnSpPr>
          <p:nvPr/>
        </p:nvCxnSpPr>
        <p:spPr>
          <a:xfrm flipH="1" flipV="1">
            <a:off x="8398569" y="3375502"/>
            <a:ext cx="700737" cy="1343532"/>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cxnSp>
        <p:nvCxnSpPr>
          <p:cNvPr id="16" name="直接连接符 15">
            <a:extLst>
              <a:ext uri="{FF2B5EF4-FFF2-40B4-BE49-F238E27FC236}">
                <a16:creationId xmlns:a16="http://schemas.microsoft.com/office/drawing/2014/main" id="{B96EF205-62AE-461D-B971-8154369C1EEB}"/>
              </a:ext>
            </a:extLst>
          </p:cNvPr>
          <p:cNvCxnSpPr>
            <a:cxnSpLocks/>
            <a:stCxn id="46" idx="7"/>
            <a:endCxn id="42" idx="4"/>
          </p:cNvCxnSpPr>
          <p:nvPr/>
        </p:nvCxnSpPr>
        <p:spPr>
          <a:xfrm flipV="1">
            <a:off x="6244762" y="3375502"/>
            <a:ext cx="713807" cy="1354076"/>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cxnSp>
        <p:nvCxnSpPr>
          <p:cNvPr id="17" name="直接连接符 16">
            <a:extLst>
              <a:ext uri="{FF2B5EF4-FFF2-40B4-BE49-F238E27FC236}">
                <a16:creationId xmlns:a16="http://schemas.microsoft.com/office/drawing/2014/main" id="{C78FD67D-D447-447E-9D7C-7CDCBF718D06}"/>
              </a:ext>
            </a:extLst>
          </p:cNvPr>
          <p:cNvCxnSpPr>
            <a:cxnSpLocks/>
            <a:stCxn id="44" idx="0"/>
            <a:endCxn id="41" idx="4"/>
          </p:cNvCxnSpPr>
          <p:nvPr/>
        </p:nvCxnSpPr>
        <p:spPr>
          <a:xfrm flipV="1">
            <a:off x="3339306" y="3375502"/>
            <a:ext cx="2204719" cy="1343532"/>
          </a:xfrm>
          <a:prstGeom prst="line">
            <a:avLst/>
          </a:prstGeom>
          <a:ln w="28575">
            <a:solidFill>
              <a:srgbClr val="FF0000"/>
            </a:solidFill>
          </a:ln>
        </p:spPr>
        <p:style>
          <a:lnRef idx="1">
            <a:schemeClr val="dk1"/>
          </a:lnRef>
          <a:fillRef idx="0">
            <a:schemeClr val="dk1"/>
          </a:fillRef>
          <a:effectRef idx="0">
            <a:schemeClr val="dk1"/>
          </a:effectRef>
          <a:fontRef idx="minor">
            <a:schemeClr val="tx1"/>
          </a:fontRef>
        </p:style>
      </p:cxnSp>
      <p:cxnSp>
        <p:nvCxnSpPr>
          <p:cNvPr id="18" name="直接连接符 17">
            <a:extLst>
              <a:ext uri="{FF2B5EF4-FFF2-40B4-BE49-F238E27FC236}">
                <a16:creationId xmlns:a16="http://schemas.microsoft.com/office/drawing/2014/main" id="{F644E3D0-9CA5-4A9C-9490-3B32B18BB513}"/>
              </a:ext>
            </a:extLst>
          </p:cNvPr>
          <p:cNvCxnSpPr>
            <a:cxnSpLocks/>
            <a:stCxn id="44" idx="0"/>
            <a:endCxn id="40" idx="4"/>
          </p:cNvCxnSpPr>
          <p:nvPr/>
        </p:nvCxnSpPr>
        <p:spPr>
          <a:xfrm flipV="1">
            <a:off x="3339306" y="3375502"/>
            <a:ext cx="739263" cy="1343532"/>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cxnSp>
        <p:nvCxnSpPr>
          <p:cNvPr id="19" name="直接连接符 18">
            <a:extLst>
              <a:ext uri="{FF2B5EF4-FFF2-40B4-BE49-F238E27FC236}">
                <a16:creationId xmlns:a16="http://schemas.microsoft.com/office/drawing/2014/main" id="{5859B60F-E7C9-4FCA-BEA3-4285AD3920F7}"/>
              </a:ext>
            </a:extLst>
          </p:cNvPr>
          <p:cNvCxnSpPr>
            <a:cxnSpLocks/>
            <a:stCxn id="47" idx="5"/>
            <a:endCxn id="42" idx="4"/>
          </p:cNvCxnSpPr>
          <p:nvPr/>
        </p:nvCxnSpPr>
        <p:spPr>
          <a:xfrm flipH="1" flipV="1">
            <a:off x="6958569" y="3375502"/>
            <a:ext cx="726193" cy="1406052"/>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cxnSp>
        <p:nvCxnSpPr>
          <p:cNvPr id="20" name="直接连接符 19">
            <a:extLst>
              <a:ext uri="{FF2B5EF4-FFF2-40B4-BE49-F238E27FC236}">
                <a16:creationId xmlns:a16="http://schemas.microsoft.com/office/drawing/2014/main" id="{607A6691-D9A4-4800-B3D9-A00D464B18B8}"/>
              </a:ext>
            </a:extLst>
          </p:cNvPr>
          <p:cNvCxnSpPr>
            <a:cxnSpLocks/>
            <a:stCxn id="45" idx="0"/>
            <a:endCxn id="40" idx="4"/>
          </p:cNvCxnSpPr>
          <p:nvPr/>
        </p:nvCxnSpPr>
        <p:spPr>
          <a:xfrm flipH="1" flipV="1">
            <a:off x="4078569" y="3375502"/>
            <a:ext cx="700737" cy="1345573"/>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cxnSp>
        <p:nvCxnSpPr>
          <p:cNvPr id="21" name="直接连接符 20">
            <a:extLst>
              <a:ext uri="{FF2B5EF4-FFF2-40B4-BE49-F238E27FC236}">
                <a16:creationId xmlns:a16="http://schemas.microsoft.com/office/drawing/2014/main" id="{33251039-6894-4FA8-A659-903A0747E817}"/>
              </a:ext>
            </a:extLst>
          </p:cNvPr>
          <p:cNvCxnSpPr>
            <a:cxnSpLocks/>
            <a:stCxn id="45" idx="0"/>
            <a:endCxn id="41" idx="4"/>
          </p:cNvCxnSpPr>
          <p:nvPr/>
        </p:nvCxnSpPr>
        <p:spPr>
          <a:xfrm flipV="1">
            <a:off x="4779306" y="3375502"/>
            <a:ext cx="764719" cy="1345573"/>
          </a:xfrm>
          <a:prstGeom prst="line">
            <a:avLst/>
          </a:prstGeom>
          <a:ln w="28575">
            <a:solidFill>
              <a:srgbClr val="FF0000"/>
            </a:solidFill>
          </a:ln>
        </p:spPr>
        <p:style>
          <a:lnRef idx="1">
            <a:schemeClr val="dk1"/>
          </a:lnRef>
          <a:fillRef idx="0">
            <a:schemeClr val="dk1"/>
          </a:fillRef>
          <a:effectRef idx="0">
            <a:schemeClr val="dk1"/>
          </a:effectRef>
          <a:fontRef idx="minor">
            <a:schemeClr val="tx1"/>
          </a:fontRef>
        </p:style>
      </p:cxnSp>
      <p:cxnSp>
        <p:nvCxnSpPr>
          <p:cNvPr id="22" name="直接连接符 21">
            <a:extLst>
              <a:ext uri="{FF2B5EF4-FFF2-40B4-BE49-F238E27FC236}">
                <a16:creationId xmlns:a16="http://schemas.microsoft.com/office/drawing/2014/main" id="{FAAB39FF-720D-4110-A8E9-0CAC029B00B1}"/>
              </a:ext>
            </a:extLst>
          </p:cNvPr>
          <p:cNvCxnSpPr>
            <a:cxnSpLocks/>
            <a:stCxn id="44" idx="7"/>
            <a:endCxn id="42" idx="4"/>
          </p:cNvCxnSpPr>
          <p:nvPr/>
        </p:nvCxnSpPr>
        <p:spPr>
          <a:xfrm flipV="1">
            <a:off x="3364762" y="3375502"/>
            <a:ext cx="3593807" cy="1354076"/>
          </a:xfrm>
          <a:prstGeom prst="line">
            <a:avLst/>
          </a:prstGeom>
          <a:ln w="28575">
            <a:solidFill>
              <a:srgbClr val="FF0000"/>
            </a:solidFill>
          </a:ln>
        </p:spPr>
        <p:style>
          <a:lnRef idx="1">
            <a:schemeClr val="dk1"/>
          </a:lnRef>
          <a:fillRef idx="0">
            <a:schemeClr val="dk1"/>
          </a:fillRef>
          <a:effectRef idx="0">
            <a:schemeClr val="dk1"/>
          </a:effectRef>
          <a:fontRef idx="minor">
            <a:schemeClr val="tx1"/>
          </a:fontRef>
        </p:style>
      </p:cxnSp>
      <p:pic>
        <p:nvPicPr>
          <p:cNvPr id="23" name="图形 124">
            <a:extLst>
              <a:ext uri="{FF2B5EF4-FFF2-40B4-BE49-F238E27FC236}">
                <a16:creationId xmlns:a16="http://schemas.microsoft.com/office/drawing/2014/main" id="{396F14E0-63B7-4CD6-83F1-F1C7600BF8D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773801" y="2601343"/>
            <a:ext cx="627048" cy="623928"/>
          </a:xfrm>
          <a:prstGeom prst="rect">
            <a:avLst/>
          </a:prstGeom>
        </p:spPr>
      </p:pic>
      <p:pic>
        <p:nvPicPr>
          <p:cNvPr id="24" name="图形 23">
            <a:extLst>
              <a:ext uri="{FF2B5EF4-FFF2-40B4-BE49-F238E27FC236}">
                <a16:creationId xmlns:a16="http://schemas.microsoft.com/office/drawing/2014/main" id="{851BCA3D-C4F0-48CE-B1A3-05B28A27435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088348" y="4882008"/>
            <a:ext cx="501915" cy="501915"/>
          </a:xfrm>
          <a:prstGeom prst="rect">
            <a:avLst/>
          </a:prstGeom>
        </p:spPr>
      </p:pic>
      <p:sp>
        <p:nvSpPr>
          <p:cNvPr id="25" name="文本框 24">
            <a:extLst>
              <a:ext uri="{FF2B5EF4-FFF2-40B4-BE49-F238E27FC236}">
                <a16:creationId xmlns:a16="http://schemas.microsoft.com/office/drawing/2014/main" id="{56A9627C-AF96-4905-9371-988A700817C6}"/>
              </a:ext>
            </a:extLst>
          </p:cNvPr>
          <p:cNvSpPr txBox="1"/>
          <p:nvPr/>
        </p:nvSpPr>
        <p:spPr>
          <a:xfrm>
            <a:off x="3446804" y="2099863"/>
            <a:ext cx="1286704" cy="461665"/>
          </a:xfrm>
          <a:prstGeom prst="rect">
            <a:avLst/>
          </a:prstGeom>
          <a:noFill/>
          <a:ln>
            <a:noFill/>
          </a:ln>
        </p:spPr>
        <p:txBody>
          <a:bodyPr wrap="square" rtlCol="0">
            <a:spAutoFit/>
          </a:bodyPr>
          <a:lstStyle/>
          <a:p>
            <a:pPr algn="ctr"/>
            <a:r>
              <a:rPr lang="en-US" altLang="zh-CN" sz="2400" dirty="0">
                <a:solidFill>
                  <a:schemeClr val="tx1"/>
                </a:solidFill>
                <a:latin typeface="Times New Roman" panose="02020603050405020304" pitchFamily="18" charset="0"/>
                <a:cs typeface="Times New Roman" panose="02020603050405020304" pitchFamily="18" charset="0"/>
              </a:rPr>
              <a:t>(Adam)</a:t>
            </a:r>
            <a:endParaRPr lang="zh-CN" altLang="en-US" sz="1200" dirty="0">
              <a:solidFill>
                <a:schemeClr val="tx1"/>
              </a:solidFill>
              <a:latin typeface="Times New Roman" panose="02020603050405020304" pitchFamily="18" charset="0"/>
              <a:cs typeface="Times New Roman" panose="02020603050405020304" pitchFamily="18" charset="0"/>
            </a:endParaRPr>
          </a:p>
        </p:txBody>
      </p:sp>
      <p:sp>
        <p:nvSpPr>
          <p:cNvPr id="26" name="文本框 25">
            <a:extLst>
              <a:ext uri="{FF2B5EF4-FFF2-40B4-BE49-F238E27FC236}">
                <a16:creationId xmlns:a16="http://schemas.microsoft.com/office/drawing/2014/main" id="{4589EE5C-9DC5-4500-A75B-866EB93FD8E1}"/>
              </a:ext>
            </a:extLst>
          </p:cNvPr>
          <p:cNvSpPr txBox="1"/>
          <p:nvPr/>
        </p:nvSpPr>
        <p:spPr>
          <a:xfrm>
            <a:off x="4982975" y="2099863"/>
            <a:ext cx="1152875" cy="461665"/>
          </a:xfrm>
          <a:prstGeom prst="rect">
            <a:avLst/>
          </a:prstGeom>
          <a:noFill/>
          <a:ln>
            <a:noFill/>
          </a:ln>
        </p:spPr>
        <p:txBody>
          <a:bodyPr wrap="square" rtlCol="0">
            <a:spAutoFit/>
          </a:bodyPr>
          <a:lstStyle/>
          <a:p>
            <a:pPr algn="ctr"/>
            <a:r>
              <a:rPr lang="en-US" altLang="zh-CN" sz="2400" dirty="0">
                <a:solidFill>
                  <a:schemeClr val="tx1"/>
                </a:solidFill>
                <a:latin typeface="Times New Roman" panose="02020603050405020304" pitchFamily="18" charset="0"/>
                <a:cs typeface="Times New Roman" panose="02020603050405020304" pitchFamily="18" charset="0"/>
              </a:rPr>
              <a:t>(Mark)</a:t>
            </a:r>
            <a:endParaRPr lang="en-US" altLang="zh-CN" sz="1200" dirty="0">
              <a:solidFill>
                <a:schemeClr val="tx1"/>
              </a:solidFill>
              <a:latin typeface="Times New Roman" panose="02020603050405020304" pitchFamily="18" charset="0"/>
              <a:cs typeface="Times New Roman" panose="02020603050405020304" pitchFamily="18" charset="0"/>
            </a:endParaRPr>
          </a:p>
        </p:txBody>
      </p:sp>
      <p:sp>
        <p:nvSpPr>
          <p:cNvPr id="27" name="文本框 26">
            <a:extLst>
              <a:ext uri="{FF2B5EF4-FFF2-40B4-BE49-F238E27FC236}">
                <a16:creationId xmlns:a16="http://schemas.microsoft.com/office/drawing/2014/main" id="{93257AA9-BEED-4356-B9B7-C1F4994884B0}"/>
              </a:ext>
            </a:extLst>
          </p:cNvPr>
          <p:cNvSpPr txBox="1"/>
          <p:nvPr/>
        </p:nvSpPr>
        <p:spPr>
          <a:xfrm>
            <a:off x="6327125" y="2099863"/>
            <a:ext cx="1266017" cy="461665"/>
          </a:xfrm>
          <a:prstGeom prst="rect">
            <a:avLst/>
          </a:prstGeom>
          <a:noFill/>
          <a:ln>
            <a:noFill/>
          </a:ln>
        </p:spPr>
        <p:txBody>
          <a:bodyPr wrap="square" rtlCol="0">
            <a:spAutoFit/>
          </a:bodyPr>
          <a:lstStyle/>
          <a:p>
            <a:pPr algn="ctr"/>
            <a:r>
              <a:rPr lang="en-US" altLang="zh-CN" sz="2400" dirty="0">
                <a:solidFill>
                  <a:schemeClr val="tx1"/>
                </a:solidFill>
                <a:latin typeface="Times New Roman" panose="02020603050405020304" pitchFamily="18" charset="0"/>
                <a:cs typeface="Times New Roman" panose="02020603050405020304" pitchFamily="18" charset="0"/>
              </a:rPr>
              <a:t>(</a:t>
            </a:r>
            <a:r>
              <a:rPr lang="en-US" altLang="zh-CN" sz="2400" dirty="0" err="1">
                <a:solidFill>
                  <a:schemeClr val="tx1"/>
                </a:solidFill>
                <a:latin typeface="Times New Roman" panose="02020603050405020304" pitchFamily="18" charset="0"/>
                <a:cs typeface="Times New Roman" panose="02020603050405020304" pitchFamily="18" charset="0"/>
              </a:rPr>
              <a:t>Shego</a:t>
            </a:r>
            <a:r>
              <a:rPr lang="en-US" altLang="zh-CN" sz="2400" dirty="0">
                <a:solidFill>
                  <a:schemeClr val="tx1"/>
                </a:solidFill>
                <a:latin typeface="Times New Roman" panose="02020603050405020304" pitchFamily="18" charset="0"/>
                <a:cs typeface="Times New Roman" panose="02020603050405020304" pitchFamily="18" charset="0"/>
              </a:rPr>
              <a:t>)</a:t>
            </a:r>
            <a:endParaRPr lang="zh-CN" altLang="en-US" sz="1200" dirty="0">
              <a:solidFill>
                <a:schemeClr val="tx1"/>
              </a:solidFill>
              <a:latin typeface="Times New Roman" panose="02020603050405020304" pitchFamily="18" charset="0"/>
              <a:cs typeface="Times New Roman" panose="02020603050405020304" pitchFamily="18" charset="0"/>
            </a:endParaRPr>
          </a:p>
        </p:txBody>
      </p:sp>
      <p:sp>
        <p:nvSpPr>
          <p:cNvPr id="28" name="文本框 27">
            <a:extLst>
              <a:ext uri="{FF2B5EF4-FFF2-40B4-BE49-F238E27FC236}">
                <a16:creationId xmlns:a16="http://schemas.microsoft.com/office/drawing/2014/main" id="{356263F6-BB06-4329-83E9-B397CD7320E3}"/>
              </a:ext>
            </a:extLst>
          </p:cNvPr>
          <p:cNvSpPr txBox="1"/>
          <p:nvPr/>
        </p:nvSpPr>
        <p:spPr>
          <a:xfrm>
            <a:off x="7767285" y="2099863"/>
            <a:ext cx="1328012" cy="461665"/>
          </a:xfrm>
          <a:prstGeom prst="rect">
            <a:avLst/>
          </a:prstGeom>
          <a:noFill/>
          <a:ln>
            <a:noFill/>
          </a:ln>
        </p:spPr>
        <p:txBody>
          <a:bodyPr wrap="square" rtlCol="0">
            <a:spAutoFit/>
          </a:bodyPr>
          <a:lstStyle/>
          <a:p>
            <a:r>
              <a:rPr lang="en-US" altLang="zh-CN" sz="2400" dirty="0">
                <a:solidFill>
                  <a:schemeClr val="tx1"/>
                </a:solidFill>
                <a:latin typeface="Times New Roman" panose="02020603050405020304" pitchFamily="18" charset="0"/>
                <a:cs typeface="Times New Roman" panose="02020603050405020304" pitchFamily="18" charset="0"/>
              </a:rPr>
              <a:t>(Taylor)</a:t>
            </a:r>
            <a:endParaRPr lang="zh-CN" altLang="en-US" sz="1200" dirty="0">
              <a:solidFill>
                <a:schemeClr val="tx1"/>
              </a:solidFill>
              <a:latin typeface="Times New Roman" panose="02020603050405020304" pitchFamily="18" charset="0"/>
              <a:cs typeface="Times New Roman" panose="02020603050405020304" pitchFamily="18" charset="0"/>
            </a:endParaRPr>
          </a:p>
        </p:txBody>
      </p:sp>
      <p:pic>
        <p:nvPicPr>
          <p:cNvPr id="34" name="图形 124">
            <a:extLst>
              <a:ext uri="{FF2B5EF4-FFF2-40B4-BE49-F238E27FC236}">
                <a16:creationId xmlns:a16="http://schemas.microsoft.com/office/drawing/2014/main" id="{4767FAA9-B9A2-4540-ACD0-43CA2A8DDBF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224885" y="2597763"/>
            <a:ext cx="627048" cy="623928"/>
          </a:xfrm>
          <a:prstGeom prst="rect">
            <a:avLst/>
          </a:prstGeom>
        </p:spPr>
      </p:pic>
      <p:pic>
        <p:nvPicPr>
          <p:cNvPr id="35" name="图形 124">
            <a:extLst>
              <a:ext uri="{FF2B5EF4-FFF2-40B4-BE49-F238E27FC236}">
                <a16:creationId xmlns:a16="http://schemas.microsoft.com/office/drawing/2014/main" id="{B8C85612-E099-4990-95FA-4DDFF217718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643249" y="2597763"/>
            <a:ext cx="627048" cy="623928"/>
          </a:xfrm>
          <a:prstGeom prst="rect">
            <a:avLst/>
          </a:prstGeom>
        </p:spPr>
      </p:pic>
      <p:pic>
        <p:nvPicPr>
          <p:cNvPr id="36" name="图形 124">
            <a:extLst>
              <a:ext uri="{FF2B5EF4-FFF2-40B4-BE49-F238E27FC236}">
                <a16:creationId xmlns:a16="http://schemas.microsoft.com/office/drawing/2014/main" id="{2EC68A16-461F-4AB6-B3C8-A71B258DB78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077705" y="2601132"/>
            <a:ext cx="627048" cy="623928"/>
          </a:xfrm>
          <a:prstGeom prst="rect">
            <a:avLst/>
          </a:prstGeom>
        </p:spPr>
      </p:pic>
      <p:pic>
        <p:nvPicPr>
          <p:cNvPr id="37" name="图形 36">
            <a:extLst>
              <a:ext uri="{FF2B5EF4-FFF2-40B4-BE49-F238E27FC236}">
                <a16:creationId xmlns:a16="http://schemas.microsoft.com/office/drawing/2014/main" id="{A7E9AB20-DDDD-4496-A532-9B843BC8A3F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531605" y="4882008"/>
            <a:ext cx="501915" cy="501915"/>
          </a:xfrm>
          <a:prstGeom prst="rect">
            <a:avLst/>
          </a:prstGeom>
        </p:spPr>
      </p:pic>
      <p:pic>
        <p:nvPicPr>
          <p:cNvPr id="38" name="图形 37">
            <a:extLst>
              <a:ext uri="{FF2B5EF4-FFF2-40B4-BE49-F238E27FC236}">
                <a16:creationId xmlns:a16="http://schemas.microsoft.com/office/drawing/2014/main" id="{0952D50D-C00B-4B56-A922-5671D6B5BB8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976397" y="4882008"/>
            <a:ext cx="501915" cy="501915"/>
          </a:xfrm>
          <a:prstGeom prst="rect">
            <a:avLst/>
          </a:prstGeom>
        </p:spPr>
      </p:pic>
      <p:pic>
        <p:nvPicPr>
          <p:cNvPr id="39" name="图形 38">
            <a:extLst>
              <a:ext uri="{FF2B5EF4-FFF2-40B4-BE49-F238E27FC236}">
                <a16:creationId xmlns:a16="http://schemas.microsoft.com/office/drawing/2014/main" id="{79AE9902-BB91-4BC7-9C94-C072CAE153F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408348" y="4882008"/>
            <a:ext cx="501915" cy="501915"/>
          </a:xfrm>
          <a:prstGeom prst="rect">
            <a:avLst/>
          </a:prstGeom>
        </p:spPr>
      </p:pic>
      <p:sp>
        <p:nvSpPr>
          <p:cNvPr id="40" name="椭圆 39">
            <a:extLst>
              <a:ext uri="{FF2B5EF4-FFF2-40B4-BE49-F238E27FC236}">
                <a16:creationId xmlns:a16="http://schemas.microsoft.com/office/drawing/2014/main" id="{0D869422-A9C1-40DC-97AB-BA7A36ECC6EE}"/>
              </a:ext>
            </a:extLst>
          </p:cNvPr>
          <p:cNvSpPr/>
          <p:nvPr/>
        </p:nvSpPr>
        <p:spPr>
          <a:xfrm>
            <a:off x="4042568" y="3303501"/>
            <a:ext cx="72000" cy="72000"/>
          </a:xfrm>
          <a:prstGeom prst="ellipse">
            <a:avLst/>
          </a:prstGeom>
          <a:solidFill>
            <a:srgbClr val="0000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41" name="椭圆 40">
            <a:extLst>
              <a:ext uri="{FF2B5EF4-FFF2-40B4-BE49-F238E27FC236}">
                <a16:creationId xmlns:a16="http://schemas.microsoft.com/office/drawing/2014/main" id="{0B965EF7-DE42-4027-919C-A19084C366C9}"/>
              </a:ext>
            </a:extLst>
          </p:cNvPr>
          <p:cNvSpPr/>
          <p:nvPr/>
        </p:nvSpPr>
        <p:spPr>
          <a:xfrm>
            <a:off x="5508024" y="3303501"/>
            <a:ext cx="72000" cy="72000"/>
          </a:xfrm>
          <a:prstGeom prst="ellipse">
            <a:avLst/>
          </a:prstGeom>
          <a:solidFill>
            <a:srgbClr val="0000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42" name="椭圆 41">
            <a:extLst>
              <a:ext uri="{FF2B5EF4-FFF2-40B4-BE49-F238E27FC236}">
                <a16:creationId xmlns:a16="http://schemas.microsoft.com/office/drawing/2014/main" id="{E8CE53E3-235E-4B74-BA40-DDE833BD37E5}"/>
              </a:ext>
            </a:extLst>
          </p:cNvPr>
          <p:cNvSpPr/>
          <p:nvPr/>
        </p:nvSpPr>
        <p:spPr>
          <a:xfrm>
            <a:off x="6922568" y="3303501"/>
            <a:ext cx="72000" cy="72000"/>
          </a:xfrm>
          <a:prstGeom prst="ellipse">
            <a:avLst/>
          </a:prstGeom>
          <a:solidFill>
            <a:srgbClr val="0000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43" name="椭圆 42">
            <a:extLst>
              <a:ext uri="{FF2B5EF4-FFF2-40B4-BE49-F238E27FC236}">
                <a16:creationId xmlns:a16="http://schemas.microsoft.com/office/drawing/2014/main" id="{AA7B9E3C-158A-44E6-A825-8817E98001DA}"/>
              </a:ext>
            </a:extLst>
          </p:cNvPr>
          <p:cNvSpPr/>
          <p:nvPr/>
        </p:nvSpPr>
        <p:spPr>
          <a:xfrm>
            <a:off x="8362568" y="3303501"/>
            <a:ext cx="72000" cy="72000"/>
          </a:xfrm>
          <a:prstGeom prst="ellipse">
            <a:avLst/>
          </a:prstGeom>
          <a:solidFill>
            <a:srgbClr val="0000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44" name="椭圆 43">
            <a:extLst>
              <a:ext uri="{FF2B5EF4-FFF2-40B4-BE49-F238E27FC236}">
                <a16:creationId xmlns:a16="http://schemas.microsoft.com/office/drawing/2014/main" id="{71811F59-B136-4B8E-9E41-38909DE10253}"/>
              </a:ext>
            </a:extLst>
          </p:cNvPr>
          <p:cNvSpPr/>
          <p:nvPr/>
        </p:nvSpPr>
        <p:spPr>
          <a:xfrm>
            <a:off x="3303305" y="4719033"/>
            <a:ext cx="72000" cy="72000"/>
          </a:xfrm>
          <a:prstGeom prst="ellipse">
            <a:avLst/>
          </a:prstGeom>
          <a:solidFill>
            <a:srgbClr val="0000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45" name="椭圆 44">
            <a:extLst>
              <a:ext uri="{FF2B5EF4-FFF2-40B4-BE49-F238E27FC236}">
                <a16:creationId xmlns:a16="http://schemas.microsoft.com/office/drawing/2014/main" id="{11001261-127B-445E-8526-E0FEDC5E993D}"/>
              </a:ext>
            </a:extLst>
          </p:cNvPr>
          <p:cNvSpPr/>
          <p:nvPr/>
        </p:nvSpPr>
        <p:spPr>
          <a:xfrm>
            <a:off x="4743305" y="4721075"/>
            <a:ext cx="72000" cy="72000"/>
          </a:xfrm>
          <a:prstGeom prst="ellipse">
            <a:avLst/>
          </a:prstGeom>
          <a:solidFill>
            <a:srgbClr val="0000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46" name="椭圆 45">
            <a:extLst>
              <a:ext uri="{FF2B5EF4-FFF2-40B4-BE49-F238E27FC236}">
                <a16:creationId xmlns:a16="http://schemas.microsoft.com/office/drawing/2014/main" id="{E6D080BB-EB52-4E27-B82E-4CE8BE9BB7D9}"/>
              </a:ext>
            </a:extLst>
          </p:cNvPr>
          <p:cNvSpPr/>
          <p:nvPr/>
        </p:nvSpPr>
        <p:spPr>
          <a:xfrm>
            <a:off x="6183305" y="4719033"/>
            <a:ext cx="72000" cy="72000"/>
          </a:xfrm>
          <a:prstGeom prst="ellipse">
            <a:avLst/>
          </a:prstGeom>
          <a:solidFill>
            <a:srgbClr val="0000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47" name="椭圆 46">
            <a:extLst>
              <a:ext uri="{FF2B5EF4-FFF2-40B4-BE49-F238E27FC236}">
                <a16:creationId xmlns:a16="http://schemas.microsoft.com/office/drawing/2014/main" id="{7466D670-02E6-4ACE-B995-7CF05CB223E9}"/>
              </a:ext>
            </a:extLst>
          </p:cNvPr>
          <p:cNvSpPr/>
          <p:nvPr/>
        </p:nvSpPr>
        <p:spPr>
          <a:xfrm>
            <a:off x="7623305" y="4720097"/>
            <a:ext cx="72000" cy="72000"/>
          </a:xfrm>
          <a:prstGeom prst="ellipse">
            <a:avLst/>
          </a:prstGeom>
          <a:solidFill>
            <a:srgbClr val="0000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48" name="椭圆 47">
            <a:extLst>
              <a:ext uri="{FF2B5EF4-FFF2-40B4-BE49-F238E27FC236}">
                <a16:creationId xmlns:a16="http://schemas.microsoft.com/office/drawing/2014/main" id="{FBDB270D-F693-4A7D-9461-C7DCA241077F}"/>
              </a:ext>
            </a:extLst>
          </p:cNvPr>
          <p:cNvSpPr/>
          <p:nvPr/>
        </p:nvSpPr>
        <p:spPr>
          <a:xfrm>
            <a:off x="9063305" y="4719033"/>
            <a:ext cx="72000" cy="72000"/>
          </a:xfrm>
          <a:prstGeom prst="ellipse">
            <a:avLst/>
          </a:prstGeom>
          <a:solidFill>
            <a:srgbClr val="0000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pic>
        <p:nvPicPr>
          <p:cNvPr id="49" name="图形 48">
            <a:extLst>
              <a:ext uri="{FF2B5EF4-FFF2-40B4-BE49-F238E27FC236}">
                <a16:creationId xmlns:a16="http://schemas.microsoft.com/office/drawing/2014/main" id="{AA8E1FC9-6185-4C2A-9C7E-EB6F6DBDA39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848348" y="4882008"/>
            <a:ext cx="501915" cy="501915"/>
          </a:xfrm>
          <a:prstGeom prst="rect">
            <a:avLst/>
          </a:prstGeom>
        </p:spPr>
      </p:pic>
      <p:cxnSp>
        <p:nvCxnSpPr>
          <p:cNvPr id="50" name="直接连接符 49">
            <a:extLst>
              <a:ext uri="{FF2B5EF4-FFF2-40B4-BE49-F238E27FC236}">
                <a16:creationId xmlns:a16="http://schemas.microsoft.com/office/drawing/2014/main" id="{A1AA3741-5399-453B-815D-E452C1E58D0B}"/>
              </a:ext>
            </a:extLst>
          </p:cNvPr>
          <p:cNvCxnSpPr>
            <a:cxnSpLocks/>
            <a:stCxn id="47" idx="7"/>
            <a:endCxn id="43" idx="4"/>
          </p:cNvCxnSpPr>
          <p:nvPr/>
        </p:nvCxnSpPr>
        <p:spPr>
          <a:xfrm flipV="1">
            <a:off x="7684762" y="3375502"/>
            <a:ext cx="713807" cy="1355140"/>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sp>
        <p:nvSpPr>
          <p:cNvPr id="61" name="文本框 60">
            <a:extLst>
              <a:ext uri="{FF2B5EF4-FFF2-40B4-BE49-F238E27FC236}">
                <a16:creationId xmlns:a16="http://schemas.microsoft.com/office/drawing/2014/main" id="{C7A721D5-F410-4B56-A575-B9BBBF736C06}"/>
              </a:ext>
            </a:extLst>
          </p:cNvPr>
          <p:cNvSpPr txBox="1"/>
          <p:nvPr/>
        </p:nvSpPr>
        <p:spPr>
          <a:xfrm>
            <a:off x="4356907" y="5410718"/>
            <a:ext cx="1076567" cy="461665"/>
          </a:xfrm>
          <a:prstGeom prst="rect">
            <a:avLst/>
          </a:prstGeom>
          <a:noFill/>
          <a:ln>
            <a:noFill/>
          </a:ln>
        </p:spPr>
        <p:txBody>
          <a:bodyPr wrap="square" rtlCol="0">
            <a:spAutoFit/>
          </a:bodyPr>
          <a:lstStyle/>
          <a:p>
            <a:r>
              <a:rPr lang="en-US" altLang="zh-CN" sz="2400" dirty="0">
                <a:solidFill>
                  <a:schemeClr val="tx1"/>
                </a:solidFill>
                <a:latin typeface="Times New Roman" panose="02020603050405020304" pitchFamily="18" charset="0"/>
                <a:cs typeface="Times New Roman" panose="02020603050405020304" pitchFamily="18" charset="0"/>
              </a:rPr>
              <a:t>(Doll)</a:t>
            </a:r>
            <a:endParaRPr lang="zh-CN" altLang="en-US" sz="1200" dirty="0">
              <a:solidFill>
                <a:schemeClr val="tx1"/>
              </a:solidFill>
              <a:latin typeface="Times New Roman" panose="02020603050405020304" pitchFamily="18" charset="0"/>
              <a:cs typeface="Times New Roman" panose="02020603050405020304" pitchFamily="18" charset="0"/>
            </a:endParaRPr>
          </a:p>
        </p:txBody>
      </p:sp>
      <p:sp>
        <p:nvSpPr>
          <p:cNvPr id="62" name="文本框 61">
            <a:extLst>
              <a:ext uri="{FF2B5EF4-FFF2-40B4-BE49-F238E27FC236}">
                <a16:creationId xmlns:a16="http://schemas.microsoft.com/office/drawing/2014/main" id="{890881F7-432E-47F4-9AF2-3CEF9F9C9795}"/>
              </a:ext>
            </a:extLst>
          </p:cNvPr>
          <p:cNvSpPr txBox="1"/>
          <p:nvPr/>
        </p:nvSpPr>
        <p:spPr>
          <a:xfrm>
            <a:off x="8581376" y="5398329"/>
            <a:ext cx="1607680" cy="461665"/>
          </a:xfrm>
          <a:prstGeom prst="rect">
            <a:avLst/>
          </a:prstGeom>
          <a:noFill/>
          <a:ln>
            <a:noFill/>
          </a:ln>
        </p:spPr>
        <p:txBody>
          <a:bodyPr wrap="square" rtlCol="0">
            <a:spAutoFit/>
          </a:bodyPr>
          <a:lstStyle/>
          <a:p>
            <a:r>
              <a:rPr lang="en-US" altLang="zh-CN" sz="2400" dirty="0">
                <a:solidFill>
                  <a:schemeClr val="tx1"/>
                </a:solidFill>
                <a:latin typeface="Times New Roman" panose="02020603050405020304" pitchFamily="18" charset="0"/>
                <a:cs typeface="Times New Roman" panose="02020603050405020304" pitchFamily="18" charset="0"/>
              </a:rPr>
              <a:t>(Carpet)</a:t>
            </a:r>
            <a:endParaRPr lang="zh-CN" altLang="en-US" sz="1200" dirty="0">
              <a:solidFill>
                <a:schemeClr val="tx1"/>
              </a:solidFill>
              <a:latin typeface="Times New Roman" panose="02020603050405020304" pitchFamily="18" charset="0"/>
              <a:cs typeface="Times New Roman" panose="02020603050405020304" pitchFamily="18" charset="0"/>
            </a:endParaRPr>
          </a:p>
        </p:txBody>
      </p:sp>
      <p:sp>
        <p:nvSpPr>
          <p:cNvPr id="64" name="文本框 63">
            <a:extLst>
              <a:ext uri="{FF2B5EF4-FFF2-40B4-BE49-F238E27FC236}">
                <a16:creationId xmlns:a16="http://schemas.microsoft.com/office/drawing/2014/main" id="{6A1712EC-1E92-49BF-BA70-936F46ACE1F9}"/>
              </a:ext>
            </a:extLst>
          </p:cNvPr>
          <p:cNvSpPr txBox="1"/>
          <p:nvPr/>
        </p:nvSpPr>
        <p:spPr>
          <a:xfrm>
            <a:off x="2820736" y="5410718"/>
            <a:ext cx="1236707" cy="461665"/>
          </a:xfrm>
          <a:prstGeom prst="rect">
            <a:avLst/>
          </a:prstGeom>
          <a:noFill/>
          <a:ln>
            <a:noFill/>
          </a:ln>
        </p:spPr>
        <p:txBody>
          <a:bodyPr wrap="square" rtlCol="0">
            <a:spAutoFit/>
          </a:bodyPr>
          <a:lstStyle/>
          <a:p>
            <a:r>
              <a:rPr lang="en-US" altLang="zh-CN" sz="2400" dirty="0">
                <a:solidFill>
                  <a:schemeClr val="tx1"/>
                </a:solidFill>
                <a:latin typeface="Times New Roman" panose="02020603050405020304" pitchFamily="18" charset="0"/>
                <a:cs typeface="Times New Roman" panose="02020603050405020304" pitchFamily="18" charset="0"/>
              </a:rPr>
              <a:t>(Balm) </a:t>
            </a:r>
            <a:endParaRPr lang="zh-CN" altLang="en-US" sz="1200" dirty="0">
              <a:solidFill>
                <a:schemeClr val="tx1"/>
              </a:solidFill>
              <a:latin typeface="Times New Roman" panose="02020603050405020304" pitchFamily="18" charset="0"/>
              <a:cs typeface="Times New Roman" panose="02020603050405020304" pitchFamily="18" charset="0"/>
            </a:endParaRPr>
          </a:p>
        </p:txBody>
      </p:sp>
      <p:sp>
        <p:nvSpPr>
          <p:cNvPr id="65" name="文本框 64">
            <a:extLst>
              <a:ext uri="{FF2B5EF4-FFF2-40B4-BE49-F238E27FC236}">
                <a16:creationId xmlns:a16="http://schemas.microsoft.com/office/drawing/2014/main" id="{C1852BD3-82D2-4AE8-B70D-3B21249FDBB7}"/>
              </a:ext>
            </a:extLst>
          </p:cNvPr>
          <p:cNvSpPr txBox="1"/>
          <p:nvPr/>
        </p:nvSpPr>
        <p:spPr>
          <a:xfrm>
            <a:off x="7237227" y="5398329"/>
            <a:ext cx="1440160" cy="461665"/>
          </a:xfrm>
          <a:prstGeom prst="rect">
            <a:avLst/>
          </a:prstGeom>
          <a:noFill/>
          <a:ln>
            <a:noFill/>
          </a:ln>
        </p:spPr>
        <p:txBody>
          <a:bodyPr wrap="square" rtlCol="0">
            <a:spAutoFit/>
          </a:bodyPr>
          <a:lstStyle/>
          <a:p>
            <a:r>
              <a:rPr lang="en-US" altLang="zh-CN" sz="2400" dirty="0">
                <a:solidFill>
                  <a:schemeClr val="tx1"/>
                </a:solidFill>
                <a:latin typeface="Times New Roman" panose="02020603050405020304" pitchFamily="18" charset="0"/>
                <a:cs typeface="Times New Roman" panose="02020603050405020304" pitchFamily="18" charset="0"/>
              </a:rPr>
              <a:t>(Wine)</a:t>
            </a:r>
            <a:endParaRPr lang="zh-CN" altLang="en-US" sz="1200" dirty="0">
              <a:solidFill>
                <a:schemeClr val="tx1"/>
              </a:solidFill>
              <a:latin typeface="Times New Roman" panose="02020603050405020304" pitchFamily="18" charset="0"/>
              <a:cs typeface="Times New Roman" panose="02020603050405020304" pitchFamily="18" charset="0"/>
            </a:endParaRPr>
          </a:p>
        </p:txBody>
      </p:sp>
      <p:sp>
        <p:nvSpPr>
          <p:cNvPr id="66" name="文本框 65">
            <a:extLst>
              <a:ext uri="{FF2B5EF4-FFF2-40B4-BE49-F238E27FC236}">
                <a16:creationId xmlns:a16="http://schemas.microsoft.com/office/drawing/2014/main" id="{F149470A-1959-4E3F-A753-E64EE7B12681}"/>
              </a:ext>
            </a:extLst>
          </p:cNvPr>
          <p:cNvSpPr txBox="1"/>
          <p:nvPr/>
        </p:nvSpPr>
        <p:spPr>
          <a:xfrm>
            <a:off x="5847400" y="5410718"/>
            <a:ext cx="1005784" cy="461665"/>
          </a:xfrm>
          <a:prstGeom prst="rect">
            <a:avLst/>
          </a:prstGeom>
          <a:noFill/>
          <a:ln>
            <a:noFill/>
          </a:ln>
        </p:spPr>
        <p:txBody>
          <a:bodyPr wrap="square" rtlCol="0">
            <a:spAutoFit/>
          </a:bodyPr>
          <a:lstStyle/>
          <a:p>
            <a:r>
              <a:rPr lang="en-US" altLang="zh-CN" sz="2400" dirty="0">
                <a:solidFill>
                  <a:schemeClr val="tx1"/>
                </a:solidFill>
                <a:latin typeface="Times New Roman" panose="02020603050405020304" pitchFamily="18" charset="0"/>
                <a:cs typeface="Times New Roman" panose="02020603050405020304" pitchFamily="18" charset="0"/>
              </a:rPr>
              <a:t>(Hat)</a:t>
            </a:r>
            <a:endParaRPr lang="zh-CN" altLang="en-US" sz="1200" dirty="0">
              <a:solidFill>
                <a:schemeClr val="tx1"/>
              </a:solidFill>
              <a:latin typeface="Times New Roman" panose="02020603050405020304" pitchFamily="18" charset="0"/>
              <a:cs typeface="Times New Roman" panose="02020603050405020304" pitchFamily="18" charset="0"/>
            </a:endParaRPr>
          </a:p>
        </p:txBody>
      </p:sp>
      <p:sp>
        <p:nvSpPr>
          <p:cNvPr id="51" name="矩形 50">
            <a:extLst>
              <a:ext uri="{FF2B5EF4-FFF2-40B4-BE49-F238E27FC236}">
                <a16:creationId xmlns:a16="http://schemas.microsoft.com/office/drawing/2014/main" id="{4B9047B0-3E54-4684-AA95-79DE2CD57AD3}"/>
              </a:ext>
            </a:extLst>
          </p:cNvPr>
          <p:cNvSpPr/>
          <p:nvPr/>
        </p:nvSpPr>
        <p:spPr>
          <a:xfrm>
            <a:off x="6247975" y="5949764"/>
            <a:ext cx="378630" cy="461665"/>
          </a:xfrm>
          <a:prstGeom prst="rect">
            <a:avLst/>
          </a:prstGeom>
        </p:spPr>
        <p:txBody>
          <a:bodyPr wrap="none">
            <a:spAutoFit/>
          </a:bodyPr>
          <a:lstStyle/>
          <a:p>
            <a:r>
              <a:rPr lang="en-US" altLang="zh-CN" sz="2400" i="1" dirty="0"/>
              <a:t>G</a:t>
            </a:r>
            <a:endParaRPr lang="zh-CN" altLang="en-US" sz="2400" dirty="0"/>
          </a:p>
        </p:txBody>
      </p:sp>
      <p:grpSp>
        <p:nvGrpSpPr>
          <p:cNvPr id="52" name="组合 51">
            <a:extLst>
              <a:ext uri="{FF2B5EF4-FFF2-40B4-BE49-F238E27FC236}">
                <a16:creationId xmlns:a16="http://schemas.microsoft.com/office/drawing/2014/main" id="{14988D59-7D80-4553-B6E6-9603DEA6C6F9}"/>
              </a:ext>
            </a:extLst>
          </p:cNvPr>
          <p:cNvGrpSpPr/>
          <p:nvPr/>
        </p:nvGrpSpPr>
        <p:grpSpPr>
          <a:xfrm>
            <a:off x="3545899" y="1449245"/>
            <a:ext cx="627005" cy="556963"/>
            <a:chOff x="6377412" y="4459861"/>
            <a:chExt cx="470254" cy="417722"/>
          </a:xfrm>
        </p:grpSpPr>
        <mc:AlternateContent xmlns:mc="http://schemas.openxmlformats.org/markup-compatibility/2006" xmlns:a14="http://schemas.microsoft.com/office/drawing/2010/main">
          <mc:Choice Requires="a14">
            <p:sp>
              <p:nvSpPr>
                <p:cNvPr id="53" name="矩形 52">
                  <a:extLst>
                    <a:ext uri="{FF2B5EF4-FFF2-40B4-BE49-F238E27FC236}">
                      <a16:creationId xmlns:a16="http://schemas.microsoft.com/office/drawing/2014/main" id="{9674E2D5-7020-4028-8B4C-FFAF0DC357E5}"/>
                    </a:ext>
                  </a:extLst>
                </p:cNvPr>
                <p:cNvSpPr/>
                <p:nvPr/>
              </p:nvSpPr>
              <p:spPr>
                <a:xfrm rot="5400000">
                  <a:off x="6419861" y="4417412"/>
                  <a:ext cx="353683" cy="438581"/>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3200" b="1">
                            <a:latin typeface="Cambria Math" panose="02040503050406030204" pitchFamily="18" charset="0"/>
                            <a:cs typeface="Times" panose="02020603050405020304" pitchFamily="18" charset="0"/>
                          </a:rPr>
                          <m:t>⋈</m:t>
                        </m:r>
                      </m:oMath>
                    </m:oMathPara>
                  </a14:m>
                  <a:endParaRPr lang="zh-CN" altLang="en-US" sz="3200" dirty="0"/>
                </a:p>
              </p:txBody>
            </p:sp>
          </mc:Choice>
          <mc:Fallback xmlns="">
            <p:sp>
              <p:nvSpPr>
                <p:cNvPr id="53" name="矩形 52">
                  <a:extLst>
                    <a:ext uri="{FF2B5EF4-FFF2-40B4-BE49-F238E27FC236}">
                      <a16:creationId xmlns:a16="http://schemas.microsoft.com/office/drawing/2014/main" id="{9674E2D5-7020-4028-8B4C-FFAF0DC357E5}"/>
                    </a:ext>
                  </a:extLst>
                </p:cNvPr>
                <p:cNvSpPr>
                  <a:spLocks noRot="1" noChangeAspect="1" noMove="1" noResize="1" noEditPoints="1" noAdjustHandles="1" noChangeArrowheads="1" noChangeShapeType="1" noTextEdit="1"/>
                </p:cNvSpPr>
                <p:nvPr/>
              </p:nvSpPr>
              <p:spPr>
                <a:xfrm rot="5400000">
                  <a:off x="6419861" y="4417412"/>
                  <a:ext cx="353683" cy="438581"/>
                </a:xfrm>
                <a:prstGeom prst="rect">
                  <a:avLst/>
                </a:prstGeom>
                <a:blipFill>
                  <a:blip r:embed="rId8"/>
                  <a:stretch>
                    <a:fillRect/>
                  </a:stretch>
                </a:blipFill>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54" name="矩形 53">
                  <a:extLst>
                    <a:ext uri="{FF2B5EF4-FFF2-40B4-BE49-F238E27FC236}">
                      <a16:creationId xmlns:a16="http://schemas.microsoft.com/office/drawing/2014/main" id="{37E7A846-FFD7-4367-AF65-D1F4FAB22E09}"/>
                    </a:ext>
                  </a:extLst>
                </p:cNvPr>
                <p:cNvSpPr/>
                <p:nvPr/>
              </p:nvSpPr>
              <p:spPr>
                <a:xfrm>
                  <a:off x="6504317" y="4531334"/>
                  <a:ext cx="343349" cy="34624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400" i="1">
                            <a:latin typeface="Cambria Math" panose="02040503050406030204" pitchFamily="18" charset="0"/>
                            <a:cs typeface="Times" panose="02020603050405020304" pitchFamily="18" charset="0"/>
                          </a:rPr>
                          <m:t> </m:t>
                        </m:r>
                        <m:r>
                          <a:rPr lang="en-US" altLang="zh-CN" sz="2400" i="1">
                            <a:latin typeface="Cambria Math" panose="02040503050406030204" pitchFamily="18" charset="0"/>
                            <a:cs typeface="Times" panose="02020603050405020304" pitchFamily="18" charset="0"/>
                          </a:rPr>
                          <m:t>𝐺</m:t>
                        </m:r>
                      </m:oMath>
                    </m:oMathPara>
                  </a14:m>
                  <a:endParaRPr lang="zh-CN" altLang="en-US" sz="2133" dirty="0"/>
                </a:p>
              </p:txBody>
            </p:sp>
          </mc:Choice>
          <mc:Fallback xmlns="">
            <p:sp>
              <p:nvSpPr>
                <p:cNvPr id="54" name="矩形 53">
                  <a:extLst>
                    <a:ext uri="{FF2B5EF4-FFF2-40B4-BE49-F238E27FC236}">
                      <a16:creationId xmlns:a16="http://schemas.microsoft.com/office/drawing/2014/main" id="{37E7A846-FFD7-4367-AF65-D1F4FAB22E09}"/>
                    </a:ext>
                  </a:extLst>
                </p:cNvPr>
                <p:cNvSpPr>
                  <a:spLocks noRot="1" noChangeAspect="1" noMove="1" noResize="1" noEditPoints="1" noAdjustHandles="1" noChangeArrowheads="1" noChangeShapeType="1" noTextEdit="1"/>
                </p:cNvSpPr>
                <p:nvPr/>
              </p:nvSpPr>
              <p:spPr>
                <a:xfrm>
                  <a:off x="6504317" y="4531334"/>
                  <a:ext cx="343349" cy="346249"/>
                </a:xfrm>
                <a:prstGeom prst="rect">
                  <a:avLst/>
                </a:prstGeom>
                <a:blipFill>
                  <a:blip r:embed="rId9"/>
                  <a:stretch>
                    <a:fillRect/>
                  </a:stretch>
                </a:blipFill>
              </p:spPr>
              <p:txBody>
                <a:bodyPr/>
                <a:lstStyle/>
                <a:p>
                  <a:r>
                    <a:rPr lang="en-AU">
                      <a:noFill/>
                    </a:rPr>
                    <a:t> </a:t>
                  </a:r>
                </a:p>
              </p:txBody>
            </p:sp>
          </mc:Fallback>
        </mc:AlternateContent>
      </p:grpSp>
    </p:spTree>
    <p:extLst>
      <p:ext uri="{BB962C8B-B14F-4D97-AF65-F5344CB8AC3E}">
        <p14:creationId xmlns:p14="http://schemas.microsoft.com/office/powerpoint/2010/main" val="326175617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Shape 60"/>
          <p:cNvSpPr txBox="1">
            <a:spLocks noGrp="1"/>
          </p:cNvSpPr>
          <p:nvPr>
            <p:ph type="title"/>
          </p:nvPr>
        </p:nvSpPr>
        <p:spPr>
          <a:xfrm>
            <a:off x="415601" y="267634"/>
            <a:ext cx="11360799" cy="763599"/>
          </a:xfrm>
          <a:prstGeom prst="rect">
            <a:avLst/>
          </a:prstGeom>
        </p:spPr>
        <p:txBody>
          <a:bodyPr spcFirstLastPara="1" vert="horz" wrap="square" lIns="121900" tIns="121900" rIns="121900" bIns="121900" rtlCol="0" anchor="t" anchorCtr="0">
            <a:noAutofit/>
          </a:bodyPr>
          <a:lstStyle/>
          <a:p>
            <a:r>
              <a:rPr lang="en-US" altLang="zh-CN" dirty="0">
                <a:solidFill>
                  <a:srgbClr val="000000"/>
                </a:solidFill>
              </a:rPr>
              <a:t>Introduction</a:t>
            </a:r>
            <a:endParaRPr lang="en" sz="3200" b="1" dirty="0"/>
          </a:p>
        </p:txBody>
      </p:sp>
      <p:pic>
        <p:nvPicPr>
          <p:cNvPr id="63" name="Shape 63"/>
          <p:cNvPicPr preferRelativeResize="0"/>
          <p:nvPr/>
        </p:nvPicPr>
        <p:blipFill>
          <a:blip r:embed="rId3">
            <a:alphaModFix/>
          </a:blip>
          <a:stretch>
            <a:fillRect/>
          </a:stretch>
        </p:blipFill>
        <p:spPr>
          <a:xfrm>
            <a:off x="0" y="988416"/>
            <a:ext cx="12192000" cy="85632"/>
          </a:xfrm>
          <a:prstGeom prst="rect">
            <a:avLst/>
          </a:prstGeom>
          <a:noFill/>
          <a:ln>
            <a:noFill/>
          </a:ln>
        </p:spPr>
      </p:pic>
      <p:sp>
        <p:nvSpPr>
          <p:cNvPr id="2" name="灯片编号占位符 1">
            <a:extLst>
              <a:ext uri="{FF2B5EF4-FFF2-40B4-BE49-F238E27FC236}">
                <a16:creationId xmlns:a16="http://schemas.microsoft.com/office/drawing/2014/main" id="{23649304-612B-4044-93C3-362513A40634}"/>
              </a:ext>
            </a:extLst>
          </p:cNvPr>
          <p:cNvSpPr>
            <a:spLocks noGrp="1"/>
          </p:cNvSpPr>
          <p:nvPr>
            <p:ph type="sldNum" idx="12"/>
          </p:nvPr>
        </p:nvSpPr>
        <p:spPr/>
        <p:txBody>
          <a:bodyPr/>
          <a:lstStyle/>
          <a:p>
            <a:fld id="{00000000-1234-1234-1234-123412341234}" type="slidenum">
              <a:rPr lang="en" smtClean="0"/>
              <a:pPr/>
              <a:t>122</a:t>
            </a:fld>
            <a:endParaRPr lang="en"/>
          </a:p>
        </p:txBody>
      </p:sp>
      <p:sp>
        <p:nvSpPr>
          <p:cNvPr id="10" name="矩形 9">
            <a:extLst>
              <a:ext uri="{FF2B5EF4-FFF2-40B4-BE49-F238E27FC236}">
                <a16:creationId xmlns:a16="http://schemas.microsoft.com/office/drawing/2014/main" id="{D92ADF40-3781-44D2-816F-37D6C722CE50}"/>
              </a:ext>
            </a:extLst>
          </p:cNvPr>
          <p:cNvSpPr/>
          <p:nvPr/>
        </p:nvSpPr>
        <p:spPr>
          <a:xfrm>
            <a:off x="412999" y="689365"/>
            <a:ext cx="9950199" cy="1282531"/>
          </a:xfrm>
          <a:prstGeom prst="rect">
            <a:avLst/>
          </a:prstGeom>
        </p:spPr>
        <p:txBody>
          <a:bodyPr wrap="square">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9pPr>
          </a:lstStyle>
          <a:p>
            <a:endParaRPr lang="zh-CN" altLang="en-US" sz="2400" i="1" dirty="0">
              <a:solidFill>
                <a:schemeClr val="tx1"/>
              </a:solidFill>
            </a:endParaRPr>
          </a:p>
          <a:p>
            <a:r>
              <a:rPr lang="en-US" altLang="zh-CN" sz="2667" dirty="0"/>
              <a:t>Butterfly counting: compute the number of butteries in a bipartite graph </a:t>
            </a:r>
            <a:r>
              <a:rPr lang="en-US" altLang="zh-CN" sz="2667" i="1" dirty="0"/>
              <a:t>G</a:t>
            </a:r>
            <a:r>
              <a:rPr lang="en-US" altLang="zh-CN" sz="2667" dirty="0"/>
              <a:t>, denoted by </a:t>
            </a:r>
            <a:endParaRPr lang="en-US" altLang="zh-CN" sz="2667" i="1" dirty="0"/>
          </a:p>
        </p:txBody>
      </p:sp>
      <p:cxnSp>
        <p:nvCxnSpPr>
          <p:cNvPr id="12" name="直接连接符 11">
            <a:extLst>
              <a:ext uri="{FF2B5EF4-FFF2-40B4-BE49-F238E27FC236}">
                <a16:creationId xmlns:a16="http://schemas.microsoft.com/office/drawing/2014/main" id="{CDC43CAB-5B8F-4B27-94C6-926673320FBC}"/>
              </a:ext>
            </a:extLst>
          </p:cNvPr>
          <p:cNvCxnSpPr>
            <a:cxnSpLocks/>
            <a:stCxn id="45" idx="0"/>
            <a:endCxn id="42" idx="4"/>
          </p:cNvCxnSpPr>
          <p:nvPr/>
        </p:nvCxnSpPr>
        <p:spPr>
          <a:xfrm flipV="1">
            <a:off x="4779306" y="3375502"/>
            <a:ext cx="2179263" cy="1345573"/>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cxnSp>
        <p:nvCxnSpPr>
          <p:cNvPr id="13" name="直接连接符 12">
            <a:extLst>
              <a:ext uri="{FF2B5EF4-FFF2-40B4-BE49-F238E27FC236}">
                <a16:creationId xmlns:a16="http://schemas.microsoft.com/office/drawing/2014/main" id="{7628B1FA-AFD8-42CA-ABF8-44BD60394D43}"/>
              </a:ext>
            </a:extLst>
          </p:cNvPr>
          <p:cNvCxnSpPr>
            <a:cxnSpLocks/>
            <a:stCxn id="46" idx="7"/>
            <a:endCxn id="43" idx="4"/>
          </p:cNvCxnSpPr>
          <p:nvPr/>
        </p:nvCxnSpPr>
        <p:spPr>
          <a:xfrm flipV="1">
            <a:off x="6244762" y="3375502"/>
            <a:ext cx="2153807" cy="1354076"/>
          </a:xfrm>
          <a:prstGeom prst="line">
            <a:avLst/>
          </a:prstGeom>
          <a:ln w="28575">
            <a:solidFill>
              <a:srgbClr val="FF0000"/>
            </a:solidFill>
          </a:ln>
        </p:spPr>
        <p:style>
          <a:lnRef idx="1">
            <a:schemeClr val="dk1"/>
          </a:lnRef>
          <a:fillRef idx="0">
            <a:schemeClr val="dk1"/>
          </a:fillRef>
          <a:effectRef idx="0">
            <a:schemeClr val="dk1"/>
          </a:effectRef>
          <a:fontRef idx="minor">
            <a:schemeClr val="tx1"/>
          </a:fontRef>
        </p:style>
      </p:cxnSp>
      <p:cxnSp>
        <p:nvCxnSpPr>
          <p:cNvPr id="15" name="直接连接符 14">
            <a:extLst>
              <a:ext uri="{FF2B5EF4-FFF2-40B4-BE49-F238E27FC236}">
                <a16:creationId xmlns:a16="http://schemas.microsoft.com/office/drawing/2014/main" id="{D3A90C57-EAAA-4823-A74B-D4B3DC7B4EE4}"/>
              </a:ext>
            </a:extLst>
          </p:cNvPr>
          <p:cNvCxnSpPr>
            <a:cxnSpLocks/>
            <a:stCxn id="48" idx="0"/>
            <a:endCxn id="43" idx="4"/>
          </p:cNvCxnSpPr>
          <p:nvPr/>
        </p:nvCxnSpPr>
        <p:spPr>
          <a:xfrm flipH="1" flipV="1">
            <a:off x="8398569" y="3375502"/>
            <a:ext cx="700737" cy="1343532"/>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cxnSp>
        <p:nvCxnSpPr>
          <p:cNvPr id="16" name="直接连接符 15">
            <a:extLst>
              <a:ext uri="{FF2B5EF4-FFF2-40B4-BE49-F238E27FC236}">
                <a16:creationId xmlns:a16="http://schemas.microsoft.com/office/drawing/2014/main" id="{B96EF205-62AE-461D-B971-8154369C1EEB}"/>
              </a:ext>
            </a:extLst>
          </p:cNvPr>
          <p:cNvCxnSpPr>
            <a:cxnSpLocks/>
            <a:stCxn id="46" idx="7"/>
            <a:endCxn id="42" idx="4"/>
          </p:cNvCxnSpPr>
          <p:nvPr/>
        </p:nvCxnSpPr>
        <p:spPr>
          <a:xfrm flipV="1">
            <a:off x="6244762" y="3375502"/>
            <a:ext cx="713807" cy="1354076"/>
          </a:xfrm>
          <a:prstGeom prst="line">
            <a:avLst/>
          </a:prstGeom>
          <a:ln w="28575">
            <a:solidFill>
              <a:srgbClr val="FF0000"/>
            </a:solidFill>
          </a:ln>
        </p:spPr>
        <p:style>
          <a:lnRef idx="1">
            <a:schemeClr val="dk1"/>
          </a:lnRef>
          <a:fillRef idx="0">
            <a:schemeClr val="dk1"/>
          </a:fillRef>
          <a:effectRef idx="0">
            <a:schemeClr val="dk1"/>
          </a:effectRef>
          <a:fontRef idx="minor">
            <a:schemeClr val="tx1"/>
          </a:fontRef>
        </p:style>
      </p:cxnSp>
      <p:cxnSp>
        <p:nvCxnSpPr>
          <p:cNvPr id="17" name="直接连接符 16">
            <a:extLst>
              <a:ext uri="{FF2B5EF4-FFF2-40B4-BE49-F238E27FC236}">
                <a16:creationId xmlns:a16="http://schemas.microsoft.com/office/drawing/2014/main" id="{C78FD67D-D447-447E-9D7C-7CDCBF718D06}"/>
              </a:ext>
            </a:extLst>
          </p:cNvPr>
          <p:cNvCxnSpPr>
            <a:cxnSpLocks/>
            <a:stCxn id="44" idx="0"/>
            <a:endCxn id="41" idx="4"/>
          </p:cNvCxnSpPr>
          <p:nvPr/>
        </p:nvCxnSpPr>
        <p:spPr>
          <a:xfrm flipV="1">
            <a:off x="3339306" y="3375502"/>
            <a:ext cx="2204719" cy="1343532"/>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cxnSp>
        <p:nvCxnSpPr>
          <p:cNvPr id="18" name="直接连接符 17">
            <a:extLst>
              <a:ext uri="{FF2B5EF4-FFF2-40B4-BE49-F238E27FC236}">
                <a16:creationId xmlns:a16="http://schemas.microsoft.com/office/drawing/2014/main" id="{F644E3D0-9CA5-4A9C-9490-3B32B18BB513}"/>
              </a:ext>
            </a:extLst>
          </p:cNvPr>
          <p:cNvCxnSpPr>
            <a:cxnSpLocks/>
            <a:stCxn id="44" idx="0"/>
            <a:endCxn id="40" idx="4"/>
          </p:cNvCxnSpPr>
          <p:nvPr/>
        </p:nvCxnSpPr>
        <p:spPr>
          <a:xfrm flipV="1">
            <a:off x="3339306" y="3375502"/>
            <a:ext cx="739263" cy="1343532"/>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cxnSp>
        <p:nvCxnSpPr>
          <p:cNvPr id="19" name="直接连接符 18">
            <a:extLst>
              <a:ext uri="{FF2B5EF4-FFF2-40B4-BE49-F238E27FC236}">
                <a16:creationId xmlns:a16="http://schemas.microsoft.com/office/drawing/2014/main" id="{5859B60F-E7C9-4FCA-BEA3-4285AD3920F7}"/>
              </a:ext>
            </a:extLst>
          </p:cNvPr>
          <p:cNvCxnSpPr>
            <a:cxnSpLocks/>
            <a:stCxn id="47" idx="5"/>
            <a:endCxn id="42" idx="4"/>
          </p:cNvCxnSpPr>
          <p:nvPr/>
        </p:nvCxnSpPr>
        <p:spPr>
          <a:xfrm flipH="1" flipV="1">
            <a:off x="6958569" y="3375502"/>
            <a:ext cx="726193" cy="1406052"/>
          </a:xfrm>
          <a:prstGeom prst="line">
            <a:avLst/>
          </a:prstGeom>
          <a:ln w="28575">
            <a:solidFill>
              <a:srgbClr val="FF0000"/>
            </a:solidFill>
          </a:ln>
        </p:spPr>
        <p:style>
          <a:lnRef idx="1">
            <a:schemeClr val="dk1"/>
          </a:lnRef>
          <a:fillRef idx="0">
            <a:schemeClr val="dk1"/>
          </a:fillRef>
          <a:effectRef idx="0">
            <a:schemeClr val="dk1"/>
          </a:effectRef>
          <a:fontRef idx="minor">
            <a:schemeClr val="tx1"/>
          </a:fontRef>
        </p:style>
      </p:cxnSp>
      <p:cxnSp>
        <p:nvCxnSpPr>
          <p:cNvPr id="20" name="直接连接符 19">
            <a:extLst>
              <a:ext uri="{FF2B5EF4-FFF2-40B4-BE49-F238E27FC236}">
                <a16:creationId xmlns:a16="http://schemas.microsoft.com/office/drawing/2014/main" id="{607A6691-D9A4-4800-B3D9-A00D464B18B8}"/>
              </a:ext>
            </a:extLst>
          </p:cNvPr>
          <p:cNvCxnSpPr>
            <a:cxnSpLocks/>
            <a:stCxn id="45" idx="0"/>
            <a:endCxn id="40" idx="4"/>
          </p:cNvCxnSpPr>
          <p:nvPr/>
        </p:nvCxnSpPr>
        <p:spPr>
          <a:xfrm flipH="1" flipV="1">
            <a:off x="4078569" y="3375502"/>
            <a:ext cx="700737" cy="1345573"/>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cxnSp>
        <p:nvCxnSpPr>
          <p:cNvPr id="21" name="直接连接符 20">
            <a:extLst>
              <a:ext uri="{FF2B5EF4-FFF2-40B4-BE49-F238E27FC236}">
                <a16:creationId xmlns:a16="http://schemas.microsoft.com/office/drawing/2014/main" id="{33251039-6894-4FA8-A659-903A0747E817}"/>
              </a:ext>
            </a:extLst>
          </p:cNvPr>
          <p:cNvCxnSpPr>
            <a:cxnSpLocks/>
            <a:stCxn id="45" idx="0"/>
            <a:endCxn id="41" idx="4"/>
          </p:cNvCxnSpPr>
          <p:nvPr/>
        </p:nvCxnSpPr>
        <p:spPr>
          <a:xfrm flipV="1">
            <a:off x="4779306" y="3375502"/>
            <a:ext cx="764719" cy="1345573"/>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cxnSp>
        <p:nvCxnSpPr>
          <p:cNvPr id="22" name="直接连接符 21">
            <a:extLst>
              <a:ext uri="{FF2B5EF4-FFF2-40B4-BE49-F238E27FC236}">
                <a16:creationId xmlns:a16="http://schemas.microsoft.com/office/drawing/2014/main" id="{FAAB39FF-720D-4110-A8E9-0CAC029B00B1}"/>
              </a:ext>
            </a:extLst>
          </p:cNvPr>
          <p:cNvCxnSpPr>
            <a:cxnSpLocks/>
            <a:stCxn id="44" idx="7"/>
            <a:endCxn id="42" idx="4"/>
          </p:cNvCxnSpPr>
          <p:nvPr/>
        </p:nvCxnSpPr>
        <p:spPr>
          <a:xfrm flipV="1">
            <a:off x="3364762" y="3375502"/>
            <a:ext cx="3593807" cy="1354076"/>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pic>
        <p:nvPicPr>
          <p:cNvPr id="23" name="图形 124">
            <a:extLst>
              <a:ext uri="{FF2B5EF4-FFF2-40B4-BE49-F238E27FC236}">
                <a16:creationId xmlns:a16="http://schemas.microsoft.com/office/drawing/2014/main" id="{396F14E0-63B7-4CD6-83F1-F1C7600BF8D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773801" y="2601343"/>
            <a:ext cx="627048" cy="623928"/>
          </a:xfrm>
          <a:prstGeom prst="rect">
            <a:avLst/>
          </a:prstGeom>
        </p:spPr>
      </p:pic>
      <p:pic>
        <p:nvPicPr>
          <p:cNvPr id="24" name="图形 23">
            <a:extLst>
              <a:ext uri="{FF2B5EF4-FFF2-40B4-BE49-F238E27FC236}">
                <a16:creationId xmlns:a16="http://schemas.microsoft.com/office/drawing/2014/main" id="{851BCA3D-C4F0-48CE-B1A3-05B28A27435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088348" y="4882008"/>
            <a:ext cx="501915" cy="501915"/>
          </a:xfrm>
          <a:prstGeom prst="rect">
            <a:avLst/>
          </a:prstGeom>
        </p:spPr>
      </p:pic>
      <p:sp>
        <p:nvSpPr>
          <p:cNvPr id="25" name="文本框 24">
            <a:extLst>
              <a:ext uri="{FF2B5EF4-FFF2-40B4-BE49-F238E27FC236}">
                <a16:creationId xmlns:a16="http://schemas.microsoft.com/office/drawing/2014/main" id="{56A9627C-AF96-4905-9371-988A700817C6}"/>
              </a:ext>
            </a:extLst>
          </p:cNvPr>
          <p:cNvSpPr txBox="1"/>
          <p:nvPr/>
        </p:nvSpPr>
        <p:spPr>
          <a:xfrm>
            <a:off x="3446804" y="2099863"/>
            <a:ext cx="1286704" cy="461665"/>
          </a:xfrm>
          <a:prstGeom prst="rect">
            <a:avLst/>
          </a:prstGeom>
          <a:noFill/>
          <a:ln>
            <a:noFill/>
          </a:ln>
        </p:spPr>
        <p:txBody>
          <a:bodyPr wrap="square" rtlCol="0">
            <a:spAutoFit/>
          </a:bodyPr>
          <a:lstStyle/>
          <a:p>
            <a:pPr algn="ctr"/>
            <a:r>
              <a:rPr lang="en-US" altLang="zh-CN" sz="2400" dirty="0">
                <a:solidFill>
                  <a:schemeClr val="tx1"/>
                </a:solidFill>
                <a:latin typeface="Times New Roman" panose="02020603050405020304" pitchFamily="18" charset="0"/>
                <a:cs typeface="Times New Roman" panose="02020603050405020304" pitchFamily="18" charset="0"/>
              </a:rPr>
              <a:t>(Adam)</a:t>
            </a:r>
            <a:endParaRPr lang="zh-CN" altLang="en-US" sz="1200" dirty="0">
              <a:solidFill>
                <a:schemeClr val="tx1"/>
              </a:solidFill>
              <a:latin typeface="Times New Roman" panose="02020603050405020304" pitchFamily="18" charset="0"/>
              <a:cs typeface="Times New Roman" panose="02020603050405020304" pitchFamily="18" charset="0"/>
            </a:endParaRPr>
          </a:p>
        </p:txBody>
      </p:sp>
      <p:sp>
        <p:nvSpPr>
          <p:cNvPr id="26" name="文本框 25">
            <a:extLst>
              <a:ext uri="{FF2B5EF4-FFF2-40B4-BE49-F238E27FC236}">
                <a16:creationId xmlns:a16="http://schemas.microsoft.com/office/drawing/2014/main" id="{4589EE5C-9DC5-4500-A75B-866EB93FD8E1}"/>
              </a:ext>
            </a:extLst>
          </p:cNvPr>
          <p:cNvSpPr txBox="1"/>
          <p:nvPr/>
        </p:nvSpPr>
        <p:spPr>
          <a:xfrm>
            <a:off x="4982975" y="2099863"/>
            <a:ext cx="1152875" cy="461665"/>
          </a:xfrm>
          <a:prstGeom prst="rect">
            <a:avLst/>
          </a:prstGeom>
          <a:noFill/>
          <a:ln>
            <a:noFill/>
          </a:ln>
        </p:spPr>
        <p:txBody>
          <a:bodyPr wrap="square" rtlCol="0">
            <a:spAutoFit/>
          </a:bodyPr>
          <a:lstStyle/>
          <a:p>
            <a:pPr algn="ctr"/>
            <a:r>
              <a:rPr lang="en-US" altLang="zh-CN" sz="2400" dirty="0">
                <a:solidFill>
                  <a:schemeClr val="tx1"/>
                </a:solidFill>
                <a:latin typeface="Times New Roman" panose="02020603050405020304" pitchFamily="18" charset="0"/>
                <a:cs typeface="Times New Roman" panose="02020603050405020304" pitchFamily="18" charset="0"/>
              </a:rPr>
              <a:t>(Mark)</a:t>
            </a:r>
            <a:endParaRPr lang="en-US" altLang="zh-CN" sz="1200" dirty="0">
              <a:solidFill>
                <a:schemeClr val="tx1"/>
              </a:solidFill>
              <a:latin typeface="Times New Roman" panose="02020603050405020304" pitchFamily="18" charset="0"/>
              <a:cs typeface="Times New Roman" panose="02020603050405020304" pitchFamily="18" charset="0"/>
            </a:endParaRPr>
          </a:p>
        </p:txBody>
      </p:sp>
      <p:sp>
        <p:nvSpPr>
          <p:cNvPr id="27" name="文本框 26">
            <a:extLst>
              <a:ext uri="{FF2B5EF4-FFF2-40B4-BE49-F238E27FC236}">
                <a16:creationId xmlns:a16="http://schemas.microsoft.com/office/drawing/2014/main" id="{93257AA9-BEED-4356-B9B7-C1F4994884B0}"/>
              </a:ext>
            </a:extLst>
          </p:cNvPr>
          <p:cNvSpPr txBox="1"/>
          <p:nvPr/>
        </p:nvSpPr>
        <p:spPr>
          <a:xfrm>
            <a:off x="6327125" y="2099863"/>
            <a:ext cx="1266017" cy="461665"/>
          </a:xfrm>
          <a:prstGeom prst="rect">
            <a:avLst/>
          </a:prstGeom>
          <a:noFill/>
          <a:ln>
            <a:noFill/>
          </a:ln>
        </p:spPr>
        <p:txBody>
          <a:bodyPr wrap="square" rtlCol="0">
            <a:spAutoFit/>
          </a:bodyPr>
          <a:lstStyle/>
          <a:p>
            <a:pPr algn="ctr"/>
            <a:r>
              <a:rPr lang="en-US" altLang="zh-CN" sz="2400" dirty="0">
                <a:solidFill>
                  <a:schemeClr val="tx1"/>
                </a:solidFill>
                <a:latin typeface="Times New Roman" panose="02020603050405020304" pitchFamily="18" charset="0"/>
                <a:cs typeface="Times New Roman" panose="02020603050405020304" pitchFamily="18" charset="0"/>
              </a:rPr>
              <a:t>(</a:t>
            </a:r>
            <a:r>
              <a:rPr lang="en-US" altLang="zh-CN" sz="2400" dirty="0" err="1">
                <a:solidFill>
                  <a:schemeClr val="tx1"/>
                </a:solidFill>
                <a:latin typeface="Times New Roman" panose="02020603050405020304" pitchFamily="18" charset="0"/>
                <a:cs typeface="Times New Roman" panose="02020603050405020304" pitchFamily="18" charset="0"/>
              </a:rPr>
              <a:t>Shego</a:t>
            </a:r>
            <a:r>
              <a:rPr lang="en-US" altLang="zh-CN" sz="2400" dirty="0">
                <a:solidFill>
                  <a:schemeClr val="tx1"/>
                </a:solidFill>
                <a:latin typeface="Times New Roman" panose="02020603050405020304" pitchFamily="18" charset="0"/>
                <a:cs typeface="Times New Roman" panose="02020603050405020304" pitchFamily="18" charset="0"/>
              </a:rPr>
              <a:t>)</a:t>
            </a:r>
            <a:endParaRPr lang="zh-CN" altLang="en-US" sz="1200" dirty="0">
              <a:solidFill>
                <a:schemeClr val="tx1"/>
              </a:solidFill>
              <a:latin typeface="Times New Roman" panose="02020603050405020304" pitchFamily="18" charset="0"/>
              <a:cs typeface="Times New Roman" panose="02020603050405020304" pitchFamily="18" charset="0"/>
            </a:endParaRPr>
          </a:p>
        </p:txBody>
      </p:sp>
      <p:sp>
        <p:nvSpPr>
          <p:cNvPr id="28" name="文本框 27">
            <a:extLst>
              <a:ext uri="{FF2B5EF4-FFF2-40B4-BE49-F238E27FC236}">
                <a16:creationId xmlns:a16="http://schemas.microsoft.com/office/drawing/2014/main" id="{356263F6-BB06-4329-83E9-B397CD7320E3}"/>
              </a:ext>
            </a:extLst>
          </p:cNvPr>
          <p:cNvSpPr txBox="1"/>
          <p:nvPr/>
        </p:nvSpPr>
        <p:spPr>
          <a:xfrm>
            <a:off x="7767285" y="2099863"/>
            <a:ext cx="1328012" cy="461665"/>
          </a:xfrm>
          <a:prstGeom prst="rect">
            <a:avLst/>
          </a:prstGeom>
          <a:noFill/>
          <a:ln>
            <a:noFill/>
          </a:ln>
        </p:spPr>
        <p:txBody>
          <a:bodyPr wrap="square" rtlCol="0">
            <a:spAutoFit/>
          </a:bodyPr>
          <a:lstStyle/>
          <a:p>
            <a:r>
              <a:rPr lang="en-US" altLang="zh-CN" sz="2400" dirty="0">
                <a:solidFill>
                  <a:schemeClr val="tx1"/>
                </a:solidFill>
                <a:latin typeface="Times New Roman" panose="02020603050405020304" pitchFamily="18" charset="0"/>
                <a:cs typeface="Times New Roman" panose="02020603050405020304" pitchFamily="18" charset="0"/>
              </a:rPr>
              <a:t>(Taylor)</a:t>
            </a:r>
            <a:endParaRPr lang="zh-CN" altLang="en-US" sz="1200" dirty="0">
              <a:solidFill>
                <a:schemeClr val="tx1"/>
              </a:solidFill>
              <a:latin typeface="Times New Roman" panose="02020603050405020304" pitchFamily="18" charset="0"/>
              <a:cs typeface="Times New Roman" panose="02020603050405020304" pitchFamily="18" charset="0"/>
            </a:endParaRPr>
          </a:p>
        </p:txBody>
      </p:sp>
      <p:pic>
        <p:nvPicPr>
          <p:cNvPr id="34" name="图形 124">
            <a:extLst>
              <a:ext uri="{FF2B5EF4-FFF2-40B4-BE49-F238E27FC236}">
                <a16:creationId xmlns:a16="http://schemas.microsoft.com/office/drawing/2014/main" id="{4767FAA9-B9A2-4540-ACD0-43CA2A8DDBF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224885" y="2597763"/>
            <a:ext cx="627048" cy="623928"/>
          </a:xfrm>
          <a:prstGeom prst="rect">
            <a:avLst/>
          </a:prstGeom>
        </p:spPr>
      </p:pic>
      <p:pic>
        <p:nvPicPr>
          <p:cNvPr id="35" name="图形 124">
            <a:extLst>
              <a:ext uri="{FF2B5EF4-FFF2-40B4-BE49-F238E27FC236}">
                <a16:creationId xmlns:a16="http://schemas.microsoft.com/office/drawing/2014/main" id="{B8C85612-E099-4990-95FA-4DDFF217718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643249" y="2597763"/>
            <a:ext cx="627048" cy="623928"/>
          </a:xfrm>
          <a:prstGeom prst="rect">
            <a:avLst/>
          </a:prstGeom>
        </p:spPr>
      </p:pic>
      <p:pic>
        <p:nvPicPr>
          <p:cNvPr id="36" name="图形 124">
            <a:extLst>
              <a:ext uri="{FF2B5EF4-FFF2-40B4-BE49-F238E27FC236}">
                <a16:creationId xmlns:a16="http://schemas.microsoft.com/office/drawing/2014/main" id="{2EC68A16-461F-4AB6-B3C8-A71B258DB78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077705" y="2601132"/>
            <a:ext cx="627048" cy="623928"/>
          </a:xfrm>
          <a:prstGeom prst="rect">
            <a:avLst/>
          </a:prstGeom>
        </p:spPr>
      </p:pic>
      <p:pic>
        <p:nvPicPr>
          <p:cNvPr id="37" name="图形 36">
            <a:extLst>
              <a:ext uri="{FF2B5EF4-FFF2-40B4-BE49-F238E27FC236}">
                <a16:creationId xmlns:a16="http://schemas.microsoft.com/office/drawing/2014/main" id="{A7E9AB20-DDDD-4496-A532-9B843BC8A3F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531605" y="4882008"/>
            <a:ext cx="501915" cy="501915"/>
          </a:xfrm>
          <a:prstGeom prst="rect">
            <a:avLst/>
          </a:prstGeom>
        </p:spPr>
      </p:pic>
      <p:pic>
        <p:nvPicPr>
          <p:cNvPr id="38" name="图形 37">
            <a:extLst>
              <a:ext uri="{FF2B5EF4-FFF2-40B4-BE49-F238E27FC236}">
                <a16:creationId xmlns:a16="http://schemas.microsoft.com/office/drawing/2014/main" id="{0952D50D-C00B-4B56-A922-5671D6B5BB8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976397" y="4882008"/>
            <a:ext cx="501915" cy="501915"/>
          </a:xfrm>
          <a:prstGeom prst="rect">
            <a:avLst/>
          </a:prstGeom>
        </p:spPr>
      </p:pic>
      <p:pic>
        <p:nvPicPr>
          <p:cNvPr id="39" name="图形 38">
            <a:extLst>
              <a:ext uri="{FF2B5EF4-FFF2-40B4-BE49-F238E27FC236}">
                <a16:creationId xmlns:a16="http://schemas.microsoft.com/office/drawing/2014/main" id="{79AE9902-BB91-4BC7-9C94-C072CAE153F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408348" y="4882008"/>
            <a:ext cx="501915" cy="501915"/>
          </a:xfrm>
          <a:prstGeom prst="rect">
            <a:avLst/>
          </a:prstGeom>
        </p:spPr>
      </p:pic>
      <p:sp>
        <p:nvSpPr>
          <p:cNvPr id="40" name="椭圆 39">
            <a:extLst>
              <a:ext uri="{FF2B5EF4-FFF2-40B4-BE49-F238E27FC236}">
                <a16:creationId xmlns:a16="http://schemas.microsoft.com/office/drawing/2014/main" id="{0D869422-A9C1-40DC-97AB-BA7A36ECC6EE}"/>
              </a:ext>
            </a:extLst>
          </p:cNvPr>
          <p:cNvSpPr/>
          <p:nvPr/>
        </p:nvSpPr>
        <p:spPr>
          <a:xfrm>
            <a:off x="4042568" y="3303501"/>
            <a:ext cx="72000" cy="72000"/>
          </a:xfrm>
          <a:prstGeom prst="ellipse">
            <a:avLst/>
          </a:prstGeom>
          <a:solidFill>
            <a:srgbClr val="0000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41" name="椭圆 40">
            <a:extLst>
              <a:ext uri="{FF2B5EF4-FFF2-40B4-BE49-F238E27FC236}">
                <a16:creationId xmlns:a16="http://schemas.microsoft.com/office/drawing/2014/main" id="{0B965EF7-DE42-4027-919C-A19084C366C9}"/>
              </a:ext>
            </a:extLst>
          </p:cNvPr>
          <p:cNvSpPr/>
          <p:nvPr/>
        </p:nvSpPr>
        <p:spPr>
          <a:xfrm>
            <a:off x="5508024" y="3303501"/>
            <a:ext cx="72000" cy="72000"/>
          </a:xfrm>
          <a:prstGeom prst="ellipse">
            <a:avLst/>
          </a:prstGeom>
          <a:solidFill>
            <a:srgbClr val="0000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42" name="椭圆 41">
            <a:extLst>
              <a:ext uri="{FF2B5EF4-FFF2-40B4-BE49-F238E27FC236}">
                <a16:creationId xmlns:a16="http://schemas.microsoft.com/office/drawing/2014/main" id="{E8CE53E3-235E-4B74-BA40-DDE833BD37E5}"/>
              </a:ext>
            </a:extLst>
          </p:cNvPr>
          <p:cNvSpPr/>
          <p:nvPr/>
        </p:nvSpPr>
        <p:spPr>
          <a:xfrm>
            <a:off x="6922568" y="3303501"/>
            <a:ext cx="72000" cy="72000"/>
          </a:xfrm>
          <a:prstGeom prst="ellipse">
            <a:avLst/>
          </a:prstGeom>
          <a:solidFill>
            <a:srgbClr val="0000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43" name="椭圆 42">
            <a:extLst>
              <a:ext uri="{FF2B5EF4-FFF2-40B4-BE49-F238E27FC236}">
                <a16:creationId xmlns:a16="http://schemas.microsoft.com/office/drawing/2014/main" id="{AA7B9E3C-158A-44E6-A825-8817E98001DA}"/>
              </a:ext>
            </a:extLst>
          </p:cNvPr>
          <p:cNvSpPr/>
          <p:nvPr/>
        </p:nvSpPr>
        <p:spPr>
          <a:xfrm>
            <a:off x="8362568" y="3303501"/>
            <a:ext cx="72000" cy="72000"/>
          </a:xfrm>
          <a:prstGeom prst="ellipse">
            <a:avLst/>
          </a:prstGeom>
          <a:solidFill>
            <a:srgbClr val="0000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44" name="椭圆 43">
            <a:extLst>
              <a:ext uri="{FF2B5EF4-FFF2-40B4-BE49-F238E27FC236}">
                <a16:creationId xmlns:a16="http://schemas.microsoft.com/office/drawing/2014/main" id="{71811F59-B136-4B8E-9E41-38909DE10253}"/>
              </a:ext>
            </a:extLst>
          </p:cNvPr>
          <p:cNvSpPr/>
          <p:nvPr/>
        </p:nvSpPr>
        <p:spPr>
          <a:xfrm>
            <a:off x="3303305" y="4719033"/>
            <a:ext cx="72000" cy="72000"/>
          </a:xfrm>
          <a:prstGeom prst="ellipse">
            <a:avLst/>
          </a:prstGeom>
          <a:solidFill>
            <a:srgbClr val="0000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45" name="椭圆 44">
            <a:extLst>
              <a:ext uri="{FF2B5EF4-FFF2-40B4-BE49-F238E27FC236}">
                <a16:creationId xmlns:a16="http://schemas.microsoft.com/office/drawing/2014/main" id="{11001261-127B-445E-8526-E0FEDC5E993D}"/>
              </a:ext>
            </a:extLst>
          </p:cNvPr>
          <p:cNvSpPr/>
          <p:nvPr/>
        </p:nvSpPr>
        <p:spPr>
          <a:xfrm>
            <a:off x="4743305" y="4721075"/>
            <a:ext cx="72000" cy="72000"/>
          </a:xfrm>
          <a:prstGeom prst="ellipse">
            <a:avLst/>
          </a:prstGeom>
          <a:solidFill>
            <a:srgbClr val="0000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46" name="椭圆 45">
            <a:extLst>
              <a:ext uri="{FF2B5EF4-FFF2-40B4-BE49-F238E27FC236}">
                <a16:creationId xmlns:a16="http://schemas.microsoft.com/office/drawing/2014/main" id="{E6D080BB-EB52-4E27-B82E-4CE8BE9BB7D9}"/>
              </a:ext>
            </a:extLst>
          </p:cNvPr>
          <p:cNvSpPr/>
          <p:nvPr/>
        </p:nvSpPr>
        <p:spPr>
          <a:xfrm>
            <a:off x="6183305" y="4719033"/>
            <a:ext cx="72000" cy="72000"/>
          </a:xfrm>
          <a:prstGeom prst="ellipse">
            <a:avLst/>
          </a:prstGeom>
          <a:solidFill>
            <a:srgbClr val="0000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47" name="椭圆 46">
            <a:extLst>
              <a:ext uri="{FF2B5EF4-FFF2-40B4-BE49-F238E27FC236}">
                <a16:creationId xmlns:a16="http://schemas.microsoft.com/office/drawing/2014/main" id="{7466D670-02E6-4ACE-B995-7CF05CB223E9}"/>
              </a:ext>
            </a:extLst>
          </p:cNvPr>
          <p:cNvSpPr/>
          <p:nvPr/>
        </p:nvSpPr>
        <p:spPr>
          <a:xfrm>
            <a:off x="7623305" y="4720097"/>
            <a:ext cx="72000" cy="72000"/>
          </a:xfrm>
          <a:prstGeom prst="ellipse">
            <a:avLst/>
          </a:prstGeom>
          <a:solidFill>
            <a:srgbClr val="0000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48" name="椭圆 47">
            <a:extLst>
              <a:ext uri="{FF2B5EF4-FFF2-40B4-BE49-F238E27FC236}">
                <a16:creationId xmlns:a16="http://schemas.microsoft.com/office/drawing/2014/main" id="{FBDB270D-F693-4A7D-9461-C7DCA241077F}"/>
              </a:ext>
            </a:extLst>
          </p:cNvPr>
          <p:cNvSpPr/>
          <p:nvPr/>
        </p:nvSpPr>
        <p:spPr>
          <a:xfrm>
            <a:off x="9063305" y="4719033"/>
            <a:ext cx="72000" cy="72000"/>
          </a:xfrm>
          <a:prstGeom prst="ellipse">
            <a:avLst/>
          </a:prstGeom>
          <a:solidFill>
            <a:srgbClr val="0000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pic>
        <p:nvPicPr>
          <p:cNvPr id="49" name="图形 48">
            <a:extLst>
              <a:ext uri="{FF2B5EF4-FFF2-40B4-BE49-F238E27FC236}">
                <a16:creationId xmlns:a16="http://schemas.microsoft.com/office/drawing/2014/main" id="{AA8E1FC9-6185-4C2A-9C7E-EB6F6DBDA39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848348" y="4882008"/>
            <a:ext cx="501915" cy="501915"/>
          </a:xfrm>
          <a:prstGeom prst="rect">
            <a:avLst/>
          </a:prstGeom>
        </p:spPr>
      </p:pic>
      <p:cxnSp>
        <p:nvCxnSpPr>
          <p:cNvPr id="50" name="直接连接符 49">
            <a:extLst>
              <a:ext uri="{FF2B5EF4-FFF2-40B4-BE49-F238E27FC236}">
                <a16:creationId xmlns:a16="http://schemas.microsoft.com/office/drawing/2014/main" id="{A1AA3741-5399-453B-815D-E452C1E58D0B}"/>
              </a:ext>
            </a:extLst>
          </p:cNvPr>
          <p:cNvCxnSpPr>
            <a:cxnSpLocks/>
            <a:stCxn id="47" idx="7"/>
            <a:endCxn id="43" idx="4"/>
          </p:cNvCxnSpPr>
          <p:nvPr/>
        </p:nvCxnSpPr>
        <p:spPr>
          <a:xfrm flipV="1">
            <a:off x="7684762" y="3375502"/>
            <a:ext cx="713807" cy="1355140"/>
          </a:xfrm>
          <a:prstGeom prst="line">
            <a:avLst/>
          </a:prstGeom>
          <a:ln w="28575">
            <a:solidFill>
              <a:srgbClr val="FF0000"/>
            </a:solidFill>
          </a:ln>
        </p:spPr>
        <p:style>
          <a:lnRef idx="1">
            <a:schemeClr val="dk1"/>
          </a:lnRef>
          <a:fillRef idx="0">
            <a:schemeClr val="dk1"/>
          </a:fillRef>
          <a:effectRef idx="0">
            <a:schemeClr val="dk1"/>
          </a:effectRef>
          <a:fontRef idx="minor">
            <a:schemeClr val="tx1"/>
          </a:fontRef>
        </p:style>
      </p:cxnSp>
      <p:sp>
        <p:nvSpPr>
          <p:cNvPr id="61" name="文本框 60">
            <a:extLst>
              <a:ext uri="{FF2B5EF4-FFF2-40B4-BE49-F238E27FC236}">
                <a16:creationId xmlns:a16="http://schemas.microsoft.com/office/drawing/2014/main" id="{C7A721D5-F410-4B56-A575-B9BBBF736C06}"/>
              </a:ext>
            </a:extLst>
          </p:cNvPr>
          <p:cNvSpPr txBox="1"/>
          <p:nvPr/>
        </p:nvSpPr>
        <p:spPr>
          <a:xfrm>
            <a:off x="4356907" y="5410718"/>
            <a:ext cx="1076567" cy="461665"/>
          </a:xfrm>
          <a:prstGeom prst="rect">
            <a:avLst/>
          </a:prstGeom>
          <a:noFill/>
          <a:ln>
            <a:noFill/>
          </a:ln>
        </p:spPr>
        <p:txBody>
          <a:bodyPr wrap="square" rtlCol="0">
            <a:spAutoFit/>
          </a:bodyPr>
          <a:lstStyle/>
          <a:p>
            <a:r>
              <a:rPr lang="en-US" altLang="zh-CN" sz="2400" dirty="0">
                <a:solidFill>
                  <a:schemeClr val="tx1"/>
                </a:solidFill>
                <a:latin typeface="Times New Roman" panose="02020603050405020304" pitchFamily="18" charset="0"/>
                <a:cs typeface="Times New Roman" panose="02020603050405020304" pitchFamily="18" charset="0"/>
              </a:rPr>
              <a:t>(Doll)</a:t>
            </a:r>
            <a:endParaRPr lang="zh-CN" altLang="en-US" sz="1200" dirty="0">
              <a:solidFill>
                <a:schemeClr val="tx1"/>
              </a:solidFill>
              <a:latin typeface="Times New Roman" panose="02020603050405020304" pitchFamily="18" charset="0"/>
              <a:cs typeface="Times New Roman" panose="02020603050405020304" pitchFamily="18" charset="0"/>
            </a:endParaRPr>
          </a:p>
        </p:txBody>
      </p:sp>
      <p:sp>
        <p:nvSpPr>
          <p:cNvPr id="62" name="文本框 61">
            <a:extLst>
              <a:ext uri="{FF2B5EF4-FFF2-40B4-BE49-F238E27FC236}">
                <a16:creationId xmlns:a16="http://schemas.microsoft.com/office/drawing/2014/main" id="{890881F7-432E-47F4-9AF2-3CEF9F9C9795}"/>
              </a:ext>
            </a:extLst>
          </p:cNvPr>
          <p:cNvSpPr txBox="1"/>
          <p:nvPr/>
        </p:nvSpPr>
        <p:spPr>
          <a:xfrm>
            <a:off x="8581376" y="5398329"/>
            <a:ext cx="1607680" cy="461665"/>
          </a:xfrm>
          <a:prstGeom prst="rect">
            <a:avLst/>
          </a:prstGeom>
          <a:noFill/>
          <a:ln>
            <a:noFill/>
          </a:ln>
        </p:spPr>
        <p:txBody>
          <a:bodyPr wrap="square" rtlCol="0">
            <a:spAutoFit/>
          </a:bodyPr>
          <a:lstStyle/>
          <a:p>
            <a:r>
              <a:rPr lang="en-US" altLang="zh-CN" sz="2400" dirty="0">
                <a:solidFill>
                  <a:schemeClr val="tx1"/>
                </a:solidFill>
                <a:latin typeface="Times New Roman" panose="02020603050405020304" pitchFamily="18" charset="0"/>
                <a:cs typeface="Times New Roman" panose="02020603050405020304" pitchFamily="18" charset="0"/>
              </a:rPr>
              <a:t>(Carpet)</a:t>
            </a:r>
            <a:endParaRPr lang="zh-CN" altLang="en-US" sz="1200" dirty="0">
              <a:solidFill>
                <a:schemeClr val="tx1"/>
              </a:solidFill>
              <a:latin typeface="Times New Roman" panose="02020603050405020304" pitchFamily="18" charset="0"/>
              <a:cs typeface="Times New Roman" panose="02020603050405020304" pitchFamily="18" charset="0"/>
            </a:endParaRPr>
          </a:p>
        </p:txBody>
      </p:sp>
      <p:sp>
        <p:nvSpPr>
          <p:cNvPr id="64" name="文本框 63">
            <a:extLst>
              <a:ext uri="{FF2B5EF4-FFF2-40B4-BE49-F238E27FC236}">
                <a16:creationId xmlns:a16="http://schemas.microsoft.com/office/drawing/2014/main" id="{6A1712EC-1E92-49BF-BA70-936F46ACE1F9}"/>
              </a:ext>
            </a:extLst>
          </p:cNvPr>
          <p:cNvSpPr txBox="1"/>
          <p:nvPr/>
        </p:nvSpPr>
        <p:spPr>
          <a:xfrm>
            <a:off x="2820736" y="5410718"/>
            <a:ext cx="1236707" cy="461665"/>
          </a:xfrm>
          <a:prstGeom prst="rect">
            <a:avLst/>
          </a:prstGeom>
          <a:noFill/>
          <a:ln>
            <a:noFill/>
          </a:ln>
        </p:spPr>
        <p:txBody>
          <a:bodyPr wrap="square" rtlCol="0">
            <a:spAutoFit/>
          </a:bodyPr>
          <a:lstStyle/>
          <a:p>
            <a:r>
              <a:rPr lang="en-US" altLang="zh-CN" sz="2400" dirty="0">
                <a:solidFill>
                  <a:schemeClr val="tx1"/>
                </a:solidFill>
                <a:latin typeface="Times New Roman" panose="02020603050405020304" pitchFamily="18" charset="0"/>
                <a:cs typeface="Times New Roman" panose="02020603050405020304" pitchFamily="18" charset="0"/>
              </a:rPr>
              <a:t>(Balm) </a:t>
            </a:r>
            <a:endParaRPr lang="zh-CN" altLang="en-US" sz="1200" dirty="0">
              <a:solidFill>
                <a:schemeClr val="tx1"/>
              </a:solidFill>
              <a:latin typeface="Times New Roman" panose="02020603050405020304" pitchFamily="18" charset="0"/>
              <a:cs typeface="Times New Roman" panose="02020603050405020304" pitchFamily="18" charset="0"/>
            </a:endParaRPr>
          </a:p>
        </p:txBody>
      </p:sp>
      <p:sp>
        <p:nvSpPr>
          <p:cNvPr id="65" name="文本框 64">
            <a:extLst>
              <a:ext uri="{FF2B5EF4-FFF2-40B4-BE49-F238E27FC236}">
                <a16:creationId xmlns:a16="http://schemas.microsoft.com/office/drawing/2014/main" id="{C1852BD3-82D2-4AE8-B70D-3B21249FDBB7}"/>
              </a:ext>
            </a:extLst>
          </p:cNvPr>
          <p:cNvSpPr txBox="1"/>
          <p:nvPr/>
        </p:nvSpPr>
        <p:spPr>
          <a:xfrm>
            <a:off x="7237227" y="5398329"/>
            <a:ext cx="1440160" cy="461665"/>
          </a:xfrm>
          <a:prstGeom prst="rect">
            <a:avLst/>
          </a:prstGeom>
          <a:noFill/>
          <a:ln>
            <a:noFill/>
          </a:ln>
        </p:spPr>
        <p:txBody>
          <a:bodyPr wrap="square" rtlCol="0">
            <a:spAutoFit/>
          </a:bodyPr>
          <a:lstStyle/>
          <a:p>
            <a:r>
              <a:rPr lang="en-US" altLang="zh-CN" sz="2400" dirty="0">
                <a:solidFill>
                  <a:schemeClr val="tx1"/>
                </a:solidFill>
                <a:latin typeface="Times New Roman" panose="02020603050405020304" pitchFamily="18" charset="0"/>
                <a:cs typeface="Times New Roman" panose="02020603050405020304" pitchFamily="18" charset="0"/>
              </a:rPr>
              <a:t>(Wine)</a:t>
            </a:r>
            <a:endParaRPr lang="zh-CN" altLang="en-US" sz="1200" dirty="0">
              <a:solidFill>
                <a:schemeClr val="tx1"/>
              </a:solidFill>
              <a:latin typeface="Times New Roman" panose="02020603050405020304" pitchFamily="18" charset="0"/>
              <a:cs typeface="Times New Roman" panose="02020603050405020304" pitchFamily="18" charset="0"/>
            </a:endParaRPr>
          </a:p>
        </p:txBody>
      </p:sp>
      <p:sp>
        <p:nvSpPr>
          <p:cNvPr id="66" name="文本框 65">
            <a:extLst>
              <a:ext uri="{FF2B5EF4-FFF2-40B4-BE49-F238E27FC236}">
                <a16:creationId xmlns:a16="http://schemas.microsoft.com/office/drawing/2014/main" id="{F149470A-1959-4E3F-A753-E64EE7B12681}"/>
              </a:ext>
            </a:extLst>
          </p:cNvPr>
          <p:cNvSpPr txBox="1"/>
          <p:nvPr/>
        </p:nvSpPr>
        <p:spPr>
          <a:xfrm>
            <a:off x="5847400" y="5410718"/>
            <a:ext cx="1005784" cy="461665"/>
          </a:xfrm>
          <a:prstGeom prst="rect">
            <a:avLst/>
          </a:prstGeom>
          <a:noFill/>
          <a:ln>
            <a:noFill/>
          </a:ln>
        </p:spPr>
        <p:txBody>
          <a:bodyPr wrap="square" rtlCol="0">
            <a:spAutoFit/>
          </a:bodyPr>
          <a:lstStyle/>
          <a:p>
            <a:r>
              <a:rPr lang="en-US" altLang="zh-CN" sz="2400" dirty="0">
                <a:solidFill>
                  <a:schemeClr val="tx1"/>
                </a:solidFill>
                <a:latin typeface="Times New Roman" panose="02020603050405020304" pitchFamily="18" charset="0"/>
                <a:cs typeface="Times New Roman" panose="02020603050405020304" pitchFamily="18" charset="0"/>
              </a:rPr>
              <a:t>(Hat)</a:t>
            </a:r>
            <a:endParaRPr lang="zh-CN" altLang="en-US" sz="1200" dirty="0">
              <a:solidFill>
                <a:schemeClr val="tx1"/>
              </a:solidFill>
              <a:latin typeface="Times New Roman" panose="02020603050405020304" pitchFamily="18" charset="0"/>
              <a:cs typeface="Times New Roman" panose="02020603050405020304" pitchFamily="18" charset="0"/>
            </a:endParaRPr>
          </a:p>
        </p:txBody>
      </p:sp>
      <p:sp>
        <p:nvSpPr>
          <p:cNvPr id="3" name="矩形 2">
            <a:extLst>
              <a:ext uri="{FF2B5EF4-FFF2-40B4-BE49-F238E27FC236}">
                <a16:creationId xmlns:a16="http://schemas.microsoft.com/office/drawing/2014/main" id="{D7B290CA-7A55-47CF-80F8-D4EF67E873FD}"/>
              </a:ext>
            </a:extLst>
          </p:cNvPr>
          <p:cNvSpPr/>
          <p:nvPr/>
        </p:nvSpPr>
        <p:spPr>
          <a:xfrm>
            <a:off x="6247975" y="5949764"/>
            <a:ext cx="378630" cy="461665"/>
          </a:xfrm>
          <a:prstGeom prst="rect">
            <a:avLst/>
          </a:prstGeom>
        </p:spPr>
        <p:txBody>
          <a:bodyPr wrap="none">
            <a:spAutoFit/>
          </a:bodyPr>
          <a:lstStyle/>
          <a:p>
            <a:r>
              <a:rPr lang="en-US" altLang="zh-CN" sz="2400" i="1" dirty="0"/>
              <a:t>G</a:t>
            </a:r>
            <a:endParaRPr lang="zh-CN" altLang="en-US" sz="2400" dirty="0"/>
          </a:p>
        </p:txBody>
      </p:sp>
      <p:grpSp>
        <p:nvGrpSpPr>
          <p:cNvPr id="52" name="组合 51">
            <a:extLst>
              <a:ext uri="{FF2B5EF4-FFF2-40B4-BE49-F238E27FC236}">
                <a16:creationId xmlns:a16="http://schemas.microsoft.com/office/drawing/2014/main" id="{41501994-A3A9-47A2-819D-C80AA9E20D2F}"/>
              </a:ext>
            </a:extLst>
          </p:cNvPr>
          <p:cNvGrpSpPr/>
          <p:nvPr/>
        </p:nvGrpSpPr>
        <p:grpSpPr>
          <a:xfrm>
            <a:off x="3545899" y="1449245"/>
            <a:ext cx="627005" cy="556963"/>
            <a:chOff x="6377412" y="4459861"/>
            <a:chExt cx="470254" cy="417722"/>
          </a:xfrm>
        </p:grpSpPr>
        <mc:AlternateContent xmlns:mc="http://schemas.openxmlformats.org/markup-compatibility/2006" xmlns:a14="http://schemas.microsoft.com/office/drawing/2010/main">
          <mc:Choice Requires="a14">
            <p:sp>
              <p:nvSpPr>
                <p:cNvPr id="53" name="矩形 52">
                  <a:extLst>
                    <a:ext uri="{FF2B5EF4-FFF2-40B4-BE49-F238E27FC236}">
                      <a16:creationId xmlns:a16="http://schemas.microsoft.com/office/drawing/2014/main" id="{F6C51FB7-4C1E-462B-A486-A5D8B0693DBD}"/>
                    </a:ext>
                  </a:extLst>
                </p:cNvPr>
                <p:cNvSpPr/>
                <p:nvPr/>
              </p:nvSpPr>
              <p:spPr>
                <a:xfrm rot="5400000">
                  <a:off x="6419861" y="4417412"/>
                  <a:ext cx="353683" cy="438581"/>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3200" b="1">
                            <a:latin typeface="Cambria Math" panose="02040503050406030204" pitchFamily="18" charset="0"/>
                            <a:cs typeface="Times" panose="02020603050405020304" pitchFamily="18" charset="0"/>
                          </a:rPr>
                          <m:t>⋈</m:t>
                        </m:r>
                      </m:oMath>
                    </m:oMathPara>
                  </a14:m>
                  <a:endParaRPr lang="zh-CN" altLang="en-US" sz="3200" dirty="0"/>
                </a:p>
              </p:txBody>
            </p:sp>
          </mc:Choice>
          <mc:Fallback xmlns="">
            <p:sp>
              <p:nvSpPr>
                <p:cNvPr id="53" name="矩形 52">
                  <a:extLst>
                    <a:ext uri="{FF2B5EF4-FFF2-40B4-BE49-F238E27FC236}">
                      <a16:creationId xmlns:a16="http://schemas.microsoft.com/office/drawing/2014/main" id="{F6C51FB7-4C1E-462B-A486-A5D8B0693DBD}"/>
                    </a:ext>
                  </a:extLst>
                </p:cNvPr>
                <p:cNvSpPr>
                  <a:spLocks noRot="1" noChangeAspect="1" noMove="1" noResize="1" noEditPoints="1" noAdjustHandles="1" noChangeArrowheads="1" noChangeShapeType="1" noTextEdit="1"/>
                </p:cNvSpPr>
                <p:nvPr/>
              </p:nvSpPr>
              <p:spPr>
                <a:xfrm rot="5400000">
                  <a:off x="6419861" y="4417412"/>
                  <a:ext cx="353683" cy="438581"/>
                </a:xfrm>
                <a:prstGeom prst="rect">
                  <a:avLst/>
                </a:prstGeom>
                <a:blipFill>
                  <a:blip r:embed="rId8"/>
                  <a:stretch>
                    <a:fillRect/>
                  </a:stretch>
                </a:blipFill>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54" name="矩形 53">
                  <a:extLst>
                    <a:ext uri="{FF2B5EF4-FFF2-40B4-BE49-F238E27FC236}">
                      <a16:creationId xmlns:a16="http://schemas.microsoft.com/office/drawing/2014/main" id="{D9E71D12-9A4C-4D69-B975-B7F21986BCEB}"/>
                    </a:ext>
                  </a:extLst>
                </p:cNvPr>
                <p:cNvSpPr/>
                <p:nvPr/>
              </p:nvSpPr>
              <p:spPr>
                <a:xfrm>
                  <a:off x="6504317" y="4531334"/>
                  <a:ext cx="343349" cy="34624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400" i="1">
                            <a:latin typeface="Cambria Math" panose="02040503050406030204" pitchFamily="18" charset="0"/>
                            <a:cs typeface="Times" panose="02020603050405020304" pitchFamily="18" charset="0"/>
                          </a:rPr>
                          <m:t> </m:t>
                        </m:r>
                        <m:r>
                          <a:rPr lang="en-US" altLang="zh-CN" sz="2400" i="1">
                            <a:latin typeface="Cambria Math" panose="02040503050406030204" pitchFamily="18" charset="0"/>
                            <a:cs typeface="Times" panose="02020603050405020304" pitchFamily="18" charset="0"/>
                          </a:rPr>
                          <m:t>𝐺</m:t>
                        </m:r>
                      </m:oMath>
                    </m:oMathPara>
                  </a14:m>
                  <a:endParaRPr lang="zh-CN" altLang="en-US" sz="2133" dirty="0"/>
                </a:p>
              </p:txBody>
            </p:sp>
          </mc:Choice>
          <mc:Fallback xmlns="">
            <p:sp>
              <p:nvSpPr>
                <p:cNvPr id="54" name="矩形 53">
                  <a:extLst>
                    <a:ext uri="{FF2B5EF4-FFF2-40B4-BE49-F238E27FC236}">
                      <a16:creationId xmlns:a16="http://schemas.microsoft.com/office/drawing/2014/main" id="{D9E71D12-9A4C-4D69-B975-B7F21986BCEB}"/>
                    </a:ext>
                  </a:extLst>
                </p:cNvPr>
                <p:cNvSpPr>
                  <a:spLocks noRot="1" noChangeAspect="1" noMove="1" noResize="1" noEditPoints="1" noAdjustHandles="1" noChangeArrowheads="1" noChangeShapeType="1" noTextEdit="1"/>
                </p:cNvSpPr>
                <p:nvPr/>
              </p:nvSpPr>
              <p:spPr>
                <a:xfrm>
                  <a:off x="6504317" y="4531334"/>
                  <a:ext cx="343349" cy="346249"/>
                </a:xfrm>
                <a:prstGeom prst="rect">
                  <a:avLst/>
                </a:prstGeom>
                <a:blipFill>
                  <a:blip r:embed="rId9"/>
                  <a:stretch>
                    <a:fillRect/>
                  </a:stretch>
                </a:blipFill>
              </p:spPr>
              <p:txBody>
                <a:bodyPr/>
                <a:lstStyle/>
                <a:p>
                  <a:r>
                    <a:rPr lang="en-AU">
                      <a:noFill/>
                    </a:rPr>
                    <a:t> </a:t>
                  </a:r>
                </a:p>
              </p:txBody>
            </p:sp>
          </mc:Fallback>
        </mc:AlternateContent>
      </p:grpSp>
    </p:spTree>
    <p:extLst>
      <p:ext uri="{BB962C8B-B14F-4D97-AF65-F5344CB8AC3E}">
        <p14:creationId xmlns:p14="http://schemas.microsoft.com/office/powerpoint/2010/main" val="326462544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Shape 60"/>
          <p:cNvSpPr txBox="1">
            <a:spLocks noGrp="1"/>
          </p:cNvSpPr>
          <p:nvPr>
            <p:ph type="title"/>
          </p:nvPr>
        </p:nvSpPr>
        <p:spPr>
          <a:xfrm>
            <a:off x="415601" y="267634"/>
            <a:ext cx="11360799" cy="763599"/>
          </a:xfrm>
          <a:prstGeom prst="rect">
            <a:avLst/>
          </a:prstGeom>
        </p:spPr>
        <p:txBody>
          <a:bodyPr spcFirstLastPara="1" vert="horz" wrap="square" lIns="121900" tIns="121900" rIns="121900" bIns="121900" rtlCol="0" anchor="t" anchorCtr="0">
            <a:noAutofit/>
          </a:bodyPr>
          <a:lstStyle/>
          <a:p>
            <a:r>
              <a:rPr lang="en-US" altLang="zh-CN" dirty="0"/>
              <a:t>Applications</a:t>
            </a:r>
            <a:endParaRPr lang="en" sz="3200" b="1" dirty="0"/>
          </a:p>
        </p:txBody>
      </p:sp>
      <p:pic>
        <p:nvPicPr>
          <p:cNvPr id="63" name="Shape 63"/>
          <p:cNvPicPr preferRelativeResize="0"/>
          <p:nvPr/>
        </p:nvPicPr>
        <p:blipFill>
          <a:blip r:embed="rId3">
            <a:alphaModFix/>
          </a:blip>
          <a:stretch>
            <a:fillRect/>
          </a:stretch>
        </p:blipFill>
        <p:spPr>
          <a:xfrm>
            <a:off x="0" y="988416"/>
            <a:ext cx="12192000" cy="85632"/>
          </a:xfrm>
          <a:prstGeom prst="rect">
            <a:avLst/>
          </a:prstGeom>
          <a:noFill/>
          <a:ln>
            <a:noFill/>
          </a:ln>
        </p:spPr>
      </p:pic>
      <p:sp>
        <p:nvSpPr>
          <p:cNvPr id="2" name="灯片编号占位符 1">
            <a:extLst>
              <a:ext uri="{FF2B5EF4-FFF2-40B4-BE49-F238E27FC236}">
                <a16:creationId xmlns:a16="http://schemas.microsoft.com/office/drawing/2014/main" id="{23649304-612B-4044-93C3-362513A40634}"/>
              </a:ext>
            </a:extLst>
          </p:cNvPr>
          <p:cNvSpPr>
            <a:spLocks noGrp="1"/>
          </p:cNvSpPr>
          <p:nvPr>
            <p:ph type="sldNum" idx="12"/>
          </p:nvPr>
        </p:nvSpPr>
        <p:spPr/>
        <p:txBody>
          <a:bodyPr/>
          <a:lstStyle/>
          <a:p>
            <a:fld id="{00000000-1234-1234-1234-123412341234}" type="slidenum">
              <a:rPr lang="en" smtClean="0"/>
              <a:pPr/>
              <a:t>123</a:t>
            </a:fld>
            <a:endParaRPr lang="en"/>
          </a:p>
        </p:txBody>
      </p:sp>
      <p:sp>
        <p:nvSpPr>
          <p:cNvPr id="10" name="矩形 9">
            <a:extLst>
              <a:ext uri="{FF2B5EF4-FFF2-40B4-BE49-F238E27FC236}">
                <a16:creationId xmlns:a16="http://schemas.microsoft.com/office/drawing/2014/main" id="{D92ADF40-3781-44D2-816F-37D6C722CE50}"/>
              </a:ext>
            </a:extLst>
          </p:cNvPr>
          <p:cNvSpPr/>
          <p:nvPr/>
        </p:nvSpPr>
        <p:spPr>
          <a:xfrm>
            <a:off x="482011" y="447825"/>
            <a:ext cx="11709988" cy="4975849"/>
          </a:xfrm>
          <a:prstGeom prst="rect">
            <a:avLst/>
          </a:prstGeom>
        </p:spPr>
        <p:txBody>
          <a:bodyPr wrap="square">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9pPr>
          </a:lstStyle>
          <a:p>
            <a:endParaRPr lang="en-US" altLang="zh-CN" sz="2400" i="1" dirty="0">
              <a:solidFill>
                <a:schemeClr val="tx1"/>
              </a:solidFill>
            </a:endParaRPr>
          </a:p>
          <a:p>
            <a:endParaRPr lang="en-US" altLang="zh-CN" sz="2400" i="1" dirty="0">
              <a:solidFill>
                <a:schemeClr val="tx1"/>
              </a:solidFill>
            </a:endParaRPr>
          </a:p>
          <a:p>
            <a:endParaRPr lang="en-US" altLang="zh-CN" sz="2400" dirty="0"/>
          </a:p>
          <a:p>
            <a:pPr marL="380990" indent="-380990">
              <a:buFont typeface="Arial" panose="020B0604020202020204" pitchFamily="34" charset="0"/>
              <a:buChar char="•"/>
            </a:pPr>
            <a:r>
              <a:rPr lang="en-US" altLang="zh-CN" sz="2400" dirty="0"/>
              <a:t>Bipartite clustering coefficient (c) – </a:t>
            </a:r>
          </a:p>
          <a:p>
            <a:pPr marL="380990" indent="-380990">
              <a:buFont typeface="Arial" panose="020B0604020202020204" pitchFamily="34" charset="0"/>
              <a:buChar char="•"/>
            </a:pPr>
            <a:endParaRPr lang="en-US" altLang="zh-CN" sz="2400" dirty="0"/>
          </a:p>
          <a:p>
            <a:r>
              <a:rPr lang="en-US" altLang="zh-CN" sz="2400" dirty="0"/>
              <a:t>Network measurement: high bipartite clustering coefficient indicates localized closeness; a building block for creating community structure </a:t>
            </a:r>
            <a:r>
              <a:rPr lang="en-US" altLang="zh-CN" sz="1867" dirty="0"/>
              <a:t>[Aksoy et. al, 2017]</a:t>
            </a:r>
            <a:r>
              <a:rPr lang="en-US" altLang="zh-CN" sz="2667" dirty="0"/>
              <a:t>.</a:t>
            </a:r>
            <a:endParaRPr lang="en-US" altLang="zh-CN" sz="2400" dirty="0"/>
          </a:p>
          <a:p>
            <a:endParaRPr lang="en-US" altLang="zh-CN" sz="2400" dirty="0"/>
          </a:p>
          <a:p>
            <a:pPr marL="380990" indent="-380990">
              <a:buFont typeface="Arial" panose="020B0604020202020204" pitchFamily="34" charset="0"/>
              <a:buChar char="•"/>
            </a:pPr>
            <a:r>
              <a:rPr lang="en-US" altLang="zh-CN" sz="2400" i="1" dirty="0"/>
              <a:t>K</a:t>
            </a:r>
            <a:r>
              <a:rPr lang="en-US" altLang="zh-CN" sz="2400" dirty="0"/>
              <a:t>-wing – each edge in </a:t>
            </a:r>
            <a:r>
              <a:rPr lang="en-US" altLang="zh-CN" sz="2400" i="1" dirty="0"/>
              <a:t>k</a:t>
            </a:r>
            <a:r>
              <a:rPr lang="en-US" altLang="zh-CN" sz="2400" dirty="0"/>
              <a:t>-wing has at least </a:t>
            </a:r>
            <a:r>
              <a:rPr lang="en-US" altLang="zh-CN" sz="2400" i="1" dirty="0"/>
              <a:t>k</a:t>
            </a:r>
            <a:r>
              <a:rPr lang="en-US" altLang="zh-CN" sz="2400" dirty="0"/>
              <a:t> number of butterflies</a:t>
            </a:r>
            <a:r>
              <a:rPr lang="en-US" altLang="zh-CN" sz="1867" dirty="0"/>
              <a:t> [</a:t>
            </a:r>
            <a:r>
              <a:rPr lang="en-US" altLang="zh-CN" sz="1867" dirty="0" err="1"/>
              <a:t>Sarıyüce</a:t>
            </a:r>
            <a:r>
              <a:rPr lang="en-US" altLang="zh-CN" sz="1867" dirty="0"/>
              <a:t> et. al, 2018]</a:t>
            </a:r>
            <a:r>
              <a:rPr lang="en-US" altLang="zh-CN" sz="2667" dirty="0"/>
              <a:t>.</a:t>
            </a:r>
            <a:endParaRPr lang="en-US" altLang="zh-CN" sz="2400" dirty="0"/>
          </a:p>
          <a:p>
            <a:endParaRPr lang="en-US" altLang="zh-CN" sz="2400" dirty="0"/>
          </a:p>
          <a:p>
            <a:r>
              <a:rPr lang="en-US" altLang="zh-CN" sz="2400" dirty="0"/>
              <a:t>Community detection; word-document clustering; viral marketing ...</a:t>
            </a:r>
          </a:p>
          <a:p>
            <a:pPr marL="380990" indent="-380990">
              <a:buFont typeface="Arial" panose="020B0604020202020204" pitchFamily="34" charset="0"/>
              <a:buChar char="•"/>
            </a:pPr>
            <a:endParaRPr lang="en-US" altLang="zh-CN" sz="2400" dirty="0"/>
          </a:p>
        </p:txBody>
      </p:sp>
      <p:pic>
        <p:nvPicPr>
          <p:cNvPr id="62" name="Picture 6">
            <a:extLst>
              <a:ext uri="{FF2B5EF4-FFF2-40B4-BE49-F238E27FC236}">
                <a16:creationId xmlns:a16="http://schemas.microsoft.com/office/drawing/2014/main" id="{CA701AEE-6ECB-4098-8EF6-0EF954D1A19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41459" y="1786145"/>
            <a:ext cx="402164" cy="367528"/>
          </a:xfrm>
          <a:prstGeom prst="rect">
            <a:avLst/>
          </a:prstGeom>
        </p:spPr>
      </p:pic>
      <mc:AlternateContent xmlns:mc="http://schemas.openxmlformats.org/markup-compatibility/2006" xmlns:a14="http://schemas.microsoft.com/office/drawing/2010/main">
        <mc:Choice Requires="a14">
          <p:sp>
            <p:nvSpPr>
              <p:cNvPr id="64" name="矩形 63">
                <a:extLst>
                  <a:ext uri="{FF2B5EF4-FFF2-40B4-BE49-F238E27FC236}">
                    <a16:creationId xmlns:a16="http://schemas.microsoft.com/office/drawing/2014/main" id="{9C2C24A9-483D-43C5-B190-F9A4A011C30D}"/>
                  </a:ext>
                </a:extLst>
              </p:cNvPr>
              <p:cNvSpPr/>
              <p:nvPr/>
            </p:nvSpPr>
            <p:spPr>
              <a:xfrm>
                <a:off x="5687999" y="1383708"/>
                <a:ext cx="1256883" cy="70602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133" b="1" i="1">
                          <a:latin typeface="Cambria Math" panose="02040503050406030204" pitchFamily="18" charset="0"/>
                          <a:cs typeface="Times" panose="02020603050405020304" pitchFamily="18" charset="0"/>
                        </a:rPr>
                        <m:t>𝒄</m:t>
                      </m:r>
                      <m:r>
                        <a:rPr lang="en-US" altLang="zh-CN" sz="2133" b="1">
                          <a:latin typeface="Cambria Math" panose="02040503050406030204" pitchFamily="18" charset="0"/>
                          <a:cs typeface="Times" panose="02020603050405020304" pitchFamily="18" charset="0"/>
                        </a:rPr>
                        <m:t>= </m:t>
                      </m:r>
                      <m:f>
                        <m:fPr>
                          <m:ctrlPr>
                            <a:rPr lang="en-US" altLang="zh-CN" sz="2133" b="1" i="1">
                              <a:latin typeface="Cambria Math" panose="02040503050406030204" pitchFamily="18" charset="0"/>
                              <a:cs typeface="Times" panose="02020603050405020304" pitchFamily="18" charset="0"/>
                            </a:rPr>
                          </m:ctrlPr>
                        </m:fPr>
                        <m:num>
                          <m:r>
                            <a:rPr lang="en-US" altLang="zh-CN" sz="2133" i="1">
                              <a:latin typeface="Cambria Math" panose="02040503050406030204" pitchFamily="18" charset="0"/>
                              <a:cs typeface="Times" panose="02020603050405020304" pitchFamily="18" charset="0"/>
                            </a:rPr>
                            <m:t>4</m:t>
                          </m:r>
                          <m:r>
                            <a:rPr lang="en-US" altLang="zh-CN" sz="2133" b="1">
                              <a:latin typeface="Cambria Math" panose="02040503050406030204" pitchFamily="18" charset="0"/>
                              <a:cs typeface="Times" panose="02020603050405020304" pitchFamily="18" charset="0"/>
                            </a:rPr>
                            <m:t>     </m:t>
                          </m:r>
                        </m:num>
                        <m:den/>
                      </m:f>
                    </m:oMath>
                  </m:oMathPara>
                </a14:m>
                <a:endParaRPr lang="zh-CN" altLang="en-US" sz="2133" dirty="0"/>
              </a:p>
            </p:txBody>
          </p:sp>
        </mc:Choice>
        <mc:Fallback xmlns="">
          <p:sp>
            <p:nvSpPr>
              <p:cNvPr id="64" name="矩形 63">
                <a:extLst>
                  <a:ext uri="{FF2B5EF4-FFF2-40B4-BE49-F238E27FC236}">
                    <a16:creationId xmlns:a16="http://schemas.microsoft.com/office/drawing/2014/main" id="{9C2C24A9-483D-43C5-B190-F9A4A011C30D}"/>
                  </a:ext>
                </a:extLst>
              </p:cNvPr>
              <p:cNvSpPr>
                <a:spLocks noRot="1" noChangeAspect="1" noMove="1" noResize="1" noEditPoints="1" noAdjustHandles="1" noChangeArrowheads="1" noChangeShapeType="1" noTextEdit="1"/>
              </p:cNvSpPr>
              <p:nvPr/>
            </p:nvSpPr>
            <p:spPr>
              <a:xfrm>
                <a:off x="5687999" y="1383708"/>
                <a:ext cx="1256883" cy="706027"/>
              </a:xfrm>
              <a:prstGeom prst="rect">
                <a:avLst/>
              </a:prstGeom>
              <a:blipFill>
                <a:blip r:embed="rId5"/>
                <a:stretch>
                  <a:fillRect/>
                </a:stretch>
              </a:blipFill>
            </p:spPr>
            <p:txBody>
              <a:bodyPr/>
              <a:lstStyle/>
              <a:p>
                <a:r>
                  <a:rPr lang="en-AU">
                    <a:noFill/>
                  </a:rPr>
                  <a:t> </a:t>
                </a:r>
              </a:p>
            </p:txBody>
          </p:sp>
        </mc:Fallback>
      </mc:AlternateContent>
      <p:grpSp>
        <p:nvGrpSpPr>
          <p:cNvPr id="6" name="组合 5">
            <a:extLst>
              <a:ext uri="{FF2B5EF4-FFF2-40B4-BE49-F238E27FC236}">
                <a16:creationId xmlns:a16="http://schemas.microsoft.com/office/drawing/2014/main" id="{E39560D6-605E-40EE-A4EA-C18D43C91594}"/>
              </a:ext>
            </a:extLst>
          </p:cNvPr>
          <p:cNvGrpSpPr/>
          <p:nvPr/>
        </p:nvGrpSpPr>
        <p:grpSpPr>
          <a:xfrm>
            <a:off x="6448431" y="1334220"/>
            <a:ext cx="494342" cy="471577"/>
            <a:chOff x="6423578" y="4459860"/>
            <a:chExt cx="370756" cy="353683"/>
          </a:xfrm>
        </p:grpSpPr>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881660EF-B2FB-4EDA-98E3-0BDC869C0780}"/>
                    </a:ext>
                  </a:extLst>
                </p:cNvPr>
                <p:cNvSpPr/>
                <p:nvPr/>
              </p:nvSpPr>
              <p:spPr>
                <a:xfrm rot="5400000">
                  <a:off x="6419861" y="4463577"/>
                  <a:ext cx="353683" cy="34624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400" b="1">
                            <a:latin typeface="Cambria Math" panose="02040503050406030204" pitchFamily="18" charset="0"/>
                            <a:cs typeface="Times" panose="02020603050405020304" pitchFamily="18" charset="0"/>
                          </a:rPr>
                          <m:t>⋈</m:t>
                        </m:r>
                      </m:oMath>
                    </m:oMathPara>
                  </a14:m>
                  <a:endParaRPr lang="zh-CN" altLang="en-US" sz="2400" dirty="0"/>
                </a:p>
              </p:txBody>
            </p:sp>
          </mc:Choice>
          <mc:Fallback xmlns="">
            <p:sp>
              <p:nvSpPr>
                <p:cNvPr id="4" name="矩形 3">
                  <a:extLst>
                    <a:ext uri="{FF2B5EF4-FFF2-40B4-BE49-F238E27FC236}">
                      <a16:creationId xmlns:a16="http://schemas.microsoft.com/office/drawing/2014/main" id="{881660EF-B2FB-4EDA-98E3-0BDC869C0780}"/>
                    </a:ext>
                  </a:extLst>
                </p:cNvPr>
                <p:cNvSpPr>
                  <a:spLocks noRot="1" noChangeAspect="1" noMove="1" noResize="1" noEditPoints="1" noAdjustHandles="1" noChangeArrowheads="1" noChangeShapeType="1" noTextEdit="1"/>
                </p:cNvSpPr>
                <p:nvPr/>
              </p:nvSpPr>
              <p:spPr>
                <a:xfrm rot="5400000">
                  <a:off x="6419861" y="4463577"/>
                  <a:ext cx="353683" cy="346249"/>
                </a:xfrm>
                <a:prstGeom prst="rect">
                  <a:avLst/>
                </a:prstGeom>
                <a:blipFill>
                  <a:blip r:embed="rId6"/>
                  <a:stretch>
                    <a:fillRect/>
                  </a:stretch>
                </a:blipFill>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2598E4F6-FCA8-47D2-9D07-8AC8966C2084}"/>
                    </a:ext>
                  </a:extLst>
                </p:cNvPr>
                <p:cNvSpPr/>
                <p:nvPr/>
              </p:nvSpPr>
              <p:spPr>
                <a:xfrm>
                  <a:off x="6516806" y="4531334"/>
                  <a:ext cx="277528" cy="2539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1600" i="1">
                            <a:latin typeface="Cambria Math" panose="02040503050406030204" pitchFamily="18" charset="0"/>
                            <a:cs typeface="Times" panose="02020603050405020304" pitchFamily="18" charset="0"/>
                          </a:rPr>
                          <m:t>𝐺</m:t>
                        </m:r>
                      </m:oMath>
                    </m:oMathPara>
                  </a14:m>
                  <a:endParaRPr lang="zh-CN" altLang="en-US" sz="1600" dirty="0"/>
                </a:p>
              </p:txBody>
            </p:sp>
          </mc:Choice>
          <mc:Fallback xmlns="">
            <p:sp>
              <p:nvSpPr>
                <p:cNvPr id="5" name="矩形 4">
                  <a:extLst>
                    <a:ext uri="{FF2B5EF4-FFF2-40B4-BE49-F238E27FC236}">
                      <a16:creationId xmlns:a16="http://schemas.microsoft.com/office/drawing/2014/main" id="{2598E4F6-FCA8-47D2-9D07-8AC8966C2084}"/>
                    </a:ext>
                  </a:extLst>
                </p:cNvPr>
                <p:cNvSpPr>
                  <a:spLocks noRot="1" noChangeAspect="1" noMove="1" noResize="1" noEditPoints="1" noAdjustHandles="1" noChangeArrowheads="1" noChangeShapeType="1" noTextEdit="1"/>
                </p:cNvSpPr>
                <p:nvPr/>
              </p:nvSpPr>
              <p:spPr>
                <a:xfrm>
                  <a:off x="6516806" y="4531334"/>
                  <a:ext cx="277528" cy="253916"/>
                </a:xfrm>
                <a:prstGeom prst="rect">
                  <a:avLst/>
                </a:prstGeom>
                <a:blipFill>
                  <a:blip r:embed="rId7"/>
                  <a:stretch>
                    <a:fillRect/>
                  </a:stretch>
                </a:blipFill>
              </p:spPr>
              <p:txBody>
                <a:bodyPr/>
                <a:lstStyle/>
                <a:p>
                  <a:r>
                    <a:rPr lang="en-AU">
                      <a:noFill/>
                    </a:rPr>
                    <a:t> </a:t>
                  </a:r>
                </a:p>
              </p:txBody>
            </p:sp>
          </mc:Fallback>
        </mc:AlternateContent>
      </p:grpSp>
      <p:sp>
        <p:nvSpPr>
          <p:cNvPr id="7" name="矩形 6">
            <a:extLst>
              <a:ext uri="{FF2B5EF4-FFF2-40B4-BE49-F238E27FC236}">
                <a16:creationId xmlns:a16="http://schemas.microsoft.com/office/drawing/2014/main" id="{19ADC66A-C8AF-4D19-B251-E2DE636CBDDB}"/>
              </a:ext>
            </a:extLst>
          </p:cNvPr>
          <p:cNvSpPr/>
          <p:nvPr/>
        </p:nvSpPr>
        <p:spPr>
          <a:xfrm>
            <a:off x="6815185" y="1763077"/>
            <a:ext cx="6227987" cy="461665"/>
          </a:xfrm>
          <a:prstGeom prst="rect">
            <a:avLst/>
          </a:prstGeom>
        </p:spPr>
        <p:txBody>
          <a:bodyPr wrap="none">
            <a:spAutoFit/>
          </a:bodyPr>
          <a:lstStyle/>
          <a:p>
            <a:r>
              <a:rPr lang="en-US" altLang="zh-CN" sz="2400" dirty="0">
                <a:latin typeface="+mj-lt"/>
              </a:rPr>
              <a:t>- the number of three-paths (computed in O(</a:t>
            </a:r>
            <a:r>
              <a:rPr lang="en-US" altLang="zh-CN" sz="2400" i="1" dirty="0">
                <a:latin typeface="+mj-lt"/>
              </a:rPr>
              <a:t>m</a:t>
            </a:r>
            <a:r>
              <a:rPr lang="en-US" altLang="zh-CN" sz="2400" dirty="0">
                <a:latin typeface="+mj-lt"/>
              </a:rPr>
              <a:t>))</a:t>
            </a:r>
            <a:endParaRPr lang="zh-CN" altLang="en-US" sz="2400" dirty="0">
              <a:latin typeface="+mj-lt"/>
            </a:endParaRPr>
          </a:p>
        </p:txBody>
      </p:sp>
    </p:spTree>
    <p:extLst>
      <p:ext uri="{BB962C8B-B14F-4D97-AF65-F5344CB8AC3E}">
        <p14:creationId xmlns:p14="http://schemas.microsoft.com/office/powerpoint/2010/main" val="3389898606"/>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Shape 60"/>
          <p:cNvSpPr txBox="1">
            <a:spLocks noGrp="1"/>
          </p:cNvSpPr>
          <p:nvPr>
            <p:ph type="title"/>
          </p:nvPr>
        </p:nvSpPr>
        <p:spPr>
          <a:xfrm>
            <a:off x="415601" y="267634"/>
            <a:ext cx="11360799" cy="763599"/>
          </a:xfrm>
          <a:prstGeom prst="rect">
            <a:avLst/>
          </a:prstGeom>
        </p:spPr>
        <p:txBody>
          <a:bodyPr spcFirstLastPara="1" vert="horz" wrap="square" lIns="121900" tIns="121900" rIns="121900" bIns="121900" rtlCol="0" anchor="t" anchorCtr="0">
            <a:noAutofit/>
          </a:bodyPr>
          <a:lstStyle/>
          <a:p>
            <a:pPr lvl="0"/>
            <a:r>
              <a:rPr lang="en-US" altLang="zh-CN" dirty="0">
                <a:solidFill>
                  <a:srgbClr val="000000"/>
                </a:solidFill>
              </a:rPr>
              <a:t>Related Works</a:t>
            </a:r>
            <a:endParaRPr lang="en" sz="3200" b="1" dirty="0"/>
          </a:p>
        </p:txBody>
      </p:sp>
      <p:sp>
        <p:nvSpPr>
          <p:cNvPr id="61" name="Shape 61"/>
          <p:cNvSpPr txBox="1">
            <a:spLocks noGrp="1"/>
          </p:cNvSpPr>
          <p:nvPr>
            <p:ph type="body" idx="1"/>
          </p:nvPr>
        </p:nvSpPr>
        <p:spPr>
          <a:xfrm>
            <a:off x="335086" y="1001303"/>
            <a:ext cx="11360799" cy="5580092"/>
          </a:xfrm>
          <a:prstGeom prst="rect">
            <a:avLst/>
          </a:prstGeom>
        </p:spPr>
        <p:txBody>
          <a:bodyPr spcFirstLastPara="1" vert="horz" wrap="square" lIns="121900" tIns="121900" rIns="121900" bIns="121900" rtlCol="0" anchor="t" anchorCtr="0">
            <a:noAutofit/>
          </a:bodyPr>
          <a:lstStyle/>
          <a:p>
            <a:pPr indent="-507987">
              <a:buClr>
                <a:srgbClr val="000000"/>
              </a:buClr>
              <a:buSzPct val="120000"/>
            </a:pPr>
            <a:r>
              <a:rPr lang="en-US" altLang="zh-CN" dirty="0" err="1">
                <a:solidFill>
                  <a:srgbClr val="000000"/>
                </a:solidFill>
              </a:rPr>
              <a:t>Unipartite</a:t>
            </a:r>
            <a:r>
              <a:rPr lang="en-US" altLang="zh-CN" dirty="0">
                <a:solidFill>
                  <a:srgbClr val="000000"/>
                </a:solidFill>
              </a:rPr>
              <a:t> networks</a:t>
            </a:r>
          </a:p>
          <a:p>
            <a:pPr marL="101597">
              <a:buClr>
                <a:srgbClr val="000000"/>
              </a:buClr>
              <a:buSzPct val="120000"/>
            </a:pPr>
            <a:r>
              <a:rPr lang="en-US" altLang="zh-CN" sz="2133" i="1" dirty="0">
                <a:solidFill>
                  <a:srgbClr val="000000"/>
                </a:solidFill>
              </a:rPr>
              <a:t>	- triangle counting:</a:t>
            </a:r>
            <a:r>
              <a:rPr lang="en-US" altLang="zh-CN" sz="2133" dirty="0">
                <a:solidFill>
                  <a:srgbClr val="000000"/>
                </a:solidFill>
              </a:rPr>
              <a:t> [1], [2], [3], [4], …</a:t>
            </a:r>
          </a:p>
          <a:p>
            <a:pPr marL="101597">
              <a:buClr>
                <a:srgbClr val="000000"/>
              </a:buClr>
              <a:buSzPct val="120000"/>
            </a:pPr>
            <a:r>
              <a:rPr lang="en-US" altLang="zh-CN" sz="2133" dirty="0">
                <a:solidFill>
                  <a:srgbClr val="000000"/>
                </a:solidFill>
              </a:rPr>
              <a:t>	- other motifs: 4-vertices [5], 5-vertices [6], cycles of length k [7], …</a:t>
            </a:r>
          </a:p>
          <a:p>
            <a:pPr indent="-507987">
              <a:buClr>
                <a:srgbClr val="000000"/>
              </a:buClr>
              <a:buSzPct val="120000"/>
            </a:pPr>
            <a:r>
              <a:rPr lang="en-US" altLang="zh-CN" dirty="0">
                <a:solidFill>
                  <a:srgbClr val="000000"/>
                </a:solidFill>
              </a:rPr>
              <a:t>Bipartite networks</a:t>
            </a:r>
          </a:p>
          <a:p>
            <a:pPr marL="101597">
              <a:buClr>
                <a:srgbClr val="000000"/>
              </a:buClr>
              <a:buSzPct val="120000"/>
            </a:pPr>
            <a:r>
              <a:rPr lang="en-US" altLang="zh-CN" sz="2133" dirty="0">
                <a:solidFill>
                  <a:srgbClr val="000000"/>
                </a:solidFill>
              </a:rPr>
              <a:t>	- </a:t>
            </a:r>
            <a:r>
              <a:rPr lang="en-US" altLang="zh-CN" sz="2133" i="1" dirty="0">
                <a:solidFill>
                  <a:srgbClr val="000000"/>
                </a:solidFill>
              </a:rPr>
              <a:t>butterfly counting:</a:t>
            </a:r>
            <a:r>
              <a:rPr lang="en-US" altLang="zh-CN" sz="2133" dirty="0">
                <a:solidFill>
                  <a:srgbClr val="000000"/>
                </a:solidFill>
              </a:rPr>
              <a:t> BFC-BS [8], BFC-IBS [9], …</a:t>
            </a:r>
          </a:p>
          <a:p>
            <a:pPr marL="101597">
              <a:buClr>
                <a:srgbClr val="000000"/>
              </a:buClr>
              <a:buSzPct val="120000"/>
            </a:pPr>
            <a:r>
              <a:rPr lang="en-US" altLang="zh-CN" sz="2133" dirty="0">
                <a:solidFill>
                  <a:srgbClr val="000000"/>
                </a:solidFill>
              </a:rPr>
              <a:t>	- other motifs: 3x3 biclique [10], 4-path [11], …</a:t>
            </a:r>
          </a:p>
          <a:p>
            <a:pPr indent="-507987">
              <a:buClr>
                <a:srgbClr val="000000"/>
              </a:buClr>
              <a:buSzPct val="120000"/>
            </a:pPr>
            <a:endParaRPr lang="en-US" altLang="zh-CN" sz="2133" dirty="0">
              <a:solidFill>
                <a:srgbClr val="000000"/>
              </a:solidFill>
            </a:endParaRPr>
          </a:p>
        </p:txBody>
      </p:sp>
      <p:pic>
        <p:nvPicPr>
          <p:cNvPr id="63" name="Shape 63"/>
          <p:cNvPicPr preferRelativeResize="0"/>
          <p:nvPr/>
        </p:nvPicPr>
        <p:blipFill>
          <a:blip r:embed="rId3">
            <a:alphaModFix/>
          </a:blip>
          <a:stretch>
            <a:fillRect/>
          </a:stretch>
        </p:blipFill>
        <p:spPr>
          <a:xfrm>
            <a:off x="0" y="988416"/>
            <a:ext cx="12192000" cy="85632"/>
          </a:xfrm>
          <a:prstGeom prst="rect">
            <a:avLst/>
          </a:prstGeom>
          <a:noFill/>
          <a:ln>
            <a:noFill/>
          </a:ln>
        </p:spPr>
      </p:pic>
      <p:sp>
        <p:nvSpPr>
          <p:cNvPr id="2" name="灯片编号占位符 1">
            <a:extLst>
              <a:ext uri="{FF2B5EF4-FFF2-40B4-BE49-F238E27FC236}">
                <a16:creationId xmlns:a16="http://schemas.microsoft.com/office/drawing/2014/main" id="{23649304-612B-4044-93C3-362513A40634}"/>
              </a:ext>
            </a:extLst>
          </p:cNvPr>
          <p:cNvSpPr>
            <a:spLocks noGrp="1"/>
          </p:cNvSpPr>
          <p:nvPr>
            <p:ph type="sldNum" idx="12"/>
          </p:nvPr>
        </p:nvSpPr>
        <p:spPr/>
        <p:txBody>
          <a:bodyPr/>
          <a:lstStyle/>
          <a:p>
            <a:fld id="{00000000-1234-1234-1234-123412341234}" type="slidenum">
              <a:rPr lang="en" smtClean="0"/>
              <a:pPr/>
              <a:t>124</a:t>
            </a:fld>
            <a:endParaRPr lang="en"/>
          </a:p>
        </p:txBody>
      </p:sp>
      <p:sp>
        <p:nvSpPr>
          <p:cNvPr id="7" name="矩形 6">
            <a:extLst>
              <a:ext uri="{FF2B5EF4-FFF2-40B4-BE49-F238E27FC236}">
                <a16:creationId xmlns:a16="http://schemas.microsoft.com/office/drawing/2014/main" id="{C44CEF2F-17F4-441C-AEBE-248F8CBE8871}"/>
              </a:ext>
            </a:extLst>
          </p:cNvPr>
          <p:cNvSpPr/>
          <p:nvPr/>
        </p:nvSpPr>
        <p:spPr>
          <a:xfrm>
            <a:off x="1" y="4519669"/>
            <a:ext cx="12863812" cy="2553776"/>
          </a:xfrm>
          <a:prstGeom prst="rect">
            <a:avLst/>
          </a:prstGeom>
        </p:spPr>
        <p:txBody>
          <a:bodyPr wrap="square">
            <a:spAutoFit/>
          </a:bodyPr>
          <a:lstStyle/>
          <a:p>
            <a:r>
              <a:rPr lang="en-US" altLang="zh-CN" sz="1333" dirty="0">
                <a:latin typeface="+mj-lt"/>
              </a:rPr>
              <a:t>[1] M. Al Hasan and V. S. Dave. Triangle counting in large networks: a review. Wiley Interdisciplinary Reviews: Data Mining and Knowledge Discovery, 2018.</a:t>
            </a:r>
          </a:p>
          <a:p>
            <a:r>
              <a:rPr lang="en-US" altLang="zh-CN" sz="1333" dirty="0">
                <a:solidFill>
                  <a:srgbClr val="231F20"/>
                </a:solidFill>
                <a:latin typeface="+mj-lt"/>
              </a:rPr>
              <a:t>[2] L. </a:t>
            </a:r>
            <a:r>
              <a:rPr lang="en-US" altLang="zh-CN" sz="1333" dirty="0" err="1">
                <a:solidFill>
                  <a:srgbClr val="231F20"/>
                </a:solidFill>
                <a:latin typeface="+mj-lt"/>
              </a:rPr>
              <a:t>Becchetti</a:t>
            </a:r>
            <a:r>
              <a:rPr lang="en-US" altLang="zh-CN" sz="1333" dirty="0">
                <a:solidFill>
                  <a:srgbClr val="231F20"/>
                </a:solidFill>
                <a:latin typeface="+mj-lt"/>
              </a:rPr>
              <a:t>, P. </a:t>
            </a:r>
            <a:r>
              <a:rPr lang="en-US" altLang="zh-CN" sz="1333" dirty="0" err="1">
                <a:solidFill>
                  <a:srgbClr val="231F20"/>
                </a:solidFill>
                <a:latin typeface="+mj-lt"/>
              </a:rPr>
              <a:t>Boldi</a:t>
            </a:r>
            <a:r>
              <a:rPr lang="en-US" altLang="zh-CN" sz="1333" dirty="0">
                <a:solidFill>
                  <a:srgbClr val="231F20"/>
                </a:solidFill>
                <a:latin typeface="+mj-lt"/>
              </a:rPr>
              <a:t>, C. Castillo, and A. </a:t>
            </a:r>
            <a:r>
              <a:rPr lang="en-US" altLang="zh-CN" sz="1333" dirty="0" err="1">
                <a:solidFill>
                  <a:srgbClr val="231F20"/>
                </a:solidFill>
                <a:latin typeface="+mj-lt"/>
              </a:rPr>
              <a:t>Gionis</a:t>
            </a:r>
            <a:r>
              <a:rPr lang="en-US" altLang="zh-CN" sz="1333" dirty="0">
                <a:solidFill>
                  <a:srgbClr val="231F20"/>
                </a:solidFill>
                <a:latin typeface="+mj-lt"/>
              </a:rPr>
              <a:t>. Efficient semi-streaming algorithms for local triangle counting in massive graphs. In KDD,2008.</a:t>
            </a:r>
          </a:p>
          <a:p>
            <a:r>
              <a:rPr lang="en-US" altLang="zh-CN" sz="1333" dirty="0">
                <a:latin typeface="+mj-lt"/>
              </a:rPr>
              <a:t>[3] L. Chang, C. Zhang, X. Lin, and L. Qin. Scalable top-k structural diversity search. In ICDE, 2017.</a:t>
            </a:r>
          </a:p>
          <a:p>
            <a:r>
              <a:rPr lang="en-US" altLang="zh-CN" sz="1333" dirty="0">
                <a:latin typeface="+mj-lt"/>
              </a:rPr>
              <a:t>[4] X. Hu, Y. Tao, and C.-W. Chung. Massive graph triangulation. In SIGMOD, 2013.</a:t>
            </a:r>
            <a:br>
              <a:rPr lang="en-US" altLang="zh-CN" sz="1333" dirty="0">
                <a:latin typeface="+mj-lt"/>
              </a:rPr>
            </a:br>
            <a:r>
              <a:rPr lang="en-US" altLang="zh-CN" sz="1333" dirty="0">
                <a:latin typeface="+mj-lt"/>
              </a:rPr>
              <a:t>[5] M. Jha, C. </a:t>
            </a:r>
            <a:r>
              <a:rPr lang="en-US" altLang="zh-CN" sz="1333" dirty="0" err="1">
                <a:latin typeface="+mj-lt"/>
              </a:rPr>
              <a:t>Seshadhri</a:t>
            </a:r>
            <a:r>
              <a:rPr lang="en-US" altLang="zh-CN" sz="1333" dirty="0">
                <a:latin typeface="+mj-lt"/>
              </a:rPr>
              <a:t>, and A. Pinar. Path sampling: A fast and provable method for estimating 4-vertex subgraph counts. In WWW, 2015.</a:t>
            </a:r>
            <a:br>
              <a:rPr lang="en-US" altLang="zh-CN" sz="1333" dirty="0">
                <a:latin typeface="+mj-lt"/>
              </a:rPr>
            </a:br>
            <a:r>
              <a:rPr lang="en-US" altLang="zh-CN" sz="1333" dirty="0">
                <a:latin typeface="+mj-lt"/>
              </a:rPr>
              <a:t>[6] A. Pinar, C. </a:t>
            </a:r>
            <a:r>
              <a:rPr lang="en-US" altLang="zh-CN" sz="1333" dirty="0" err="1">
                <a:latin typeface="+mj-lt"/>
              </a:rPr>
              <a:t>Seshadhri</a:t>
            </a:r>
            <a:r>
              <a:rPr lang="en-US" altLang="zh-CN" sz="1333" dirty="0">
                <a:latin typeface="+mj-lt"/>
              </a:rPr>
              <a:t>, and V. Vishal. Escape: Efficiently counting all 5-vertex subgraphs. In WWW, 2017.</a:t>
            </a:r>
          </a:p>
          <a:p>
            <a:r>
              <a:rPr lang="en-US" altLang="zh-CN" sz="1333" dirty="0">
                <a:latin typeface="+mj-lt"/>
              </a:rPr>
              <a:t>[7] N. Alon, R. </a:t>
            </a:r>
            <a:r>
              <a:rPr lang="en-US" altLang="zh-CN" sz="1333" dirty="0" err="1">
                <a:latin typeface="+mj-lt"/>
              </a:rPr>
              <a:t>Yuster</a:t>
            </a:r>
            <a:r>
              <a:rPr lang="en-US" altLang="zh-CN" sz="1333" dirty="0">
                <a:latin typeface="+mj-lt"/>
              </a:rPr>
              <a:t>, and U. Zwick. Finding and counting given length cycles. Algorithmica,1997.</a:t>
            </a:r>
            <a:endParaRPr lang="en-US" altLang="zh-CN" sz="1333" dirty="0"/>
          </a:p>
          <a:p>
            <a:r>
              <a:rPr lang="en-US" altLang="zh-CN" sz="1333" dirty="0"/>
              <a:t>[8] J. Wang, A. W.-C. Fu, and J. Cheng. Rectangle counting in large bipartite graphs. In </a:t>
            </a:r>
            <a:r>
              <a:rPr lang="en-US" altLang="zh-CN" sz="1333" dirty="0" err="1"/>
              <a:t>BigData</a:t>
            </a:r>
            <a:r>
              <a:rPr lang="en-US" altLang="zh-CN" sz="1333" dirty="0"/>
              <a:t> Congress, 2014.</a:t>
            </a:r>
          </a:p>
          <a:p>
            <a:r>
              <a:rPr lang="en-US" altLang="zh-CN" sz="1333" dirty="0"/>
              <a:t>[9] S.-V. </a:t>
            </a:r>
            <a:r>
              <a:rPr lang="en-US" altLang="zh-CN" sz="1333" dirty="0" err="1"/>
              <a:t>Sanei</a:t>
            </a:r>
            <a:r>
              <a:rPr lang="en-US" altLang="zh-CN" sz="1333" dirty="0"/>
              <a:t>-Mehri, A. E. </a:t>
            </a:r>
            <a:r>
              <a:rPr lang="en-US" altLang="zh-CN" sz="1333" dirty="0" err="1"/>
              <a:t>Sariyuce</a:t>
            </a:r>
            <a:r>
              <a:rPr lang="en-US" altLang="zh-CN" sz="1333" dirty="0"/>
              <a:t>, and S. </a:t>
            </a:r>
            <a:r>
              <a:rPr lang="en-US" altLang="zh-CN" sz="1333" dirty="0" err="1"/>
              <a:t>Tirthapura</a:t>
            </a:r>
            <a:r>
              <a:rPr lang="en-US" altLang="zh-CN" sz="1333" dirty="0"/>
              <a:t>. Butterfly counting in bipartite networks. In KDD, 2018.</a:t>
            </a:r>
          </a:p>
          <a:p>
            <a:r>
              <a:rPr lang="en-US" altLang="zh-CN" sz="1333" dirty="0"/>
              <a:t>[10] S. P. </a:t>
            </a:r>
            <a:r>
              <a:rPr lang="en-US" altLang="zh-CN" sz="1333" dirty="0" err="1"/>
              <a:t>Borgatti</a:t>
            </a:r>
            <a:r>
              <a:rPr lang="en-US" altLang="zh-CN" sz="1333" dirty="0"/>
              <a:t> and M. G. Everett. Network analysis of 2-mode data. Social networks, 1997.</a:t>
            </a:r>
          </a:p>
          <a:p>
            <a:r>
              <a:rPr lang="en-US" altLang="zh-CN" sz="1333" dirty="0"/>
              <a:t>[11] T. </a:t>
            </a:r>
            <a:r>
              <a:rPr lang="en-US" altLang="zh-CN" sz="1333" dirty="0" err="1"/>
              <a:t>Opsahl</a:t>
            </a:r>
            <a:r>
              <a:rPr lang="en-US" altLang="zh-CN" sz="1333" dirty="0"/>
              <a:t>. Triadic closure in two-mode networks: Redefining the global and local clustering coefficients. Social Networks, 2013.</a:t>
            </a:r>
            <a:endParaRPr lang="zh-CN" altLang="en-US" sz="1333" dirty="0"/>
          </a:p>
          <a:p>
            <a:endParaRPr lang="zh-CN" altLang="en-US" sz="1333" dirty="0">
              <a:latin typeface="+mj-lt"/>
            </a:endParaRPr>
          </a:p>
        </p:txBody>
      </p:sp>
      <p:grpSp>
        <p:nvGrpSpPr>
          <p:cNvPr id="9" name="组合 8">
            <a:extLst>
              <a:ext uri="{FF2B5EF4-FFF2-40B4-BE49-F238E27FC236}">
                <a16:creationId xmlns:a16="http://schemas.microsoft.com/office/drawing/2014/main" id="{3A167BE8-682F-4426-ADE0-DE2B452F95DE}"/>
              </a:ext>
            </a:extLst>
          </p:cNvPr>
          <p:cNvGrpSpPr/>
          <p:nvPr/>
        </p:nvGrpSpPr>
        <p:grpSpPr>
          <a:xfrm>
            <a:off x="4037163" y="3741400"/>
            <a:ext cx="6019860" cy="420564"/>
            <a:chOff x="3096883" y="2926820"/>
            <a:chExt cx="4514895" cy="315423"/>
          </a:xfrm>
        </p:grpSpPr>
        <p:sp>
          <p:nvSpPr>
            <p:cNvPr id="5" name="矩形 4">
              <a:extLst>
                <a:ext uri="{FF2B5EF4-FFF2-40B4-BE49-F238E27FC236}">
                  <a16:creationId xmlns:a16="http://schemas.microsoft.com/office/drawing/2014/main" id="{C5572945-F46E-4387-8264-C05ADD109621}"/>
                </a:ext>
              </a:extLst>
            </p:cNvPr>
            <p:cNvSpPr/>
            <p:nvPr/>
          </p:nvSpPr>
          <p:spPr>
            <a:xfrm>
              <a:off x="6166430" y="2926820"/>
              <a:ext cx="1445348" cy="315423"/>
            </a:xfrm>
            <a:prstGeom prst="rect">
              <a:avLst/>
            </a:prstGeom>
          </p:spPr>
          <p:txBody>
            <a:bodyPr wrap="none">
              <a:spAutoFit/>
            </a:bodyPr>
            <a:lstStyle/>
            <a:p>
              <a:r>
                <a:rPr lang="en-US" altLang="zh-CN" sz="2133" dirty="0">
                  <a:solidFill>
                    <a:srgbClr val="FF0000"/>
                  </a:solidFill>
                </a:rPr>
                <a:t>State-of-the-art</a:t>
              </a:r>
              <a:endParaRPr lang="zh-CN" altLang="en-US" sz="2133" dirty="0">
                <a:solidFill>
                  <a:srgbClr val="FF0000"/>
                </a:solidFill>
              </a:endParaRPr>
            </a:p>
          </p:txBody>
        </p:sp>
        <p:cxnSp>
          <p:nvCxnSpPr>
            <p:cNvPr id="8" name="直接箭头连接符 7">
              <a:extLst>
                <a:ext uri="{FF2B5EF4-FFF2-40B4-BE49-F238E27FC236}">
                  <a16:creationId xmlns:a16="http://schemas.microsoft.com/office/drawing/2014/main" id="{0406C996-BAD1-4C4F-8077-C39737295FED}"/>
                </a:ext>
              </a:extLst>
            </p:cNvPr>
            <p:cNvCxnSpPr/>
            <p:nvPr/>
          </p:nvCxnSpPr>
          <p:spPr>
            <a:xfrm>
              <a:off x="3096883" y="3114136"/>
              <a:ext cx="306237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17919729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Shape 60"/>
          <p:cNvSpPr txBox="1">
            <a:spLocks noGrp="1"/>
          </p:cNvSpPr>
          <p:nvPr>
            <p:ph type="title"/>
          </p:nvPr>
        </p:nvSpPr>
        <p:spPr>
          <a:xfrm>
            <a:off x="415601" y="267634"/>
            <a:ext cx="11360799" cy="763599"/>
          </a:xfrm>
          <a:prstGeom prst="rect">
            <a:avLst/>
          </a:prstGeom>
        </p:spPr>
        <p:txBody>
          <a:bodyPr spcFirstLastPara="1" vert="horz" wrap="square" lIns="121900" tIns="121900" rIns="121900" bIns="121900" rtlCol="0" anchor="t" anchorCtr="0">
            <a:noAutofit/>
          </a:bodyPr>
          <a:lstStyle/>
          <a:p>
            <a:pPr lvl="0"/>
            <a:r>
              <a:rPr lang="en-US" altLang="zh-CN" dirty="0">
                <a:solidFill>
                  <a:srgbClr val="000000"/>
                </a:solidFill>
              </a:rPr>
              <a:t>State-of-the-art</a:t>
            </a:r>
            <a:endParaRPr lang="en" sz="3200" dirty="0"/>
          </a:p>
        </p:txBody>
      </p:sp>
      <p:pic>
        <p:nvPicPr>
          <p:cNvPr id="63" name="Shape 63"/>
          <p:cNvPicPr preferRelativeResize="0"/>
          <p:nvPr/>
        </p:nvPicPr>
        <p:blipFill>
          <a:blip r:embed="rId3">
            <a:alphaModFix/>
          </a:blip>
          <a:stretch>
            <a:fillRect/>
          </a:stretch>
        </p:blipFill>
        <p:spPr>
          <a:xfrm>
            <a:off x="0" y="988416"/>
            <a:ext cx="12192000" cy="85632"/>
          </a:xfrm>
          <a:prstGeom prst="rect">
            <a:avLst/>
          </a:prstGeom>
          <a:noFill/>
          <a:ln>
            <a:noFill/>
          </a:ln>
        </p:spPr>
      </p:pic>
      <p:sp>
        <p:nvSpPr>
          <p:cNvPr id="2" name="灯片编号占位符 1">
            <a:extLst>
              <a:ext uri="{FF2B5EF4-FFF2-40B4-BE49-F238E27FC236}">
                <a16:creationId xmlns:a16="http://schemas.microsoft.com/office/drawing/2014/main" id="{23649304-612B-4044-93C3-362513A40634}"/>
              </a:ext>
            </a:extLst>
          </p:cNvPr>
          <p:cNvSpPr>
            <a:spLocks noGrp="1"/>
          </p:cNvSpPr>
          <p:nvPr>
            <p:ph type="sldNum" idx="12"/>
          </p:nvPr>
        </p:nvSpPr>
        <p:spPr/>
        <p:txBody>
          <a:bodyPr/>
          <a:lstStyle/>
          <a:p>
            <a:fld id="{00000000-1234-1234-1234-123412341234}" type="slidenum">
              <a:rPr lang="en" smtClean="0"/>
              <a:pPr/>
              <a:t>125</a:t>
            </a:fld>
            <a:endParaRPr lang="en"/>
          </a:p>
        </p:txBody>
      </p:sp>
      <p:sp>
        <p:nvSpPr>
          <p:cNvPr id="110" name="Shape 61">
            <a:extLst>
              <a:ext uri="{FF2B5EF4-FFF2-40B4-BE49-F238E27FC236}">
                <a16:creationId xmlns:a16="http://schemas.microsoft.com/office/drawing/2014/main" id="{DCDF20B3-0B18-44F0-BB88-4DD27D1CAFAB}"/>
              </a:ext>
            </a:extLst>
          </p:cNvPr>
          <p:cNvSpPr txBox="1">
            <a:spLocks noGrp="1"/>
          </p:cNvSpPr>
          <p:nvPr/>
        </p:nvSpPr>
        <p:spPr>
          <a:xfrm>
            <a:off x="149826" y="1013365"/>
            <a:ext cx="4209388" cy="1517051"/>
          </a:xfrm>
          <a:prstGeom prst="rect">
            <a:avLst/>
          </a:prstGeom>
          <a:noFill/>
          <a:ln>
            <a:noFill/>
          </a:ln>
        </p:spPr>
        <p:txBody>
          <a:bodyPr lIns="121900" tIns="121900" rIns="121900" bIns="121900" anchor="t"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1600"/>
              </a:spcAft>
              <a:buClr>
                <a:schemeClr val="dk2"/>
              </a:buClr>
              <a:buSzPct val="100000"/>
              <a:buNone/>
              <a:defRPr sz="1800" b="0" i="0" u="none" strike="noStrike" cap="none">
                <a:solidFill>
                  <a:schemeClr val="dk2"/>
                </a:solidFill>
                <a:latin typeface="Arial"/>
                <a:ea typeface="Arial"/>
                <a:cs typeface="Arial"/>
                <a:sym typeface="Arial"/>
                <a:rtl val="0"/>
              </a:defRPr>
            </a:lvl1pPr>
            <a:lvl2pPr marR="0" lvl="1"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rtl val="0"/>
              </a:defRPr>
            </a:lvl2pPr>
            <a:lvl3pPr marR="0" lvl="2"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rtl val="0"/>
              </a:defRPr>
            </a:lvl3pPr>
            <a:lvl4pPr marR="0" lvl="3"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rtl val="0"/>
              </a:defRPr>
            </a:lvl4pPr>
            <a:lvl5pPr marR="0" lvl="4"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rtl val="0"/>
              </a:defRPr>
            </a:lvl5pPr>
            <a:lvl6pPr marR="0" lvl="5"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rtl val="0"/>
              </a:defRPr>
            </a:lvl6pPr>
            <a:lvl7pPr marR="0" lvl="6"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rtl val="0"/>
              </a:defRPr>
            </a:lvl7pPr>
            <a:lvl8pPr marR="0" lvl="7"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rtl val="0"/>
              </a:defRPr>
            </a:lvl8pPr>
            <a:lvl9pPr marR="0" lvl="8"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rtl val="0"/>
              </a:defRPr>
            </a:lvl9pPr>
          </a:lstStyle>
          <a:p>
            <a:pPr marL="609585" indent="-507987">
              <a:buClr>
                <a:srgbClr val="000000"/>
              </a:buClr>
              <a:buSzPct val="120000"/>
              <a:buChar char="●"/>
            </a:pPr>
            <a:r>
              <a:rPr lang="en-US" altLang="zh-CN" sz="2400" kern="1200" dirty="0">
                <a:solidFill>
                  <a:schemeClr val="tx1"/>
                </a:solidFill>
              </a:rPr>
              <a:t>BFC-BS &amp; BFC-IBS</a:t>
            </a:r>
          </a:p>
        </p:txBody>
      </p:sp>
      <p:cxnSp>
        <p:nvCxnSpPr>
          <p:cNvPr id="49" name="直接连接符 48">
            <a:extLst>
              <a:ext uri="{FF2B5EF4-FFF2-40B4-BE49-F238E27FC236}">
                <a16:creationId xmlns:a16="http://schemas.microsoft.com/office/drawing/2014/main" id="{ED1D9B58-FB9C-46A3-916A-83BDC793305F}"/>
              </a:ext>
            </a:extLst>
          </p:cNvPr>
          <p:cNvCxnSpPr>
            <a:cxnSpLocks/>
            <a:stCxn id="125" idx="0"/>
            <a:endCxn id="122" idx="4"/>
          </p:cNvCxnSpPr>
          <p:nvPr/>
        </p:nvCxnSpPr>
        <p:spPr>
          <a:xfrm flipV="1">
            <a:off x="6828257" y="2926928"/>
            <a:ext cx="2179263" cy="1345573"/>
          </a:xfrm>
          <a:prstGeom prst="line">
            <a:avLst/>
          </a:prstGeom>
          <a:ln w="11176">
            <a:solidFill>
              <a:srgbClr val="000000"/>
            </a:solidFill>
          </a:ln>
        </p:spPr>
        <p:style>
          <a:lnRef idx="1">
            <a:schemeClr val="dk1"/>
          </a:lnRef>
          <a:fillRef idx="0">
            <a:schemeClr val="dk1"/>
          </a:fillRef>
          <a:effectRef idx="0">
            <a:schemeClr val="dk1"/>
          </a:effectRef>
          <a:fontRef idx="minor">
            <a:schemeClr val="tx1"/>
          </a:fontRef>
        </p:style>
      </p:cxnSp>
      <p:cxnSp>
        <p:nvCxnSpPr>
          <p:cNvPr id="50" name="直接连接符 49">
            <a:extLst>
              <a:ext uri="{FF2B5EF4-FFF2-40B4-BE49-F238E27FC236}">
                <a16:creationId xmlns:a16="http://schemas.microsoft.com/office/drawing/2014/main" id="{A5677AED-C739-4017-872F-C0616230E07B}"/>
              </a:ext>
            </a:extLst>
          </p:cNvPr>
          <p:cNvCxnSpPr>
            <a:cxnSpLocks/>
            <a:stCxn id="126" idx="7"/>
            <a:endCxn id="123" idx="4"/>
          </p:cNvCxnSpPr>
          <p:nvPr/>
        </p:nvCxnSpPr>
        <p:spPr>
          <a:xfrm flipV="1">
            <a:off x="8293713" y="2926929"/>
            <a:ext cx="2153807" cy="1354076"/>
          </a:xfrm>
          <a:prstGeom prst="line">
            <a:avLst/>
          </a:prstGeom>
          <a:ln w="11176">
            <a:solidFill>
              <a:srgbClr val="000000"/>
            </a:solidFill>
          </a:ln>
        </p:spPr>
        <p:style>
          <a:lnRef idx="1">
            <a:schemeClr val="dk1"/>
          </a:lnRef>
          <a:fillRef idx="0">
            <a:schemeClr val="dk1"/>
          </a:fillRef>
          <a:effectRef idx="0">
            <a:schemeClr val="dk1"/>
          </a:effectRef>
          <a:fontRef idx="minor">
            <a:schemeClr val="tx1"/>
          </a:fontRef>
        </p:style>
      </p:cxnSp>
      <p:cxnSp>
        <p:nvCxnSpPr>
          <p:cNvPr id="52" name="直接连接符 51">
            <a:extLst>
              <a:ext uri="{FF2B5EF4-FFF2-40B4-BE49-F238E27FC236}">
                <a16:creationId xmlns:a16="http://schemas.microsoft.com/office/drawing/2014/main" id="{9E585E1E-ADFC-48C5-8901-7A2AA7B1CA71}"/>
              </a:ext>
            </a:extLst>
          </p:cNvPr>
          <p:cNvCxnSpPr>
            <a:cxnSpLocks/>
            <a:stCxn id="128" idx="0"/>
            <a:endCxn id="123" idx="4"/>
          </p:cNvCxnSpPr>
          <p:nvPr/>
        </p:nvCxnSpPr>
        <p:spPr>
          <a:xfrm flipH="1" flipV="1">
            <a:off x="10447520" y="2926929"/>
            <a:ext cx="700737" cy="1343532"/>
          </a:xfrm>
          <a:prstGeom prst="line">
            <a:avLst/>
          </a:prstGeom>
          <a:ln w="11176">
            <a:solidFill>
              <a:srgbClr val="000000"/>
            </a:solidFill>
          </a:ln>
        </p:spPr>
        <p:style>
          <a:lnRef idx="1">
            <a:schemeClr val="dk1"/>
          </a:lnRef>
          <a:fillRef idx="0">
            <a:schemeClr val="dk1"/>
          </a:fillRef>
          <a:effectRef idx="0">
            <a:schemeClr val="dk1"/>
          </a:effectRef>
          <a:fontRef idx="minor">
            <a:schemeClr val="tx1"/>
          </a:fontRef>
        </p:style>
      </p:cxnSp>
      <p:cxnSp>
        <p:nvCxnSpPr>
          <p:cNvPr id="53" name="直接连接符 52">
            <a:extLst>
              <a:ext uri="{FF2B5EF4-FFF2-40B4-BE49-F238E27FC236}">
                <a16:creationId xmlns:a16="http://schemas.microsoft.com/office/drawing/2014/main" id="{841B6FD9-FEC2-4200-93BA-E2936CF411DE}"/>
              </a:ext>
            </a:extLst>
          </p:cNvPr>
          <p:cNvCxnSpPr>
            <a:cxnSpLocks/>
            <a:stCxn id="126" idx="7"/>
            <a:endCxn id="122" idx="4"/>
          </p:cNvCxnSpPr>
          <p:nvPr/>
        </p:nvCxnSpPr>
        <p:spPr>
          <a:xfrm flipV="1">
            <a:off x="8293713" y="2926929"/>
            <a:ext cx="713807" cy="1354076"/>
          </a:xfrm>
          <a:prstGeom prst="line">
            <a:avLst/>
          </a:prstGeom>
          <a:ln w="11176">
            <a:solidFill>
              <a:srgbClr val="000000"/>
            </a:solidFill>
          </a:ln>
        </p:spPr>
        <p:style>
          <a:lnRef idx="1">
            <a:schemeClr val="dk1"/>
          </a:lnRef>
          <a:fillRef idx="0">
            <a:schemeClr val="dk1"/>
          </a:fillRef>
          <a:effectRef idx="0">
            <a:schemeClr val="dk1"/>
          </a:effectRef>
          <a:fontRef idx="minor">
            <a:schemeClr val="tx1"/>
          </a:fontRef>
        </p:style>
      </p:cxnSp>
      <p:cxnSp>
        <p:nvCxnSpPr>
          <p:cNvPr id="54" name="直接连接符 53">
            <a:extLst>
              <a:ext uri="{FF2B5EF4-FFF2-40B4-BE49-F238E27FC236}">
                <a16:creationId xmlns:a16="http://schemas.microsoft.com/office/drawing/2014/main" id="{814FB401-F210-4E6A-850B-AEB04A460A6B}"/>
              </a:ext>
            </a:extLst>
          </p:cNvPr>
          <p:cNvCxnSpPr>
            <a:cxnSpLocks/>
            <a:stCxn id="124" idx="0"/>
            <a:endCxn id="121" idx="4"/>
          </p:cNvCxnSpPr>
          <p:nvPr/>
        </p:nvCxnSpPr>
        <p:spPr>
          <a:xfrm flipV="1">
            <a:off x="5388257" y="2926929"/>
            <a:ext cx="2204719" cy="1343532"/>
          </a:xfrm>
          <a:prstGeom prst="line">
            <a:avLst/>
          </a:prstGeom>
          <a:ln w="11176">
            <a:solidFill>
              <a:srgbClr val="000000"/>
            </a:solidFill>
          </a:ln>
        </p:spPr>
        <p:style>
          <a:lnRef idx="1">
            <a:schemeClr val="dk1"/>
          </a:lnRef>
          <a:fillRef idx="0">
            <a:schemeClr val="dk1"/>
          </a:fillRef>
          <a:effectRef idx="0">
            <a:schemeClr val="dk1"/>
          </a:effectRef>
          <a:fontRef idx="minor">
            <a:schemeClr val="tx1"/>
          </a:fontRef>
        </p:style>
      </p:cxnSp>
      <p:cxnSp>
        <p:nvCxnSpPr>
          <p:cNvPr id="55" name="直接连接符 54">
            <a:extLst>
              <a:ext uri="{FF2B5EF4-FFF2-40B4-BE49-F238E27FC236}">
                <a16:creationId xmlns:a16="http://schemas.microsoft.com/office/drawing/2014/main" id="{091BAE27-424C-4E56-AEE5-865765D419C9}"/>
              </a:ext>
            </a:extLst>
          </p:cNvPr>
          <p:cNvCxnSpPr>
            <a:cxnSpLocks/>
            <a:stCxn id="124" idx="0"/>
            <a:endCxn id="120" idx="4"/>
          </p:cNvCxnSpPr>
          <p:nvPr/>
        </p:nvCxnSpPr>
        <p:spPr>
          <a:xfrm flipV="1">
            <a:off x="5388257" y="2926929"/>
            <a:ext cx="739263" cy="1343532"/>
          </a:xfrm>
          <a:prstGeom prst="line">
            <a:avLst/>
          </a:prstGeom>
          <a:ln w="11176">
            <a:solidFill>
              <a:srgbClr val="000000"/>
            </a:solidFill>
          </a:ln>
        </p:spPr>
        <p:style>
          <a:lnRef idx="1">
            <a:schemeClr val="dk1"/>
          </a:lnRef>
          <a:fillRef idx="0">
            <a:schemeClr val="dk1"/>
          </a:fillRef>
          <a:effectRef idx="0">
            <a:schemeClr val="dk1"/>
          </a:effectRef>
          <a:fontRef idx="minor">
            <a:schemeClr val="tx1"/>
          </a:fontRef>
        </p:style>
      </p:cxnSp>
      <p:cxnSp>
        <p:nvCxnSpPr>
          <p:cNvPr id="56" name="直接连接符 55">
            <a:extLst>
              <a:ext uri="{FF2B5EF4-FFF2-40B4-BE49-F238E27FC236}">
                <a16:creationId xmlns:a16="http://schemas.microsoft.com/office/drawing/2014/main" id="{0F32B56E-FA70-4EA2-B2F9-9E39924588ED}"/>
              </a:ext>
            </a:extLst>
          </p:cNvPr>
          <p:cNvCxnSpPr>
            <a:cxnSpLocks/>
            <a:stCxn id="127" idx="5"/>
            <a:endCxn id="122" idx="4"/>
          </p:cNvCxnSpPr>
          <p:nvPr/>
        </p:nvCxnSpPr>
        <p:spPr>
          <a:xfrm flipH="1" flipV="1">
            <a:off x="9007520" y="2926929"/>
            <a:ext cx="726193" cy="1406052"/>
          </a:xfrm>
          <a:prstGeom prst="line">
            <a:avLst/>
          </a:prstGeom>
          <a:ln w="11176">
            <a:solidFill>
              <a:srgbClr val="000000"/>
            </a:solidFill>
          </a:ln>
        </p:spPr>
        <p:style>
          <a:lnRef idx="1">
            <a:schemeClr val="dk1"/>
          </a:lnRef>
          <a:fillRef idx="0">
            <a:schemeClr val="dk1"/>
          </a:fillRef>
          <a:effectRef idx="0">
            <a:schemeClr val="dk1"/>
          </a:effectRef>
          <a:fontRef idx="minor">
            <a:schemeClr val="tx1"/>
          </a:fontRef>
        </p:style>
      </p:cxnSp>
      <p:cxnSp>
        <p:nvCxnSpPr>
          <p:cNvPr id="57" name="直接连接符 56">
            <a:extLst>
              <a:ext uri="{FF2B5EF4-FFF2-40B4-BE49-F238E27FC236}">
                <a16:creationId xmlns:a16="http://schemas.microsoft.com/office/drawing/2014/main" id="{00E7AC56-0CF3-4F49-9FB6-E337B52D2C9B}"/>
              </a:ext>
            </a:extLst>
          </p:cNvPr>
          <p:cNvCxnSpPr>
            <a:cxnSpLocks/>
            <a:stCxn id="125" idx="0"/>
            <a:endCxn id="120" idx="4"/>
          </p:cNvCxnSpPr>
          <p:nvPr/>
        </p:nvCxnSpPr>
        <p:spPr>
          <a:xfrm flipH="1" flipV="1">
            <a:off x="6127520" y="2926928"/>
            <a:ext cx="700737" cy="1345573"/>
          </a:xfrm>
          <a:prstGeom prst="line">
            <a:avLst/>
          </a:prstGeom>
          <a:ln w="11176">
            <a:solidFill>
              <a:srgbClr val="000000"/>
            </a:solidFill>
          </a:ln>
        </p:spPr>
        <p:style>
          <a:lnRef idx="1">
            <a:schemeClr val="dk1"/>
          </a:lnRef>
          <a:fillRef idx="0">
            <a:schemeClr val="dk1"/>
          </a:fillRef>
          <a:effectRef idx="0">
            <a:schemeClr val="dk1"/>
          </a:effectRef>
          <a:fontRef idx="minor">
            <a:schemeClr val="tx1"/>
          </a:fontRef>
        </p:style>
      </p:cxnSp>
      <p:cxnSp>
        <p:nvCxnSpPr>
          <p:cNvPr id="58" name="直接连接符 57">
            <a:extLst>
              <a:ext uri="{FF2B5EF4-FFF2-40B4-BE49-F238E27FC236}">
                <a16:creationId xmlns:a16="http://schemas.microsoft.com/office/drawing/2014/main" id="{AA8D22E3-379E-4F71-AE81-06F7F0B4BFF3}"/>
              </a:ext>
            </a:extLst>
          </p:cNvPr>
          <p:cNvCxnSpPr>
            <a:cxnSpLocks/>
            <a:stCxn id="125" idx="0"/>
            <a:endCxn id="121" idx="4"/>
          </p:cNvCxnSpPr>
          <p:nvPr/>
        </p:nvCxnSpPr>
        <p:spPr>
          <a:xfrm flipV="1">
            <a:off x="6828257" y="2926928"/>
            <a:ext cx="764719" cy="1345573"/>
          </a:xfrm>
          <a:prstGeom prst="line">
            <a:avLst/>
          </a:prstGeom>
          <a:ln w="11176">
            <a:solidFill>
              <a:srgbClr val="000000"/>
            </a:solidFill>
          </a:ln>
        </p:spPr>
        <p:style>
          <a:lnRef idx="1">
            <a:schemeClr val="dk1"/>
          </a:lnRef>
          <a:fillRef idx="0">
            <a:schemeClr val="dk1"/>
          </a:fillRef>
          <a:effectRef idx="0">
            <a:schemeClr val="dk1"/>
          </a:effectRef>
          <a:fontRef idx="minor">
            <a:schemeClr val="tx1"/>
          </a:fontRef>
        </p:style>
      </p:cxnSp>
      <p:cxnSp>
        <p:nvCxnSpPr>
          <p:cNvPr id="59" name="直接连接符 58">
            <a:extLst>
              <a:ext uri="{FF2B5EF4-FFF2-40B4-BE49-F238E27FC236}">
                <a16:creationId xmlns:a16="http://schemas.microsoft.com/office/drawing/2014/main" id="{E0CAE791-00AD-4065-9EC7-C295F2AEF364}"/>
              </a:ext>
            </a:extLst>
          </p:cNvPr>
          <p:cNvCxnSpPr>
            <a:cxnSpLocks/>
            <a:stCxn id="124" idx="7"/>
            <a:endCxn id="122" idx="4"/>
          </p:cNvCxnSpPr>
          <p:nvPr/>
        </p:nvCxnSpPr>
        <p:spPr>
          <a:xfrm flipV="1">
            <a:off x="5413713" y="2926929"/>
            <a:ext cx="3593807" cy="1354076"/>
          </a:xfrm>
          <a:prstGeom prst="line">
            <a:avLst/>
          </a:prstGeom>
          <a:ln w="11176">
            <a:solidFill>
              <a:srgbClr val="000000"/>
            </a:solidFill>
          </a:ln>
        </p:spPr>
        <p:style>
          <a:lnRef idx="1">
            <a:schemeClr val="dk1"/>
          </a:lnRef>
          <a:fillRef idx="0">
            <a:schemeClr val="dk1"/>
          </a:fillRef>
          <a:effectRef idx="0">
            <a:schemeClr val="dk1"/>
          </a:effectRef>
          <a:fontRef idx="minor">
            <a:schemeClr val="tx1"/>
          </a:fontRef>
        </p:style>
      </p:cxnSp>
      <p:pic>
        <p:nvPicPr>
          <p:cNvPr id="62" name="图形 124">
            <a:extLst>
              <a:ext uri="{FF2B5EF4-FFF2-40B4-BE49-F238E27FC236}">
                <a16:creationId xmlns:a16="http://schemas.microsoft.com/office/drawing/2014/main" id="{248D583F-C369-4C41-8C09-5F32E0B9BD3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822752" y="2152769"/>
            <a:ext cx="627048" cy="623928"/>
          </a:xfrm>
          <a:prstGeom prst="rect">
            <a:avLst/>
          </a:prstGeom>
        </p:spPr>
      </p:pic>
      <p:pic>
        <p:nvPicPr>
          <p:cNvPr id="66" name="图形 65">
            <a:extLst>
              <a:ext uri="{FF2B5EF4-FFF2-40B4-BE49-F238E27FC236}">
                <a16:creationId xmlns:a16="http://schemas.microsoft.com/office/drawing/2014/main" id="{99FE1392-DC33-423F-B9C3-58A8B3CFADF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137299" y="4433435"/>
            <a:ext cx="501915" cy="501915"/>
          </a:xfrm>
          <a:prstGeom prst="rect">
            <a:avLst/>
          </a:prstGeom>
        </p:spPr>
      </p:pic>
      <p:sp>
        <p:nvSpPr>
          <p:cNvPr id="67" name="文本框 66">
            <a:extLst>
              <a:ext uri="{FF2B5EF4-FFF2-40B4-BE49-F238E27FC236}">
                <a16:creationId xmlns:a16="http://schemas.microsoft.com/office/drawing/2014/main" id="{BF65E4C6-42E2-4C11-8553-A0592388CAF3}"/>
              </a:ext>
            </a:extLst>
          </p:cNvPr>
          <p:cNvSpPr txBox="1"/>
          <p:nvPr/>
        </p:nvSpPr>
        <p:spPr>
          <a:xfrm>
            <a:off x="5495755" y="1651290"/>
            <a:ext cx="1286704" cy="461665"/>
          </a:xfrm>
          <a:prstGeom prst="rect">
            <a:avLst/>
          </a:prstGeom>
          <a:noFill/>
          <a:ln>
            <a:noFill/>
          </a:ln>
        </p:spPr>
        <p:txBody>
          <a:bodyPr wrap="square" rtlCol="0">
            <a:spAutoFit/>
          </a:bodyPr>
          <a:lstStyle/>
          <a:p>
            <a:pPr algn="ctr"/>
            <a:r>
              <a:rPr lang="en-US" altLang="zh-CN" sz="2400" dirty="0">
                <a:solidFill>
                  <a:schemeClr val="tx1"/>
                </a:solidFill>
                <a:latin typeface="Times New Roman" panose="02020603050405020304" pitchFamily="18" charset="0"/>
                <a:cs typeface="Times New Roman" panose="02020603050405020304" pitchFamily="18" charset="0"/>
              </a:rPr>
              <a:t>(Adam)</a:t>
            </a:r>
            <a:endParaRPr lang="zh-CN" altLang="en-US" sz="1200" dirty="0">
              <a:solidFill>
                <a:schemeClr val="tx1"/>
              </a:solidFill>
              <a:latin typeface="Times New Roman" panose="02020603050405020304" pitchFamily="18" charset="0"/>
              <a:cs typeface="Times New Roman" panose="02020603050405020304" pitchFamily="18" charset="0"/>
            </a:endParaRPr>
          </a:p>
        </p:txBody>
      </p:sp>
      <p:sp>
        <p:nvSpPr>
          <p:cNvPr id="68" name="文本框 67">
            <a:extLst>
              <a:ext uri="{FF2B5EF4-FFF2-40B4-BE49-F238E27FC236}">
                <a16:creationId xmlns:a16="http://schemas.microsoft.com/office/drawing/2014/main" id="{CB7DB292-828C-4A8D-9406-B069487953D8}"/>
              </a:ext>
            </a:extLst>
          </p:cNvPr>
          <p:cNvSpPr txBox="1"/>
          <p:nvPr/>
        </p:nvSpPr>
        <p:spPr>
          <a:xfrm>
            <a:off x="7031925" y="1651290"/>
            <a:ext cx="1152875" cy="461665"/>
          </a:xfrm>
          <a:prstGeom prst="rect">
            <a:avLst/>
          </a:prstGeom>
          <a:noFill/>
          <a:ln>
            <a:noFill/>
          </a:ln>
        </p:spPr>
        <p:txBody>
          <a:bodyPr wrap="square" rtlCol="0">
            <a:spAutoFit/>
          </a:bodyPr>
          <a:lstStyle/>
          <a:p>
            <a:pPr algn="ctr"/>
            <a:r>
              <a:rPr lang="en-US" altLang="zh-CN" sz="2400" dirty="0">
                <a:solidFill>
                  <a:schemeClr val="tx1"/>
                </a:solidFill>
                <a:latin typeface="Times New Roman" panose="02020603050405020304" pitchFamily="18" charset="0"/>
                <a:cs typeface="Times New Roman" panose="02020603050405020304" pitchFamily="18" charset="0"/>
              </a:rPr>
              <a:t>(Mark)</a:t>
            </a:r>
            <a:endParaRPr lang="en-US" altLang="zh-CN" sz="1200" dirty="0">
              <a:solidFill>
                <a:schemeClr val="tx1"/>
              </a:solidFill>
              <a:latin typeface="Times New Roman" panose="02020603050405020304" pitchFamily="18" charset="0"/>
              <a:cs typeface="Times New Roman" panose="02020603050405020304" pitchFamily="18" charset="0"/>
            </a:endParaRPr>
          </a:p>
        </p:txBody>
      </p:sp>
      <p:sp>
        <p:nvSpPr>
          <p:cNvPr id="69" name="文本框 68">
            <a:extLst>
              <a:ext uri="{FF2B5EF4-FFF2-40B4-BE49-F238E27FC236}">
                <a16:creationId xmlns:a16="http://schemas.microsoft.com/office/drawing/2014/main" id="{B264E7E0-2CE7-423D-B2DA-FD028E615B74}"/>
              </a:ext>
            </a:extLst>
          </p:cNvPr>
          <p:cNvSpPr txBox="1"/>
          <p:nvPr/>
        </p:nvSpPr>
        <p:spPr>
          <a:xfrm>
            <a:off x="8376076" y="1651290"/>
            <a:ext cx="1266017" cy="461665"/>
          </a:xfrm>
          <a:prstGeom prst="rect">
            <a:avLst/>
          </a:prstGeom>
          <a:noFill/>
          <a:ln>
            <a:noFill/>
          </a:ln>
        </p:spPr>
        <p:txBody>
          <a:bodyPr wrap="square" rtlCol="0">
            <a:spAutoFit/>
          </a:bodyPr>
          <a:lstStyle/>
          <a:p>
            <a:pPr algn="ctr"/>
            <a:r>
              <a:rPr lang="en-US" altLang="zh-CN" sz="2400" dirty="0">
                <a:solidFill>
                  <a:schemeClr val="tx1"/>
                </a:solidFill>
                <a:latin typeface="Times New Roman" panose="02020603050405020304" pitchFamily="18" charset="0"/>
                <a:cs typeface="Times New Roman" panose="02020603050405020304" pitchFamily="18" charset="0"/>
              </a:rPr>
              <a:t>(</a:t>
            </a:r>
            <a:r>
              <a:rPr lang="en-US" altLang="zh-CN" sz="2400" dirty="0" err="1">
                <a:solidFill>
                  <a:schemeClr val="tx1"/>
                </a:solidFill>
                <a:latin typeface="Times New Roman" panose="02020603050405020304" pitchFamily="18" charset="0"/>
                <a:cs typeface="Times New Roman" panose="02020603050405020304" pitchFamily="18" charset="0"/>
              </a:rPr>
              <a:t>Shego</a:t>
            </a:r>
            <a:r>
              <a:rPr lang="en-US" altLang="zh-CN" sz="2400" dirty="0">
                <a:solidFill>
                  <a:schemeClr val="tx1"/>
                </a:solidFill>
                <a:latin typeface="Times New Roman" panose="02020603050405020304" pitchFamily="18" charset="0"/>
                <a:cs typeface="Times New Roman" panose="02020603050405020304" pitchFamily="18" charset="0"/>
              </a:rPr>
              <a:t>)</a:t>
            </a:r>
            <a:endParaRPr lang="zh-CN" altLang="en-US" sz="1200" dirty="0">
              <a:solidFill>
                <a:schemeClr val="tx1"/>
              </a:solidFill>
              <a:latin typeface="Times New Roman" panose="02020603050405020304" pitchFamily="18" charset="0"/>
              <a:cs typeface="Times New Roman" panose="02020603050405020304" pitchFamily="18" charset="0"/>
            </a:endParaRPr>
          </a:p>
        </p:txBody>
      </p:sp>
      <p:sp>
        <p:nvSpPr>
          <p:cNvPr id="70" name="文本框 69">
            <a:extLst>
              <a:ext uri="{FF2B5EF4-FFF2-40B4-BE49-F238E27FC236}">
                <a16:creationId xmlns:a16="http://schemas.microsoft.com/office/drawing/2014/main" id="{E872B424-51BB-4D95-A4EE-4B34853E80A4}"/>
              </a:ext>
            </a:extLst>
          </p:cNvPr>
          <p:cNvSpPr txBox="1"/>
          <p:nvPr/>
        </p:nvSpPr>
        <p:spPr>
          <a:xfrm>
            <a:off x="9816235" y="1651290"/>
            <a:ext cx="1328012" cy="461665"/>
          </a:xfrm>
          <a:prstGeom prst="rect">
            <a:avLst/>
          </a:prstGeom>
          <a:noFill/>
          <a:ln>
            <a:noFill/>
          </a:ln>
        </p:spPr>
        <p:txBody>
          <a:bodyPr wrap="square" rtlCol="0">
            <a:spAutoFit/>
          </a:bodyPr>
          <a:lstStyle/>
          <a:p>
            <a:r>
              <a:rPr lang="en-US" altLang="zh-CN" sz="2400" dirty="0">
                <a:solidFill>
                  <a:schemeClr val="tx1"/>
                </a:solidFill>
                <a:latin typeface="Times New Roman" panose="02020603050405020304" pitchFamily="18" charset="0"/>
                <a:cs typeface="Times New Roman" panose="02020603050405020304" pitchFamily="18" charset="0"/>
              </a:rPr>
              <a:t>(Taylor)</a:t>
            </a:r>
            <a:endParaRPr lang="zh-CN" altLang="en-US" sz="1200" dirty="0">
              <a:solidFill>
                <a:schemeClr val="tx1"/>
              </a:solidFill>
              <a:latin typeface="Times New Roman" panose="02020603050405020304" pitchFamily="18" charset="0"/>
              <a:cs typeface="Times New Roman" panose="02020603050405020304" pitchFamily="18" charset="0"/>
            </a:endParaRPr>
          </a:p>
        </p:txBody>
      </p:sp>
      <p:sp>
        <p:nvSpPr>
          <p:cNvPr id="71" name="文本框 70">
            <a:extLst>
              <a:ext uri="{FF2B5EF4-FFF2-40B4-BE49-F238E27FC236}">
                <a16:creationId xmlns:a16="http://schemas.microsoft.com/office/drawing/2014/main" id="{6FA555FA-625E-48CD-ACA1-62BAF566DF4A}"/>
              </a:ext>
            </a:extLst>
          </p:cNvPr>
          <p:cNvSpPr txBox="1"/>
          <p:nvPr/>
        </p:nvSpPr>
        <p:spPr>
          <a:xfrm>
            <a:off x="6359851" y="5203685"/>
            <a:ext cx="1076567" cy="461665"/>
          </a:xfrm>
          <a:prstGeom prst="rect">
            <a:avLst/>
          </a:prstGeom>
          <a:noFill/>
          <a:ln>
            <a:noFill/>
          </a:ln>
        </p:spPr>
        <p:txBody>
          <a:bodyPr wrap="square" rtlCol="0">
            <a:spAutoFit/>
          </a:bodyPr>
          <a:lstStyle/>
          <a:p>
            <a:r>
              <a:rPr lang="en-US" altLang="zh-CN" sz="2400" dirty="0">
                <a:solidFill>
                  <a:schemeClr val="tx1"/>
                </a:solidFill>
                <a:latin typeface="Times New Roman" panose="02020603050405020304" pitchFamily="18" charset="0"/>
                <a:cs typeface="Times New Roman" panose="02020603050405020304" pitchFamily="18" charset="0"/>
              </a:rPr>
              <a:t>(Doll)</a:t>
            </a:r>
            <a:endParaRPr lang="zh-CN" altLang="en-US" sz="1200" dirty="0">
              <a:solidFill>
                <a:schemeClr val="tx1"/>
              </a:solidFill>
              <a:latin typeface="Times New Roman" panose="02020603050405020304" pitchFamily="18" charset="0"/>
              <a:cs typeface="Times New Roman" panose="02020603050405020304" pitchFamily="18" charset="0"/>
            </a:endParaRPr>
          </a:p>
        </p:txBody>
      </p:sp>
      <p:sp>
        <p:nvSpPr>
          <p:cNvPr id="72" name="文本框 71">
            <a:extLst>
              <a:ext uri="{FF2B5EF4-FFF2-40B4-BE49-F238E27FC236}">
                <a16:creationId xmlns:a16="http://schemas.microsoft.com/office/drawing/2014/main" id="{0C8198F1-35AE-42D9-A79A-39EB0711DD9E}"/>
              </a:ext>
            </a:extLst>
          </p:cNvPr>
          <p:cNvSpPr txBox="1"/>
          <p:nvPr/>
        </p:nvSpPr>
        <p:spPr>
          <a:xfrm>
            <a:off x="10584320" y="5191296"/>
            <a:ext cx="1607680" cy="461665"/>
          </a:xfrm>
          <a:prstGeom prst="rect">
            <a:avLst/>
          </a:prstGeom>
          <a:noFill/>
          <a:ln>
            <a:noFill/>
          </a:ln>
        </p:spPr>
        <p:txBody>
          <a:bodyPr wrap="square" rtlCol="0">
            <a:spAutoFit/>
          </a:bodyPr>
          <a:lstStyle/>
          <a:p>
            <a:r>
              <a:rPr lang="en-US" altLang="zh-CN" sz="2400" dirty="0">
                <a:solidFill>
                  <a:schemeClr val="tx1"/>
                </a:solidFill>
                <a:latin typeface="Times New Roman" panose="02020603050405020304" pitchFamily="18" charset="0"/>
                <a:cs typeface="Times New Roman" panose="02020603050405020304" pitchFamily="18" charset="0"/>
              </a:rPr>
              <a:t>(Carpet)</a:t>
            </a:r>
            <a:endParaRPr lang="zh-CN" altLang="en-US" sz="1200" dirty="0">
              <a:solidFill>
                <a:schemeClr val="tx1"/>
              </a:solidFill>
              <a:latin typeface="Times New Roman" panose="02020603050405020304" pitchFamily="18" charset="0"/>
              <a:cs typeface="Times New Roman" panose="02020603050405020304" pitchFamily="18" charset="0"/>
            </a:endParaRPr>
          </a:p>
        </p:txBody>
      </p:sp>
      <p:sp>
        <p:nvSpPr>
          <p:cNvPr id="111" name="文本框 110">
            <a:extLst>
              <a:ext uri="{FF2B5EF4-FFF2-40B4-BE49-F238E27FC236}">
                <a16:creationId xmlns:a16="http://schemas.microsoft.com/office/drawing/2014/main" id="{C1823E9C-2CE3-464E-9742-5B9D80CB840A}"/>
              </a:ext>
            </a:extLst>
          </p:cNvPr>
          <p:cNvSpPr txBox="1"/>
          <p:nvPr/>
        </p:nvSpPr>
        <p:spPr>
          <a:xfrm>
            <a:off x="4823680" y="5203685"/>
            <a:ext cx="1236707" cy="461665"/>
          </a:xfrm>
          <a:prstGeom prst="rect">
            <a:avLst/>
          </a:prstGeom>
          <a:noFill/>
          <a:ln>
            <a:noFill/>
          </a:ln>
        </p:spPr>
        <p:txBody>
          <a:bodyPr wrap="square" rtlCol="0">
            <a:spAutoFit/>
          </a:bodyPr>
          <a:lstStyle/>
          <a:p>
            <a:r>
              <a:rPr lang="en-US" altLang="zh-CN" sz="2400" dirty="0">
                <a:solidFill>
                  <a:schemeClr val="tx1"/>
                </a:solidFill>
                <a:latin typeface="Times New Roman" panose="02020603050405020304" pitchFamily="18" charset="0"/>
                <a:cs typeface="Times New Roman" panose="02020603050405020304" pitchFamily="18" charset="0"/>
              </a:rPr>
              <a:t>(Balm) </a:t>
            </a:r>
            <a:endParaRPr lang="zh-CN" altLang="en-US" sz="1200" dirty="0">
              <a:solidFill>
                <a:schemeClr val="tx1"/>
              </a:solidFill>
              <a:latin typeface="Times New Roman" panose="02020603050405020304" pitchFamily="18" charset="0"/>
              <a:cs typeface="Times New Roman" panose="02020603050405020304" pitchFamily="18" charset="0"/>
            </a:endParaRPr>
          </a:p>
        </p:txBody>
      </p:sp>
      <p:sp>
        <p:nvSpPr>
          <p:cNvPr id="112" name="文本框 111">
            <a:extLst>
              <a:ext uri="{FF2B5EF4-FFF2-40B4-BE49-F238E27FC236}">
                <a16:creationId xmlns:a16="http://schemas.microsoft.com/office/drawing/2014/main" id="{FA04FB75-B417-44D9-82E8-D80316C8631A}"/>
              </a:ext>
            </a:extLst>
          </p:cNvPr>
          <p:cNvSpPr txBox="1"/>
          <p:nvPr/>
        </p:nvSpPr>
        <p:spPr>
          <a:xfrm>
            <a:off x="9240171" y="5191296"/>
            <a:ext cx="1440160" cy="461665"/>
          </a:xfrm>
          <a:prstGeom prst="rect">
            <a:avLst/>
          </a:prstGeom>
          <a:noFill/>
          <a:ln>
            <a:noFill/>
          </a:ln>
        </p:spPr>
        <p:txBody>
          <a:bodyPr wrap="square" rtlCol="0">
            <a:spAutoFit/>
          </a:bodyPr>
          <a:lstStyle/>
          <a:p>
            <a:r>
              <a:rPr lang="en-US" altLang="zh-CN" sz="2400" dirty="0">
                <a:solidFill>
                  <a:schemeClr val="tx1"/>
                </a:solidFill>
                <a:latin typeface="Times New Roman" panose="02020603050405020304" pitchFamily="18" charset="0"/>
                <a:cs typeface="Times New Roman" panose="02020603050405020304" pitchFamily="18" charset="0"/>
              </a:rPr>
              <a:t>(Wine)</a:t>
            </a:r>
            <a:endParaRPr lang="zh-CN" altLang="en-US" sz="1200" dirty="0">
              <a:solidFill>
                <a:schemeClr val="tx1"/>
              </a:solidFill>
              <a:latin typeface="Times New Roman" panose="02020603050405020304" pitchFamily="18" charset="0"/>
              <a:cs typeface="Times New Roman" panose="02020603050405020304" pitchFamily="18" charset="0"/>
            </a:endParaRPr>
          </a:p>
        </p:txBody>
      </p:sp>
      <p:sp>
        <p:nvSpPr>
          <p:cNvPr id="113" name="文本框 112">
            <a:extLst>
              <a:ext uri="{FF2B5EF4-FFF2-40B4-BE49-F238E27FC236}">
                <a16:creationId xmlns:a16="http://schemas.microsoft.com/office/drawing/2014/main" id="{13EC00A2-4A4A-4F32-A3E0-EAFD1B0A6E30}"/>
              </a:ext>
            </a:extLst>
          </p:cNvPr>
          <p:cNvSpPr txBox="1"/>
          <p:nvPr/>
        </p:nvSpPr>
        <p:spPr>
          <a:xfrm>
            <a:off x="7850344" y="5203685"/>
            <a:ext cx="1005784" cy="461665"/>
          </a:xfrm>
          <a:prstGeom prst="rect">
            <a:avLst/>
          </a:prstGeom>
          <a:noFill/>
          <a:ln>
            <a:noFill/>
          </a:ln>
        </p:spPr>
        <p:txBody>
          <a:bodyPr wrap="square" rtlCol="0">
            <a:spAutoFit/>
          </a:bodyPr>
          <a:lstStyle/>
          <a:p>
            <a:r>
              <a:rPr lang="en-US" altLang="zh-CN" sz="2400" dirty="0">
                <a:solidFill>
                  <a:schemeClr val="tx1"/>
                </a:solidFill>
                <a:latin typeface="Times New Roman" panose="02020603050405020304" pitchFamily="18" charset="0"/>
                <a:cs typeface="Times New Roman" panose="02020603050405020304" pitchFamily="18" charset="0"/>
              </a:rPr>
              <a:t>(Hat)</a:t>
            </a:r>
            <a:endParaRPr lang="zh-CN" altLang="en-US" sz="1200" dirty="0">
              <a:solidFill>
                <a:schemeClr val="tx1"/>
              </a:solidFill>
              <a:latin typeface="Times New Roman" panose="02020603050405020304" pitchFamily="18" charset="0"/>
              <a:cs typeface="Times New Roman" panose="02020603050405020304" pitchFamily="18" charset="0"/>
            </a:endParaRPr>
          </a:p>
        </p:txBody>
      </p:sp>
      <p:pic>
        <p:nvPicPr>
          <p:cNvPr id="114" name="图形 124">
            <a:extLst>
              <a:ext uri="{FF2B5EF4-FFF2-40B4-BE49-F238E27FC236}">
                <a16:creationId xmlns:a16="http://schemas.microsoft.com/office/drawing/2014/main" id="{B10ED324-5013-49B6-B83B-0606D2E8C8C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273836" y="2149189"/>
            <a:ext cx="627048" cy="623928"/>
          </a:xfrm>
          <a:prstGeom prst="rect">
            <a:avLst/>
          </a:prstGeom>
        </p:spPr>
      </p:pic>
      <p:pic>
        <p:nvPicPr>
          <p:cNvPr id="115" name="图形 124">
            <a:extLst>
              <a:ext uri="{FF2B5EF4-FFF2-40B4-BE49-F238E27FC236}">
                <a16:creationId xmlns:a16="http://schemas.microsoft.com/office/drawing/2014/main" id="{8A4FE442-0B27-43CA-8208-47C5FD5D358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692200" y="2149189"/>
            <a:ext cx="627048" cy="623928"/>
          </a:xfrm>
          <a:prstGeom prst="rect">
            <a:avLst/>
          </a:prstGeom>
        </p:spPr>
      </p:pic>
      <p:pic>
        <p:nvPicPr>
          <p:cNvPr id="116" name="图形 124">
            <a:extLst>
              <a:ext uri="{FF2B5EF4-FFF2-40B4-BE49-F238E27FC236}">
                <a16:creationId xmlns:a16="http://schemas.microsoft.com/office/drawing/2014/main" id="{6C963263-A6FA-4C55-877D-DF99065E98B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126656" y="2152559"/>
            <a:ext cx="627048" cy="623928"/>
          </a:xfrm>
          <a:prstGeom prst="rect">
            <a:avLst/>
          </a:prstGeom>
        </p:spPr>
      </p:pic>
      <p:pic>
        <p:nvPicPr>
          <p:cNvPr id="117" name="图形 116">
            <a:extLst>
              <a:ext uri="{FF2B5EF4-FFF2-40B4-BE49-F238E27FC236}">
                <a16:creationId xmlns:a16="http://schemas.microsoft.com/office/drawing/2014/main" id="{040F36C0-1625-45C7-A3D5-01AD7A6AB82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580556" y="4433435"/>
            <a:ext cx="501915" cy="501915"/>
          </a:xfrm>
          <a:prstGeom prst="rect">
            <a:avLst/>
          </a:prstGeom>
        </p:spPr>
      </p:pic>
      <p:pic>
        <p:nvPicPr>
          <p:cNvPr id="118" name="图形 117">
            <a:extLst>
              <a:ext uri="{FF2B5EF4-FFF2-40B4-BE49-F238E27FC236}">
                <a16:creationId xmlns:a16="http://schemas.microsoft.com/office/drawing/2014/main" id="{98223521-DEDC-49C1-A451-717CFA92E3A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025348" y="4433435"/>
            <a:ext cx="501915" cy="501915"/>
          </a:xfrm>
          <a:prstGeom prst="rect">
            <a:avLst/>
          </a:prstGeom>
        </p:spPr>
      </p:pic>
      <p:pic>
        <p:nvPicPr>
          <p:cNvPr id="119" name="图形 118">
            <a:extLst>
              <a:ext uri="{FF2B5EF4-FFF2-40B4-BE49-F238E27FC236}">
                <a16:creationId xmlns:a16="http://schemas.microsoft.com/office/drawing/2014/main" id="{A6E49FAE-BA76-422C-A23A-62EEA187BF5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457299" y="4433435"/>
            <a:ext cx="501915" cy="501915"/>
          </a:xfrm>
          <a:prstGeom prst="rect">
            <a:avLst/>
          </a:prstGeom>
        </p:spPr>
      </p:pic>
      <p:sp>
        <p:nvSpPr>
          <p:cNvPr id="120" name="椭圆 119">
            <a:extLst>
              <a:ext uri="{FF2B5EF4-FFF2-40B4-BE49-F238E27FC236}">
                <a16:creationId xmlns:a16="http://schemas.microsoft.com/office/drawing/2014/main" id="{BBF2C767-0150-4653-AB2B-AE27B83751E2}"/>
              </a:ext>
            </a:extLst>
          </p:cNvPr>
          <p:cNvSpPr/>
          <p:nvPr/>
        </p:nvSpPr>
        <p:spPr>
          <a:xfrm>
            <a:off x="6091519" y="2854928"/>
            <a:ext cx="72000" cy="72000"/>
          </a:xfrm>
          <a:prstGeom prst="ellipse">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21" name="椭圆 120">
            <a:extLst>
              <a:ext uri="{FF2B5EF4-FFF2-40B4-BE49-F238E27FC236}">
                <a16:creationId xmlns:a16="http://schemas.microsoft.com/office/drawing/2014/main" id="{6ED75B85-823A-4330-A9AA-70329DEE3500}"/>
              </a:ext>
            </a:extLst>
          </p:cNvPr>
          <p:cNvSpPr/>
          <p:nvPr/>
        </p:nvSpPr>
        <p:spPr>
          <a:xfrm>
            <a:off x="7556975" y="2854928"/>
            <a:ext cx="72000" cy="72000"/>
          </a:xfrm>
          <a:prstGeom prst="ellipse">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22" name="椭圆 121">
            <a:extLst>
              <a:ext uri="{FF2B5EF4-FFF2-40B4-BE49-F238E27FC236}">
                <a16:creationId xmlns:a16="http://schemas.microsoft.com/office/drawing/2014/main" id="{16E19A83-20C6-47DD-9350-DD8C54C95B01}"/>
              </a:ext>
            </a:extLst>
          </p:cNvPr>
          <p:cNvSpPr/>
          <p:nvPr/>
        </p:nvSpPr>
        <p:spPr>
          <a:xfrm>
            <a:off x="8971519" y="2854928"/>
            <a:ext cx="72000" cy="72000"/>
          </a:xfrm>
          <a:prstGeom prst="ellipse">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23" name="椭圆 122">
            <a:extLst>
              <a:ext uri="{FF2B5EF4-FFF2-40B4-BE49-F238E27FC236}">
                <a16:creationId xmlns:a16="http://schemas.microsoft.com/office/drawing/2014/main" id="{5E3C7D4E-583E-4D32-B282-A44E43DA560D}"/>
              </a:ext>
            </a:extLst>
          </p:cNvPr>
          <p:cNvSpPr/>
          <p:nvPr/>
        </p:nvSpPr>
        <p:spPr>
          <a:xfrm>
            <a:off x="10411519" y="2854928"/>
            <a:ext cx="72000" cy="72000"/>
          </a:xfrm>
          <a:prstGeom prst="ellipse">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24" name="椭圆 123">
            <a:extLst>
              <a:ext uri="{FF2B5EF4-FFF2-40B4-BE49-F238E27FC236}">
                <a16:creationId xmlns:a16="http://schemas.microsoft.com/office/drawing/2014/main" id="{FFEB29AB-E607-41EC-B25F-E85D81008DFE}"/>
              </a:ext>
            </a:extLst>
          </p:cNvPr>
          <p:cNvSpPr/>
          <p:nvPr/>
        </p:nvSpPr>
        <p:spPr>
          <a:xfrm>
            <a:off x="5352256" y="4270460"/>
            <a:ext cx="72000" cy="72000"/>
          </a:xfrm>
          <a:prstGeom prst="ellipse">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25" name="椭圆 124">
            <a:extLst>
              <a:ext uri="{FF2B5EF4-FFF2-40B4-BE49-F238E27FC236}">
                <a16:creationId xmlns:a16="http://schemas.microsoft.com/office/drawing/2014/main" id="{F384DFBC-29DB-4F6F-ABB5-3C93D52119D5}"/>
              </a:ext>
            </a:extLst>
          </p:cNvPr>
          <p:cNvSpPr/>
          <p:nvPr/>
        </p:nvSpPr>
        <p:spPr>
          <a:xfrm>
            <a:off x="6792256" y="4272501"/>
            <a:ext cx="72000" cy="72000"/>
          </a:xfrm>
          <a:prstGeom prst="ellipse">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26" name="椭圆 125">
            <a:extLst>
              <a:ext uri="{FF2B5EF4-FFF2-40B4-BE49-F238E27FC236}">
                <a16:creationId xmlns:a16="http://schemas.microsoft.com/office/drawing/2014/main" id="{30C27A28-F2B1-40A3-A156-99F7E36075CB}"/>
              </a:ext>
            </a:extLst>
          </p:cNvPr>
          <p:cNvSpPr/>
          <p:nvPr/>
        </p:nvSpPr>
        <p:spPr>
          <a:xfrm>
            <a:off x="8232256" y="4270460"/>
            <a:ext cx="72000" cy="72000"/>
          </a:xfrm>
          <a:prstGeom prst="ellipse">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27" name="椭圆 126">
            <a:extLst>
              <a:ext uri="{FF2B5EF4-FFF2-40B4-BE49-F238E27FC236}">
                <a16:creationId xmlns:a16="http://schemas.microsoft.com/office/drawing/2014/main" id="{6FEA354E-CD34-4894-9F04-32FDEF19A90B}"/>
              </a:ext>
            </a:extLst>
          </p:cNvPr>
          <p:cNvSpPr/>
          <p:nvPr/>
        </p:nvSpPr>
        <p:spPr>
          <a:xfrm>
            <a:off x="9672256" y="4271524"/>
            <a:ext cx="72000" cy="72000"/>
          </a:xfrm>
          <a:prstGeom prst="ellipse">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28" name="椭圆 127">
            <a:extLst>
              <a:ext uri="{FF2B5EF4-FFF2-40B4-BE49-F238E27FC236}">
                <a16:creationId xmlns:a16="http://schemas.microsoft.com/office/drawing/2014/main" id="{7FF8B3CA-5845-4911-94E1-5D193ADAD16A}"/>
              </a:ext>
            </a:extLst>
          </p:cNvPr>
          <p:cNvSpPr/>
          <p:nvPr/>
        </p:nvSpPr>
        <p:spPr>
          <a:xfrm>
            <a:off x="11112256" y="4270460"/>
            <a:ext cx="72000" cy="72000"/>
          </a:xfrm>
          <a:prstGeom prst="ellipse">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pic>
        <p:nvPicPr>
          <p:cNvPr id="129" name="图形 128">
            <a:extLst>
              <a:ext uri="{FF2B5EF4-FFF2-40B4-BE49-F238E27FC236}">
                <a16:creationId xmlns:a16="http://schemas.microsoft.com/office/drawing/2014/main" id="{DBA8B7F3-A6DC-4264-A331-9A4A0675844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897299" y="4433435"/>
            <a:ext cx="501915" cy="501915"/>
          </a:xfrm>
          <a:prstGeom prst="rect">
            <a:avLst/>
          </a:prstGeom>
        </p:spPr>
      </p:pic>
      <p:cxnSp>
        <p:nvCxnSpPr>
          <p:cNvPr id="130" name="直接连接符 129">
            <a:extLst>
              <a:ext uri="{FF2B5EF4-FFF2-40B4-BE49-F238E27FC236}">
                <a16:creationId xmlns:a16="http://schemas.microsoft.com/office/drawing/2014/main" id="{70C29805-8D42-4978-8779-D412EC925096}"/>
              </a:ext>
            </a:extLst>
          </p:cNvPr>
          <p:cNvCxnSpPr>
            <a:cxnSpLocks/>
            <a:stCxn id="127" idx="7"/>
            <a:endCxn id="123" idx="4"/>
          </p:cNvCxnSpPr>
          <p:nvPr/>
        </p:nvCxnSpPr>
        <p:spPr>
          <a:xfrm flipV="1">
            <a:off x="9733713" y="2926929"/>
            <a:ext cx="713807" cy="1355140"/>
          </a:xfrm>
          <a:prstGeom prst="line">
            <a:avLst/>
          </a:prstGeom>
          <a:ln w="11176">
            <a:solidFill>
              <a:srgbClr val="000000"/>
            </a:solidFill>
          </a:ln>
        </p:spPr>
        <p:style>
          <a:lnRef idx="1">
            <a:schemeClr val="dk1"/>
          </a:lnRef>
          <a:fillRef idx="0">
            <a:schemeClr val="dk1"/>
          </a:fillRef>
          <a:effectRef idx="0">
            <a:schemeClr val="dk1"/>
          </a:effectRef>
          <a:fontRef idx="minor">
            <a:schemeClr val="tx1"/>
          </a:fontRef>
        </p:style>
      </p:cxnSp>
      <p:sp>
        <p:nvSpPr>
          <p:cNvPr id="131" name="文本框 130">
            <a:extLst>
              <a:ext uri="{FF2B5EF4-FFF2-40B4-BE49-F238E27FC236}">
                <a16:creationId xmlns:a16="http://schemas.microsoft.com/office/drawing/2014/main" id="{21AFB2DD-2A01-4E11-B47D-94D693BB6A61}"/>
              </a:ext>
            </a:extLst>
          </p:cNvPr>
          <p:cNvSpPr txBox="1"/>
          <p:nvPr/>
        </p:nvSpPr>
        <p:spPr>
          <a:xfrm>
            <a:off x="5879798" y="1267247"/>
            <a:ext cx="541173" cy="584775"/>
          </a:xfrm>
          <a:prstGeom prst="rect">
            <a:avLst/>
          </a:prstGeom>
          <a:noFill/>
        </p:spPr>
        <p:txBody>
          <a:bodyPr wrap="square" rtlCol="0">
            <a:spAutoFit/>
          </a:bodyPr>
          <a:lstStyle/>
          <a:p>
            <a:r>
              <a:rPr lang="en-US" altLang="zh-CN" sz="3200" i="1" dirty="0">
                <a:solidFill>
                  <a:schemeClr val="tx1"/>
                </a:solidFill>
                <a:latin typeface="Times New Roman" panose="02020603050405020304" pitchFamily="18" charset="0"/>
                <a:cs typeface="Times New Roman" panose="02020603050405020304" pitchFamily="18" charset="0"/>
              </a:rPr>
              <a:t>u</a:t>
            </a:r>
            <a:r>
              <a:rPr lang="en-US" altLang="zh-CN" sz="1467" i="1" dirty="0">
                <a:solidFill>
                  <a:schemeClr val="tx1"/>
                </a:solidFill>
                <a:latin typeface="Times New Roman" panose="02020603050405020304" pitchFamily="18" charset="0"/>
                <a:cs typeface="Times New Roman" panose="02020603050405020304" pitchFamily="18" charset="0"/>
              </a:rPr>
              <a:t>0</a:t>
            </a:r>
            <a:endParaRPr lang="zh-CN" altLang="en-US" sz="3200" i="1" dirty="0">
              <a:solidFill>
                <a:schemeClr val="tx1"/>
              </a:solidFill>
              <a:latin typeface="Times New Roman" panose="02020603050405020304" pitchFamily="18" charset="0"/>
              <a:cs typeface="Times New Roman" panose="02020603050405020304" pitchFamily="18" charset="0"/>
            </a:endParaRPr>
          </a:p>
        </p:txBody>
      </p:sp>
      <p:sp>
        <p:nvSpPr>
          <p:cNvPr id="132" name="文本框 131">
            <a:extLst>
              <a:ext uri="{FF2B5EF4-FFF2-40B4-BE49-F238E27FC236}">
                <a16:creationId xmlns:a16="http://schemas.microsoft.com/office/drawing/2014/main" id="{036D2E1F-E444-44EF-B026-C4DC380461AB}"/>
              </a:ext>
            </a:extLst>
          </p:cNvPr>
          <p:cNvSpPr txBox="1"/>
          <p:nvPr/>
        </p:nvSpPr>
        <p:spPr>
          <a:xfrm>
            <a:off x="7319957" y="1267247"/>
            <a:ext cx="672075" cy="584775"/>
          </a:xfrm>
          <a:prstGeom prst="rect">
            <a:avLst/>
          </a:prstGeom>
          <a:noFill/>
        </p:spPr>
        <p:txBody>
          <a:bodyPr wrap="square" rtlCol="0">
            <a:spAutoFit/>
          </a:bodyPr>
          <a:lstStyle/>
          <a:p>
            <a:r>
              <a:rPr lang="en-US" altLang="zh-CN" sz="3200" i="1" dirty="0">
                <a:solidFill>
                  <a:schemeClr val="tx1"/>
                </a:solidFill>
                <a:latin typeface="Times New Roman" panose="02020603050405020304" pitchFamily="18" charset="0"/>
                <a:cs typeface="Times New Roman" panose="02020603050405020304" pitchFamily="18" charset="0"/>
              </a:rPr>
              <a:t>u</a:t>
            </a:r>
            <a:r>
              <a:rPr lang="en-US" altLang="zh-CN" sz="1467" i="1" dirty="0">
                <a:solidFill>
                  <a:schemeClr val="tx1"/>
                </a:solidFill>
                <a:latin typeface="Times New Roman" panose="02020603050405020304" pitchFamily="18" charset="0"/>
                <a:cs typeface="Times New Roman" panose="02020603050405020304" pitchFamily="18" charset="0"/>
              </a:rPr>
              <a:t>1</a:t>
            </a:r>
            <a:endParaRPr lang="zh-CN" altLang="en-US" sz="3200" i="1" dirty="0">
              <a:solidFill>
                <a:schemeClr val="tx1"/>
              </a:solidFill>
              <a:latin typeface="Times New Roman" panose="02020603050405020304" pitchFamily="18" charset="0"/>
              <a:cs typeface="Times New Roman" panose="02020603050405020304" pitchFamily="18" charset="0"/>
            </a:endParaRPr>
          </a:p>
        </p:txBody>
      </p:sp>
      <p:sp>
        <p:nvSpPr>
          <p:cNvPr id="133" name="文本框 132">
            <a:extLst>
              <a:ext uri="{FF2B5EF4-FFF2-40B4-BE49-F238E27FC236}">
                <a16:creationId xmlns:a16="http://schemas.microsoft.com/office/drawing/2014/main" id="{C8419E20-6554-49F7-B041-F20A365DC2EE}"/>
              </a:ext>
            </a:extLst>
          </p:cNvPr>
          <p:cNvSpPr txBox="1"/>
          <p:nvPr/>
        </p:nvSpPr>
        <p:spPr>
          <a:xfrm>
            <a:off x="8760117" y="1267247"/>
            <a:ext cx="576064" cy="584775"/>
          </a:xfrm>
          <a:prstGeom prst="rect">
            <a:avLst/>
          </a:prstGeom>
          <a:noFill/>
        </p:spPr>
        <p:txBody>
          <a:bodyPr wrap="square" rtlCol="0">
            <a:spAutoFit/>
          </a:bodyPr>
          <a:lstStyle/>
          <a:p>
            <a:r>
              <a:rPr lang="en-US" altLang="zh-CN" sz="3200" i="1" dirty="0">
                <a:solidFill>
                  <a:schemeClr val="tx1"/>
                </a:solidFill>
                <a:latin typeface="Times New Roman" panose="02020603050405020304" pitchFamily="18" charset="0"/>
                <a:cs typeface="Times New Roman" panose="02020603050405020304" pitchFamily="18" charset="0"/>
              </a:rPr>
              <a:t>u</a:t>
            </a:r>
            <a:r>
              <a:rPr lang="en-US" altLang="zh-CN" sz="1467" i="1" dirty="0">
                <a:solidFill>
                  <a:schemeClr val="tx1"/>
                </a:solidFill>
                <a:latin typeface="Times New Roman" panose="02020603050405020304" pitchFamily="18" charset="0"/>
                <a:cs typeface="Times New Roman" panose="02020603050405020304" pitchFamily="18" charset="0"/>
              </a:rPr>
              <a:t>2</a:t>
            </a:r>
            <a:endParaRPr lang="zh-CN" altLang="en-US" sz="3200" i="1" dirty="0">
              <a:solidFill>
                <a:schemeClr val="tx1"/>
              </a:solidFill>
              <a:latin typeface="Times New Roman" panose="02020603050405020304" pitchFamily="18" charset="0"/>
              <a:cs typeface="Times New Roman" panose="02020603050405020304" pitchFamily="18" charset="0"/>
            </a:endParaRPr>
          </a:p>
        </p:txBody>
      </p:sp>
      <p:sp>
        <p:nvSpPr>
          <p:cNvPr id="134" name="文本框 133">
            <a:extLst>
              <a:ext uri="{FF2B5EF4-FFF2-40B4-BE49-F238E27FC236}">
                <a16:creationId xmlns:a16="http://schemas.microsoft.com/office/drawing/2014/main" id="{27B24CFE-1BB2-4562-B248-50F342EEDB14}"/>
              </a:ext>
            </a:extLst>
          </p:cNvPr>
          <p:cNvSpPr txBox="1"/>
          <p:nvPr/>
        </p:nvSpPr>
        <p:spPr>
          <a:xfrm>
            <a:off x="10104267" y="1267247"/>
            <a:ext cx="541173" cy="584775"/>
          </a:xfrm>
          <a:prstGeom prst="rect">
            <a:avLst/>
          </a:prstGeom>
          <a:noFill/>
        </p:spPr>
        <p:txBody>
          <a:bodyPr wrap="square" rtlCol="0">
            <a:spAutoFit/>
          </a:bodyPr>
          <a:lstStyle/>
          <a:p>
            <a:r>
              <a:rPr lang="en-US" altLang="zh-CN" sz="3200" i="1" dirty="0">
                <a:solidFill>
                  <a:schemeClr val="tx1"/>
                </a:solidFill>
                <a:latin typeface="Times New Roman" panose="02020603050405020304" pitchFamily="18" charset="0"/>
                <a:cs typeface="Times New Roman" panose="02020603050405020304" pitchFamily="18" charset="0"/>
              </a:rPr>
              <a:t>u</a:t>
            </a:r>
            <a:r>
              <a:rPr lang="en-US" altLang="zh-CN" sz="1467" i="1" dirty="0">
                <a:solidFill>
                  <a:schemeClr val="tx1"/>
                </a:solidFill>
                <a:latin typeface="Times New Roman" panose="02020603050405020304" pitchFamily="18" charset="0"/>
                <a:cs typeface="Times New Roman" panose="02020603050405020304" pitchFamily="18" charset="0"/>
              </a:rPr>
              <a:t>3</a:t>
            </a:r>
            <a:endParaRPr lang="zh-CN" altLang="en-US" sz="3200" i="1" dirty="0">
              <a:solidFill>
                <a:schemeClr val="tx1"/>
              </a:solidFill>
              <a:latin typeface="Times New Roman" panose="02020603050405020304" pitchFamily="18" charset="0"/>
              <a:cs typeface="Times New Roman" panose="02020603050405020304" pitchFamily="18" charset="0"/>
            </a:endParaRPr>
          </a:p>
        </p:txBody>
      </p:sp>
      <p:sp>
        <p:nvSpPr>
          <p:cNvPr id="135" name="文本框 134">
            <a:extLst>
              <a:ext uri="{FF2B5EF4-FFF2-40B4-BE49-F238E27FC236}">
                <a16:creationId xmlns:a16="http://schemas.microsoft.com/office/drawing/2014/main" id="{CDCC87F1-FC1C-4567-8A7B-4DF395FACCC2}"/>
              </a:ext>
            </a:extLst>
          </p:cNvPr>
          <p:cNvSpPr txBox="1"/>
          <p:nvPr/>
        </p:nvSpPr>
        <p:spPr>
          <a:xfrm>
            <a:off x="5111712" y="4780153"/>
            <a:ext cx="517664" cy="584775"/>
          </a:xfrm>
          <a:prstGeom prst="rect">
            <a:avLst/>
          </a:prstGeom>
          <a:noFill/>
        </p:spPr>
        <p:txBody>
          <a:bodyPr wrap="square" rtlCol="0">
            <a:spAutoFit/>
          </a:bodyPr>
          <a:lstStyle/>
          <a:p>
            <a:r>
              <a:rPr lang="en-US" altLang="zh-CN" sz="3200" i="1" dirty="0">
                <a:solidFill>
                  <a:schemeClr val="tx1"/>
                </a:solidFill>
                <a:latin typeface="Times New Roman" panose="02020603050405020304" pitchFamily="18" charset="0"/>
                <a:cs typeface="Times New Roman" panose="02020603050405020304" pitchFamily="18" charset="0"/>
              </a:rPr>
              <a:t>v</a:t>
            </a:r>
            <a:r>
              <a:rPr lang="en-US" altLang="zh-CN" sz="1467" i="1" dirty="0">
                <a:solidFill>
                  <a:schemeClr val="tx1"/>
                </a:solidFill>
                <a:latin typeface="Times New Roman" panose="02020603050405020304" pitchFamily="18" charset="0"/>
                <a:cs typeface="Times New Roman" panose="02020603050405020304" pitchFamily="18" charset="0"/>
              </a:rPr>
              <a:t>0</a:t>
            </a:r>
            <a:endParaRPr lang="zh-CN" altLang="en-US" sz="3200" i="1" dirty="0">
              <a:solidFill>
                <a:schemeClr val="tx1"/>
              </a:solidFill>
              <a:latin typeface="Times New Roman" panose="02020603050405020304" pitchFamily="18" charset="0"/>
              <a:cs typeface="Times New Roman" panose="02020603050405020304" pitchFamily="18" charset="0"/>
            </a:endParaRPr>
          </a:p>
        </p:txBody>
      </p:sp>
      <p:sp>
        <p:nvSpPr>
          <p:cNvPr id="136" name="文本框 135">
            <a:extLst>
              <a:ext uri="{FF2B5EF4-FFF2-40B4-BE49-F238E27FC236}">
                <a16:creationId xmlns:a16="http://schemas.microsoft.com/office/drawing/2014/main" id="{7F8B6A58-23BF-4AAD-9401-6D0E2BF98F40}"/>
              </a:ext>
            </a:extLst>
          </p:cNvPr>
          <p:cNvSpPr txBox="1"/>
          <p:nvPr/>
        </p:nvSpPr>
        <p:spPr>
          <a:xfrm>
            <a:off x="6551872" y="4780153"/>
            <a:ext cx="517664" cy="584775"/>
          </a:xfrm>
          <a:prstGeom prst="rect">
            <a:avLst/>
          </a:prstGeom>
          <a:noFill/>
        </p:spPr>
        <p:txBody>
          <a:bodyPr wrap="square" rtlCol="0">
            <a:spAutoFit/>
          </a:bodyPr>
          <a:lstStyle/>
          <a:p>
            <a:r>
              <a:rPr lang="en-US" altLang="zh-CN" sz="3200" i="1" dirty="0">
                <a:solidFill>
                  <a:schemeClr val="tx1"/>
                </a:solidFill>
                <a:latin typeface="Times New Roman" panose="02020603050405020304" pitchFamily="18" charset="0"/>
                <a:cs typeface="Times New Roman" panose="02020603050405020304" pitchFamily="18" charset="0"/>
              </a:rPr>
              <a:t>v</a:t>
            </a:r>
            <a:r>
              <a:rPr lang="en-US" altLang="zh-CN" sz="1467" i="1" dirty="0">
                <a:solidFill>
                  <a:schemeClr val="tx1"/>
                </a:solidFill>
                <a:latin typeface="Times New Roman" panose="02020603050405020304" pitchFamily="18" charset="0"/>
                <a:cs typeface="Times New Roman" panose="02020603050405020304" pitchFamily="18" charset="0"/>
              </a:rPr>
              <a:t>1</a:t>
            </a:r>
            <a:endParaRPr lang="zh-CN" altLang="en-US" sz="3200" i="1" dirty="0">
              <a:solidFill>
                <a:schemeClr val="tx1"/>
              </a:solidFill>
              <a:latin typeface="Times New Roman" panose="02020603050405020304" pitchFamily="18" charset="0"/>
              <a:cs typeface="Times New Roman" panose="02020603050405020304" pitchFamily="18" charset="0"/>
            </a:endParaRPr>
          </a:p>
        </p:txBody>
      </p:sp>
      <p:sp>
        <p:nvSpPr>
          <p:cNvPr id="137" name="文本框 136">
            <a:extLst>
              <a:ext uri="{FF2B5EF4-FFF2-40B4-BE49-F238E27FC236}">
                <a16:creationId xmlns:a16="http://schemas.microsoft.com/office/drawing/2014/main" id="{A0D8BCB1-0FB7-446F-826B-0B137F3AB375}"/>
              </a:ext>
            </a:extLst>
          </p:cNvPr>
          <p:cNvSpPr txBox="1"/>
          <p:nvPr/>
        </p:nvSpPr>
        <p:spPr>
          <a:xfrm>
            <a:off x="7992032" y="4780153"/>
            <a:ext cx="517664" cy="584775"/>
          </a:xfrm>
          <a:prstGeom prst="rect">
            <a:avLst/>
          </a:prstGeom>
          <a:noFill/>
        </p:spPr>
        <p:txBody>
          <a:bodyPr wrap="square" rtlCol="0">
            <a:spAutoFit/>
          </a:bodyPr>
          <a:lstStyle/>
          <a:p>
            <a:r>
              <a:rPr lang="en-US" altLang="zh-CN" sz="3200" i="1" dirty="0">
                <a:solidFill>
                  <a:schemeClr val="tx1"/>
                </a:solidFill>
                <a:latin typeface="Times New Roman" panose="02020603050405020304" pitchFamily="18" charset="0"/>
                <a:cs typeface="Times New Roman" panose="02020603050405020304" pitchFamily="18" charset="0"/>
              </a:rPr>
              <a:t>v</a:t>
            </a:r>
            <a:r>
              <a:rPr lang="en-US" altLang="zh-CN" sz="1467" i="1" dirty="0">
                <a:solidFill>
                  <a:schemeClr val="tx1"/>
                </a:solidFill>
                <a:latin typeface="Times New Roman" panose="02020603050405020304" pitchFamily="18" charset="0"/>
                <a:cs typeface="Times New Roman" panose="02020603050405020304" pitchFamily="18" charset="0"/>
              </a:rPr>
              <a:t>2</a:t>
            </a:r>
            <a:endParaRPr lang="zh-CN" altLang="en-US" sz="3200" i="1" dirty="0">
              <a:solidFill>
                <a:schemeClr val="tx1"/>
              </a:solidFill>
              <a:latin typeface="Times New Roman" panose="02020603050405020304" pitchFamily="18" charset="0"/>
              <a:cs typeface="Times New Roman" panose="02020603050405020304" pitchFamily="18" charset="0"/>
            </a:endParaRPr>
          </a:p>
        </p:txBody>
      </p:sp>
      <p:sp>
        <p:nvSpPr>
          <p:cNvPr id="138" name="文本框 137">
            <a:extLst>
              <a:ext uri="{FF2B5EF4-FFF2-40B4-BE49-F238E27FC236}">
                <a16:creationId xmlns:a16="http://schemas.microsoft.com/office/drawing/2014/main" id="{805A7349-D62F-47AF-A646-2018C5F38B16}"/>
              </a:ext>
            </a:extLst>
          </p:cNvPr>
          <p:cNvSpPr txBox="1"/>
          <p:nvPr/>
        </p:nvSpPr>
        <p:spPr>
          <a:xfrm>
            <a:off x="9432192" y="4780153"/>
            <a:ext cx="517664" cy="584775"/>
          </a:xfrm>
          <a:prstGeom prst="rect">
            <a:avLst/>
          </a:prstGeom>
          <a:noFill/>
        </p:spPr>
        <p:txBody>
          <a:bodyPr wrap="square" rtlCol="0">
            <a:spAutoFit/>
          </a:bodyPr>
          <a:lstStyle/>
          <a:p>
            <a:r>
              <a:rPr lang="en-US" altLang="zh-CN" sz="3200" i="1" dirty="0">
                <a:solidFill>
                  <a:schemeClr val="tx1"/>
                </a:solidFill>
                <a:latin typeface="Times New Roman" panose="02020603050405020304" pitchFamily="18" charset="0"/>
                <a:cs typeface="Times New Roman" panose="02020603050405020304" pitchFamily="18" charset="0"/>
              </a:rPr>
              <a:t>v</a:t>
            </a:r>
            <a:r>
              <a:rPr lang="en-US" altLang="zh-CN" sz="1467" i="1" dirty="0">
                <a:solidFill>
                  <a:schemeClr val="tx1"/>
                </a:solidFill>
                <a:latin typeface="Times New Roman" panose="02020603050405020304" pitchFamily="18" charset="0"/>
                <a:cs typeface="Times New Roman" panose="02020603050405020304" pitchFamily="18" charset="0"/>
              </a:rPr>
              <a:t>3</a:t>
            </a:r>
            <a:endParaRPr lang="zh-CN" altLang="en-US" sz="3200" i="1" dirty="0">
              <a:solidFill>
                <a:schemeClr val="tx1"/>
              </a:solidFill>
              <a:latin typeface="Times New Roman" panose="02020603050405020304" pitchFamily="18" charset="0"/>
              <a:cs typeface="Times New Roman" panose="02020603050405020304" pitchFamily="18" charset="0"/>
            </a:endParaRPr>
          </a:p>
        </p:txBody>
      </p:sp>
      <p:sp>
        <p:nvSpPr>
          <p:cNvPr id="139" name="文本框 138">
            <a:extLst>
              <a:ext uri="{FF2B5EF4-FFF2-40B4-BE49-F238E27FC236}">
                <a16:creationId xmlns:a16="http://schemas.microsoft.com/office/drawing/2014/main" id="{910E092F-D6E0-4FF8-9BF8-A15E6E06520F}"/>
              </a:ext>
            </a:extLst>
          </p:cNvPr>
          <p:cNvSpPr txBox="1"/>
          <p:nvPr/>
        </p:nvSpPr>
        <p:spPr>
          <a:xfrm>
            <a:off x="10872352" y="4780153"/>
            <a:ext cx="517664" cy="584775"/>
          </a:xfrm>
          <a:prstGeom prst="rect">
            <a:avLst/>
          </a:prstGeom>
          <a:noFill/>
        </p:spPr>
        <p:txBody>
          <a:bodyPr wrap="square" rtlCol="0">
            <a:spAutoFit/>
          </a:bodyPr>
          <a:lstStyle/>
          <a:p>
            <a:r>
              <a:rPr lang="en-US" altLang="zh-CN" sz="3200" i="1" dirty="0">
                <a:solidFill>
                  <a:schemeClr val="tx1"/>
                </a:solidFill>
                <a:latin typeface="Times New Roman" panose="02020603050405020304" pitchFamily="18" charset="0"/>
                <a:cs typeface="Times New Roman" panose="02020603050405020304" pitchFamily="18" charset="0"/>
              </a:rPr>
              <a:t>v</a:t>
            </a:r>
            <a:r>
              <a:rPr lang="en-US" altLang="zh-CN" sz="1467" i="1" dirty="0">
                <a:solidFill>
                  <a:schemeClr val="tx1"/>
                </a:solidFill>
                <a:latin typeface="Times New Roman" panose="02020603050405020304" pitchFamily="18" charset="0"/>
                <a:cs typeface="Times New Roman" panose="02020603050405020304" pitchFamily="18" charset="0"/>
              </a:rPr>
              <a:t>4</a:t>
            </a:r>
            <a:endParaRPr lang="zh-CN" altLang="en-US" sz="3200" i="1" dirty="0">
              <a:solidFill>
                <a:schemeClr val="tx1"/>
              </a:solidFill>
              <a:latin typeface="Times New Roman" panose="02020603050405020304" pitchFamily="18" charset="0"/>
              <a:cs typeface="Times New Roman" panose="02020603050405020304" pitchFamily="18" charset="0"/>
            </a:endParaRPr>
          </a:p>
        </p:txBody>
      </p:sp>
      <p:pic>
        <p:nvPicPr>
          <p:cNvPr id="6" name="图片 5">
            <a:extLst>
              <a:ext uri="{FF2B5EF4-FFF2-40B4-BE49-F238E27FC236}">
                <a16:creationId xmlns:a16="http://schemas.microsoft.com/office/drawing/2014/main" id="{A10986C3-C581-4507-B33B-5BB075E3EA88}"/>
              </a:ext>
            </a:extLst>
          </p:cNvPr>
          <p:cNvPicPr>
            <a:picLocks noChangeAspect="1"/>
          </p:cNvPicPr>
          <p:nvPr/>
        </p:nvPicPr>
        <p:blipFill>
          <a:blip r:embed="rId8"/>
          <a:stretch>
            <a:fillRect/>
          </a:stretch>
        </p:blipFill>
        <p:spPr>
          <a:xfrm>
            <a:off x="1" y="1595299"/>
            <a:ext cx="4738777" cy="1882447"/>
          </a:xfrm>
          <a:prstGeom prst="rect">
            <a:avLst/>
          </a:prstGeom>
        </p:spPr>
      </p:pic>
      <p:sp>
        <p:nvSpPr>
          <p:cNvPr id="142" name="矩形 141">
            <a:extLst>
              <a:ext uri="{FF2B5EF4-FFF2-40B4-BE49-F238E27FC236}">
                <a16:creationId xmlns:a16="http://schemas.microsoft.com/office/drawing/2014/main" id="{B4654567-840A-45D1-8CDD-8D1EAA227579}"/>
              </a:ext>
            </a:extLst>
          </p:cNvPr>
          <p:cNvSpPr/>
          <p:nvPr/>
        </p:nvSpPr>
        <p:spPr>
          <a:xfrm>
            <a:off x="80515" y="3603957"/>
            <a:ext cx="5152844" cy="3046988"/>
          </a:xfrm>
          <a:prstGeom prst="rect">
            <a:avLst/>
          </a:prstGeom>
        </p:spPr>
        <p:txBody>
          <a:bodyPr wrap="square">
            <a:spAutoFit/>
          </a:bodyPr>
          <a:lstStyle/>
          <a:p>
            <a:r>
              <a:rPr lang="en-US" altLang="zh-CN" sz="2400" dirty="0">
                <a:latin typeface="+mj-lt"/>
              </a:rPr>
              <a:t>BFC-IBS improves BFC-BS in two aspects: (1) pre choosing the layer of start-vertices to achieve a lower time complexity; (2) using a hash map to speed up the implementation.</a:t>
            </a:r>
          </a:p>
          <a:p>
            <a:r>
              <a:rPr lang="en-US" altLang="zh-CN" sz="2400" dirty="0">
                <a:latin typeface="+mj-lt"/>
              </a:rPr>
              <a:t>(3) avoid counting a butterfly twice (</a:t>
            </a:r>
            <a:r>
              <a:rPr lang="en-US" altLang="zh-CN" sz="2400" dirty="0"/>
              <a:t>process the wedge (u, v, w) only if w.id &gt; u.id)</a:t>
            </a:r>
            <a:endParaRPr lang="zh-CN" altLang="en-US" sz="2400" dirty="0">
              <a:latin typeface="+mj-lt"/>
            </a:endParaRPr>
          </a:p>
        </p:txBody>
      </p:sp>
    </p:spTree>
    <p:extLst>
      <p:ext uri="{BB962C8B-B14F-4D97-AF65-F5344CB8AC3E}">
        <p14:creationId xmlns:p14="http://schemas.microsoft.com/office/powerpoint/2010/main" val="347115402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Shape 60"/>
          <p:cNvSpPr txBox="1">
            <a:spLocks noGrp="1"/>
          </p:cNvSpPr>
          <p:nvPr>
            <p:ph type="title"/>
          </p:nvPr>
        </p:nvSpPr>
        <p:spPr>
          <a:xfrm>
            <a:off x="415601" y="267634"/>
            <a:ext cx="11360799" cy="763599"/>
          </a:xfrm>
          <a:prstGeom prst="rect">
            <a:avLst/>
          </a:prstGeom>
        </p:spPr>
        <p:txBody>
          <a:bodyPr spcFirstLastPara="1" vert="horz" wrap="square" lIns="121900" tIns="121900" rIns="121900" bIns="121900" rtlCol="0" anchor="t" anchorCtr="0">
            <a:noAutofit/>
          </a:bodyPr>
          <a:lstStyle/>
          <a:p>
            <a:pPr lvl="0"/>
            <a:r>
              <a:rPr lang="en-US" altLang="zh-CN" dirty="0">
                <a:solidFill>
                  <a:srgbClr val="000000"/>
                </a:solidFill>
              </a:rPr>
              <a:t>State-of-the-art</a:t>
            </a:r>
            <a:endParaRPr lang="en" sz="3200" dirty="0"/>
          </a:p>
        </p:txBody>
      </p:sp>
      <p:pic>
        <p:nvPicPr>
          <p:cNvPr id="63" name="Shape 63"/>
          <p:cNvPicPr preferRelativeResize="0"/>
          <p:nvPr/>
        </p:nvPicPr>
        <p:blipFill>
          <a:blip r:embed="rId3">
            <a:alphaModFix/>
          </a:blip>
          <a:stretch>
            <a:fillRect/>
          </a:stretch>
        </p:blipFill>
        <p:spPr>
          <a:xfrm>
            <a:off x="0" y="988416"/>
            <a:ext cx="12192000" cy="85632"/>
          </a:xfrm>
          <a:prstGeom prst="rect">
            <a:avLst/>
          </a:prstGeom>
          <a:noFill/>
          <a:ln>
            <a:noFill/>
          </a:ln>
        </p:spPr>
      </p:pic>
      <p:sp>
        <p:nvSpPr>
          <p:cNvPr id="2" name="灯片编号占位符 1">
            <a:extLst>
              <a:ext uri="{FF2B5EF4-FFF2-40B4-BE49-F238E27FC236}">
                <a16:creationId xmlns:a16="http://schemas.microsoft.com/office/drawing/2014/main" id="{23649304-612B-4044-93C3-362513A40634}"/>
              </a:ext>
            </a:extLst>
          </p:cNvPr>
          <p:cNvSpPr>
            <a:spLocks noGrp="1"/>
          </p:cNvSpPr>
          <p:nvPr>
            <p:ph type="sldNum" idx="12"/>
          </p:nvPr>
        </p:nvSpPr>
        <p:spPr/>
        <p:txBody>
          <a:bodyPr/>
          <a:lstStyle/>
          <a:p>
            <a:fld id="{00000000-1234-1234-1234-123412341234}" type="slidenum">
              <a:rPr lang="en" smtClean="0"/>
              <a:pPr/>
              <a:t>126</a:t>
            </a:fld>
            <a:endParaRPr lang="en"/>
          </a:p>
        </p:txBody>
      </p:sp>
      <p:sp>
        <p:nvSpPr>
          <p:cNvPr id="110" name="Shape 61">
            <a:extLst>
              <a:ext uri="{FF2B5EF4-FFF2-40B4-BE49-F238E27FC236}">
                <a16:creationId xmlns:a16="http://schemas.microsoft.com/office/drawing/2014/main" id="{DCDF20B3-0B18-44F0-BB88-4DD27D1CAFAB}"/>
              </a:ext>
            </a:extLst>
          </p:cNvPr>
          <p:cNvSpPr txBox="1">
            <a:spLocks noGrp="1"/>
          </p:cNvSpPr>
          <p:nvPr/>
        </p:nvSpPr>
        <p:spPr>
          <a:xfrm>
            <a:off x="149826" y="1013365"/>
            <a:ext cx="4209388" cy="1517051"/>
          </a:xfrm>
          <a:prstGeom prst="rect">
            <a:avLst/>
          </a:prstGeom>
          <a:noFill/>
          <a:ln>
            <a:noFill/>
          </a:ln>
        </p:spPr>
        <p:txBody>
          <a:bodyPr lIns="121900" tIns="121900" rIns="121900" bIns="121900" anchor="t"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1600"/>
              </a:spcAft>
              <a:buClr>
                <a:schemeClr val="dk2"/>
              </a:buClr>
              <a:buSzPct val="100000"/>
              <a:buNone/>
              <a:defRPr sz="1800" b="0" i="0" u="none" strike="noStrike" cap="none">
                <a:solidFill>
                  <a:schemeClr val="dk2"/>
                </a:solidFill>
                <a:latin typeface="Arial"/>
                <a:ea typeface="Arial"/>
                <a:cs typeface="Arial"/>
                <a:sym typeface="Arial"/>
                <a:rtl val="0"/>
              </a:defRPr>
            </a:lvl1pPr>
            <a:lvl2pPr marR="0" lvl="1"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rtl val="0"/>
              </a:defRPr>
            </a:lvl2pPr>
            <a:lvl3pPr marR="0" lvl="2"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rtl val="0"/>
              </a:defRPr>
            </a:lvl3pPr>
            <a:lvl4pPr marR="0" lvl="3"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rtl val="0"/>
              </a:defRPr>
            </a:lvl4pPr>
            <a:lvl5pPr marR="0" lvl="4"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rtl val="0"/>
              </a:defRPr>
            </a:lvl5pPr>
            <a:lvl6pPr marR="0" lvl="5"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rtl val="0"/>
              </a:defRPr>
            </a:lvl6pPr>
            <a:lvl7pPr marR="0" lvl="6"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rtl val="0"/>
              </a:defRPr>
            </a:lvl7pPr>
            <a:lvl8pPr marR="0" lvl="7"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rtl val="0"/>
              </a:defRPr>
            </a:lvl8pPr>
            <a:lvl9pPr marR="0" lvl="8"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rtl val="0"/>
              </a:defRPr>
            </a:lvl9pPr>
          </a:lstStyle>
          <a:p>
            <a:pPr marL="609585" indent="-507987">
              <a:buClr>
                <a:srgbClr val="000000"/>
              </a:buClr>
              <a:buSzPct val="120000"/>
              <a:buChar char="●"/>
            </a:pPr>
            <a:r>
              <a:rPr lang="en-US" altLang="zh-CN" sz="2400" kern="1200" dirty="0">
                <a:solidFill>
                  <a:schemeClr val="tx1"/>
                </a:solidFill>
              </a:rPr>
              <a:t>BFC-BS &amp; BFC-IBS</a:t>
            </a:r>
          </a:p>
        </p:txBody>
      </p:sp>
      <p:cxnSp>
        <p:nvCxnSpPr>
          <p:cNvPr id="49" name="直接连接符 48">
            <a:extLst>
              <a:ext uri="{FF2B5EF4-FFF2-40B4-BE49-F238E27FC236}">
                <a16:creationId xmlns:a16="http://schemas.microsoft.com/office/drawing/2014/main" id="{ED1D9B58-FB9C-46A3-916A-83BDC793305F}"/>
              </a:ext>
            </a:extLst>
          </p:cNvPr>
          <p:cNvCxnSpPr>
            <a:cxnSpLocks/>
            <a:stCxn id="125" idx="0"/>
            <a:endCxn id="122" idx="4"/>
          </p:cNvCxnSpPr>
          <p:nvPr/>
        </p:nvCxnSpPr>
        <p:spPr>
          <a:xfrm flipV="1">
            <a:off x="6828257" y="2926928"/>
            <a:ext cx="2179263" cy="1345573"/>
          </a:xfrm>
          <a:prstGeom prst="line">
            <a:avLst/>
          </a:prstGeom>
          <a:ln w="11176">
            <a:solidFill>
              <a:srgbClr val="000000"/>
            </a:solidFill>
          </a:ln>
        </p:spPr>
        <p:style>
          <a:lnRef idx="1">
            <a:schemeClr val="dk1"/>
          </a:lnRef>
          <a:fillRef idx="0">
            <a:schemeClr val="dk1"/>
          </a:fillRef>
          <a:effectRef idx="0">
            <a:schemeClr val="dk1"/>
          </a:effectRef>
          <a:fontRef idx="minor">
            <a:schemeClr val="tx1"/>
          </a:fontRef>
        </p:style>
      </p:cxnSp>
      <p:cxnSp>
        <p:nvCxnSpPr>
          <p:cNvPr id="50" name="直接连接符 49">
            <a:extLst>
              <a:ext uri="{FF2B5EF4-FFF2-40B4-BE49-F238E27FC236}">
                <a16:creationId xmlns:a16="http://schemas.microsoft.com/office/drawing/2014/main" id="{A5677AED-C739-4017-872F-C0616230E07B}"/>
              </a:ext>
            </a:extLst>
          </p:cNvPr>
          <p:cNvCxnSpPr>
            <a:cxnSpLocks/>
            <a:stCxn id="126" idx="7"/>
            <a:endCxn id="123" idx="4"/>
          </p:cNvCxnSpPr>
          <p:nvPr/>
        </p:nvCxnSpPr>
        <p:spPr>
          <a:xfrm flipV="1">
            <a:off x="8293713" y="2926929"/>
            <a:ext cx="2153807" cy="1354076"/>
          </a:xfrm>
          <a:prstGeom prst="line">
            <a:avLst/>
          </a:prstGeom>
          <a:ln w="11176">
            <a:solidFill>
              <a:srgbClr val="000000"/>
            </a:solidFill>
          </a:ln>
        </p:spPr>
        <p:style>
          <a:lnRef idx="1">
            <a:schemeClr val="dk1"/>
          </a:lnRef>
          <a:fillRef idx="0">
            <a:schemeClr val="dk1"/>
          </a:fillRef>
          <a:effectRef idx="0">
            <a:schemeClr val="dk1"/>
          </a:effectRef>
          <a:fontRef idx="minor">
            <a:schemeClr val="tx1"/>
          </a:fontRef>
        </p:style>
      </p:cxnSp>
      <p:cxnSp>
        <p:nvCxnSpPr>
          <p:cNvPr id="52" name="直接连接符 51">
            <a:extLst>
              <a:ext uri="{FF2B5EF4-FFF2-40B4-BE49-F238E27FC236}">
                <a16:creationId xmlns:a16="http://schemas.microsoft.com/office/drawing/2014/main" id="{9E585E1E-ADFC-48C5-8901-7A2AA7B1CA71}"/>
              </a:ext>
            </a:extLst>
          </p:cNvPr>
          <p:cNvCxnSpPr>
            <a:cxnSpLocks/>
            <a:stCxn id="128" idx="0"/>
            <a:endCxn id="123" idx="4"/>
          </p:cNvCxnSpPr>
          <p:nvPr/>
        </p:nvCxnSpPr>
        <p:spPr>
          <a:xfrm flipH="1" flipV="1">
            <a:off x="10447520" y="2926929"/>
            <a:ext cx="700737" cy="1343532"/>
          </a:xfrm>
          <a:prstGeom prst="line">
            <a:avLst/>
          </a:prstGeom>
          <a:ln w="11176">
            <a:solidFill>
              <a:srgbClr val="000000"/>
            </a:solidFill>
          </a:ln>
        </p:spPr>
        <p:style>
          <a:lnRef idx="1">
            <a:schemeClr val="dk1"/>
          </a:lnRef>
          <a:fillRef idx="0">
            <a:schemeClr val="dk1"/>
          </a:fillRef>
          <a:effectRef idx="0">
            <a:schemeClr val="dk1"/>
          </a:effectRef>
          <a:fontRef idx="minor">
            <a:schemeClr val="tx1"/>
          </a:fontRef>
        </p:style>
      </p:cxnSp>
      <p:cxnSp>
        <p:nvCxnSpPr>
          <p:cNvPr id="53" name="直接连接符 52">
            <a:extLst>
              <a:ext uri="{FF2B5EF4-FFF2-40B4-BE49-F238E27FC236}">
                <a16:creationId xmlns:a16="http://schemas.microsoft.com/office/drawing/2014/main" id="{841B6FD9-FEC2-4200-93BA-E2936CF411DE}"/>
              </a:ext>
            </a:extLst>
          </p:cNvPr>
          <p:cNvCxnSpPr>
            <a:cxnSpLocks/>
            <a:stCxn id="126" idx="7"/>
            <a:endCxn id="122" idx="4"/>
          </p:cNvCxnSpPr>
          <p:nvPr/>
        </p:nvCxnSpPr>
        <p:spPr>
          <a:xfrm flipV="1">
            <a:off x="8293713" y="2926929"/>
            <a:ext cx="713807" cy="1354076"/>
          </a:xfrm>
          <a:prstGeom prst="line">
            <a:avLst/>
          </a:prstGeom>
          <a:ln w="11176">
            <a:solidFill>
              <a:srgbClr val="000000"/>
            </a:solidFill>
          </a:ln>
        </p:spPr>
        <p:style>
          <a:lnRef idx="1">
            <a:schemeClr val="dk1"/>
          </a:lnRef>
          <a:fillRef idx="0">
            <a:schemeClr val="dk1"/>
          </a:fillRef>
          <a:effectRef idx="0">
            <a:schemeClr val="dk1"/>
          </a:effectRef>
          <a:fontRef idx="minor">
            <a:schemeClr val="tx1"/>
          </a:fontRef>
        </p:style>
      </p:cxnSp>
      <p:cxnSp>
        <p:nvCxnSpPr>
          <p:cNvPr id="54" name="直接连接符 53">
            <a:extLst>
              <a:ext uri="{FF2B5EF4-FFF2-40B4-BE49-F238E27FC236}">
                <a16:creationId xmlns:a16="http://schemas.microsoft.com/office/drawing/2014/main" id="{814FB401-F210-4E6A-850B-AEB04A460A6B}"/>
              </a:ext>
            </a:extLst>
          </p:cNvPr>
          <p:cNvCxnSpPr>
            <a:cxnSpLocks/>
            <a:stCxn id="124" idx="0"/>
            <a:endCxn id="121" idx="4"/>
          </p:cNvCxnSpPr>
          <p:nvPr/>
        </p:nvCxnSpPr>
        <p:spPr>
          <a:xfrm flipV="1">
            <a:off x="5388257" y="2926929"/>
            <a:ext cx="2204719" cy="1343532"/>
          </a:xfrm>
          <a:prstGeom prst="line">
            <a:avLst/>
          </a:prstGeom>
          <a:ln w="11176">
            <a:solidFill>
              <a:srgbClr val="000000"/>
            </a:solidFill>
          </a:ln>
        </p:spPr>
        <p:style>
          <a:lnRef idx="1">
            <a:schemeClr val="dk1"/>
          </a:lnRef>
          <a:fillRef idx="0">
            <a:schemeClr val="dk1"/>
          </a:fillRef>
          <a:effectRef idx="0">
            <a:schemeClr val="dk1"/>
          </a:effectRef>
          <a:fontRef idx="minor">
            <a:schemeClr val="tx1"/>
          </a:fontRef>
        </p:style>
      </p:cxnSp>
      <p:cxnSp>
        <p:nvCxnSpPr>
          <p:cNvPr id="55" name="直接连接符 54">
            <a:extLst>
              <a:ext uri="{FF2B5EF4-FFF2-40B4-BE49-F238E27FC236}">
                <a16:creationId xmlns:a16="http://schemas.microsoft.com/office/drawing/2014/main" id="{091BAE27-424C-4E56-AEE5-865765D419C9}"/>
              </a:ext>
            </a:extLst>
          </p:cNvPr>
          <p:cNvCxnSpPr>
            <a:cxnSpLocks/>
            <a:stCxn id="124" idx="0"/>
            <a:endCxn id="120" idx="4"/>
          </p:cNvCxnSpPr>
          <p:nvPr/>
        </p:nvCxnSpPr>
        <p:spPr>
          <a:xfrm flipV="1">
            <a:off x="5388257" y="2926929"/>
            <a:ext cx="739263" cy="1343532"/>
          </a:xfrm>
          <a:prstGeom prst="line">
            <a:avLst/>
          </a:prstGeom>
          <a:ln w="28575">
            <a:solidFill>
              <a:srgbClr val="FF0000"/>
            </a:solidFill>
          </a:ln>
        </p:spPr>
        <p:style>
          <a:lnRef idx="1">
            <a:schemeClr val="dk1"/>
          </a:lnRef>
          <a:fillRef idx="0">
            <a:schemeClr val="dk1"/>
          </a:fillRef>
          <a:effectRef idx="0">
            <a:schemeClr val="dk1"/>
          </a:effectRef>
          <a:fontRef idx="minor">
            <a:schemeClr val="tx1"/>
          </a:fontRef>
        </p:style>
      </p:cxnSp>
      <p:cxnSp>
        <p:nvCxnSpPr>
          <p:cNvPr id="56" name="直接连接符 55">
            <a:extLst>
              <a:ext uri="{FF2B5EF4-FFF2-40B4-BE49-F238E27FC236}">
                <a16:creationId xmlns:a16="http://schemas.microsoft.com/office/drawing/2014/main" id="{0F32B56E-FA70-4EA2-B2F9-9E39924588ED}"/>
              </a:ext>
            </a:extLst>
          </p:cNvPr>
          <p:cNvCxnSpPr>
            <a:cxnSpLocks/>
            <a:stCxn id="127" idx="5"/>
            <a:endCxn id="122" idx="4"/>
          </p:cNvCxnSpPr>
          <p:nvPr/>
        </p:nvCxnSpPr>
        <p:spPr>
          <a:xfrm flipH="1" flipV="1">
            <a:off x="9007520" y="2926929"/>
            <a:ext cx="726193" cy="1406052"/>
          </a:xfrm>
          <a:prstGeom prst="line">
            <a:avLst/>
          </a:prstGeom>
          <a:ln w="11176">
            <a:solidFill>
              <a:srgbClr val="000000"/>
            </a:solidFill>
          </a:ln>
        </p:spPr>
        <p:style>
          <a:lnRef idx="1">
            <a:schemeClr val="dk1"/>
          </a:lnRef>
          <a:fillRef idx="0">
            <a:schemeClr val="dk1"/>
          </a:fillRef>
          <a:effectRef idx="0">
            <a:schemeClr val="dk1"/>
          </a:effectRef>
          <a:fontRef idx="minor">
            <a:schemeClr val="tx1"/>
          </a:fontRef>
        </p:style>
      </p:cxnSp>
      <p:cxnSp>
        <p:nvCxnSpPr>
          <p:cNvPr id="57" name="直接连接符 56">
            <a:extLst>
              <a:ext uri="{FF2B5EF4-FFF2-40B4-BE49-F238E27FC236}">
                <a16:creationId xmlns:a16="http://schemas.microsoft.com/office/drawing/2014/main" id="{00E7AC56-0CF3-4F49-9FB6-E337B52D2C9B}"/>
              </a:ext>
            </a:extLst>
          </p:cNvPr>
          <p:cNvCxnSpPr>
            <a:cxnSpLocks/>
            <a:stCxn id="125" idx="0"/>
            <a:endCxn id="120" idx="4"/>
          </p:cNvCxnSpPr>
          <p:nvPr/>
        </p:nvCxnSpPr>
        <p:spPr>
          <a:xfrm flipH="1" flipV="1">
            <a:off x="6127520" y="2926928"/>
            <a:ext cx="700737" cy="1345573"/>
          </a:xfrm>
          <a:prstGeom prst="line">
            <a:avLst/>
          </a:prstGeom>
          <a:ln w="28575">
            <a:solidFill>
              <a:srgbClr val="FF0000"/>
            </a:solidFill>
          </a:ln>
        </p:spPr>
        <p:style>
          <a:lnRef idx="1">
            <a:schemeClr val="dk1"/>
          </a:lnRef>
          <a:fillRef idx="0">
            <a:schemeClr val="dk1"/>
          </a:fillRef>
          <a:effectRef idx="0">
            <a:schemeClr val="dk1"/>
          </a:effectRef>
          <a:fontRef idx="minor">
            <a:schemeClr val="tx1"/>
          </a:fontRef>
        </p:style>
      </p:cxnSp>
      <p:cxnSp>
        <p:nvCxnSpPr>
          <p:cNvPr id="58" name="直接连接符 57">
            <a:extLst>
              <a:ext uri="{FF2B5EF4-FFF2-40B4-BE49-F238E27FC236}">
                <a16:creationId xmlns:a16="http://schemas.microsoft.com/office/drawing/2014/main" id="{AA8D22E3-379E-4F71-AE81-06F7F0B4BFF3}"/>
              </a:ext>
            </a:extLst>
          </p:cNvPr>
          <p:cNvCxnSpPr>
            <a:cxnSpLocks/>
            <a:stCxn id="125" idx="0"/>
            <a:endCxn id="121" idx="4"/>
          </p:cNvCxnSpPr>
          <p:nvPr/>
        </p:nvCxnSpPr>
        <p:spPr>
          <a:xfrm flipV="1">
            <a:off x="6828257" y="2926928"/>
            <a:ext cx="764719" cy="1345573"/>
          </a:xfrm>
          <a:prstGeom prst="line">
            <a:avLst/>
          </a:prstGeom>
          <a:ln w="11176">
            <a:solidFill>
              <a:srgbClr val="000000"/>
            </a:solidFill>
          </a:ln>
        </p:spPr>
        <p:style>
          <a:lnRef idx="1">
            <a:schemeClr val="dk1"/>
          </a:lnRef>
          <a:fillRef idx="0">
            <a:schemeClr val="dk1"/>
          </a:fillRef>
          <a:effectRef idx="0">
            <a:schemeClr val="dk1"/>
          </a:effectRef>
          <a:fontRef idx="minor">
            <a:schemeClr val="tx1"/>
          </a:fontRef>
        </p:style>
      </p:cxnSp>
      <p:cxnSp>
        <p:nvCxnSpPr>
          <p:cNvPr id="59" name="直接连接符 58">
            <a:extLst>
              <a:ext uri="{FF2B5EF4-FFF2-40B4-BE49-F238E27FC236}">
                <a16:creationId xmlns:a16="http://schemas.microsoft.com/office/drawing/2014/main" id="{E0CAE791-00AD-4065-9EC7-C295F2AEF364}"/>
              </a:ext>
            </a:extLst>
          </p:cNvPr>
          <p:cNvCxnSpPr>
            <a:cxnSpLocks/>
            <a:stCxn id="124" idx="7"/>
            <a:endCxn id="122" idx="4"/>
          </p:cNvCxnSpPr>
          <p:nvPr/>
        </p:nvCxnSpPr>
        <p:spPr>
          <a:xfrm flipV="1">
            <a:off x="5413713" y="2926929"/>
            <a:ext cx="3593807" cy="1354076"/>
          </a:xfrm>
          <a:prstGeom prst="line">
            <a:avLst/>
          </a:prstGeom>
          <a:ln w="11176">
            <a:solidFill>
              <a:srgbClr val="000000"/>
            </a:solidFill>
          </a:ln>
        </p:spPr>
        <p:style>
          <a:lnRef idx="1">
            <a:schemeClr val="dk1"/>
          </a:lnRef>
          <a:fillRef idx="0">
            <a:schemeClr val="dk1"/>
          </a:fillRef>
          <a:effectRef idx="0">
            <a:schemeClr val="dk1"/>
          </a:effectRef>
          <a:fontRef idx="minor">
            <a:schemeClr val="tx1"/>
          </a:fontRef>
        </p:style>
      </p:cxnSp>
      <p:pic>
        <p:nvPicPr>
          <p:cNvPr id="62" name="图形 124">
            <a:extLst>
              <a:ext uri="{FF2B5EF4-FFF2-40B4-BE49-F238E27FC236}">
                <a16:creationId xmlns:a16="http://schemas.microsoft.com/office/drawing/2014/main" id="{248D583F-C369-4C41-8C09-5F32E0B9BD3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822752" y="2152769"/>
            <a:ext cx="627048" cy="623928"/>
          </a:xfrm>
          <a:prstGeom prst="rect">
            <a:avLst/>
          </a:prstGeom>
        </p:spPr>
      </p:pic>
      <p:pic>
        <p:nvPicPr>
          <p:cNvPr id="66" name="图形 65">
            <a:extLst>
              <a:ext uri="{FF2B5EF4-FFF2-40B4-BE49-F238E27FC236}">
                <a16:creationId xmlns:a16="http://schemas.microsoft.com/office/drawing/2014/main" id="{99FE1392-DC33-423F-B9C3-58A8B3CFADF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137299" y="4433435"/>
            <a:ext cx="501915" cy="501915"/>
          </a:xfrm>
          <a:prstGeom prst="rect">
            <a:avLst/>
          </a:prstGeom>
        </p:spPr>
      </p:pic>
      <p:sp>
        <p:nvSpPr>
          <p:cNvPr id="67" name="文本框 66">
            <a:extLst>
              <a:ext uri="{FF2B5EF4-FFF2-40B4-BE49-F238E27FC236}">
                <a16:creationId xmlns:a16="http://schemas.microsoft.com/office/drawing/2014/main" id="{BF65E4C6-42E2-4C11-8553-A0592388CAF3}"/>
              </a:ext>
            </a:extLst>
          </p:cNvPr>
          <p:cNvSpPr txBox="1"/>
          <p:nvPr/>
        </p:nvSpPr>
        <p:spPr>
          <a:xfrm>
            <a:off x="5495755" y="1651290"/>
            <a:ext cx="1286704" cy="461665"/>
          </a:xfrm>
          <a:prstGeom prst="rect">
            <a:avLst/>
          </a:prstGeom>
          <a:noFill/>
          <a:ln>
            <a:noFill/>
          </a:ln>
        </p:spPr>
        <p:txBody>
          <a:bodyPr wrap="square" rtlCol="0">
            <a:spAutoFit/>
          </a:bodyPr>
          <a:lstStyle/>
          <a:p>
            <a:pPr algn="ctr"/>
            <a:r>
              <a:rPr lang="en-US" altLang="zh-CN" sz="2400" dirty="0">
                <a:solidFill>
                  <a:schemeClr val="tx1"/>
                </a:solidFill>
                <a:latin typeface="Times New Roman" panose="02020603050405020304" pitchFamily="18" charset="0"/>
                <a:cs typeface="Times New Roman" panose="02020603050405020304" pitchFamily="18" charset="0"/>
              </a:rPr>
              <a:t>(Adam)</a:t>
            </a:r>
            <a:endParaRPr lang="zh-CN" altLang="en-US" sz="1200" dirty="0">
              <a:solidFill>
                <a:schemeClr val="tx1"/>
              </a:solidFill>
              <a:latin typeface="Times New Roman" panose="02020603050405020304" pitchFamily="18" charset="0"/>
              <a:cs typeface="Times New Roman" panose="02020603050405020304" pitchFamily="18" charset="0"/>
            </a:endParaRPr>
          </a:p>
        </p:txBody>
      </p:sp>
      <p:sp>
        <p:nvSpPr>
          <p:cNvPr id="68" name="文本框 67">
            <a:extLst>
              <a:ext uri="{FF2B5EF4-FFF2-40B4-BE49-F238E27FC236}">
                <a16:creationId xmlns:a16="http://schemas.microsoft.com/office/drawing/2014/main" id="{CB7DB292-828C-4A8D-9406-B069487953D8}"/>
              </a:ext>
            </a:extLst>
          </p:cNvPr>
          <p:cNvSpPr txBox="1"/>
          <p:nvPr/>
        </p:nvSpPr>
        <p:spPr>
          <a:xfrm>
            <a:off x="7031925" y="1651290"/>
            <a:ext cx="1152875" cy="461665"/>
          </a:xfrm>
          <a:prstGeom prst="rect">
            <a:avLst/>
          </a:prstGeom>
          <a:noFill/>
          <a:ln>
            <a:noFill/>
          </a:ln>
        </p:spPr>
        <p:txBody>
          <a:bodyPr wrap="square" rtlCol="0">
            <a:spAutoFit/>
          </a:bodyPr>
          <a:lstStyle/>
          <a:p>
            <a:pPr algn="ctr"/>
            <a:r>
              <a:rPr lang="en-US" altLang="zh-CN" sz="2400" dirty="0">
                <a:solidFill>
                  <a:schemeClr val="tx1"/>
                </a:solidFill>
                <a:latin typeface="Times New Roman" panose="02020603050405020304" pitchFamily="18" charset="0"/>
                <a:cs typeface="Times New Roman" panose="02020603050405020304" pitchFamily="18" charset="0"/>
              </a:rPr>
              <a:t>(Mark)</a:t>
            </a:r>
            <a:endParaRPr lang="en-US" altLang="zh-CN" sz="1200" dirty="0">
              <a:solidFill>
                <a:schemeClr val="tx1"/>
              </a:solidFill>
              <a:latin typeface="Times New Roman" panose="02020603050405020304" pitchFamily="18" charset="0"/>
              <a:cs typeface="Times New Roman" panose="02020603050405020304" pitchFamily="18" charset="0"/>
            </a:endParaRPr>
          </a:p>
        </p:txBody>
      </p:sp>
      <p:sp>
        <p:nvSpPr>
          <p:cNvPr id="69" name="文本框 68">
            <a:extLst>
              <a:ext uri="{FF2B5EF4-FFF2-40B4-BE49-F238E27FC236}">
                <a16:creationId xmlns:a16="http://schemas.microsoft.com/office/drawing/2014/main" id="{B264E7E0-2CE7-423D-B2DA-FD028E615B74}"/>
              </a:ext>
            </a:extLst>
          </p:cNvPr>
          <p:cNvSpPr txBox="1"/>
          <p:nvPr/>
        </p:nvSpPr>
        <p:spPr>
          <a:xfrm>
            <a:off x="8376076" y="1651290"/>
            <a:ext cx="1266017" cy="461665"/>
          </a:xfrm>
          <a:prstGeom prst="rect">
            <a:avLst/>
          </a:prstGeom>
          <a:noFill/>
          <a:ln>
            <a:noFill/>
          </a:ln>
        </p:spPr>
        <p:txBody>
          <a:bodyPr wrap="square" rtlCol="0">
            <a:spAutoFit/>
          </a:bodyPr>
          <a:lstStyle/>
          <a:p>
            <a:pPr algn="ctr"/>
            <a:r>
              <a:rPr lang="en-US" altLang="zh-CN" sz="2400" dirty="0">
                <a:solidFill>
                  <a:schemeClr val="tx1"/>
                </a:solidFill>
                <a:latin typeface="Times New Roman" panose="02020603050405020304" pitchFamily="18" charset="0"/>
                <a:cs typeface="Times New Roman" panose="02020603050405020304" pitchFamily="18" charset="0"/>
              </a:rPr>
              <a:t>(</a:t>
            </a:r>
            <a:r>
              <a:rPr lang="en-US" altLang="zh-CN" sz="2400" dirty="0" err="1">
                <a:solidFill>
                  <a:schemeClr val="tx1"/>
                </a:solidFill>
                <a:latin typeface="Times New Roman" panose="02020603050405020304" pitchFamily="18" charset="0"/>
                <a:cs typeface="Times New Roman" panose="02020603050405020304" pitchFamily="18" charset="0"/>
              </a:rPr>
              <a:t>Shego</a:t>
            </a:r>
            <a:r>
              <a:rPr lang="en-US" altLang="zh-CN" sz="2400" dirty="0">
                <a:solidFill>
                  <a:schemeClr val="tx1"/>
                </a:solidFill>
                <a:latin typeface="Times New Roman" panose="02020603050405020304" pitchFamily="18" charset="0"/>
                <a:cs typeface="Times New Roman" panose="02020603050405020304" pitchFamily="18" charset="0"/>
              </a:rPr>
              <a:t>)</a:t>
            </a:r>
            <a:endParaRPr lang="zh-CN" altLang="en-US" sz="1200" dirty="0">
              <a:solidFill>
                <a:schemeClr val="tx1"/>
              </a:solidFill>
              <a:latin typeface="Times New Roman" panose="02020603050405020304" pitchFamily="18" charset="0"/>
              <a:cs typeface="Times New Roman" panose="02020603050405020304" pitchFamily="18" charset="0"/>
            </a:endParaRPr>
          </a:p>
        </p:txBody>
      </p:sp>
      <p:sp>
        <p:nvSpPr>
          <p:cNvPr id="70" name="文本框 69">
            <a:extLst>
              <a:ext uri="{FF2B5EF4-FFF2-40B4-BE49-F238E27FC236}">
                <a16:creationId xmlns:a16="http://schemas.microsoft.com/office/drawing/2014/main" id="{E872B424-51BB-4D95-A4EE-4B34853E80A4}"/>
              </a:ext>
            </a:extLst>
          </p:cNvPr>
          <p:cNvSpPr txBox="1"/>
          <p:nvPr/>
        </p:nvSpPr>
        <p:spPr>
          <a:xfrm>
            <a:off x="9816235" y="1651290"/>
            <a:ext cx="1328012" cy="461665"/>
          </a:xfrm>
          <a:prstGeom prst="rect">
            <a:avLst/>
          </a:prstGeom>
          <a:noFill/>
          <a:ln>
            <a:noFill/>
          </a:ln>
        </p:spPr>
        <p:txBody>
          <a:bodyPr wrap="square" rtlCol="0">
            <a:spAutoFit/>
          </a:bodyPr>
          <a:lstStyle/>
          <a:p>
            <a:r>
              <a:rPr lang="en-US" altLang="zh-CN" sz="2400" dirty="0">
                <a:solidFill>
                  <a:schemeClr val="tx1"/>
                </a:solidFill>
                <a:latin typeface="Times New Roman" panose="02020603050405020304" pitchFamily="18" charset="0"/>
                <a:cs typeface="Times New Roman" panose="02020603050405020304" pitchFamily="18" charset="0"/>
              </a:rPr>
              <a:t>(Taylor)</a:t>
            </a:r>
            <a:endParaRPr lang="zh-CN" altLang="en-US" sz="1200" dirty="0">
              <a:solidFill>
                <a:schemeClr val="tx1"/>
              </a:solidFill>
              <a:latin typeface="Times New Roman" panose="02020603050405020304" pitchFamily="18" charset="0"/>
              <a:cs typeface="Times New Roman" panose="02020603050405020304" pitchFamily="18" charset="0"/>
            </a:endParaRPr>
          </a:p>
        </p:txBody>
      </p:sp>
      <p:sp>
        <p:nvSpPr>
          <p:cNvPr id="71" name="文本框 70">
            <a:extLst>
              <a:ext uri="{FF2B5EF4-FFF2-40B4-BE49-F238E27FC236}">
                <a16:creationId xmlns:a16="http://schemas.microsoft.com/office/drawing/2014/main" id="{6FA555FA-625E-48CD-ACA1-62BAF566DF4A}"/>
              </a:ext>
            </a:extLst>
          </p:cNvPr>
          <p:cNvSpPr txBox="1"/>
          <p:nvPr/>
        </p:nvSpPr>
        <p:spPr>
          <a:xfrm>
            <a:off x="6359851" y="5203685"/>
            <a:ext cx="1076567" cy="461665"/>
          </a:xfrm>
          <a:prstGeom prst="rect">
            <a:avLst/>
          </a:prstGeom>
          <a:noFill/>
          <a:ln>
            <a:noFill/>
          </a:ln>
        </p:spPr>
        <p:txBody>
          <a:bodyPr wrap="square" rtlCol="0">
            <a:spAutoFit/>
          </a:bodyPr>
          <a:lstStyle/>
          <a:p>
            <a:r>
              <a:rPr lang="en-US" altLang="zh-CN" sz="2400" dirty="0">
                <a:solidFill>
                  <a:schemeClr val="tx1"/>
                </a:solidFill>
                <a:latin typeface="Times New Roman" panose="02020603050405020304" pitchFamily="18" charset="0"/>
                <a:cs typeface="Times New Roman" panose="02020603050405020304" pitchFamily="18" charset="0"/>
              </a:rPr>
              <a:t>(Doll)</a:t>
            </a:r>
            <a:endParaRPr lang="zh-CN" altLang="en-US" sz="1200" dirty="0">
              <a:solidFill>
                <a:schemeClr val="tx1"/>
              </a:solidFill>
              <a:latin typeface="Times New Roman" panose="02020603050405020304" pitchFamily="18" charset="0"/>
              <a:cs typeface="Times New Roman" panose="02020603050405020304" pitchFamily="18" charset="0"/>
            </a:endParaRPr>
          </a:p>
        </p:txBody>
      </p:sp>
      <p:sp>
        <p:nvSpPr>
          <p:cNvPr id="72" name="文本框 71">
            <a:extLst>
              <a:ext uri="{FF2B5EF4-FFF2-40B4-BE49-F238E27FC236}">
                <a16:creationId xmlns:a16="http://schemas.microsoft.com/office/drawing/2014/main" id="{0C8198F1-35AE-42D9-A79A-39EB0711DD9E}"/>
              </a:ext>
            </a:extLst>
          </p:cNvPr>
          <p:cNvSpPr txBox="1"/>
          <p:nvPr/>
        </p:nvSpPr>
        <p:spPr>
          <a:xfrm>
            <a:off x="10584320" y="5191296"/>
            <a:ext cx="1607680" cy="461665"/>
          </a:xfrm>
          <a:prstGeom prst="rect">
            <a:avLst/>
          </a:prstGeom>
          <a:noFill/>
          <a:ln>
            <a:noFill/>
          </a:ln>
        </p:spPr>
        <p:txBody>
          <a:bodyPr wrap="square" rtlCol="0">
            <a:spAutoFit/>
          </a:bodyPr>
          <a:lstStyle/>
          <a:p>
            <a:r>
              <a:rPr lang="en-US" altLang="zh-CN" sz="2400" dirty="0">
                <a:solidFill>
                  <a:schemeClr val="tx1"/>
                </a:solidFill>
                <a:latin typeface="Times New Roman" panose="02020603050405020304" pitchFamily="18" charset="0"/>
                <a:cs typeface="Times New Roman" panose="02020603050405020304" pitchFamily="18" charset="0"/>
              </a:rPr>
              <a:t>(Carpet)</a:t>
            </a:r>
            <a:endParaRPr lang="zh-CN" altLang="en-US" sz="1200" dirty="0">
              <a:solidFill>
                <a:schemeClr val="tx1"/>
              </a:solidFill>
              <a:latin typeface="Times New Roman" panose="02020603050405020304" pitchFamily="18" charset="0"/>
              <a:cs typeface="Times New Roman" panose="02020603050405020304" pitchFamily="18" charset="0"/>
            </a:endParaRPr>
          </a:p>
        </p:txBody>
      </p:sp>
      <p:sp>
        <p:nvSpPr>
          <p:cNvPr id="111" name="文本框 110">
            <a:extLst>
              <a:ext uri="{FF2B5EF4-FFF2-40B4-BE49-F238E27FC236}">
                <a16:creationId xmlns:a16="http://schemas.microsoft.com/office/drawing/2014/main" id="{C1823E9C-2CE3-464E-9742-5B9D80CB840A}"/>
              </a:ext>
            </a:extLst>
          </p:cNvPr>
          <p:cNvSpPr txBox="1"/>
          <p:nvPr/>
        </p:nvSpPr>
        <p:spPr>
          <a:xfrm>
            <a:off x="4823680" y="5203685"/>
            <a:ext cx="1236707" cy="461665"/>
          </a:xfrm>
          <a:prstGeom prst="rect">
            <a:avLst/>
          </a:prstGeom>
          <a:noFill/>
          <a:ln>
            <a:noFill/>
          </a:ln>
        </p:spPr>
        <p:txBody>
          <a:bodyPr wrap="square" rtlCol="0">
            <a:spAutoFit/>
          </a:bodyPr>
          <a:lstStyle/>
          <a:p>
            <a:r>
              <a:rPr lang="en-US" altLang="zh-CN" sz="2400" dirty="0">
                <a:solidFill>
                  <a:schemeClr val="tx1"/>
                </a:solidFill>
                <a:latin typeface="Times New Roman" panose="02020603050405020304" pitchFamily="18" charset="0"/>
                <a:cs typeface="Times New Roman" panose="02020603050405020304" pitchFamily="18" charset="0"/>
              </a:rPr>
              <a:t>(Balm) </a:t>
            </a:r>
            <a:endParaRPr lang="zh-CN" altLang="en-US" sz="1200" dirty="0">
              <a:solidFill>
                <a:schemeClr val="tx1"/>
              </a:solidFill>
              <a:latin typeface="Times New Roman" panose="02020603050405020304" pitchFamily="18" charset="0"/>
              <a:cs typeface="Times New Roman" panose="02020603050405020304" pitchFamily="18" charset="0"/>
            </a:endParaRPr>
          </a:p>
        </p:txBody>
      </p:sp>
      <p:sp>
        <p:nvSpPr>
          <p:cNvPr id="112" name="文本框 111">
            <a:extLst>
              <a:ext uri="{FF2B5EF4-FFF2-40B4-BE49-F238E27FC236}">
                <a16:creationId xmlns:a16="http://schemas.microsoft.com/office/drawing/2014/main" id="{FA04FB75-B417-44D9-82E8-D80316C8631A}"/>
              </a:ext>
            </a:extLst>
          </p:cNvPr>
          <p:cNvSpPr txBox="1"/>
          <p:nvPr/>
        </p:nvSpPr>
        <p:spPr>
          <a:xfrm>
            <a:off x="9240171" y="5191296"/>
            <a:ext cx="1440160" cy="461665"/>
          </a:xfrm>
          <a:prstGeom prst="rect">
            <a:avLst/>
          </a:prstGeom>
          <a:noFill/>
          <a:ln>
            <a:noFill/>
          </a:ln>
        </p:spPr>
        <p:txBody>
          <a:bodyPr wrap="square" rtlCol="0">
            <a:spAutoFit/>
          </a:bodyPr>
          <a:lstStyle/>
          <a:p>
            <a:r>
              <a:rPr lang="en-US" altLang="zh-CN" sz="2400" dirty="0">
                <a:solidFill>
                  <a:schemeClr val="tx1"/>
                </a:solidFill>
                <a:latin typeface="Times New Roman" panose="02020603050405020304" pitchFamily="18" charset="0"/>
                <a:cs typeface="Times New Roman" panose="02020603050405020304" pitchFamily="18" charset="0"/>
              </a:rPr>
              <a:t>(Wine)</a:t>
            </a:r>
            <a:endParaRPr lang="zh-CN" altLang="en-US" sz="1200" dirty="0">
              <a:solidFill>
                <a:schemeClr val="tx1"/>
              </a:solidFill>
              <a:latin typeface="Times New Roman" panose="02020603050405020304" pitchFamily="18" charset="0"/>
              <a:cs typeface="Times New Roman" panose="02020603050405020304" pitchFamily="18" charset="0"/>
            </a:endParaRPr>
          </a:p>
        </p:txBody>
      </p:sp>
      <p:sp>
        <p:nvSpPr>
          <p:cNvPr id="113" name="文本框 112">
            <a:extLst>
              <a:ext uri="{FF2B5EF4-FFF2-40B4-BE49-F238E27FC236}">
                <a16:creationId xmlns:a16="http://schemas.microsoft.com/office/drawing/2014/main" id="{13EC00A2-4A4A-4F32-A3E0-EAFD1B0A6E30}"/>
              </a:ext>
            </a:extLst>
          </p:cNvPr>
          <p:cNvSpPr txBox="1"/>
          <p:nvPr/>
        </p:nvSpPr>
        <p:spPr>
          <a:xfrm>
            <a:off x="7850344" y="5203685"/>
            <a:ext cx="1005784" cy="461665"/>
          </a:xfrm>
          <a:prstGeom prst="rect">
            <a:avLst/>
          </a:prstGeom>
          <a:noFill/>
          <a:ln>
            <a:noFill/>
          </a:ln>
        </p:spPr>
        <p:txBody>
          <a:bodyPr wrap="square" rtlCol="0">
            <a:spAutoFit/>
          </a:bodyPr>
          <a:lstStyle/>
          <a:p>
            <a:r>
              <a:rPr lang="en-US" altLang="zh-CN" sz="2400" dirty="0">
                <a:solidFill>
                  <a:schemeClr val="tx1"/>
                </a:solidFill>
                <a:latin typeface="Times New Roman" panose="02020603050405020304" pitchFamily="18" charset="0"/>
                <a:cs typeface="Times New Roman" panose="02020603050405020304" pitchFamily="18" charset="0"/>
              </a:rPr>
              <a:t>(Hat)</a:t>
            </a:r>
            <a:endParaRPr lang="zh-CN" altLang="en-US" sz="1200" dirty="0">
              <a:solidFill>
                <a:schemeClr val="tx1"/>
              </a:solidFill>
              <a:latin typeface="Times New Roman" panose="02020603050405020304" pitchFamily="18" charset="0"/>
              <a:cs typeface="Times New Roman" panose="02020603050405020304" pitchFamily="18" charset="0"/>
            </a:endParaRPr>
          </a:p>
        </p:txBody>
      </p:sp>
      <p:pic>
        <p:nvPicPr>
          <p:cNvPr id="114" name="图形 124">
            <a:extLst>
              <a:ext uri="{FF2B5EF4-FFF2-40B4-BE49-F238E27FC236}">
                <a16:creationId xmlns:a16="http://schemas.microsoft.com/office/drawing/2014/main" id="{B10ED324-5013-49B6-B83B-0606D2E8C8C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273836" y="2149189"/>
            <a:ext cx="627048" cy="623928"/>
          </a:xfrm>
          <a:prstGeom prst="rect">
            <a:avLst/>
          </a:prstGeom>
        </p:spPr>
      </p:pic>
      <p:pic>
        <p:nvPicPr>
          <p:cNvPr id="115" name="图形 124">
            <a:extLst>
              <a:ext uri="{FF2B5EF4-FFF2-40B4-BE49-F238E27FC236}">
                <a16:creationId xmlns:a16="http://schemas.microsoft.com/office/drawing/2014/main" id="{8A4FE442-0B27-43CA-8208-47C5FD5D358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692200" y="2149189"/>
            <a:ext cx="627048" cy="623928"/>
          </a:xfrm>
          <a:prstGeom prst="rect">
            <a:avLst/>
          </a:prstGeom>
        </p:spPr>
      </p:pic>
      <p:pic>
        <p:nvPicPr>
          <p:cNvPr id="116" name="图形 124">
            <a:extLst>
              <a:ext uri="{FF2B5EF4-FFF2-40B4-BE49-F238E27FC236}">
                <a16:creationId xmlns:a16="http://schemas.microsoft.com/office/drawing/2014/main" id="{6C963263-A6FA-4C55-877D-DF99065E98B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126656" y="2152559"/>
            <a:ext cx="627048" cy="623928"/>
          </a:xfrm>
          <a:prstGeom prst="rect">
            <a:avLst/>
          </a:prstGeom>
        </p:spPr>
      </p:pic>
      <p:pic>
        <p:nvPicPr>
          <p:cNvPr id="117" name="图形 116">
            <a:extLst>
              <a:ext uri="{FF2B5EF4-FFF2-40B4-BE49-F238E27FC236}">
                <a16:creationId xmlns:a16="http://schemas.microsoft.com/office/drawing/2014/main" id="{040F36C0-1625-45C7-A3D5-01AD7A6AB82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580556" y="4433435"/>
            <a:ext cx="501915" cy="501915"/>
          </a:xfrm>
          <a:prstGeom prst="rect">
            <a:avLst/>
          </a:prstGeom>
        </p:spPr>
      </p:pic>
      <p:pic>
        <p:nvPicPr>
          <p:cNvPr id="118" name="图形 117">
            <a:extLst>
              <a:ext uri="{FF2B5EF4-FFF2-40B4-BE49-F238E27FC236}">
                <a16:creationId xmlns:a16="http://schemas.microsoft.com/office/drawing/2014/main" id="{98223521-DEDC-49C1-A451-717CFA92E3A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025348" y="4433435"/>
            <a:ext cx="501915" cy="501915"/>
          </a:xfrm>
          <a:prstGeom prst="rect">
            <a:avLst/>
          </a:prstGeom>
        </p:spPr>
      </p:pic>
      <p:pic>
        <p:nvPicPr>
          <p:cNvPr id="119" name="图形 118">
            <a:extLst>
              <a:ext uri="{FF2B5EF4-FFF2-40B4-BE49-F238E27FC236}">
                <a16:creationId xmlns:a16="http://schemas.microsoft.com/office/drawing/2014/main" id="{A6E49FAE-BA76-422C-A23A-62EEA187BF5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457299" y="4433435"/>
            <a:ext cx="501915" cy="501915"/>
          </a:xfrm>
          <a:prstGeom prst="rect">
            <a:avLst/>
          </a:prstGeom>
        </p:spPr>
      </p:pic>
      <p:sp>
        <p:nvSpPr>
          <p:cNvPr id="120" name="椭圆 119">
            <a:extLst>
              <a:ext uri="{FF2B5EF4-FFF2-40B4-BE49-F238E27FC236}">
                <a16:creationId xmlns:a16="http://schemas.microsoft.com/office/drawing/2014/main" id="{BBF2C767-0150-4653-AB2B-AE27B83751E2}"/>
              </a:ext>
            </a:extLst>
          </p:cNvPr>
          <p:cNvSpPr/>
          <p:nvPr/>
        </p:nvSpPr>
        <p:spPr>
          <a:xfrm>
            <a:off x="6091519" y="2854928"/>
            <a:ext cx="72000" cy="72000"/>
          </a:xfrm>
          <a:prstGeom prst="ellipse">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21" name="椭圆 120">
            <a:extLst>
              <a:ext uri="{FF2B5EF4-FFF2-40B4-BE49-F238E27FC236}">
                <a16:creationId xmlns:a16="http://schemas.microsoft.com/office/drawing/2014/main" id="{6ED75B85-823A-4330-A9AA-70329DEE3500}"/>
              </a:ext>
            </a:extLst>
          </p:cNvPr>
          <p:cNvSpPr/>
          <p:nvPr/>
        </p:nvSpPr>
        <p:spPr>
          <a:xfrm>
            <a:off x="7556975" y="2854928"/>
            <a:ext cx="72000" cy="72000"/>
          </a:xfrm>
          <a:prstGeom prst="ellipse">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22" name="椭圆 121">
            <a:extLst>
              <a:ext uri="{FF2B5EF4-FFF2-40B4-BE49-F238E27FC236}">
                <a16:creationId xmlns:a16="http://schemas.microsoft.com/office/drawing/2014/main" id="{16E19A83-20C6-47DD-9350-DD8C54C95B01}"/>
              </a:ext>
            </a:extLst>
          </p:cNvPr>
          <p:cNvSpPr/>
          <p:nvPr/>
        </p:nvSpPr>
        <p:spPr>
          <a:xfrm>
            <a:off x="8971519" y="2854928"/>
            <a:ext cx="72000" cy="72000"/>
          </a:xfrm>
          <a:prstGeom prst="ellipse">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23" name="椭圆 122">
            <a:extLst>
              <a:ext uri="{FF2B5EF4-FFF2-40B4-BE49-F238E27FC236}">
                <a16:creationId xmlns:a16="http://schemas.microsoft.com/office/drawing/2014/main" id="{5E3C7D4E-583E-4D32-B282-A44E43DA560D}"/>
              </a:ext>
            </a:extLst>
          </p:cNvPr>
          <p:cNvSpPr/>
          <p:nvPr/>
        </p:nvSpPr>
        <p:spPr>
          <a:xfrm>
            <a:off x="10411519" y="2854928"/>
            <a:ext cx="72000" cy="72000"/>
          </a:xfrm>
          <a:prstGeom prst="ellipse">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24" name="椭圆 123">
            <a:extLst>
              <a:ext uri="{FF2B5EF4-FFF2-40B4-BE49-F238E27FC236}">
                <a16:creationId xmlns:a16="http://schemas.microsoft.com/office/drawing/2014/main" id="{FFEB29AB-E607-41EC-B25F-E85D81008DFE}"/>
              </a:ext>
            </a:extLst>
          </p:cNvPr>
          <p:cNvSpPr/>
          <p:nvPr/>
        </p:nvSpPr>
        <p:spPr>
          <a:xfrm>
            <a:off x="5352256" y="4270460"/>
            <a:ext cx="72000" cy="72000"/>
          </a:xfrm>
          <a:prstGeom prst="ellipse">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25" name="椭圆 124">
            <a:extLst>
              <a:ext uri="{FF2B5EF4-FFF2-40B4-BE49-F238E27FC236}">
                <a16:creationId xmlns:a16="http://schemas.microsoft.com/office/drawing/2014/main" id="{F384DFBC-29DB-4F6F-ABB5-3C93D52119D5}"/>
              </a:ext>
            </a:extLst>
          </p:cNvPr>
          <p:cNvSpPr/>
          <p:nvPr/>
        </p:nvSpPr>
        <p:spPr>
          <a:xfrm>
            <a:off x="6792256" y="4272501"/>
            <a:ext cx="72000" cy="72000"/>
          </a:xfrm>
          <a:prstGeom prst="ellipse">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26" name="椭圆 125">
            <a:extLst>
              <a:ext uri="{FF2B5EF4-FFF2-40B4-BE49-F238E27FC236}">
                <a16:creationId xmlns:a16="http://schemas.microsoft.com/office/drawing/2014/main" id="{30C27A28-F2B1-40A3-A156-99F7E36075CB}"/>
              </a:ext>
            </a:extLst>
          </p:cNvPr>
          <p:cNvSpPr/>
          <p:nvPr/>
        </p:nvSpPr>
        <p:spPr>
          <a:xfrm>
            <a:off x="8232256" y="4270460"/>
            <a:ext cx="72000" cy="72000"/>
          </a:xfrm>
          <a:prstGeom prst="ellipse">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27" name="椭圆 126">
            <a:extLst>
              <a:ext uri="{FF2B5EF4-FFF2-40B4-BE49-F238E27FC236}">
                <a16:creationId xmlns:a16="http://schemas.microsoft.com/office/drawing/2014/main" id="{6FEA354E-CD34-4894-9F04-32FDEF19A90B}"/>
              </a:ext>
            </a:extLst>
          </p:cNvPr>
          <p:cNvSpPr/>
          <p:nvPr/>
        </p:nvSpPr>
        <p:spPr>
          <a:xfrm>
            <a:off x="9672256" y="4271524"/>
            <a:ext cx="72000" cy="72000"/>
          </a:xfrm>
          <a:prstGeom prst="ellipse">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28" name="椭圆 127">
            <a:extLst>
              <a:ext uri="{FF2B5EF4-FFF2-40B4-BE49-F238E27FC236}">
                <a16:creationId xmlns:a16="http://schemas.microsoft.com/office/drawing/2014/main" id="{7FF8B3CA-5845-4911-94E1-5D193ADAD16A}"/>
              </a:ext>
            </a:extLst>
          </p:cNvPr>
          <p:cNvSpPr/>
          <p:nvPr/>
        </p:nvSpPr>
        <p:spPr>
          <a:xfrm>
            <a:off x="11112256" y="4270460"/>
            <a:ext cx="72000" cy="72000"/>
          </a:xfrm>
          <a:prstGeom prst="ellipse">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pic>
        <p:nvPicPr>
          <p:cNvPr id="129" name="图形 128">
            <a:extLst>
              <a:ext uri="{FF2B5EF4-FFF2-40B4-BE49-F238E27FC236}">
                <a16:creationId xmlns:a16="http://schemas.microsoft.com/office/drawing/2014/main" id="{DBA8B7F3-A6DC-4264-A331-9A4A0675844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897299" y="4433435"/>
            <a:ext cx="501915" cy="501915"/>
          </a:xfrm>
          <a:prstGeom prst="rect">
            <a:avLst/>
          </a:prstGeom>
        </p:spPr>
      </p:pic>
      <p:cxnSp>
        <p:nvCxnSpPr>
          <p:cNvPr id="130" name="直接连接符 129">
            <a:extLst>
              <a:ext uri="{FF2B5EF4-FFF2-40B4-BE49-F238E27FC236}">
                <a16:creationId xmlns:a16="http://schemas.microsoft.com/office/drawing/2014/main" id="{70C29805-8D42-4978-8779-D412EC925096}"/>
              </a:ext>
            </a:extLst>
          </p:cNvPr>
          <p:cNvCxnSpPr>
            <a:cxnSpLocks/>
            <a:stCxn id="127" idx="7"/>
            <a:endCxn id="123" idx="4"/>
          </p:cNvCxnSpPr>
          <p:nvPr/>
        </p:nvCxnSpPr>
        <p:spPr>
          <a:xfrm flipV="1">
            <a:off x="9733713" y="2926929"/>
            <a:ext cx="713807" cy="1355140"/>
          </a:xfrm>
          <a:prstGeom prst="line">
            <a:avLst/>
          </a:prstGeom>
          <a:ln w="11176">
            <a:solidFill>
              <a:srgbClr val="000000"/>
            </a:solidFill>
          </a:ln>
        </p:spPr>
        <p:style>
          <a:lnRef idx="1">
            <a:schemeClr val="dk1"/>
          </a:lnRef>
          <a:fillRef idx="0">
            <a:schemeClr val="dk1"/>
          </a:fillRef>
          <a:effectRef idx="0">
            <a:schemeClr val="dk1"/>
          </a:effectRef>
          <a:fontRef idx="minor">
            <a:schemeClr val="tx1"/>
          </a:fontRef>
        </p:style>
      </p:cxnSp>
      <p:sp>
        <p:nvSpPr>
          <p:cNvPr id="131" name="文本框 130">
            <a:extLst>
              <a:ext uri="{FF2B5EF4-FFF2-40B4-BE49-F238E27FC236}">
                <a16:creationId xmlns:a16="http://schemas.microsoft.com/office/drawing/2014/main" id="{21AFB2DD-2A01-4E11-B47D-94D693BB6A61}"/>
              </a:ext>
            </a:extLst>
          </p:cNvPr>
          <p:cNvSpPr txBox="1"/>
          <p:nvPr/>
        </p:nvSpPr>
        <p:spPr>
          <a:xfrm>
            <a:off x="5879798" y="1267247"/>
            <a:ext cx="541173" cy="584775"/>
          </a:xfrm>
          <a:prstGeom prst="rect">
            <a:avLst/>
          </a:prstGeom>
          <a:noFill/>
        </p:spPr>
        <p:txBody>
          <a:bodyPr wrap="square" rtlCol="0">
            <a:spAutoFit/>
          </a:bodyPr>
          <a:lstStyle/>
          <a:p>
            <a:r>
              <a:rPr lang="en-US" altLang="zh-CN" sz="3200" i="1" dirty="0">
                <a:solidFill>
                  <a:schemeClr val="tx1"/>
                </a:solidFill>
                <a:latin typeface="Times New Roman" panose="02020603050405020304" pitchFamily="18" charset="0"/>
                <a:cs typeface="Times New Roman" panose="02020603050405020304" pitchFamily="18" charset="0"/>
              </a:rPr>
              <a:t>u</a:t>
            </a:r>
            <a:r>
              <a:rPr lang="en-US" altLang="zh-CN" sz="1467" i="1" dirty="0">
                <a:solidFill>
                  <a:schemeClr val="tx1"/>
                </a:solidFill>
                <a:latin typeface="Times New Roman" panose="02020603050405020304" pitchFamily="18" charset="0"/>
                <a:cs typeface="Times New Roman" panose="02020603050405020304" pitchFamily="18" charset="0"/>
              </a:rPr>
              <a:t>0</a:t>
            </a:r>
            <a:endParaRPr lang="zh-CN" altLang="en-US" sz="3200" i="1" dirty="0">
              <a:solidFill>
                <a:schemeClr val="tx1"/>
              </a:solidFill>
              <a:latin typeface="Times New Roman" panose="02020603050405020304" pitchFamily="18" charset="0"/>
              <a:cs typeface="Times New Roman" panose="02020603050405020304" pitchFamily="18" charset="0"/>
            </a:endParaRPr>
          </a:p>
        </p:txBody>
      </p:sp>
      <p:sp>
        <p:nvSpPr>
          <p:cNvPr id="132" name="文本框 131">
            <a:extLst>
              <a:ext uri="{FF2B5EF4-FFF2-40B4-BE49-F238E27FC236}">
                <a16:creationId xmlns:a16="http://schemas.microsoft.com/office/drawing/2014/main" id="{036D2E1F-E444-44EF-B026-C4DC380461AB}"/>
              </a:ext>
            </a:extLst>
          </p:cNvPr>
          <p:cNvSpPr txBox="1"/>
          <p:nvPr/>
        </p:nvSpPr>
        <p:spPr>
          <a:xfrm>
            <a:off x="7319957" y="1267247"/>
            <a:ext cx="672075" cy="584775"/>
          </a:xfrm>
          <a:prstGeom prst="rect">
            <a:avLst/>
          </a:prstGeom>
          <a:noFill/>
        </p:spPr>
        <p:txBody>
          <a:bodyPr wrap="square" rtlCol="0">
            <a:spAutoFit/>
          </a:bodyPr>
          <a:lstStyle/>
          <a:p>
            <a:r>
              <a:rPr lang="en-US" altLang="zh-CN" sz="3200" i="1" dirty="0">
                <a:solidFill>
                  <a:schemeClr val="tx1"/>
                </a:solidFill>
                <a:latin typeface="Times New Roman" panose="02020603050405020304" pitchFamily="18" charset="0"/>
                <a:cs typeface="Times New Roman" panose="02020603050405020304" pitchFamily="18" charset="0"/>
              </a:rPr>
              <a:t>u</a:t>
            </a:r>
            <a:r>
              <a:rPr lang="en-US" altLang="zh-CN" sz="1467" i="1" dirty="0">
                <a:solidFill>
                  <a:schemeClr val="tx1"/>
                </a:solidFill>
                <a:latin typeface="Times New Roman" panose="02020603050405020304" pitchFamily="18" charset="0"/>
                <a:cs typeface="Times New Roman" panose="02020603050405020304" pitchFamily="18" charset="0"/>
              </a:rPr>
              <a:t>1</a:t>
            </a:r>
            <a:endParaRPr lang="zh-CN" altLang="en-US" sz="3200" i="1" dirty="0">
              <a:solidFill>
                <a:schemeClr val="tx1"/>
              </a:solidFill>
              <a:latin typeface="Times New Roman" panose="02020603050405020304" pitchFamily="18" charset="0"/>
              <a:cs typeface="Times New Roman" panose="02020603050405020304" pitchFamily="18" charset="0"/>
            </a:endParaRPr>
          </a:p>
        </p:txBody>
      </p:sp>
      <p:sp>
        <p:nvSpPr>
          <p:cNvPr id="133" name="文本框 132">
            <a:extLst>
              <a:ext uri="{FF2B5EF4-FFF2-40B4-BE49-F238E27FC236}">
                <a16:creationId xmlns:a16="http://schemas.microsoft.com/office/drawing/2014/main" id="{C8419E20-6554-49F7-B041-F20A365DC2EE}"/>
              </a:ext>
            </a:extLst>
          </p:cNvPr>
          <p:cNvSpPr txBox="1"/>
          <p:nvPr/>
        </p:nvSpPr>
        <p:spPr>
          <a:xfrm>
            <a:off x="8760117" y="1267247"/>
            <a:ext cx="576064" cy="584775"/>
          </a:xfrm>
          <a:prstGeom prst="rect">
            <a:avLst/>
          </a:prstGeom>
          <a:noFill/>
        </p:spPr>
        <p:txBody>
          <a:bodyPr wrap="square" rtlCol="0">
            <a:spAutoFit/>
          </a:bodyPr>
          <a:lstStyle/>
          <a:p>
            <a:r>
              <a:rPr lang="en-US" altLang="zh-CN" sz="3200" i="1" dirty="0">
                <a:solidFill>
                  <a:schemeClr val="tx1"/>
                </a:solidFill>
                <a:latin typeface="Times New Roman" panose="02020603050405020304" pitchFamily="18" charset="0"/>
                <a:cs typeface="Times New Roman" panose="02020603050405020304" pitchFamily="18" charset="0"/>
              </a:rPr>
              <a:t>u</a:t>
            </a:r>
            <a:r>
              <a:rPr lang="en-US" altLang="zh-CN" sz="1467" i="1" dirty="0">
                <a:solidFill>
                  <a:schemeClr val="tx1"/>
                </a:solidFill>
                <a:latin typeface="Times New Roman" panose="02020603050405020304" pitchFamily="18" charset="0"/>
                <a:cs typeface="Times New Roman" panose="02020603050405020304" pitchFamily="18" charset="0"/>
              </a:rPr>
              <a:t>2</a:t>
            </a:r>
            <a:endParaRPr lang="zh-CN" altLang="en-US" sz="3200" i="1" dirty="0">
              <a:solidFill>
                <a:schemeClr val="tx1"/>
              </a:solidFill>
              <a:latin typeface="Times New Roman" panose="02020603050405020304" pitchFamily="18" charset="0"/>
              <a:cs typeface="Times New Roman" panose="02020603050405020304" pitchFamily="18" charset="0"/>
            </a:endParaRPr>
          </a:p>
        </p:txBody>
      </p:sp>
      <p:sp>
        <p:nvSpPr>
          <p:cNvPr id="134" name="文本框 133">
            <a:extLst>
              <a:ext uri="{FF2B5EF4-FFF2-40B4-BE49-F238E27FC236}">
                <a16:creationId xmlns:a16="http://schemas.microsoft.com/office/drawing/2014/main" id="{27B24CFE-1BB2-4562-B248-50F342EEDB14}"/>
              </a:ext>
            </a:extLst>
          </p:cNvPr>
          <p:cNvSpPr txBox="1"/>
          <p:nvPr/>
        </p:nvSpPr>
        <p:spPr>
          <a:xfrm>
            <a:off x="10104267" y="1267247"/>
            <a:ext cx="541173" cy="584775"/>
          </a:xfrm>
          <a:prstGeom prst="rect">
            <a:avLst/>
          </a:prstGeom>
          <a:noFill/>
        </p:spPr>
        <p:txBody>
          <a:bodyPr wrap="square" rtlCol="0">
            <a:spAutoFit/>
          </a:bodyPr>
          <a:lstStyle/>
          <a:p>
            <a:r>
              <a:rPr lang="en-US" altLang="zh-CN" sz="3200" i="1" dirty="0">
                <a:solidFill>
                  <a:schemeClr val="tx1"/>
                </a:solidFill>
                <a:latin typeface="Times New Roman" panose="02020603050405020304" pitchFamily="18" charset="0"/>
                <a:cs typeface="Times New Roman" panose="02020603050405020304" pitchFamily="18" charset="0"/>
              </a:rPr>
              <a:t>u</a:t>
            </a:r>
            <a:r>
              <a:rPr lang="en-US" altLang="zh-CN" sz="1467" i="1" dirty="0">
                <a:solidFill>
                  <a:schemeClr val="tx1"/>
                </a:solidFill>
                <a:latin typeface="Times New Roman" panose="02020603050405020304" pitchFamily="18" charset="0"/>
                <a:cs typeface="Times New Roman" panose="02020603050405020304" pitchFamily="18" charset="0"/>
              </a:rPr>
              <a:t>3</a:t>
            </a:r>
            <a:endParaRPr lang="zh-CN" altLang="en-US" sz="3200" i="1" dirty="0">
              <a:solidFill>
                <a:schemeClr val="tx1"/>
              </a:solidFill>
              <a:latin typeface="Times New Roman" panose="02020603050405020304" pitchFamily="18" charset="0"/>
              <a:cs typeface="Times New Roman" panose="02020603050405020304" pitchFamily="18" charset="0"/>
            </a:endParaRPr>
          </a:p>
        </p:txBody>
      </p:sp>
      <p:sp>
        <p:nvSpPr>
          <p:cNvPr id="135" name="文本框 134">
            <a:extLst>
              <a:ext uri="{FF2B5EF4-FFF2-40B4-BE49-F238E27FC236}">
                <a16:creationId xmlns:a16="http://schemas.microsoft.com/office/drawing/2014/main" id="{CDCC87F1-FC1C-4567-8A7B-4DF395FACCC2}"/>
              </a:ext>
            </a:extLst>
          </p:cNvPr>
          <p:cNvSpPr txBox="1"/>
          <p:nvPr/>
        </p:nvSpPr>
        <p:spPr>
          <a:xfrm>
            <a:off x="5111712" y="4780153"/>
            <a:ext cx="517664" cy="584775"/>
          </a:xfrm>
          <a:prstGeom prst="rect">
            <a:avLst/>
          </a:prstGeom>
          <a:noFill/>
        </p:spPr>
        <p:txBody>
          <a:bodyPr wrap="square" rtlCol="0">
            <a:spAutoFit/>
          </a:bodyPr>
          <a:lstStyle/>
          <a:p>
            <a:r>
              <a:rPr lang="en-US" altLang="zh-CN" sz="3200" i="1" dirty="0">
                <a:solidFill>
                  <a:schemeClr val="tx1"/>
                </a:solidFill>
                <a:latin typeface="Times New Roman" panose="02020603050405020304" pitchFamily="18" charset="0"/>
                <a:cs typeface="Times New Roman" panose="02020603050405020304" pitchFamily="18" charset="0"/>
              </a:rPr>
              <a:t>v</a:t>
            </a:r>
            <a:r>
              <a:rPr lang="en-US" altLang="zh-CN" sz="1467" i="1" dirty="0">
                <a:solidFill>
                  <a:schemeClr val="tx1"/>
                </a:solidFill>
                <a:latin typeface="Times New Roman" panose="02020603050405020304" pitchFamily="18" charset="0"/>
                <a:cs typeface="Times New Roman" panose="02020603050405020304" pitchFamily="18" charset="0"/>
              </a:rPr>
              <a:t>0</a:t>
            </a:r>
            <a:endParaRPr lang="zh-CN" altLang="en-US" sz="3200" i="1" dirty="0">
              <a:solidFill>
                <a:schemeClr val="tx1"/>
              </a:solidFill>
              <a:latin typeface="Times New Roman" panose="02020603050405020304" pitchFamily="18" charset="0"/>
              <a:cs typeface="Times New Roman" panose="02020603050405020304" pitchFamily="18" charset="0"/>
            </a:endParaRPr>
          </a:p>
        </p:txBody>
      </p:sp>
      <p:sp>
        <p:nvSpPr>
          <p:cNvPr id="136" name="文本框 135">
            <a:extLst>
              <a:ext uri="{FF2B5EF4-FFF2-40B4-BE49-F238E27FC236}">
                <a16:creationId xmlns:a16="http://schemas.microsoft.com/office/drawing/2014/main" id="{7F8B6A58-23BF-4AAD-9401-6D0E2BF98F40}"/>
              </a:ext>
            </a:extLst>
          </p:cNvPr>
          <p:cNvSpPr txBox="1"/>
          <p:nvPr/>
        </p:nvSpPr>
        <p:spPr>
          <a:xfrm>
            <a:off x="6551872" y="4780153"/>
            <a:ext cx="517664" cy="584775"/>
          </a:xfrm>
          <a:prstGeom prst="rect">
            <a:avLst/>
          </a:prstGeom>
          <a:noFill/>
        </p:spPr>
        <p:txBody>
          <a:bodyPr wrap="square" rtlCol="0">
            <a:spAutoFit/>
          </a:bodyPr>
          <a:lstStyle/>
          <a:p>
            <a:r>
              <a:rPr lang="en-US" altLang="zh-CN" sz="3200" i="1" dirty="0">
                <a:solidFill>
                  <a:schemeClr val="tx1"/>
                </a:solidFill>
                <a:latin typeface="Times New Roman" panose="02020603050405020304" pitchFamily="18" charset="0"/>
                <a:cs typeface="Times New Roman" panose="02020603050405020304" pitchFamily="18" charset="0"/>
              </a:rPr>
              <a:t>v</a:t>
            </a:r>
            <a:r>
              <a:rPr lang="en-US" altLang="zh-CN" sz="1467" i="1" dirty="0">
                <a:solidFill>
                  <a:schemeClr val="tx1"/>
                </a:solidFill>
                <a:latin typeface="Times New Roman" panose="02020603050405020304" pitchFamily="18" charset="0"/>
                <a:cs typeface="Times New Roman" panose="02020603050405020304" pitchFamily="18" charset="0"/>
              </a:rPr>
              <a:t>1</a:t>
            </a:r>
            <a:endParaRPr lang="zh-CN" altLang="en-US" sz="3200" i="1" dirty="0">
              <a:solidFill>
                <a:schemeClr val="tx1"/>
              </a:solidFill>
              <a:latin typeface="Times New Roman" panose="02020603050405020304" pitchFamily="18" charset="0"/>
              <a:cs typeface="Times New Roman" panose="02020603050405020304" pitchFamily="18" charset="0"/>
            </a:endParaRPr>
          </a:p>
        </p:txBody>
      </p:sp>
      <p:sp>
        <p:nvSpPr>
          <p:cNvPr id="137" name="文本框 136">
            <a:extLst>
              <a:ext uri="{FF2B5EF4-FFF2-40B4-BE49-F238E27FC236}">
                <a16:creationId xmlns:a16="http://schemas.microsoft.com/office/drawing/2014/main" id="{A0D8BCB1-0FB7-446F-826B-0B137F3AB375}"/>
              </a:ext>
            </a:extLst>
          </p:cNvPr>
          <p:cNvSpPr txBox="1"/>
          <p:nvPr/>
        </p:nvSpPr>
        <p:spPr>
          <a:xfrm>
            <a:off x="7992032" y="4780153"/>
            <a:ext cx="517664" cy="584775"/>
          </a:xfrm>
          <a:prstGeom prst="rect">
            <a:avLst/>
          </a:prstGeom>
          <a:noFill/>
        </p:spPr>
        <p:txBody>
          <a:bodyPr wrap="square" rtlCol="0">
            <a:spAutoFit/>
          </a:bodyPr>
          <a:lstStyle/>
          <a:p>
            <a:r>
              <a:rPr lang="en-US" altLang="zh-CN" sz="3200" i="1" dirty="0">
                <a:solidFill>
                  <a:schemeClr val="tx1"/>
                </a:solidFill>
                <a:latin typeface="Times New Roman" panose="02020603050405020304" pitchFamily="18" charset="0"/>
                <a:cs typeface="Times New Roman" panose="02020603050405020304" pitchFamily="18" charset="0"/>
              </a:rPr>
              <a:t>v</a:t>
            </a:r>
            <a:r>
              <a:rPr lang="en-US" altLang="zh-CN" sz="1467" i="1" dirty="0">
                <a:solidFill>
                  <a:schemeClr val="tx1"/>
                </a:solidFill>
                <a:latin typeface="Times New Roman" panose="02020603050405020304" pitchFamily="18" charset="0"/>
                <a:cs typeface="Times New Roman" panose="02020603050405020304" pitchFamily="18" charset="0"/>
              </a:rPr>
              <a:t>2</a:t>
            </a:r>
            <a:endParaRPr lang="zh-CN" altLang="en-US" sz="3200" i="1" dirty="0">
              <a:solidFill>
                <a:schemeClr val="tx1"/>
              </a:solidFill>
              <a:latin typeface="Times New Roman" panose="02020603050405020304" pitchFamily="18" charset="0"/>
              <a:cs typeface="Times New Roman" panose="02020603050405020304" pitchFamily="18" charset="0"/>
            </a:endParaRPr>
          </a:p>
        </p:txBody>
      </p:sp>
      <p:sp>
        <p:nvSpPr>
          <p:cNvPr id="138" name="文本框 137">
            <a:extLst>
              <a:ext uri="{FF2B5EF4-FFF2-40B4-BE49-F238E27FC236}">
                <a16:creationId xmlns:a16="http://schemas.microsoft.com/office/drawing/2014/main" id="{805A7349-D62F-47AF-A646-2018C5F38B16}"/>
              </a:ext>
            </a:extLst>
          </p:cNvPr>
          <p:cNvSpPr txBox="1"/>
          <p:nvPr/>
        </p:nvSpPr>
        <p:spPr>
          <a:xfrm>
            <a:off x="9432192" y="4780153"/>
            <a:ext cx="517664" cy="584775"/>
          </a:xfrm>
          <a:prstGeom prst="rect">
            <a:avLst/>
          </a:prstGeom>
          <a:noFill/>
        </p:spPr>
        <p:txBody>
          <a:bodyPr wrap="square" rtlCol="0">
            <a:spAutoFit/>
          </a:bodyPr>
          <a:lstStyle/>
          <a:p>
            <a:r>
              <a:rPr lang="en-US" altLang="zh-CN" sz="3200" i="1" dirty="0">
                <a:solidFill>
                  <a:schemeClr val="tx1"/>
                </a:solidFill>
                <a:latin typeface="Times New Roman" panose="02020603050405020304" pitchFamily="18" charset="0"/>
                <a:cs typeface="Times New Roman" panose="02020603050405020304" pitchFamily="18" charset="0"/>
              </a:rPr>
              <a:t>v</a:t>
            </a:r>
            <a:r>
              <a:rPr lang="en-US" altLang="zh-CN" sz="1467" i="1" dirty="0">
                <a:solidFill>
                  <a:schemeClr val="tx1"/>
                </a:solidFill>
                <a:latin typeface="Times New Roman" panose="02020603050405020304" pitchFamily="18" charset="0"/>
                <a:cs typeface="Times New Roman" panose="02020603050405020304" pitchFamily="18" charset="0"/>
              </a:rPr>
              <a:t>3</a:t>
            </a:r>
            <a:endParaRPr lang="zh-CN" altLang="en-US" sz="3200" i="1" dirty="0">
              <a:solidFill>
                <a:schemeClr val="tx1"/>
              </a:solidFill>
              <a:latin typeface="Times New Roman" panose="02020603050405020304" pitchFamily="18" charset="0"/>
              <a:cs typeface="Times New Roman" panose="02020603050405020304" pitchFamily="18" charset="0"/>
            </a:endParaRPr>
          </a:p>
        </p:txBody>
      </p:sp>
      <p:sp>
        <p:nvSpPr>
          <p:cNvPr id="139" name="文本框 138">
            <a:extLst>
              <a:ext uri="{FF2B5EF4-FFF2-40B4-BE49-F238E27FC236}">
                <a16:creationId xmlns:a16="http://schemas.microsoft.com/office/drawing/2014/main" id="{910E092F-D6E0-4FF8-9BF8-A15E6E06520F}"/>
              </a:ext>
            </a:extLst>
          </p:cNvPr>
          <p:cNvSpPr txBox="1"/>
          <p:nvPr/>
        </p:nvSpPr>
        <p:spPr>
          <a:xfrm>
            <a:off x="10872352" y="4780153"/>
            <a:ext cx="517664" cy="584775"/>
          </a:xfrm>
          <a:prstGeom prst="rect">
            <a:avLst/>
          </a:prstGeom>
          <a:noFill/>
        </p:spPr>
        <p:txBody>
          <a:bodyPr wrap="square" rtlCol="0">
            <a:spAutoFit/>
          </a:bodyPr>
          <a:lstStyle/>
          <a:p>
            <a:r>
              <a:rPr lang="en-US" altLang="zh-CN" sz="3200" i="1" dirty="0">
                <a:solidFill>
                  <a:schemeClr val="tx1"/>
                </a:solidFill>
                <a:latin typeface="Times New Roman" panose="02020603050405020304" pitchFamily="18" charset="0"/>
                <a:cs typeface="Times New Roman" panose="02020603050405020304" pitchFamily="18" charset="0"/>
              </a:rPr>
              <a:t>v</a:t>
            </a:r>
            <a:r>
              <a:rPr lang="en-US" altLang="zh-CN" sz="1467" i="1" dirty="0">
                <a:solidFill>
                  <a:schemeClr val="tx1"/>
                </a:solidFill>
                <a:latin typeface="Times New Roman" panose="02020603050405020304" pitchFamily="18" charset="0"/>
                <a:cs typeface="Times New Roman" panose="02020603050405020304" pitchFamily="18" charset="0"/>
              </a:rPr>
              <a:t>4</a:t>
            </a:r>
            <a:endParaRPr lang="zh-CN" altLang="en-US" sz="3200" i="1" dirty="0">
              <a:solidFill>
                <a:schemeClr val="tx1"/>
              </a:solidFill>
              <a:latin typeface="Times New Roman" panose="02020603050405020304" pitchFamily="18" charset="0"/>
              <a:cs typeface="Times New Roman" panose="02020603050405020304" pitchFamily="18" charset="0"/>
            </a:endParaRPr>
          </a:p>
        </p:txBody>
      </p:sp>
      <p:pic>
        <p:nvPicPr>
          <p:cNvPr id="6" name="图片 5">
            <a:extLst>
              <a:ext uri="{FF2B5EF4-FFF2-40B4-BE49-F238E27FC236}">
                <a16:creationId xmlns:a16="http://schemas.microsoft.com/office/drawing/2014/main" id="{A10986C3-C581-4507-B33B-5BB075E3EA88}"/>
              </a:ext>
            </a:extLst>
          </p:cNvPr>
          <p:cNvPicPr>
            <a:picLocks noChangeAspect="1"/>
          </p:cNvPicPr>
          <p:nvPr/>
        </p:nvPicPr>
        <p:blipFill>
          <a:blip r:embed="rId8"/>
          <a:stretch>
            <a:fillRect/>
          </a:stretch>
        </p:blipFill>
        <p:spPr>
          <a:xfrm>
            <a:off x="1" y="1595299"/>
            <a:ext cx="4738777" cy="1882447"/>
          </a:xfrm>
          <a:prstGeom prst="rect">
            <a:avLst/>
          </a:prstGeom>
        </p:spPr>
      </p:pic>
      <p:sp>
        <p:nvSpPr>
          <p:cNvPr id="61" name="矩形 60">
            <a:extLst>
              <a:ext uri="{FF2B5EF4-FFF2-40B4-BE49-F238E27FC236}">
                <a16:creationId xmlns:a16="http://schemas.microsoft.com/office/drawing/2014/main" id="{86D1AC75-2FB4-401C-8F7A-098A23286AC9}"/>
              </a:ext>
            </a:extLst>
          </p:cNvPr>
          <p:cNvSpPr/>
          <p:nvPr/>
        </p:nvSpPr>
        <p:spPr>
          <a:xfrm>
            <a:off x="5887581" y="5635377"/>
            <a:ext cx="1876193" cy="502766"/>
          </a:xfrm>
          <a:prstGeom prst="rect">
            <a:avLst/>
          </a:prstGeom>
        </p:spPr>
        <p:txBody>
          <a:bodyPr wrap="square">
            <a:spAutoFit/>
          </a:bodyPr>
          <a:lstStyle/>
          <a:p>
            <a:r>
              <a:rPr lang="en-US" altLang="zh-CN" sz="2667" i="1" dirty="0">
                <a:latin typeface="+mj-lt"/>
              </a:rPr>
              <a:t> c(</a:t>
            </a:r>
            <a:r>
              <a:rPr lang="en-US" altLang="zh-CN" sz="2667" i="1" dirty="0">
                <a:solidFill>
                  <a:schemeClr val="tx1"/>
                </a:solidFill>
                <a:latin typeface="+mj-lt"/>
                <a:cs typeface="Times New Roman" panose="02020603050405020304" pitchFamily="18" charset="0"/>
              </a:rPr>
              <a:t>v</a:t>
            </a:r>
            <a:r>
              <a:rPr lang="en-US" altLang="zh-CN" sz="1400" i="1" dirty="0">
                <a:solidFill>
                  <a:schemeClr val="tx1"/>
                </a:solidFill>
                <a:latin typeface="+mj-lt"/>
                <a:cs typeface="Times New Roman" panose="02020603050405020304" pitchFamily="18" charset="0"/>
              </a:rPr>
              <a:t>0</a:t>
            </a:r>
            <a:r>
              <a:rPr lang="en-US" altLang="zh-CN" sz="2667" i="1" dirty="0">
                <a:solidFill>
                  <a:schemeClr val="tx1"/>
                </a:solidFill>
                <a:latin typeface="+mj-lt"/>
                <a:cs typeface="Times New Roman" panose="02020603050405020304" pitchFamily="18" charset="0"/>
              </a:rPr>
              <a:t>,v</a:t>
            </a:r>
            <a:r>
              <a:rPr lang="en-US" altLang="zh-CN" sz="1400" i="1" dirty="0">
                <a:solidFill>
                  <a:schemeClr val="tx1"/>
                </a:solidFill>
                <a:latin typeface="+mj-lt"/>
                <a:cs typeface="Times New Roman" panose="02020603050405020304" pitchFamily="18" charset="0"/>
              </a:rPr>
              <a:t>1</a:t>
            </a:r>
            <a:r>
              <a:rPr lang="en-US" altLang="zh-CN" sz="2667" i="1" dirty="0">
                <a:solidFill>
                  <a:schemeClr val="tx1"/>
                </a:solidFill>
                <a:latin typeface="+mj-lt"/>
                <a:cs typeface="Times New Roman" panose="02020603050405020304" pitchFamily="18" charset="0"/>
              </a:rPr>
              <a:t>)</a:t>
            </a:r>
            <a:r>
              <a:rPr lang="en-US" altLang="zh-CN" sz="2667" i="1" dirty="0">
                <a:latin typeface="+mj-lt"/>
              </a:rPr>
              <a:t>= 1</a:t>
            </a:r>
            <a:endParaRPr lang="zh-CN" altLang="en-US" sz="2667" dirty="0">
              <a:latin typeface="+mj-lt"/>
            </a:endParaRPr>
          </a:p>
        </p:txBody>
      </p:sp>
      <p:sp>
        <p:nvSpPr>
          <p:cNvPr id="64" name="矩形 63">
            <a:extLst>
              <a:ext uri="{FF2B5EF4-FFF2-40B4-BE49-F238E27FC236}">
                <a16:creationId xmlns:a16="http://schemas.microsoft.com/office/drawing/2014/main" id="{F8069A59-BA33-4114-9A2C-57440963E566}"/>
              </a:ext>
            </a:extLst>
          </p:cNvPr>
          <p:cNvSpPr/>
          <p:nvPr/>
        </p:nvSpPr>
        <p:spPr>
          <a:xfrm>
            <a:off x="80515" y="3603957"/>
            <a:ext cx="5152844" cy="3046988"/>
          </a:xfrm>
          <a:prstGeom prst="rect">
            <a:avLst/>
          </a:prstGeom>
        </p:spPr>
        <p:txBody>
          <a:bodyPr wrap="square">
            <a:spAutoFit/>
          </a:bodyPr>
          <a:lstStyle/>
          <a:p>
            <a:r>
              <a:rPr lang="en-US" altLang="zh-CN" sz="2400" dirty="0">
                <a:latin typeface="+mj-lt"/>
              </a:rPr>
              <a:t>BFC-IBS improves BFC-BS in two aspects: (1) pre choosing the layer of start-vertices to achieve a lower time complexity; (2) using a hash map to speed up the implementation.</a:t>
            </a:r>
          </a:p>
          <a:p>
            <a:r>
              <a:rPr lang="en-US" altLang="zh-CN" sz="2400" dirty="0">
                <a:latin typeface="+mj-lt"/>
              </a:rPr>
              <a:t>(3) avoid counting a butterfly twice (</a:t>
            </a:r>
            <a:r>
              <a:rPr lang="en-US" altLang="zh-CN" sz="2400" dirty="0"/>
              <a:t>process the wedge (u, v, w) only if w.id &gt; u.id)</a:t>
            </a:r>
            <a:endParaRPr lang="zh-CN" altLang="en-US" sz="2400" dirty="0">
              <a:latin typeface="+mj-lt"/>
            </a:endParaRPr>
          </a:p>
        </p:txBody>
      </p:sp>
    </p:spTree>
    <p:extLst>
      <p:ext uri="{BB962C8B-B14F-4D97-AF65-F5344CB8AC3E}">
        <p14:creationId xmlns:p14="http://schemas.microsoft.com/office/powerpoint/2010/main" val="418612684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Shape 60"/>
          <p:cNvSpPr txBox="1">
            <a:spLocks noGrp="1"/>
          </p:cNvSpPr>
          <p:nvPr>
            <p:ph type="title"/>
          </p:nvPr>
        </p:nvSpPr>
        <p:spPr>
          <a:xfrm>
            <a:off x="415601" y="267634"/>
            <a:ext cx="11360799" cy="763599"/>
          </a:xfrm>
          <a:prstGeom prst="rect">
            <a:avLst/>
          </a:prstGeom>
        </p:spPr>
        <p:txBody>
          <a:bodyPr spcFirstLastPara="1" vert="horz" wrap="square" lIns="121900" tIns="121900" rIns="121900" bIns="121900" rtlCol="0" anchor="t" anchorCtr="0">
            <a:noAutofit/>
          </a:bodyPr>
          <a:lstStyle/>
          <a:p>
            <a:pPr lvl="0"/>
            <a:r>
              <a:rPr lang="en-US" altLang="zh-CN" dirty="0">
                <a:solidFill>
                  <a:srgbClr val="000000"/>
                </a:solidFill>
              </a:rPr>
              <a:t>State-of-the-art</a:t>
            </a:r>
            <a:endParaRPr lang="en" sz="3200" dirty="0"/>
          </a:p>
        </p:txBody>
      </p:sp>
      <p:pic>
        <p:nvPicPr>
          <p:cNvPr id="63" name="Shape 63"/>
          <p:cNvPicPr preferRelativeResize="0"/>
          <p:nvPr/>
        </p:nvPicPr>
        <p:blipFill>
          <a:blip r:embed="rId3">
            <a:alphaModFix/>
          </a:blip>
          <a:stretch>
            <a:fillRect/>
          </a:stretch>
        </p:blipFill>
        <p:spPr>
          <a:xfrm>
            <a:off x="0" y="988416"/>
            <a:ext cx="12192000" cy="85632"/>
          </a:xfrm>
          <a:prstGeom prst="rect">
            <a:avLst/>
          </a:prstGeom>
          <a:noFill/>
          <a:ln>
            <a:noFill/>
          </a:ln>
        </p:spPr>
      </p:pic>
      <p:sp>
        <p:nvSpPr>
          <p:cNvPr id="2" name="灯片编号占位符 1">
            <a:extLst>
              <a:ext uri="{FF2B5EF4-FFF2-40B4-BE49-F238E27FC236}">
                <a16:creationId xmlns:a16="http://schemas.microsoft.com/office/drawing/2014/main" id="{23649304-612B-4044-93C3-362513A40634}"/>
              </a:ext>
            </a:extLst>
          </p:cNvPr>
          <p:cNvSpPr>
            <a:spLocks noGrp="1"/>
          </p:cNvSpPr>
          <p:nvPr>
            <p:ph type="sldNum" idx="12"/>
          </p:nvPr>
        </p:nvSpPr>
        <p:spPr/>
        <p:txBody>
          <a:bodyPr/>
          <a:lstStyle/>
          <a:p>
            <a:fld id="{00000000-1234-1234-1234-123412341234}" type="slidenum">
              <a:rPr lang="en" smtClean="0"/>
              <a:pPr/>
              <a:t>127</a:t>
            </a:fld>
            <a:endParaRPr lang="en"/>
          </a:p>
        </p:txBody>
      </p:sp>
      <p:sp>
        <p:nvSpPr>
          <p:cNvPr id="110" name="Shape 61">
            <a:extLst>
              <a:ext uri="{FF2B5EF4-FFF2-40B4-BE49-F238E27FC236}">
                <a16:creationId xmlns:a16="http://schemas.microsoft.com/office/drawing/2014/main" id="{DCDF20B3-0B18-44F0-BB88-4DD27D1CAFAB}"/>
              </a:ext>
            </a:extLst>
          </p:cNvPr>
          <p:cNvSpPr txBox="1">
            <a:spLocks noGrp="1"/>
          </p:cNvSpPr>
          <p:nvPr/>
        </p:nvSpPr>
        <p:spPr>
          <a:xfrm>
            <a:off x="149826" y="1013365"/>
            <a:ext cx="4209388" cy="1517051"/>
          </a:xfrm>
          <a:prstGeom prst="rect">
            <a:avLst/>
          </a:prstGeom>
          <a:noFill/>
          <a:ln>
            <a:noFill/>
          </a:ln>
        </p:spPr>
        <p:txBody>
          <a:bodyPr lIns="121900" tIns="121900" rIns="121900" bIns="121900" anchor="t"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1600"/>
              </a:spcAft>
              <a:buClr>
                <a:schemeClr val="dk2"/>
              </a:buClr>
              <a:buSzPct val="100000"/>
              <a:buNone/>
              <a:defRPr sz="1800" b="0" i="0" u="none" strike="noStrike" cap="none">
                <a:solidFill>
                  <a:schemeClr val="dk2"/>
                </a:solidFill>
                <a:latin typeface="Arial"/>
                <a:ea typeface="Arial"/>
                <a:cs typeface="Arial"/>
                <a:sym typeface="Arial"/>
                <a:rtl val="0"/>
              </a:defRPr>
            </a:lvl1pPr>
            <a:lvl2pPr marR="0" lvl="1"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rtl val="0"/>
              </a:defRPr>
            </a:lvl2pPr>
            <a:lvl3pPr marR="0" lvl="2"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rtl val="0"/>
              </a:defRPr>
            </a:lvl3pPr>
            <a:lvl4pPr marR="0" lvl="3"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rtl val="0"/>
              </a:defRPr>
            </a:lvl4pPr>
            <a:lvl5pPr marR="0" lvl="4"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rtl val="0"/>
              </a:defRPr>
            </a:lvl5pPr>
            <a:lvl6pPr marR="0" lvl="5"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rtl val="0"/>
              </a:defRPr>
            </a:lvl6pPr>
            <a:lvl7pPr marR="0" lvl="6"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rtl val="0"/>
              </a:defRPr>
            </a:lvl7pPr>
            <a:lvl8pPr marR="0" lvl="7"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rtl val="0"/>
              </a:defRPr>
            </a:lvl8pPr>
            <a:lvl9pPr marR="0" lvl="8"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rtl val="0"/>
              </a:defRPr>
            </a:lvl9pPr>
          </a:lstStyle>
          <a:p>
            <a:pPr marL="609585" indent="-507987">
              <a:buClr>
                <a:srgbClr val="000000"/>
              </a:buClr>
              <a:buSzPct val="120000"/>
              <a:buChar char="●"/>
            </a:pPr>
            <a:r>
              <a:rPr lang="en-US" altLang="zh-CN" sz="2400" kern="1200" dirty="0">
                <a:solidFill>
                  <a:schemeClr val="tx1"/>
                </a:solidFill>
              </a:rPr>
              <a:t>BFC-BS &amp; BFC-IBS</a:t>
            </a:r>
          </a:p>
        </p:txBody>
      </p:sp>
      <p:cxnSp>
        <p:nvCxnSpPr>
          <p:cNvPr id="49" name="直接连接符 48">
            <a:extLst>
              <a:ext uri="{FF2B5EF4-FFF2-40B4-BE49-F238E27FC236}">
                <a16:creationId xmlns:a16="http://schemas.microsoft.com/office/drawing/2014/main" id="{ED1D9B58-FB9C-46A3-916A-83BDC793305F}"/>
              </a:ext>
            </a:extLst>
          </p:cNvPr>
          <p:cNvCxnSpPr>
            <a:cxnSpLocks/>
            <a:stCxn id="125" idx="0"/>
            <a:endCxn id="122" idx="4"/>
          </p:cNvCxnSpPr>
          <p:nvPr/>
        </p:nvCxnSpPr>
        <p:spPr>
          <a:xfrm flipV="1">
            <a:off x="6828257" y="2926928"/>
            <a:ext cx="2179263" cy="1345573"/>
          </a:xfrm>
          <a:prstGeom prst="line">
            <a:avLst/>
          </a:prstGeom>
          <a:ln w="11176">
            <a:solidFill>
              <a:srgbClr val="000000"/>
            </a:solidFill>
          </a:ln>
        </p:spPr>
        <p:style>
          <a:lnRef idx="1">
            <a:schemeClr val="dk1"/>
          </a:lnRef>
          <a:fillRef idx="0">
            <a:schemeClr val="dk1"/>
          </a:fillRef>
          <a:effectRef idx="0">
            <a:schemeClr val="dk1"/>
          </a:effectRef>
          <a:fontRef idx="minor">
            <a:schemeClr val="tx1"/>
          </a:fontRef>
        </p:style>
      </p:cxnSp>
      <p:cxnSp>
        <p:nvCxnSpPr>
          <p:cNvPr id="50" name="直接连接符 49">
            <a:extLst>
              <a:ext uri="{FF2B5EF4-FFF2-40B4-BE49-F238E27FC236}">
                <a16:creationId xmlns:a16="http://schemas.microsoft.com/office/drawing/2014/main" id="{A5677AED-C739-4017-872F-C0616230E07B}"/>
              </a:ext>
            </a:extLst>
          </p:cNvPr>
          <p:cNvCxnSpPr>
            <a:cxnSpLocks/>
            <a:stCxn id="126" idx="7"/>
            <a:endCxn id="123" idx="4"/>
          </p:cNvCxnSpPr>
          <p:nvPr/>
        </p:nvCxnSpPr>
        <p:spPr>
          <a:xfrm flipV="1">
            <a:off x="8293713" y="2926929"/>
            <a:ext cx="2153807" cy="1354076"/>
          </a:xfrm>
          <a:prstGeom prst="line">
            <a:avLst/>
          </a:prstGeom>
          <a:ln w="11176">
            <a:solidFill>
              <a:srgbClr val="000000"/>
            </a:solidFill>
          </a:ln>
        </p:spPr>
        <p:style>
          <a:lnRef idx="1">
            <a:schemeClr val="dk1"/>
          </a:lnRef>
          <a:fillRef idx="0">
            <a:schemeClr val="dk1"/>
          </a:fillRef>
          <a:effectRef idx="0">
            <a:schemeClr val="dk1"/>
          </a:effectRef>
          <a:fontRef idx="minor">
            <a:schemeClr val="tx1"/>
          </a:fontRef>
        </p:style>
      </p:cxnSp>
      <p:cxnSp>
        <p:nvCxnSpPr>
          <p:cNvPr id="52" name="直接连接符 51">
            <a:extLst>
              <a:ext uri="{FF2B5EF4-FFF2-40B4-BE49-F238E27FC236}">
                <a16:creationId xmlns:a16="http://schemas.microsoft.com/office/drawing/2014/main" id="{9E585E1E-ADFC-48C5-8901-7A2AA7B1CA71}"/>
              </a:ext>
            </a:extLst>
          </p:cNvPr>
          <p:cNvCxnSpPr>
            <a:cxnSpLocks/>
            <a:stCxn id="128" idx="0"/>
            <a:endCxn id="123" idx="4"/>
          </p:cNvCxnSpPr>
          <p:nvPr/>
        </p:nvCxnSpPr>
        <p:spPr>
          <a:xfrm flipH="1" flipV="1">
            <a:off x="10447520" y="2926929"/>
            <a:ext cx="700737" cy="1343532"/>
          </a:xfrm>
          <a:prstGeom prst="line">
            <a:avLst/>
          </a:prstGeom>
          <a:ln w="11176">
            <a:solidFill>
              <a:srgbClr val="000000"/>
            </a:solidFill>
          </a:ln>
        </p:spPr>
        <p:style>
          <a:lnRef idx="1">
            <a:schemeClr val="dk1"/>
          </a:lnRef>
          <a:fillRef idx="0">
            <a:schemeClr val="dk1"/>
          </a:fillRef>
          <a:effectRef idx="0">
            <a:schemeClr val="dk1"/>
          </a:effectRef>
          <a:fontRef idx="minor">
            <a:schemeClr val="tx1"/>
          </a:fontRef>
        </p:style>
      </p:cxnSp>
      <p:cxnSp>
        <p:nvCxnSpPr>
          <p:cNvPr id="53" name="直接连接符 52">
            <a:extLst>
              <a:ext uri="{FF2B5EF4-FFF2-40B4-BE49-F238E27FC236}">
                <a16:creationId xmlns:a16="http://schemas.microsoft.com/office/drawing/2014/main" id="{841B6FD9-FEC2-4200-93BA-E2936CF411DE}"/>
              </a:ext>
            </a:extLst>
          </p:cNvPr>
          <p:cNvCxnSpPr>
            <a:cxnSpLocks/>
            <a:stCxn id="126" idx="7"/>
            <a:endCxn id="122" idx="4"/>
          </p:cNvCxnSpPr>
          <p:nvPr/>
        </p:nvCxnSpPr>
        <p:spPr>
          <a:xfrm flipV="1">
            <a:off x="8293713" y="2926929"/>
            <a:ext cx="713807" cy="1354076"/>
          </a:xfrm>
          <a:prstGeom prst="line">
            <a:avLst/>
          </a:prstGeom>
          <a:ln w="11176">
            <a:solidFill>
              <a:srgbClr val="000000"/>
            </a:solidFill>
          </a:ln>
        </p:spPr>
        <p:style>
          <a:lnRef idx="1">
            <a:schemeClr val="dk1"/>
          </a:lnRef>
          <a:fillRef idx="0">
            <a:schemeClr val="dk1"/>
          </a:fillRef>
          <a:effectRef idx="0">
            <a:schemeClr val="dk1"/>
          </a:effectRef>
          <a:fontRef idx="minor">
            <a:schemeClr val="tx1"/>
          </a:fontRef>
        </p:style>
      </p:cxnSp>
      <p:cxnSp>
        <p:nvCxnSpPr>
          <p:cNvPr id="54" name="直接连接符 53">
            <a:extLst>
              <a:ext uri="{FF2B5EF4-FFF2-40B4-BE49-F238E27FC236}">
                <a16:creationId xmlns:a16="http://schemas.microsoft.com/office/drawing/2014/main" id="{814FB401-F210-4E6A-850B-AEB04A460A6B}"/>
              </a:ext>
            </a:extLst>
          </p:cNvPr>
          <p:cNvCxnSpPr>
            <a:cxnSpLocks/>
            <a:stCxn id="124" idx="0"/>
            <a:endCxn id="121" idx="4"/>
          </p:cNvCxnSpPr>
          <p:nvPr/>
        </p:nvCxnSpPr>
        <p:spPr>
          <a:xfrm flipV="1">
            <a:off x="5388257" y="2926929"/>
            <a:ext cx="2204719" cy="1343532"/>
          </a:xfrm>
          <a:prstGeom prst="line">
            <a:avLst/>
          </a:prstGeom>
          <a:ln w="28575">
            <a:solidFill>
              <a:srgbClr val="FF0000"/>
            </a:solidFill>
          </a:ln>
        </p:spPr>
        <p:style>
          <a:lnRef idx="1">
            <a:schemeClr val="dk1"/>
          </a:lnRef>
          <a:fillRef idx="0">
            <a:schemeClr val="dk1"/>
          </a:fillRef>
          <a:effectRef idx="0">
            <a:schemeClr val="dk1"/>
          </a:effectRef>
          <a:fontRef idx="minor">
            <a:schemeClr val="tx1"/>
          </a:fontRef>
        </p:style>
      </p:cxnSp>
      <p:cxnSp>
        <p:nvCxnSpPr>
          <p:cNvPr id="55" name="直接连接符 54">
            <a:extLst>
              <a:ext uri="{FF2B5EF4-FFF2-40B4-BE49-F238E27FC236}">
                <a16:creationId xmlns:a16="http://schemas.microsoft.com/office/drawing/2014/main" id="{091BAE27-424C-4E56-AEE5-865765D419C9}"/>
              </a:ext>
            </a:extLst>
          </p:cNvPr>
          <p:cNvCxnSpPr>
            <a:cxnSpLocks/>
            <a:stCxn id="124" idx="0"/>
            <a:endCxn id="120" idx="4"/>
          </p:cNvCxnSpPr>
          <p:nvPr/>
        </p:nvCxnSpPr>
        <p:spPr>
          <a:xfrm flipV="1">
            <a:off x="5388257" y="2926929"/>
            <a:ext cx="739263" cy="1343532"/>
          </a:xfrm>
          <a:prstGeom prst="line">
            <a:avLst/>
          </a:prstGeom>
          <a:ln w="28575">
            <a:solidFill>
              <a:srgbClr val="FF0000"/>
            </a:solidFill>
          </a:ln>
        </p:spPr>
        <p:style>
          <a:lnRef idx="1">
            <a:schemeClr val="dk1"/>
          </a:lnRef>
          <a:fillRef idx="0">
            <a:schemeClr val="dk1"/>
          </a:fillRef>
          <a:effectRef idx="0">
            <a:schemeClr val="dk1"/>
          </a:effectRef>
          <a:fontRef idx="minor">
            <a:schemeClr val="tx1"/>
          </a:fontRef>
        </p:style>
      </p:cxnSp>
      <p:cxnSp>
        <p:nvCxnSpPr>
          <p:cNvPr id="56" name="直接连接符 55">
            <a:extLst>
              <a:ext uri="{FF2B5EF4-FFF2-40B4-BE49-F238E27FC236}">
                <a16:creationId xmlns:a16="http://schemas.microsoft.com/office/drawing/2014/main" id="{0F32B56E-FA70-4EA2-B2F9-9E39924588ED}"/>
              </a:ext>
            </a:extLst>
          </p:cNvPr>
          <p:cNvCxnSpPr>
            <a:cxnSpLocks/>
            <a:stCxn id="127" idx="5"/>
            <a:endCxn id="122" idx="4"/>
          </p:cNvCxnSpPr>
          <p:nvPr/>
        </p:nvCxnSpPr>
        <p:spPr>
          <a:xfrm flipH="1" flipV="1">
            <a:off x="9007520" y="2926929"/>
            <a:ext cx="726193" cy="1406052"/>
          </a:xfrm>
          <a:prstGeom prst="line">
            <a:avLst/>
          </a:prstGeom>
          <a:ln w="11176">
            <a:solidFill>
              <a:srgbClr val="000000"/>
            </a:solidFill>
          </a:ln>
        </p:spPr>
        <p:style>
          <a:lnRef idx="1">
            <a:schemeClr val="dk1"/>
          </a:lnRef>
          <a:fillRef idx="0">
            <a:schemeClr val="dk1"/>
          </a:fillRef>
          <a:effectRef idx="0">
            <a:schemeClr val="dk1"/>
          </a:effectRef>
          <a:fontRef idx="minor">
            <a:schemeClr val="tx1"/>
          </a:fontRef>
        </p:style>
      </p:cxnSp>
      <p:cxnSp>
        <p:nvCxnSpPr>
          <p:cNvPr id="57" name="直接连接符 56">
            <a:extLst>
              <a:ext uri="{FF2B5EF4-FFF2-40B4-BE49-F238E27FC236}">
                <a16:creationId xmlns:a16="http://schemas.microsoft.com/office/drawing/2014/main" id="{00E7AC56-0CF3-4F49-9FB6-E337B52D2C9B}"/>
              </a:ext>
            </a:extLst>
          </p:cNvPr>
          <p:cNvCxnSpPr>
            <a:cxnSpLocks/>
            <a:stCxn id="125" idx="0"/>
            <a:endCxn id="120" idx="4"/>
          </p:cNvCxnSpPr>
          <p:nvPr/>
        </p:nvCxnSpPr>
        <p:spPr>
          <a:xfrm flipH="1" flipV="1">
            <a:off x="6127520" y="2926928"/>
            <a:ext cx="700737" cy="1345573"/>
          </a:xfrm>
          <a:prstGeom prst="line">
            <a:avLst/>
          </a:prstGeom>
          <a:ln w="28575">
            <a:solidFill>
              <a:srgbClr val="FF0000"/>
            </a:solidFill>
          </a:ln>
        </p:spPr>
        <p:style>
          <a:lnRef idx="1">
            <a:schemeClr val="dk1"/>
          </a:lnRef>
          <a:fillRef idx="0">
            <a:schemeClr val="dk1"/>
          </a:fillRef>
          <a:effectRef idx="0">
            <a:schemeClr val="dk1"/>
          </a:effectRef>
          <a:fontRef idx="minor">
            <a:schemeClr val="tx1"/>
          </a:fontRef>
        </p:style>
      </p:cxnSp>
      <p:cxnSp>
        <p:nvCxnSpPr>
          <p:cNvPr id="58" name="直接连接符 57">
            <a:extLst>
              <a:ext uri="{FF2B5EF4-FFF2-40B4-BE49-F238E27FC236}">
                <a16:creationId xmlns:a16="http://schemas.microsoft.com/office/drawing/2014/main" id="{AA8D22E3-379E-4F71-AE81-06F7F0B4BFF3}"/>
              </a:ext>
            </a:extLst>
          </p:cNvPr>
          <p:cNvCxnSpPr>
            <a:cxnSpLocks/>
            <a:stCxn id="125" idx="0"/>
            <a:endCxn id="121" idx="4"/>
          </p:cNvCxnSpPr>
          <p:nvPr/>
        </p:nvCxnSpPr>
        <p:spPr>
          <a:xfrm flipV="1">
            <a:off x="6828257" y="2926928"/>
            <a:ext cx="764719" cy="1345573"/>
          </a:xfrm>
          <a:prstGeom prst="line">
            <a:avLst/>
          </a:prstGeom>
          <a:ln w="28575">
            <a:solidFill>
              <a:srgbClr val="FF0000"/>
            </a:solidFill>
          </a:ln>
        </p:spPr>
        <p:style>
          <a:lnRef idx="1">
            <a:schemeClr val="dk1"/>
          </a:lnRef>
          <a:fillRef idx="0">
            <a:schemeClr val="dk1"/>
          </a:fillRef>
          <a:effectRef idx="0">
            <a:schemeClr val="dk1"/>
          </a:effectRef>
          <a:fontRef idx="minor">
            <a:schemeClr val="tx1"/>
          </a:fontRef>
        </p:style>
      </p:cxnSp>
      <p:cxnSp>
        <p:nvCxnSpPr>
          <p:cNvPr id="59" name="直接连接符 58">
            <a:extLst>
              <a:ext uri="{FF2B5EF4-FFF2-40B4-BE49-F238E27FC236}">
                <a16:creationId xmlns:a16="http://schemas.microsoft.com/office/drawing/2014/main" id="{E0CAE791-00AD-4065-9EC7-C295F2AEF364}"/>
              </a:ext>
            </a:extLst>
          </p:cNvPr>
          <p:cNvCxnSpPr>
            <a:cxnSpLocks/>
            <a:stCxn id="124" idx="7"/>
            <a:endCxn id="122" idx="4"/>
          </p:cNvCxnSpPr>
          <p:nvPr/>
        </p:nvCxnSpPr>
        <p:spPr>
          <a:xfrm flipV="1">
            <a:off x="5413713" y="2926929"/>
            <a:ext cx="3593807" cy="1354076"/>
          </a:xfrm>
          <a:prstGeom prst="line">
            <a:avLst/>
          </a:prstGeom>
          <a:ln w="11176">
            <a:solidFill>
              <a:srgbClr val="000000"/>
            </a:solidFill>
          </a:ln>
        </p:spPr>
        <p:style>
          <a:lnRef idx="1">
            <a:schemeClr val="dk1"/>
          </a:lnRef>
          <a:fillRef idx="0">
            <a:schemeClr val="dk1"/>
          </a:fillRef>
          <a:effectRef idx="0">
            <a:schemeClr val="dk1"/>
          </a:effectRef>
          <a:fontRef idx="minor">
            <a:schemeClr val="tx1"/>
          </a:fontRef>
        </p:style>
      </p:cxnSp>
      <p:pic>
        <p:nvPicPr>
          <p:cNvPr id="62" name="图形 124">
            <a:extLst>
              <a:ext uri="{FF2B5EF4-FFF2-40B4-BE49-F238E27FC236}">
                <a16:creationId xmlns:a16="http://schemas.microsoft.com/office/drawing/2014/main" id="{248D583F-C369-4C41-8C09-5F32E0B9BD3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822752" y="2152769"/>
            <a:ext cx="627048" cy="623928"/>
          </a:xfrm>
          <a:prstGeom prst="rect">
            <a:avLst/>
          </a:prstGeom>
        </p:spPr>
      </p:pic>
      <p:pic>
        <p:nvPicPr>
          <p:cNvPr id="66" name="图形 65">
            <a:extLst>
              <a:ext uri="{FF2B5EF4-FFF2-40B4-BE49-F238E27FC236}">
                <a16:creationId xmlns:a16="http://schemas.microsoft.com/office/drawing/2014/main" id="{99FE1392-DC33-423F-B9C3-58A8B3CFADF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137299" y="4433435"/>
            <a:ext cx="501915" cy="501915"/>
          </a:xfrm>
          <a:prstGeom prst="rect">
            <a:avLst/>
          </a:prstGeom>
        </p:spPr>
      </p:pic>
      <p:sp>
        <p:nvSpPr>
          <p:cNvPr id="67" name="文本框 66">
            <a:extLst>
              <a:ext uri="{FF2B5EF4-FFF2-40B4-BE49-F238E27FC236}">
                <a16:creationId xmlns:a16="http://schemas.microsoft.com/office/drawing/2014/main" id="{BF65E4C6-42E2-4C11-8553-A0592388CAF3}"/>
              </a:ext>
            </a:extLst>
          </p:cNvPr>
          <p:cNvSpPr txBox="1"/>
          <p:nvPr/>
        </p:nvSpPr>
        <p:spPr>
          <a:xfrm>
            <a:off x="5495755" y="1651290"/>
            <a:ext cx="1286704" cy="461665"/>
          </a:xfrm>
          <a:prstGeom prst="rect">
            <a:avLst/>
          </a:prstGeom>
          <a:noFill/>
          <a:ln>
            <a:noFill/>
          </a:ln>
        </p:spPr>
        <p:txBody>
          <a:bodyPr wrap="square" rtlCol="0">
            <a:spAutoFit/>
          </a:bodyPr>
          <a:lstStyle/>
          <a:p>
            <a:pPr algn="ctr"/>
            <a:r>
              <a:rPr lang="en-US" altLang="zh-CN" sz="2400" dirty="0">
                <a:solidFill>
                  <a:schemeClr val="tx1"/>
                </a:solidFill>
                <a:latin typeface="Times New Roman" panose="02020603050405020304" pitchFamily="18" charset="0"/>
                <a:cs typeface="Times New Roman" panose="02020603050405020304" pitchFamily="18" charset="0"/>
              </a:rPr>
              <a:t>(Adam)</a:t>
            </a:r>
            <a:endParaRPr lang="zh-CN" altLang="en-US" sz="1200" dirty="0">
              <a:solidFill>
                <a:schemeClr val="tx1"/>
              </a:solidFill>
              <a:latin typeface="Times New Roman" panose="02020603050405020304" pitchFamily="18" charset="0"/>
              <a:cs typeface="Times New Roman" panose="02020603050405020304" pitchFamily="18" charset="0"/>
            </a:endParaRPr>
          </a:p>
        </p:txBody>
      </p:sp>
      <p:sp>
        <p:nvSpPr>
          <p:cNvPr id="68" name="文本框 67">
            <a:extLst>
              <a:ext uri="{FF2B5EF4-FFF2-40B4-BE49-F238E27FC236}">
                <a16:creationId xmlns:a16="http://schemas.microsoft.com/office/drawing/2014/main" id="{CB7DB292-828C-4A8D-9406-B069487953D8}"/>
              </a:ext>
            </a:extLst>
          </p:cNvPr>
          <p:cNvSpPr txBox="1"/>
          <p:nvPr/>
        </p:nvSpPr>
        <p:spPr>
          <a:xfrm>
            <a:off x="7031925" y="1651290"/>
            <a:ext cx="1152875" cy="461665"/>
          </a:xfrm>
          <a:prstGeom prst="rect">
            <a:avLst/>
          </a:prstGeom>
          <a:noFill/>
          <a:ln>
            <a:noFill/>
          </a:ln>
        </p:spPr>
        <p:txBody>
          <a:bodyPr wrap="square" rtlCol="0">
            <a:spAutoFit/>
          </a:bodyPr>
          <a:lstStyle/>
          <a:p>
            <a:pPr algn="ctr"/>
            <a:r>
              <a:rPr lang="en-US" altLang="zh-CN" sz="2400" dirty="0">
                <a:solidFill>
                  <a:schemeClr val="tx1"/>
                </a:solidFill>
                <a:latin typeface="Times New Roman" panose="02020603050405020304" pitchFamily="18" charset="0"/>
                <a:cs typeface="Times New Roman" panose="02020603050405020304" pitchFamily="18" charset="0"/>
              </a:rPr>
              <a:t>(Mark)</a:t>
            </a:r>
            <a:endParaRPr lang="en-US" altLang="zh-CN" sz="1200" dirty="0">
              <a:solidFill>
                <a:schemeClr val="tx1"/>
              </a:solidFill>
              <a:latin typeface="Times New Roman" panose="02020603050405020304" pitchFamily="18" charset="0"/>
              <a:cs typeface="Times New Roman" panose="02020603050405020304" pitchFamily="18" charset="0"/>
            </a:endParaRPr>
          </a:p>
        </p:txBody>
      </p:sp>
      <p:sp>
        <p:nvSpPr>
          <p:cNvPr id="69" name="文本框 68">
            <a:extLst>
              <a:ext uri="{FF2B5EF4-FFF2-40B4-BE49-F238E27FC236}">
                <a16:creationId xmlns:a16="http://schemas.microsoft.com/office/drawing/2014/main" id="{B264E7E0-2CE7-423D-B2DA-FD028E615B74}"/>
              </a:ext>
            </a:extLst>
          </p:cNvPr>
          <p:cNvSpPr txBox="1"/>
          <p:nvPr/>
        </p:nvSpPr>
        <p:spPr>
          <a:xfrm>
            <a:off x="8376076" y="1651290"/>
            <a:ext cx="1266017" cy="461665"/>
          </a:xfrm>
          <a:prstGeom prst="rect">
            <a:avLst/>
          </a:prstGeom>
          <a:noFill/>
          <a:ln>
            <a:noFill/>
          </a:ln>
        </p:spPr>
        <p:txBody>
          <a:bodyPr wrap="square" rtlCol="0">
            <a:spAutoFit/>
          </a:bodyPr>
          <a:lstStyle/>
          <a:p>
            <a:pPr algn="ctr"/>
            <a:r>
              <a:rPr lang="en-US" altLang="zh-CN" sz="2400" dirty="0">
                <a:solidFill>
                  <a:schemeClr val="tx1"/>
                </a:solidFill>
                <a:latin typeface="Times New Roman" panose="02020603050405020304" pitchFamily="18" charset="0"/>
                <a:cs typeface="Times New Roman" panose="02020603050405020304" pitchFamily="18" charset="0"/>
              </a:rPr>
              <a:t>(</a:t>
            </a:r>
            <a:r>
              <a:rPr lang="en-US" altLang="zh-CN" sz="2400" dirty="0" err="1">
                <a:solidFill>
                  <a:schemeClr val="tx1"/>
                </a:solidFill>
                <a:latin typeface="Times New Roman" panose="02020603050405020304" pitchFamily="18" charset="0"/>
                <a:cs typeface="Times New Roman" panose="02020603050405020304" pitchFamily="18" charset="0"/>
              </a:rPr>
              <a:t>Shego</a:t>
            </a:r>
            <a:r>
              <a:rPr lang="en-US" altLang="zh-CN" sz="2400" dirty="0">
                <a:solidFill>
                  <a:schemeClr val="tx1"/>
                </a:solidFill>
                <a:latin typeface="Times New Roman" panose="02020603050405020304" pitchFamily="18" charset="0"/>
                <a:cs typeface="Times New Roman" panose="02020603050405020304" pitchFamily="18" charset="0"/>
              </a:rPr>
              <a:t>)</a:t>
            </a:r>
            <a:endParaRPr lang="zh-CN" altLang="en-US" sz="1200" dirty="0">
              <a:solidFill>
                <a:schemeClr val="tx1"/>
              </a:solidFill>
              <a:latin typeface="Times New Roman" panose="02020603050405020304" pitchFamily="18" charset="0"/>
              <a:cs typeface="Times New Roman" panose="02020603050405020304" pitchFamily="18" charset="0"/>
            </a:endParaRPr>
          </a:p>
        </p:txBody>
      </p:sp>
      <p:sp>
        <p:nvSpPr>
          <p:cNvPr id="70" name="文本框 69">
            <a:extLst>
              <a:ext uri="{FF2B5EF4-FFF2-40B4-BE49-F238E27FC236}">
                <a16:creationId xmlns:a16="http://schemas.microsoft.com/office/drawing/2014/main" id="{E872B424-51BB-4D95-A4EE-4B34853E80A4}"/>
              </a:ext>
            </a:extLst>
          </p:cNvPr>
          <p:cNvSpPr txBox="1"/>
          <p:nvPr/>
        </p:nvSpPr>
        <p:spPr>
          <a:xfrm>
            <a:off x="9816235" y="1651290"/>
            <a:ext cx="1328012" cy="461665"/>
          </a:xfrm>
          <a:prstGeom prst="rect">
            <a:avLst/>
          </a:prstGeom>
          <a:noFill/>
          <a:ln>
            <a:noFill/>
          </a:ln>
        </p:spPr>
        <p:txBody>
          <a:bodyPr wrap="square" rtlCol="0">
            <a:spAutoFit/>
          </a:bodyPr>
          <a:lstStyle/>
          <a:p>
            <a:r>
              <a:rPr lang="en-US" altLang="zh-CN" sz="2400" dirty="0">
                <a:solidFill>
                  <a:schemeClr val="tx1"/>
                </a:solidFill>
                <a:latin typeface="Times New Roman" panose="02020603050405020304" pitchFamily="18" charset="0"/>
                <a:cs typeface="Times New Roman" panose="02020603050405020304" pitchFamily="18" charset="0"/>
              </a:rPr>
              <a:t>(Taylor)</a:t>
            </a:r>
            <a:endParaRPr lang="zh-CN" altLang="en-US" sz="1200" dirty="0">
              <a:solidFill>
                <a:schemeClr val="tx1"/>
              </a:solidFill>
              <a:latin typeface="Times New Roman" panose="02020603050405020304" pitchFamily="18" charset="0"/>
              <a:cs typeface="Times New Roman" panose="02020603050405020304" pitchFamily="18" charset="0"/>
            </a:endParaRPr>
          </a:p>
        </p:txBody>
      </p:sp>
      <p:sp>
        <p:nvSpPr>
          <p:cNvPr id="71" name="文本框 70">
            <a:extLst>
              <a:ext uri="{FF2B5EF4-FFF2-40B4-BE49-F238E27FC236}">
                <a16:creationId xmlns:a16="http://schemas.microsoft.com/office/drawing/2014/main" id="{6FA555FA-625E-48CD-ACA1-62BAF566DF4A}"/>
              </a:ext>
            </a:extLst>
          </p:cNvPr>
          <p:cNvSpPr txBox="1"/>
          <p:nvPr/>
        </p:nvSpPr>
        <p:spPr>
          <a:xfrm>
            <a:off x="6359851" y="5203685"/>
            <a:ext cx="1076567" cy="461665"/>
          </a:xfrm>
          <a:prstGeom prst="rect">
            <a:avLst/>
          </a:prstGeom>
          <a:noFill/>
          <a:ln>
            <a:noFill/>
          </a:ln>
        </p:spPr>
        <p:txBody>
          <a:bodyPr wrap="square" rtlCol="0">
            <a:spAutoFit/>
          </a:bodyPr>
          <a:lstStyle/>
          <a:p>
            <a:r>
              <a:rPr lang="en-US" altLang="zh-CN" sz="2400" dirty="0">
                <a:solidFill>
                  <a:schemeClr val="tx1"/>
                </a:solidFill>
                <a:latin typeface="Times New Roman" panose="02020603050405020304" pitchFamily="18" charset="0"/>
                <a:cs typeface="Times New Roman" panose="02020603050405020304" pitchFamily="18" charset="0"/>
              </a:rPr>
              <a:t>(Doll)</a:t>
            </a:r>
            <a:endParaRPr lang="zh-CN" altLang="en-US" sz="1200" dirty="0">
              <a:solidFill>
                <a:schemeClr val="tx1"/>
              </a:solidFill>
              <a:latin typeface="Times New Roman" panose="02020603050405020304" pitchFamily="18" charset="0"/>
              <a:cs typeface="Times New Roman" panose="02020603050405020304" pitchFamily="18" charset="0"/>
            </a:endParaRPr>
          </a:p>
        </p:txBody>
      </p:sp>
      <p:sp>
        <p:nvSpPr>
          <p:cNvPr id="72" name="文本框 71">
            <a:extLst>
              <a:ext uri="{FF2B5EF4-FFF2-40B4-BE49-F238E27FC236}">
                <a16:creationId xmlns:a16="http://schemas.microsoft.com/office/drawing/2014/main" id="{0C8198F1-35AE-42D9-A79A-39EB0711DD9E}"/>
              </a:ext>
            </a:extLst>
          </p:cNvPr>
          <p:cNvSpPr txBox="1"/>
          <p:nvPr/>
        </p:nvSpPr>
        <p:spPr>
          <a:xfrm>
            <a:off x="10584320" y="5191296"/>
            <a:ext cx="1607680" cy="461665"/>
          </a:xfrm>
          <a:prstGeom prst="rect">
            <a:avLst/>
          </a:prstGeom>
          <a:noFill/>
          <a:ln>
            <a:noFill/>
          </a:ln>
        </p:spPr>
        <p:txBody>
          <a:bodyPr wrap="square" rtlCol="0">
            <a:spAutoFit/>
          </a:bodyPr>
          <a:lstStyle/>
          <a:p>
            <a:r>
              <a:rPr lang="en-US" altLang="zh-CN" sz="2400" dirty="0">
                <a:solidFill>
                  <a:schemeClr val="tx1"/>
                </a:solidFill>
                <a:latin typeface="Times New Roman" panose="02020603050405020304" pitchFamily="18" charset="0"/>
                <a:cs typeface="Times New Roman" panose="02020603050405020304" pitchFamily="18" charset="0"/>
              </a:rPr>
              <a:t>(Carpet)</a:t>
            </a:r>
            <a:endParaRPr lang="zh-CN" altLang="en-US" sz="1200" dirty="0">
              <a:solidFill>
                <a:schemeClr val="tx1"/>
              </a:solidFill>
              <a:latin typeface="Times New Roman" panose="02020603050405020304" pitchFamily="18" charset="0"/>
              <a:cs typeface="Times New Roman" panose="02020603050405020304" pitchFamily="18" charset="0"/>
            </a:endParaRPr>
          </a:p>
        </p:txBody>
      </p:sp>
      <p:sp>
        <p:nvSpPr>
          <p:cNvPr id="111" name="文本框 110">
            <a:extLst>
              <a:ext uri="{FF2B5EF4-FFF2-40B4-BE49-F238E27FC236}">
                <a16:creationId xmlns:a16="http://schemas.microsoft.com/office/drawing/2014/main" id="{C1823E9C-2CE3-464E-9742-5B9D80CB840A}"/>
              </a:ext>
            </a:extLst>
          </p:cNvPr>
          <p:cNvSpPr txBox="1"/>
          <p:nvPr/>
        </p:nvSpPr>
        <p:spPr>
          <a:xfrm>
            <a:off x="4823680" y="5203685"/>
            <a:ext cx="1236707" cy="461665"/>
          </a:xfrm>
          <a:prstGeom prst="rect">
            <a:avLst/>
          </a:prstGeom>
          <a:noFill/>
          <a:ln>
            <a:noFill/>
          </a:ln>
        </p:spPr>
        <p:txBody>
          <a:bodyPr wrap="square" rtlCol="0">
            <a:spAutoFit/>
          </a:bodyPr>
          <a:lstStyle/>
          <a:p>
            <a:r>
              <a:rPr lang="en-US" altLang="zh-CN" sz="2400" dirty="0">
                <a:solidFill>
                  <a:schemeClr val="tx1"/>
                </a:solidFill>
                <a:latin typeface="Times New Roman" panose="02020603050405020304" pitchFamily="18" charset="0"/>
                <a:cs typeface="Times New Roman" panose="02020603050405020304" pitchFamily="18" charset="0"/>
              </a:rPr>
              <a:t>(Balm) </a:t>
            </a:r>
            <a:endParaRPr lang="zh-CN" altLang="en-US" sz="1200" dirty="0">
              <a:solidFill>
                <a:schemeClr val="tx1"/>
              </a:solidFill>
              <a:latin typeface="Times New Roman" panose="02020603050405020304" pitchFamily="18" charset="0"/>
              <a:cs typeface="Times New Roman" panose="02020603050405020304" pitchFamily="18" charset="0"/>
            </a:endParaRPr>
          </a:p>
        </p:txBody>
      </p:sp>
      <p:sp>
        <p:nvSpPr>
          <p:cNvPr id="112" name="文本框 111">
            <a:extLst>
              <a:ext uri="{FF2B5EF4-FFF2-40B4-BE49-F238E27FC236}">
                <a16:creationId xmlns:a16="http://schemas.microsoft.com/office/drawing/2014/main" id="{FA04FB75-B417-44D9-82E8-D80316C8631A}"/>
              </a:ext>
            </a:extLst>
          </p:cNvPr>
          <p:cNvSpPr txBox="1"/>
          <p:nvPr/>
        </p:nvSpPr>
        <p:spPr>
          <a:xfrm>
            <a:off x="9240171" y="5191296"/>
            <a:ext cx="1440160" cy="461665"/>
          </a:xfrm>
          <a:prstGeom prst="rect">
            <a:avLst/>
          </a:prstGeom>
          <a:noFill/>
          <a:ln>
            <a:noFill/>
          </a:ln>
        </p:spPr>
        <p:txBody>
          <a:bodyPr wrap="square" rtlCol="0">
            <a:spAutoFit/>
          </a:bodyPr>
          <a:lstStyle/>
          <a:p>
            <a:r>
              <a:rPr lang="en-US" altLang="zh-CN" sz="2400" dirty="0">
                <a:solidFill>
                  <a:schemeClr val="tx1"/>
                </a:solidFill>
                <a:latin typeface="Times New Roman" panose="02020603050405020304" pitchFamily="18" charset="0"/>
                <a:cs typeface="Times New Roman" panose="02020603050405020304" pitchFamily="18" charset="0"/>
              </a:rPr>
              <a:t>(Wine)</a:t>
            </a:r>
            <a:endParaRPr lang="zh-CN" altLang="en-US" sz="1200" dirty="0">
              <a:solidFill>
                <a:schemeClr val="tx1"/>
              </a:solidFill>
              <a:latin typeface="Times New Roman" panose="02020603050405020304" pitchFamily="18" charset="0"/>
              <a:cs typeface="Times New Roman" panose="02020603050405020304" pitchFamily="18" charset="0"/>
            </a:endParaRPr>
          </a:p>
        </p:txBody>
      </p:sp>
      <p:sp>
        <p:nvSpPr>
          <p:cNvPr id="113" name="文本框 112">
            <a:extLst>
              <a:ext uri="{FF2B5EF4-FFF2-40B4-BE49-F238E27FC236}">
                <a16:creationId xmlns:a16="http://schemas.microsoft.com/office/drawing/2014/main" id="{13EC00A2-4A4A-4F32-A3E0-EAFD1B0A6E30}"/>
              </a:ext>
            </a:extLst>
          </p:cNvPr>
          <p:cNvSpPr txBox="1"/>
          <p:nvPr/>
        </p:nvSpPr>
        <p:spPr>
          <a:xfrm>
            <a:off x="7850344" y="5203685"/>
            <a:ext cx="1005784" cy="461665"/>
          </a:xfrm>
          <a:prstGeom prst="rect">
            <a:avLst/>
          </a:prstGeom>
          <a:noFill/>
          <a:ln>
            <a:noFill/>
          </a:ln>
        </p:spPr>
        <p:txBody>
          <a:bodyPr wrap="square" rtlCol="0">
            <a:spAutoFit/>
          </a:bodyPr>
          <a:lstStyle/>
          <a:p>
            <a:r>
              <a:rPr lang="en-US" altLang="zh-CN" sz="2400" dirty="0">
                <a:solidFill>
                  <a:schemeClr val="tx1"/>
                </a:solidFill>
                <a:latin typeface="Times New Roman" panose="02020603050405020304" pitchFamily="18" charset="0"/>
                <a:cs typeface="Times New Roman" panose="02020603050405020304" pitchFamily="18" charset="0"/>
              </a:rPr>
              <a:t>(Hat)</a:t>
            </a:r>
            <a:endParaRPr lang="zh-CN" altLang="en-US" sz="1200" dirty="0">
              <a:solidFill>
                <a:schemeClr val="tx1"/>
              </a:solidFill>
              <a:latin typeface="Times New Roman" panose="02020603050405020304" pitchFamily="18" charset="0"/>
              <a:cs typeface="Times New Roman" panose="02020603050405020304" pitchFamily="18" charset="0"/>
            </a:endParaRPr>
          </a:p>
        </p:txBody>
      </p:sp>
      <p:pic>
        <p:nvPicPr>
          <p:cNvPr id="114" name="图形 124">
            <a:extLst>
              <a:ext uri="{FF2B5EF4-FFF2-40B4-BE49-F238E27FC236}">
                <a16:creationId xmlns:a16="http://schemas.microsoft.com/office/drawing/2014/main" id="{B10ED324-5013-49B6-B83B-0606D2E8C8C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273836" y="2149189"/>
            <a:ext cx="627048" cy="623928"/>
          </a:xfrm>
          <a:prstGeom prst="rect">
            <a:avLst/>
          </a:prstGeom>
        </p:spPr>
      </p:pic>
      <p:pic>
        <p:nvPicPr>
          <p:cNvPr id="115" name="图形 124">
            <a:extLst>
              <a:ext uri="{FF2B5EF4-FFF2-40B4-BE49-F238E27FC236}">
                <a16:creationId xmlns:a16="http://schemas.microsoft.com/office/drawing/2014/main" id="{8A4FE442-0B27-43CA-8208-47C5FD5D358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692200" y="2149189"/>
            <a:ext cx="627048" cy="623928"/>
          </a:xfrm>
          <a:prstGeom prst="rect">
            <a:avLst/>
          </a:prstGeom>
        </p:spPr>
      </p:pic>
      <p:pic>
        <p:nvPicPr>
          <p:cNvPr id="116" name="图形 124">
            <a:extLst>
              <a:ext uri="{FF2B5EF4-FFF2-40B4-BE49-F238E27FC236}">
                <a16:creationId xmlns:a16="http://schemas.microsoft.com/office/drawing/2014/main" id="{6C963263-A6FA-4C55-877D-DF99065E98B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126656" y="2152559"/>
            <a:ext cx="627048" cy="623928"/>
          </a:xfrm>
          <a:prstGeom prst="rect">
            <a:avLst/>
          </a:prstGeom>
        </p:spPr>
      </p:pic>
      <p:pic>
        <p:nvPicPr>
          <p:cNvPr id="117" name="图形 116">
            <a:extLst>
              <a:ext uri="{FF2B5EF4-FFF2-40B4-BE49-F238E27FC236}">
                <a16:creationId xmlns:a16="http://schemas.microsoft.com/office/drawing/2014/main" id="{040F36C0-1625-45C7-A3D5-01AD7A6AB82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580556" y="4433435"/>
            <a:ext cx="501915" cy="501915"/>
          </a:xfrm>
          <a:prstGeom prst="rect">
            <a:avLst/>
          </a:prstGeom>
        </p:spPr>
      </p:pic>
      <p:pic>
        <p:nvPicPr>
          <p:cNvPr id="118" name="图形 117">
            <a:extLst>
              <a:ext uri="{FF2B5EF4-FFF2-40B4-BE49-F238E27FC236}">
                <a16:creationId xmlns:a16="http://schemas.microsoft.com/office/drawing/2014/main" id="{98223521-DEDC-49C1-A451-717CFA92E3A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025348" y="4433435"/>
            <a:ext cx="501915" cy="501915"/>
          </a:xfrm>
          <a:prstGeom prst="rect">
            <a:avLst/>
          </a:prstGeom>
        </p:spPr>
      </p:pic>
      <p:pic>
        <p:nvPicPr>
          <p:cNvPr id="119" name="图形 118">
            <a:extLst>
              <a:ext uri="{FF2B5EF4-FFF2-40B4-BE49-F238E27FC236}">
                <a16:creationId xmlns:a16="http://schemas.microsoft.com/office/drawing/2014/main" id="{A6E49FAE-BA76-422C-A23A-62EEA187BF5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457299" y="4433435"/>
            <a:ext cx="501915" cy="501915"/>
          </a:xfrm>
          <a:prstGeom prst="rect">
            <a:avLst/>
          </a:prstGeom>
        </p:spPr>
      </p:pic>
      <p:sp>
        <p:nvSpPr>
          <p:cNvPr id="120" name="椭圆 119">
            <a:extLst>
              <a:ext uri="{FF2B5EF4-FFF2-40B4-BE49-F238E27FC236}">
                <a16:creationId xmlns:a16="http://schemas.microsoft.com/office/drawing/2014/main" id="{BBF2C767-0150-4653-AB2B-AE27B83751E2}"/>
              </a:ext>
            </a:extLst>
          </p:cNvPr>
          <p:cNvSpPr/>
          <p:nvPr/>
        </p:nvSpPr>
        <p:spPr>
          <a:xfrm>
            <a:off x="6091519" y="2854928"/>
            <a:ext cx="72000" cy="72000"/>
          </a:xfrm>
          <a:prstGeom prst="ellipse">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21" name="椭圆 120">
            <a:extLst>
              <a:ext uri="{FF2B5EF4-FFF2-40B4-BE49-F238E27FC236}">
                <a16:creationId xmlns:a16="http://schemas.microsoft.com/office/drawing/2014/main" id="{6ED75B85-823A-4330-A9AA-70329DEE3500}"/>
              </a:ext>
            </a:extLst>
          </p:cNvPr>
          <p:cNvSpPr/>
          <p:nvPr/>
        </p:nvSpPr>
        <p:spPr>
          <a:xfrm>
            <a:off x="7556975" y="2854928"/>
            <a:ext cx="72000" cy="72000"/>
          </a:xfrm>
          <a:prstGeom prst="ellipse">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22" name="椭圆 121">
            <a:extLst>
              <a:ext uri="{FF2B5EF4-FFF2-40B4-BE49-F238E27FC236}">
                <a16:creationId xmlns:a16="http://schemas.microsoft.com/office/drawing/2014/main" id="{16E19A83-20C6-47DD-9350-DD8C54C95B01}"/>
              </a:ext>
            </a:extLst>
          </p:cNvPr>
          <p:cNvSpPr/>
          <p:nvPr/>
        </p:nvSpPr>
        <p:spPr>
          <a:xfrm>
            <a:off x="8971519" y="2854928"/>
            <a:ext cx="72000" cy="72000"/>
          </a:xfrm>
          <a:prstGeom prst="ellipse">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23" name="椭圆 122">
            <a:extLst>
              <a:ext uri="{FF2B5EF4-FFF2-40B4-BE49-F238E27FC236}">
                <a16:creationId xmlns:a16="http://schemas.microsoft.com/office/drawing/2014/main" id="{5E3C7D4E-583E-4D32-B282-A44E43DA560D}"/>
              </a:ext>
            </a:extLst>
          </p:cNvPr>
          <p:cNvSpPr/>
          <p:nvPr/>
        </p:nvSpPr>
        <p:spPr>
          <a:xfrm>
            <a:off x="10411519" y="2854928"/>
            <a:ext cx="72000" cy="72000"/>
          </a:xfrm>
          <a:prstGeom prst="ellipse">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24" name="椭圆 123">
            <a:extLst>
              <a:ext uri="{FF2B5EF4-FFF2-40B4-BE49-F238E27FC236}">
                <a16:creationId xmlns:a16="http://schemas.microsoft.com/office/drawing/2014/main" id="{FFEB29AB-E607-41EC-B25F-E85D81008DFE}"/>
              </a:ext>
            </a:extLst>
          </p:cNvPr>
          <p:cNvSpPr/>
          <p:nvPr/>
        </p:nvSpPr>
        <p:spPr>
          <a:xfrm>
            <a:off x="5352256" y="4270460"/>
            <a:ext cx="72000" cy="72000"/>
          </a:xfrm>
          <a:prstGeom prst="ellipse">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25" name="椭圆 124">
            <a:extLst>
              <a:ext uri="{FF2B5EF4-FFF2-40B4-BE49-F238E27FC236}">
                <a16:creationId xmlns:a16="http://schemas.microsoft.com/office/drawing/2014/main" id="{F384DFBC-29DB-4F6F-ABB5-3C93D52119D5}"/>
              </a:ext>
            </a:extLst>
          </p:cNvPr>
          <p:cNvSpPr/>
          <p:nvPr/>
        </p:nvSpPr>
        <p:spPr>
          <a:xfrm>
            <a:off x="6792256" y="4272501"/>
            <a:ext cx="72000" cy="72000"/>
          </a:xfrm>
          <a:prstGeom prst="ellipse">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26" name="椭圆 125">
            <a:extLst>
              <a:ext uri="{FF2B5EF4-FFF2-40B4-BE49-F238E27FC236}">
                <a16:creationId xmlns:a16="http://schemas.microsoft.com/office/drawing/2014/main" id="{30C27A28-F2B1-40A3-A156-99F7E36075CB}"/>
              </a:ext>
            </a:extLst>
          </p:cNvPr>
          <p:cNvSpPr/>
          <p:nvPr/>
        </p:nvSpPr>
        <p:spPr>
          <a:xfrm>
            <a:off x="8232256" y="4270460"/>
            <a:ext cx="72000" cy="72000"/>
          </a:xfrm>
          <a:prstGeom prst="ellipse">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27" name="椭圆 126">
            <a:extLst>
              <a:ext uri="{FF2B5EF4-FFF2-40B4-BE49-F238E27FC236}">
                <a16:creationId xmlns:a16="http://schemas.microsoft.com/office/drawing/2014/main" id="{6FEA354E-CD34-4894-9F04-32FDEF19A90B}"/>
              </a:ext>
            </a:extLst>
          </p:cNvPr>
          <p:cNvSpPr/>
          <p:nvPr/>
        </p:nvSpPr>
        <p:spPr>
          <a:xfrm>
            <a:off x="9672256" y="4271524"/>
            <a:ext cx="72000" cy="72000"/>
          </a:xfrm>
          <a:prstGeom prst="ellipse">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28" name="椭圆 127">
            <a:extLst>
              <a:ext uri="{FF2B5EF4-FFF2-40B4-BE49-F238E27FC236}">
                <a16:creationId xmlns:a16="http://schemas.microsoft.com/office/drawing/2014/main" id="{7FF8B3CA-5845-4911-94E1-5D193ADAD16A}"/>
              </a:ext>
            </a:extLst>
          </p:cNvPr>
          <p:cNvSpPr/>
          <p:nvPr/>
        </p:nvSpPr>
        <p:spPr>
          <a:xfrm>
            <a:off x="11112256" y="4270460"/>
            <a:ext cx="72000" cy="72000"/>
          </a:xfrm>
          <a:prstGeom prst="ellipse">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pic>
        <p:nvPicPr>
          <p:cNvPr id="129" name="图形 128">
            <a:extLst>
              <a:ext uri="{FF2B5EF4-FFF2-40B4-BE49-F238E27FC236}">
                <a16:creationId xmlns:a16="http://schemas.microsoft.com/office/drawing/2014/main" id="{DBA8B7F3-A6DC-4264-A331-9A4A0675844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897299" y="4433435"/>
            <a:ext cx="501915" cy="501915"/>
          </a:xfrm>
          <a:prstGeom prst="rect">
            <a:avLst/>
          </a:prstGeom>
        </p:spPr>
      </p:pic>
      <p:cxnSp>
        <p:nvCxnSpPr>
          <p:cNvPr id="130" name="直接连接符 129">
            <a:extLst>
              <a:ext uri="{FF2B5EF4-FFF2-40B4-BE49-F238E27FC236}">
                <a16:creationId xmlns:a16="http://schemas.microsoft.com/office/drawing/2014/main" id="{70C29805-8D42-4978-8779-D412EC925096}"/>
              </a:ext>
            </a:extLst>
          </p:cNvPr>
          <p:cNvCxnSpPr>
            <a:cxnSpLocks/>
            <a:stCxn id="127" idx="7"/>
            <a:endCxn id="123" idx="4"/>
          </p:cNvCxnSpPr>
          <p:nvPr/>
        </p:nvCxnSpPr>
        <p:spPr>
          <a:xfrm flipV="1">
            <a:off x="9733713" y="2926929"/>
            <a:ext cx="713807" cy="1355140"/>
          </a:xfrm>
          <a:prstGeom prst="line">
            <a:avLst/>
          </a:prstGeom>
          <a:ln w="11176">
            <a:solidFill>
              <a:srgbClr val="000000"/>
            </a:solidFill>
          </a:ln>
        </p:spPr>
        <p:style>
          <a:lnRef idx="1">
            <a:schemeClr val="dk1"/>
          </a:lnRef>
          <a:fillRef idx="0">
            <a:schemeClr val="dk1"/>
          </a:fillRef>
          <a:effectRef idx="0">
            <a:schemeClr val="dk1"/>
          </a:effectRef>
          <a:fontRef idx="minor">
            <a:schemeClr val="tx1"/>
          </a:fontRef>
        </p:style>
      </p:cxnSp>
      <p:sp>
        <p:nvSpPr>
          <p:cNvPr id="131" name="文本框 130">
            <a:extLst>
              <a:ext uri="{FF2B5EF4-FFF2-40B4-BE49-F238E27FC236}">
                <a16:creationId xmlns:a16="http://schemas.microsoft.com/office/drawing/2014/main" id="{21AFB2DD-2A01-4E11-B47D-94D693BB6A61}"/>
              </a:ext>
            </a:extLst>
          </p:cNvPr>
          <p:cNvSpPr txBox="1"/>
          <p:nvPr/>
        </p:nvSpPr>
        <p:spPr>
          <a:xfrm>
            <a:off x="5879798" y="1267247"/>
            <a:ext cx="541173" cy="584775"/>
          </a:xfrm>
          <a:prstGeom prst="rect">
            <a:avLst/>
          </a:prstGeom>
          <a:noFill/>
        </p:spPr>
        <p:txBody>
          <a:bodyPr wrap="square" rtlCol="0">
            <a:spAutoFit/>
          </a:bodyPr>
          <a:lstStyle/>
          <a:p>
            <a:r>
              <a:rPr lang="en-US" altLang="zh-CN" sz="3200" i="1" dirty="0">
                <a:solidFill>
                  <a:schemeClr val="tx1"/>
                </a:solidFill>
                <a:latin typeface="Times New Roman" panose="02020603050405020304" pitchFamily="18" charset="0"/>
                <a:cs typeface="Times New Roman" panose="02020603050405020304" pitchFamily="18" charset="0"/>
              </a:rPr>
              <a:t>u</a:t>
            </a:r>
            <a:r>
              <a:rPr lang="en-US" altLang="zh-CN" sz="1467" i="1" dirty="0">
                <a:solidFill>
                  <a:schemeClr val="tx1"/>
                </a:solidFill>
                <a:latin typeface="Times New Roman" panose="02020603050405020304" pitchFamily="18" charset="0"/>
                <a:cs typeface="Times New Roman" panose="02020603050405020304" pitchFamily="18" charset="0"/>
              </a:rPr>
              <a:t>0</a:t>
            </a:r>
            <a:endParaRPr lang="zh-CN" altLang="en-US" sz="3200" i="1" dirty="0">
              <a:solidFill>
                <a:schemeClr val="tx1"/>
              </a:solidFill>
              <a:latin typeface="Times New Roman" panose="02020603050405020304" pitchFamily="18" charset="0"/>
              <a:cs typeface="Times New Roman" panose="02020603050405020304" pitchFamily="18" charset="0"/>
            </a:endParaRPr>
          </a:p>
        </p:txBody>
      </p:sp>
      <p:sp>
        <p:nvSpPr>
          <p:cNvPr id="132" name="文本框 131">
            <a:extLst>
              <a:ext uri="{FF2B5EF4-FFF2-40B4-BE49-F238E27FC236}">
                <a16:creationId xmlns:a16="http://schemas.microsoft.com/office/drawing/2014/main" id="{036D2E1F-E444-44EF-B026-C4DC380461AB}"/>
              </a:ext>
            </a:extLst>
          </p:cNvPr>
          <p:cNvSpPr txBox="1"/>
          <p:nvPr/>
        </p:nvSpPr>
        <p:spPr>
          <a:xfrm>
            <a:off x="7319957" y="1267247"/>
            <a:ext cx="672075" cy="584775"/>
          </a:xfrm>
          <a:prstGeom prst="rect">
            <a:avLst/>
          </a:prstGeom>
          <a:noFill/>
        </p:spPr>
        <p:txBody>
          <a:bodyPr wrap="square" rtlCol="0">
            <a:spAutoFit/>
          </a:bodyPr>
          <a:lstStyle/>
          <a:p>
            <a:r>
              <a:rPr lang="en-US" altLang="zh-CN" sz="3200" i="1" dirty="0">
                <a:solidFill>
                  <a:schemeClr val="tx1"/>
                </a:solidFill>
                <a:latin typeface="Times New Roman" panose="02020603050405020304" pitchFamily="18" charset="0"/>
                <a:cs typeface="Times New Roman" panose="02020603050405020304" pitchFamily="18" charset="0"/>
              </a:rPr>
              <a:t>u</a:t>
            </a:r>
            <a:r>
              <a:rPr lang="en-US" altLang="zh-CN" sz="1467" i="1" dirty="0">
                <a:solidFill>
                  <a:schemeClr val="tx1"/>
                </a:solidFill>
                <a:latin typeface="Times New Roman" panose="02020603050405020304" pitchFamily="18" charset="0"/>
                <a:cs typeface="Times New Roman" panose="02020603050405020304" pitchFamily="18" charset="0"/>
              </a:rPr>
              <a:t>1</a:t>
            </a:r>
            <a:endParaRPr lang="zh-CN" altLang="en-US" sz="3200" i="1" dirty="0">
              <a:solidFill>
                <a:schemeClr val="tx1"/>
              </a:solidFill>
              <a:latin typeface="Times New Roman" panose="02020603050405020304" pitchFamily="18" charset="0"/>
              <a:cs typeface="Times New Roman" panose="02020603050405020304" pitchFamily="18" charset="0"/>
            </a:endParaRPr>
          </a:p>
        </p:txBody>
      </p:sp>
      <p:sp>
        <p:nvSpPr>
          <p:cNvPr id="133" name="文本框 132">
            <a:extLst>
              <a:ext uri="{FF2B5EF4-FFF2-40B4-BE49-F238E27FC236}">
                <a16:creationId xmlns:a16="http://schemas.microsoft.com/office/drawing/2014/main" id="{C8419E20-6554-49F7-B041-F20A365DC2EE}"/>
              </a:ext>
            </a:extLst>
          </p:cNvPr>
          <p:cNvSpPr txBox="1"/>
          <p:nvPr/>
        </p:nvSpPr>
        <p:spPr>
          <a:xfrm>
            <a:off x="8760117" y="1267247"/>
            <a:ext cx="576064" cy="584775"/>
          </a:xfrm>
          <a:prstGeom prst="rect">
            <a:avLst/>
          </a:prstGeom>
          <a:noFill/>
        </p:spPr>
        <p:txBody>
          <a:bodyPr wrap="square" rtlCol="0">
            <a:spAutoFit/>
          </a:bodyPr>
          <a:lstStyle/>
          <a:p>
            <a:r>
              <a:rPr lang="en-US" altLang="zh-CN" sz="3200" i="1" dirty="0">
                <a:solidFill>
                  <a:schemeClr val="tx1"/>
                </a:solidFill>
                <a:latin typeface="Times New Roman" panose="02020603050405020304" pitchFamily="18" charset="0"/>
                <a:cs typeface="Times New Roman" panose="02020603050405020304" pitchFamily="18" charset="0"/>
              </a:rPr>
              <a:t>u</a:t>
            </a:r>
            <a:r>
              <a:rPr lang="en-US" altLang="zh-CN" sz="1467" i="1" dirty="0">
                <a:solidFill>
                  <a:schemeClr val="tx1"/>
                </a:solidFill>
                <a:latin typeface="Times New Roman" panose="02020603050405020304" pitchFamily="18" charset="0"/>
                <a:cs typeface="Times New Roman" panose="02020603050405020304" pitchFamily="18" charset="0"/>
              </a:rPr>
              <a:t>2</a:t>
            </a:r>
            <a:endParaRPr lang="zh-CN" altLang="en-US" sz="3200" i="1" dirty="0">
              <a:solidFill>
                <a:schemeClr val="tx1"/>
              </a:solidFill>
              <a:latin typeface="Times New Roman" panose="02020603050405020304" pitchFamily="18" charset="0"/>
              <a:cs typeface="Times New Roman" panose="02020603050405020304" pitchFamily="18" charset="0"/>
            </a:endParaRPr>
          </a:p>
        </p:txBody>
      </p:sp>
      <p:sp>
        <p:nvSpPr>
          <p:cNvPr id="134" name="文本框 133">
            <a:extLst>
              <a:ext uri="{FF2B5EF4-FFF2-40B4-BE49-F238E27FC236}">
                <a16:creationId xmlns:a16="http://schemas.microsoft.com/office/drawing/2014/main" id="{27B24CFE-1BB2-4562-B248-50F342EEDB14}"/>
              </a:ext>
            </a:extLst>
          </p:cNvPr>
          <p:cNvSpPr txBox="1"/>
          <p:nvPr/>
        </p:nvSpPr>
        <p:spPr>
          <a:xfrm>
            <a:off x="10104267" y="1267247"/>
            <a:ext cx="541173" cy="584775"/>
          </a:xfrm>
          <a:prstGeom prst="rect">
            <a:avLst/>
          </a:prstGeom>
          <a:noFill/>
        </p:spPr>
        <p:txBody>
          <a:bodyPr wrap="square" rtlCol="0">
            <a:spAutoFit/>
          </a:bodyPr>
          <a:lstStyle/>
          <a:p>
            <a:r>
              <a:rPr lang="en-US" altLang="zh-CN" sz="3200" i="1" dirty="0">
                <a:solidFill>
                  <a:schemeClr val="tx1"/>
                </a:solidFill>
                <a:latin typeface="Times New Roman" panose="02020603050405020304" pitchFamily="18" charset="0"/>
                <a:cs typeface="Times New Roman" panose="02020603050405020304" pitchFamily="18" charset="0"/>
              </a:rPr>
              <a:t>u</a:t>
            </a:r>
            <a:r>
              <a:rPr lang="en-US" altLang="zh-CN" sz="1467" i="1" dirty="0">
                <a:solidFill>
                  <a:schemeClr val="tx1"/>
                </a:solidFill>
                <a:latin typeface="Times New Roman" panose="02020603050405020304" pitchFamily="18" charset="0"/>
                <a:cs typeface="Times New Roman" panose="02020603050405020304" pitchFamily="18" charset="0"/>
              </a:rPr>
              <a:t>3</a:t>
            </a:r>
            <a:endParaRPr lang="zh-CN" altLang="en-US" sz="3200" i="1" dirty="0">
              <a:solidFill>
                <a:schemeClr val="tx1"/>
              </a:solidFill>
              <a:latin typeface="Times New Roman" panose="02020603050405020304" pitchFamily="18" charset="0"/>
              <a:cs typeface="Times New Roman" panose="02020603050405020304" pitchFamily="18" charset="0"/>
            </a:endParaRPr>
          </a:p>
        </p:txBody>
      </p:sp>
      <p:sp>
        <p:nvSpPr>
          <p:cNvPr id="135" name="文本框 134">
            <a:extLst>
              <a:ext uri="{FF2B5EF4-FFF2-40B4-BE49-F238E27FC236}">
                <a16:creationId xmlns:a16="http://schemas.microsoft.com/office/drawing/2014/main" id="{CDCC87F1-FC1C-4567-8A7B-4DF395FACCC2}"/>
              </a:ext>
            </a:extLst>
          </p:cNvPr>
          <p:cNvSpPr txBox="1"/>
          <p:nvPr/>
        </p:nvSpPr>
        <p:spPr>
          <a:xfrm>
            <a:off x="5111712" y="4780153"/>
            <a:ext cx="517664" cy="584775"/>
          </a:xfrm>
          <a:prstGeom prst="rect">
            <a:avLst/>
          </a:prstGeom>
          <a:noFill/>
        </p:spPr>
        <p:txBody>
          <a:bodyPr wrap="square" rtlCol="0">
            <a:spAutoFit/>
          </a:bodyPr>
          <a:lstStyle/>
          <a:p>
            <a:r>
              <a:rPr lang="en-US" altLang="zh-CN" sz="3200" i="1" dirty="0">
                <a:solidFill>
                  <a:schemeClr val="tx1"/>
                </a:solidFill>
                <a:latin typeface="Times New Roman" panose="02020603050405020304" pitchFamily="18" charset="0"/>
                <a:cs typeface="Times New Roman" panose="02020603050405020304" pitchFamily="18" charset="0"/>
              </a:rPr>
              <a:t>v</a:t>
            </a:r>
            <a:r>
              <a:rPr lang="en-US" altLang="zh-CN" sz="1467" i="1" dirty="0">
                <a:solidFill>
                  <a:schemeClr val="tx1"/>
                </a:solidFill>
                <a:latin typeface="Times New Roman" panose="02020603050405020304" pitchFamily="18" charset="0"/>
                <a:cs typeface="Times New Roman" panose="02020603050405020304" pitchFamily="18" charset="0"/>
              </a:rPr>
              <a:t>0</a:t>
            </a:r>
            <a:endParaRPr lang="zh-CN" altLang="en-US" sz="3200" i="1" dirty="0">
              <a:solidFill>
                <a:schemeClr val="tx1"/>
              </a:solidFill>
              <a:latin typeface="Times New Roman" panose="02020603050405020304" pitchFamily="18" charset="0"/>
              <a:cs typeface="Times New Roman" panose="02020603050405020304" pitchFamily="18" charset="0"/>
            </a:endParaRPr>
          </a:p>
        </p:txBody>
      </p:sp>
      <p:sp>
        <p:nvSpPr>
          <p:cNvPr id="136" name="文本框 135">
            <a:extLst>
              <a:ext uri="{FF2B5EF4-FFF2-40B4-BE49-F238E27FC236}">
                <a16:creationId xmlns:a16="http://schemas.microsoft.com/office/drawing/2014/main" id="{7F8B6A58-23BF-4AAD-9401-6D0E2BF98F40}"/>
              </a:ext>
            </a:extLst>
          </p:cNvPr>
          <p:cNvSpPr txBox="1"/>
          <p:nvPr/>
        </p:nvSpPr>
        <p:spPr>
          <a:xfrm>
            <a:off x="6551872" y="4780153"/>
            <a:ext cx="517664" cy="584775"/>
          </a:xfrm>
          <a:prstGeom prst="rect">
            <a:avLst/>
          </a:prstGeom>
          <a:noFill/>
        </p:spPr>
        <p:txBody>
          <a:bodyPr wrap="square" rtlCol="0">
            <a:spAutoFit/>
          </a:bodyPr>
          <a:lstStyle/>
          <a:p>
            <a:r>
              <a:rPr lang="en-US" altLang="zh-CN" sz="3200" i="1" dirty="0">
                <a:solidFill>
                  <a:schemeClr val="tx1"/>
                </a:solidFill>
                <a:latin typeface="Times New Roman" panose="02020603050405020304" pitchFamily="18" charset="0"/>
                <a:cs typeface="Times New Roman" panose="02020603050405020304" pitchFamily="18" charset="0"/>
              </a:rPr>
              <a:t>v</a:t>
            </a:r>
            <a:r>
              <a:rPr lang="en-US" altLang="zh-CN" sz="1467" i="1" dirty="0">
                <a:solidFill>
                  <a:schemeClr val="tx1"/>
                </a:solidFill>
                <a:latin typeface="Times New Roman" panose="02020603050405020304" pitchFamily="18" charset="0"/>
                <a:cs typeface="Times New Roman" panose="02020603050405020304" pitchFamily="18" charset="0"/>
              </a:rPr>
              <a:t>1</a:t>
            </a:r>
            <a:endParaRPr lang="zh-CN" altLang="en-US" sz="3200" i="1" dirty="0">
              <a:solidFill>
                <a:schemeClr val="tx1"/>
              </a:solidFill>
              <a:latin typeface="Times New Roman" panose="02020603050405020304" pitchFamily="18" charset="0"/>
              <a:cs typeface="Times New Roman" panose="02020603050405020304" pitchFamily="18" charset="0"/>
            </a:endParaRPr>
          </a:p>
        </p:txBody>
      </p:sp>
      <p:sp>
        <p:nvSpPr>
          <p:cNvPr id="137" name="文本框 136">
            <a:extLst>
              <a:ext uri="{FF2B5EF4-FFF2-40B4-BE49-F238E27FC236}">
                <a16:creationId xmlns:a16="http://schemas.microsoft.com/office/drawing/2014/main" id="{A0D8BCB1-0FB7-446F-826B-0B137F3AB375}"/>
              </a:ext>
            </a:extLst>
          </p:cNvPr>
          <p:cNvSpPr txBox="1"/>
          <p:nvPr/>
        </p:nvSpPr>
        <p:spPr>
          <a:xfrm>
            <a:off x="7992032" y="4780153"/>
            <a:ext cx="517664" cy="584775"/>
          </a:xfrm>
          <a:prstGeom prst="rect">
            <a:avLst/>
          </a:prstGeom>
          <a:noFill/>
        </p:spPr>
        <p:txBody>
          <a:bodyPr wrap="square" rtlCol="0">
            <a:spAutoFit/>
          </a:bodyPr>
          <a:lstStyle/>
          <a:p>
            <a:r>
              <a:rPr lang="en-US" altLang="zh-CN" sz="3200" i="1" dirty="0">
                <a:solidFill>
                  <a:schemeClr val="tx1"/>
                </a:solidFill>
                <a:latin typeface="Times New Roman" panose="02020603050405020304" pitchFamily="18" charset="0"/>
                <a:cs typeface="Times New Roman" panose="02020603050405020304" pitchFamily="18" charset="0"/>
              </a:rPr>
              <a:t>v</a:t>
            </a:r>
            <a:r>
              <a:rPr lang="en-US" altLang="zh-CN" sz="1467" i="1" dirty="0">
                <a:solidFill>
                  <a:schemeClr val="tx1"/>
                </a:solidFill>
                <a:latin typeface="Times New Roman" panose="02020603050405020304" pitchFamily="18" charset="0"/>
                <a:cs typeface="Times New Roman" panose="02020603050405020304" pitchFamily="18" charset="0"/>
              </a:rPr>
              <a:t>2</a:t>
            </a:r>
            <a:endParaRPr lang="zh-CN" altLang="en-US" sz="3200" i="1" dirty="0">
              <a:solidFill>
                <a:schemeClr val="tx1"/>
              </a:solidFill>
              <a:latin typeface="Times New Roman" panose="02020603050405020304" pitchFamily="18" charset="0"/>
              <a:cs typeface="Times New Roman" panose="02020603050405020304" pitchFamily="18" charset="0"/>
            </a:endParaRPr>
          </a:p>
        </p:txBody>
      </p:sp>
      <p:sp>
        <p:nvSpPr>
          <p:cNvPr id="138" name="文本框 137">
            <a:extLst>
              <a:ext uri="{FF2B5EF4-FFF2-40B4-BE49-F238E27FC236}">
                <a16:creationId xmlns:a16="http://schemas.microsoft.com/office/drawing/2014/main" id="{805A7349-D62F-47AF-A646-2018C5F38B16}"/>
              </a:ext>
            </a:extLst>
          </p:cNvPr>
          <p:cNvSpPr txBox="1"/>
          <p:nvPr/>
        </p:nvSpPr>
        <p:spPr>
          <a:xfrm>
            <a:off x="9432192" y="4780153"/>
            <a:ext cx="517664" cy="584775"/>
          </a:xfrm>
          <a:prstGeom prst="rect">
            <a:avLst/>
          </a:prstGeom>
          <a:noFill/>
        </p:spPr>
        <p:txBody>
          <a:bodyPr wrap="square" rtlCol="0">
            <a:spAutoFit/>
          </a:bodyPr>
          <a:lstStyle/>
          <a:p>
            <a:r>
              <a:rPr lang="en-US" altLang="zh-CN" sz="3200" i="1" dirty="0">
                <a:solidFill>
                  <a:schemeClr val="tx1"/>
                </a:solidFill>
                <a:latin typeface="Times New Roman" panose="02020603050405020304" pitchFamily="18" charset="0"/>
                <a:cs typeface="Times New Roman" panose="02020603050405020304" pitchFamily="18" charset="0"/>
              </a:rPr>
              <a:t>v</a:t>
            </a:r>
            <a:r>
              <a:rPr lang="en-US" altLang="zh-CN" sz="1467" i="1" dirty="0">
                <a:solidFill>
                  <a:schemeClr val="tx1"/>
                </a:solidFill>
                <a:latin typeface="Times New Roman" panose="02020603050405020304" pitchFamily="18" charset="0"/>
                <a:cs typeface="Times New Roman" panose="02020603050405020304" pitchFamily="18" charset="0"/>
              </a:rPr>
              <a:t>3</a:t>
            </a:r>
            <a:endParaRPr lang="zh-CN" altLang="en-US" sz="3200" i="1" dirty="0">
              <a:solidFill>
                <a:schemeClr val="tx1"/>
              </a:solidFill>
              <a:latin typeface="Times New Roman" panose="02020603050405020304" pitchFamily="18" charset="0"/>
              <a:cs typeface="Times New Roman" panose="02020603050405020304" pitchFamily="18" charset="0"/>
            </a:endParaRPr>
          </a:p>
        </p:txBody>
      </p:sp>
      <p:sp>
        <p:nvSpPr>
          <p:cNvPr id="139" name="文本框 138">
            <a:extLst>
              <a:ext uri="{FF2B5EF4-FFF2-40B4-BE49-F238E27FC236}">
                <a16:creationId xmlns:a16="http://schemas.microsoft.com/office/drawing/2014/main" id="{910E092F-D6E0-4FF8-9BF8-A15E6E06520F}"/>
              </a:ext>
            </a:extLst>
          </p:cNvPr>
          <p:cNvSpPr txBox="1"/>
          <p:nvPr/>
        </p:nvSpPr>
        <p:spPr>
          <a:xfrm>
            <a:off x="10872352" y="4780153"/>
            <a:ext cx="517664" cy="584775"/>
          </a:xfrm>
          <a:prstGeom prst="rect">
            <a:avLst/>
          </a:prstGeom>
          <a:noFill/>
        </p:spPr>
        <p:txBody>
          <a:bodyPr wrap="square" rtlCol="0">
            <a:spAutoFit/>
          </a:bodyPr>
          <a:lstStyle/>
          <a:p>
            <a:r>
              <a:rPr lang="en-US" altLang="zh-CN" sz="3200" i="1" dirty="0">
                <a:solidFill>
                  <a:schemeClr val="tx1"/>
                </a:solidFill>
                <a:latin typeface="Times New Roman" panose="02020603050405020304" pitchFamily="18" charset="0"/>
                <a:cs typeface="Times New Roman" panose="02020603050405020304" pitchFamily="18" charset="0"/>
              </a:rPr>
              <a:t>v</a:t>
            </a:r>
            <a:r>
              <a:rPr lang="en-US" altLang="zh-CN" sz="1467" i="1" dirty="0">
                <a:solidFill>
                  <a:schemeClr val="tx1"/>
                </a:solidFill>
                <a:latin typeface="Times New Roman" panose="02020603050405020304" pitchFamily="18" charset="0"/>
                <a:cs typeface="Times New Roman" panose="02020603050405020304" pitchFamily="18" charset="0"/>
              </a:rPr>
              <a:t>4</a:t>
            </a:r>
            <a:endParaRPr lang="zh-CN" altLang="en-US" sz="3200" i="1" dirty="0">
              <a:solidFill>
                <a:schemeClr val="tx1"/>
              </a:solidFill>
              <a:latin typeface="Times New Roman" panose="02020603050405020304" pitchFamily="18" charset="0"/>
              <a:cs typeface="Times New Roman" panose="02020603050405020304" pitchFamily="18" charset="0"/>
            </a:endParaRPr>
          </a:p>
        </p:txBody>
      </p:sp>
      <p:pic>
        <p:nvPicPr>
          <p:cNvPr id="6" name="图片 5">
            <a:extLst>
              <a:ext uri="{FF2B5EF4-FFF2-40B4-BE49-F238E27FC236}">
                <a16:creationId xmlns:a16="http://schemas.microsoft.com/office/drawing/2014/main" id="{A10986C3-C581-4507-B33B-5BB075E3EA88}"/>
              </a:ext>
            </a:extLst>
          </p:cNvPr>
          <p:cNvPicPr>
            <a:picLocks noChangeAspect="1"/>
          </p:cNvPicPr>
          <p:nvPr/>
        </p:nvPicPr>
        <p:blipFill>
          <a:blip r:embed="rId8"/>
          <a:stretch>
            <a:fillRect/>
          </a:stretch>
        </p:blipFill>
        <p:spPr>
          <a:xfrm>
            <a:off x="1" y="1595299"/>
            <a:ext cx="4738777" cy="1882447"/>
          </a:xfrm>
          <a:prstGeom prst="rect">
            <a:avLst/>
          </a:prstGeom>
        </p:spPr>
      </p:pic>
      <p:sp>
        <p:nvSpPr>
          <p:cNvPr id="61" name="矩形 60">
            <a:extLst>
              <a:ext uri="{FF2B5EF4-FFF2-40B4-BE49-F238E27FC236}">
                <a16:creationId xmlns:a16="http://schemas.microsoft.com/office/drawing/2014/main" id="{242D83E7-4951-469B-8347-6B0BA126AFC0}"/>
              </a:ext>
            </a:extLst>
          </p:cNvPr>
          <p:cNvSpPr/>
          <p:nvPr/>
        </p:nvSpPr>
        <p:spPr>
          <a:xfrm>
            <a:off x="5887581" y="5635377"/>
            <a:ext cx="1876193" cy="502766"/>
          </a:xfrm>
          <a:prstGeom prst="rect">
            <a:avLst/>
          </a:prstGeom>
        </p:spPr>
        <p:txBody>
          <a:bodyPr wrap="square">
            <a:spAutoFit/>
          </a:bodyPr>
          <a:lstStyle/>
          <a:p>
            <a:r>
              <a:rPr lang="en-US" altLang="zh-CN" sz="2667" i="1" dirty="0">
                <a:latin typeface="+mj-lt"/>
              </a:rPr>
              <a:t> c(</a:t>
            </a:r>
            <a:r>
              <a:rPr lang="en-US" altLang="zh-CN" sz="2667" i="1" dirty="0">
                <a:solidFill>
                  <a:schemeClr val="tx1"/>
                </a:solidFill>
                <a:latin typeface="+mj-lt"/>
                <a:cs typeface="Times New Roman" panose="02020603050405020304" pitchFamily="18" charset="0"/>
              </a:rPr>
              <a:t>v</a:t>
            </a:r>
            <a:r>
              <a:rPr lang="en-US" altLang="zh-CN" sz="1400" i="1" dirty="0">
                <a:solidFill>
                  <a:schemeClr val="tx1"/>
                </a:solidFill>
                <a:latin typeface="+mj-lt"/>
                <a:cs typeface="Times New Roman" panose="02020603050405020304" pitchFamily="18" charset="0"/>
              </a:rPr>
              <a:t>0</a:t>
            </a:r>
            <a:r>
              <a:rPr lang="en-US" altLang="zh-CN" sz="2667" i="1" dirty="0">
                <a:solidFill>
                  <a:schemeClr val="tx1"/>
                </a:solidFill>
                <a:latin typeface="+mj-lt"/>
                <a:cs typeface="Times New Roman" panose="02020603050405020304" pitchFamily="18" charset="0"/>
              </a:rPr>
              <a:t>,v</a:t>
            </a:r>
            <a:r>
              <a:rPr lang="en-US" altLang="zh-CN" sz="1400" i="1" dirty="0">
                <a:solidFill>
                  <a:schemeClr val="tx1"/>
                </a:solidFill>
                <a:latin typeface="+mj-lt"/>
                <a:cs typeface="Times New Roman" panose="02020603050405020304" pitchFamily="18" charset="0"/>
              </a:rPr>
              <a:t>1</a:t>
            </a:r>
            <a:r>
              <a:rPr lang="en-US" altLang="zh-CN" sz="2667" i="1" dirty="0">
                <a:solidFill>
                  <a:schemeClr val="tx1"/>
                </a:solidFill>
                <a:latin typeface="+mj-lt"/>
                <a:cs typeface="Times New Roman" panose="02020603050405020304" pitchFamily="18" charset="0"/>
              </a:rPr>
              <a:t>)</a:t>
            </a:r>
            <a:r>
              <a:rPr lang="en-US" altLang="zh-CN" sz="2667" i="1" dirty="0">
                <a:latin typeface="+mj-lt"/>
              </a:rPr>
              <a:t>= 2</a:t>
            </a:r>
            <a:endParaRPr lang="zh-CN" altLang="en-US" sz="2667" dirty="0">
              <a:latin typeface="+mj-lt"/>
            </a:endParaRPr>
          </a:p>
        </p:txBody>
      </p:sp>
      <p:sp>
        <p:nvSpPr>
          <p:cNvPr id="64" name="矩形 63">
            <a:extLst>
              <a:ext uri="{FF2B5EF4-FFF2-40B4-BE49-F238E27FC236}">
                <a16:creationId xmlns:a16="http://schemas.microsoft.com/office/drawing/2014/main" id="{96FDADA9-A0A3-4318-BD2C-4DDF88682EC3}"/>
              </a:ext>
            </a:extLst>
          </p:cNvPr>
          <p:cNvSpPr/>
          <p:nvPr/>
        </p:nvSpPr>
        <p:spPr>
          <a:xfrm>
            <a:off x="80515" y="3603957"/>
            <a:ext cx="5152844" cy="3046988"/>
          </a:xfrm>
          <a:prstGeom prst="rect">
            <a:avLst/>
          </a:prstGeom>
        </p:spPr>
        <p:txBody>
          <a:bodyPr wrap="square">
            <a:spAutoFit/>
          </a:bodyPr>
          <a:lstStyle/>
          <a:p>
            <a:r>
              <a:rPr lang="en-US" altLang="zh-CN" sz="2400" dirty="0">
                <a:latin typeface="+mj-lt"/>
              </a:rPr>
              <a:t>BFC-IBS improves BFC-BS in two aspects: (1) pre choosing the layer of start-vertices to achieve a lower time complexity; (2) using a hash map to speed up the implementation.</a:t>
            </a:r>
          </a:p>
          <a:p>
            <a:r>
              <a:rPr lang="en-US" altLang="zh-CN" sz="2400" dirty="0">
                <a:latin typeface="+mj-lt"/>
              </a:rPr>
              <a:t>(3) avoid counting a butterfly twice (</a:t>
            </a:r>
            <a:r>
              <a:rPr lang="en-US" altLang="zh-CN" sz="2400" dirty="0"/>
              <a:t>process the wedge (u, v, w) only if w.id &gt; u.id)</a:t>
            </a:r>
            <a:endParaRPr lang="zh-CN" altLang="en-US" sz="2400" dirty="0">
              <a:latin typeface="+mj-lt"/>
            </a:endParaRPr>
          </a:p>
        </p:txBody>
      </p:sp>
    </p:spTree>
    <p:extLst>
      <p:ext uri="{BB962C8B-B14F-4D97-AF65-F5344CB8AC3E}">
        <p14:creationId xmlns:p14="http://schemas.microsoft.com/office/powerpoint/2010/main" val="3035454626"/>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Shape 60"/>
          <p:cNvSpPr txBox="1">
            <a:spLocks noGrp="1"/>
          </p:cNvSpPr>
          <p:nvPr>
            <p:ph type="title"/>
          </p:nvPr>
        </p:nvSpPr>
        <p:spPr>
          <a:xfrm>
            <a:off x="415601" y="267634"/>
            <a:ext cx="11360799" cy="763599"/>
          </a:xfrm>
          <a:prstGeom prst="rect">
            <a:avLst/>
          </a:prstGeom>
        </p:spPr>
        <p:txBody>
          <a:bodyPr spcFirstLastPara="1" vert="horz" wrap="square" lIns="121900" tIns="121900" rIns="121900" bIns="121900" rtlCol="0" anchor="t" anchorCtr="0">
            <a:noAutofit/>
          </a:bodyPr>
          <a:lstStyle/>
          <a:p>
            <a:pPr lvl="0"/>
            <a:r>
              <a:rPr lang="en-US" altLang="zh-CN" dirty="0">
                <a:solidFill>
                  <a:srgbClr val="000000"/>
                </a:solidFill>
              </a:rPr>
              <a:t>State-of-the-art</a:t>
            </a:r>
            <a:endParaRPr lang="en" sz="3200" dirty="0"/>
          </a:p>
        </p:txBody>
      </p:sp>
      <p:pic>
        <p:nvPicPr>
          <p:cNvPr id="63" name="Shape 63"/>
          <p:cNvPicPr preferRelativeResize="0"/>
          <p:nvPr/>
        </p:nvPicPr>
        <p:blipFill>
          <a:blip r:embed="rId3">
            <a:alphaModFix/>
          </a:blip>
          <a:stretch>
            <a:fillRect/>
          </a:stretch>
        </p:blipFill>
        <p:spPr>
          <a:xfrm>
            <a:off x="0" y="988416"/>
            <a:ext cx="12192000" cy="85632"/>
          </a:xfrm>
          <a:prstGeom prst="rect">
            <a:avLst/>
          </a:prstGeom>
          <a:noFill/>
          <a:ln>
            <a:noFill/>
          </a:ln>
        </p:spPr>
      </p:pic>
      <p:sp>
        <p:nvSpPr>
          <p:cNvPr id="2" name="灯片编号占位符 1">
            <a:extLst>
              <a:ext uri="{FF2B5EF4-FFF2-40B4-BE49-F238E27FC236}">
                <a16:creationId xmlns:a16="http://schemas.microsoft.com/office/drawing/2014/main" id="{23649304-612B-4044-93C3-362513A40634}"/>
              </a:ext>
            </a:extLst>
          </p:cNvPr>
          <p:cNvSpPr>
            <a:spLocks noGrp="1"/>
          </p:cNvSpPr>
          <p:nvPr>
            <p:ph type="sldNum" idx="12"/>
          </p:nvPr>
        </p:nvSpPr>
        <p:spPr/>
        <p:txBody>
          <a:bodyPr/>
          <a:lstStyle/>
          <a:p>
            <a:fld id="{00000000-1234-1234-1234-123412341234}" type="slidenum">
              <a:rPr lang="en" smtClean="0"/>
              <a:pPr/>
              <a:t>128</a:t>
            </a:fld>
            <a:endParaRPr lang="en"/>
          </a:p>
        </p:txBody>
      </p:sp>
      <p:sp>
        <p:nvSpPr>
          <p:cNvPr id="110" name="Shape 61">
            <a:extLst>
              <a:ext uri="{FF2B5EF4-FFF2-40B4-BE49-F238E27FC236}">
                <a16:creationId xmlns:a16="http://schemas.microsoft.com/office/drawing/2014/main" id="{DCDF20B3-0B18-44F0-BB88-4DD27D1CAFAB}"/>
              </a:ext>
            </a:extLst>
          </p:cNvPr>
          <p:cNvSpPr txBox="1">
            <a:spLocks noGrp="1"/>
          </p:cNvSpPr>
          <p:nvPr/>
        </p:nvSpPr>
        <p:spPr>
          <a:xfrm>
            <a:off x="149826" y="1013365"/>
            <a:ext cx="4209388" cy="1517051"/>
          </a:xfrm>
          <a:prstGeom prst="rect">
            <a:avLst/>
          </a:prstGeom>
          <a:noFill/>
          <a:ln>
            <a:noFill/>
          </a:ln>
        </p:spPr>
        <p:txBody>
          <a:bodyPr lIns="121900" tIns="121900" rIns="121900" bIns="121900" anchor="t"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1600"/>
              </a:spcAft>
              <a:buClr>
                <a:schemeClr val="dk2"/>
              </a:buClr>
              <a:buSzPct val="100000"/>
              <a:buNone/>
              <a:defRPr sz="1800" b="0" i="0" u="none" strike="noStrike" cap="none">
                <a:solidFill>
                  <a:schemeClr val="dk2"/>
                </a:solidFill>
                <a:latin typeface="Arial"/>
                <a:ea typeface="Arial"/>
                <a:cs typeface="Arial"/>
                <a:sym typeface="Arial"/>
                <a:rtl val="0"/>
              </a:defRPr>
            </a:lvl1pPr>
            <a:lvl2pPr marR="0" lvl="1"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rtl val="0"/>
              </a:defRPr>
            </a:lvl2pPr>
            <a:lvl3pPr marR="0" lvl="2"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rtl val="0"/>
              </a:defRPr>
            </a:lvl3pPr>
            <a:lvl4pPr marR="0" lvl="3"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rtl val="0"/>
              </a:defRPr>
            </a:lvl4pPr>
            <a:lvl5pPr marR="0" lvl="4"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rtl val="0"/>
              </a:defRPr>
            </a:lvl5pPr>
            <a:lvl6pPr marR="0" lvl="5"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rtl val="0"/>
              </a:defRPr>
            </a:lvl6pPr>
            <a:lvl7pPr marR="0" lvl="6"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rtl val="0"/>
              </a:defRPr>
            </a:lvl7pPr>
            <a:lvl8pPr marR="0" lvl="7"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rtl val="0"/>
              </a:defRPr>
            </a:lvl8pPr>
            <a:lvl9pPr marR="0" lvl="8"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rtl val="0"/>
              </a:defRPr>
            </a:lvl9pPr>
          </a:lstStyle>
          <a:p>
            <a:pPr marL="609585" indent="-507987">
              <a:buClr>
                <a:srgbClr val="000000"/>
              </a:buClr>
              <a:buSzPct val="120000"/>
              <a:buChar char="●"/>
            </a:pPr>
            <a:r>
              <a:rPr lang="en-US" altLang="zh-CN" sz="2400" kern="1200" dirty="0">
                <a:solidFill>
                  <a:schemeClr val="tx1"/>
                </a:solidFill>
              </a:rPr>
              <a:t>BFC-BS &amp; BFC-IBS</a:t>
            </a:r>
          </a:p>
        </p:txBody>
      </p:sp>
      <p:cxnSp>
        <p:nvCxnSpPr>
          <p:cNvPr id="49" name="直接连接符 48">
            <a:extLst>
              <a:ext uri="{FF2B5EF4-FFF2-40B4-BE49-F238E27FC236}">
                <a16:creationId xmlns:a16="http://schemas.microsoft.com/office/drawing/2014/main" id="{ED1D9B58-FB9C-46A3-916A-83BDC793305F}"/>
              </a:ext>
            </a:extLst>
          </p:cNvPr>
          <p:cNvCxnSpPr>
            <a:cxnSpLocks/>
            <a:stCxn id="125" idx="0"/>
            <a:endCxn id="122" idx="4"/>
          </p:cNvCxnSpPr>
          <p:nvPr/>
        </p:nvCxnSpPr>
        <p:spPr>
          <a:xfrm flipV="1">
            <a:off x="6828257" y="2926928"/>
            <a:ext cx="2179263" cy="1345573"/>
          </a:xfrm>
          <a:prstGeom prst="line">
            <a:avLst/>
          </a:prstGeom>
          <a:ln w="28575">
            <a:solidFill>
              <a:srgbClr val="FF0000"/>
            </a:solidFill>
          </a:ln>
        </p:spPr>
        <p:style>
          <a:lnRef idx="1">
            <a:schemeClr val="dk1"/>
          </a:lnRef>
          <a:fillRef idx="0">
            <a:schemeClr val="dk1"/>
          </a:fillRef>
          <a:effectRef idx="0">
            <a:schemeClr val="dk1"/>
          </a:effectRef>
          <a:fontRef idx="minor">
            <a:schemeClr val="tx1"/>
          </a:fontRef>
        </p:style>
      </p:cxnSp>
      <p:cxnSp>
        <p:nvCxnSpPr>
          <p:cNvPr id="50" name="直接连接符 49">
            <a:extLst>
              <a:ext uri="{FF2B5EF4-FFF2-40B4-BE49-F238E27FC236}">
                <a16:creationId xmlns:a16="http://schemas.microsoft.com/office/drawing/2014/main" id="{A5677AED-C739-4017-872F-C0616230E07B}"/>
              </a:ext>
            </a:extLst>
          </p:cNvPr>
          <p:cNvCxnSpPr>
            <a:cxnSpLocks/>
            <a:stCxn id="126" idx="7"/>
            <a:endCxn id="123" idx="4"/>
          </p:cNvCxnSpPr>
          <p:nvPr/>
        </p:nvCxnSpPr>
        <p:spPr>
          <a:xfrm flipV="1">
            <a:off x="8293713" y="2926929"/>
            <a:ext cx="2153807" cy="1354076"/>
          </a:xfrm>
          <a:prstGeom prst="line">
            <a:avLst/>
          </a:prstGeom>
          <a:ln w="11176">
            <a:solidFill>
              <a:srgbClr val="000000"/>
            </a:solidFill>
          </a:ln>
        </p:spPr>
        <p:style>
          <a:lnRef idx="1">
            <a:schemeClr val="dk1"/>
          </a:lnRef>
          <a:fillRef idx="0">
            <a:schemeClr val="dk1"/>
          </a:fillRef>
          <a:effectRef idx="0">
            <a:schemeClr val="dk1"/>
          </a:effectRef>
          <a:fontRef idx="minor">
            <a:schemeClr val="tx1"/>
          </a:fontRef>
        </p:style>
      </p:cxnSp>
      <p:cxnSp>
        <p:nvCxnSpPr>
          <p:cNvPr id="52" name="直接连接符 51">
            <a:extLst>
              <a:ext uri="{FF2B5EF4-FFF2-40B4-BE49-F238E27FC236}">
                <a16:creationId xmlns:a16="http://schemas.microsoft.com/office/drawing/2014/main" id="{9E585E1E-ADFC-48C5-8901-7A2AA7B1CA71}"/>
              </a:ext>
            </a:extLst>
          </p:cNvPr>
          <p:cNvCxnSpPr>
            <a:cxnSpLocks/>
            <a:stCxn id="128" idx="0"/>
            <a:endCxn id="123" idx="4"/>
          </p:cNvCxnSpPr>
          <p:nvPr/>
        </p:nvCxnSpPr>
        <p:spPr>
          <a:xfrm flipH="1" flipV="1">
            <a:off x="10447520" y="2926929"/>
            <a:ext cx="700737" cy="1343532"/>
          </a:xfrm>
          <a:prstGeom prst="line">
            <a:avLst/>
          </a:prstGeom>
          <a:ln w="11176">
            <a:solidFill>
              <a:srgbClr val="000000"/>
            </a:solidFill>
          </a:ln>
        </p:spPr>
        <p:style>
          <a:lnRef idx="1">
            <a:schemeClr val="dk1"/>
          </a:lnRef>
          <a:fillRef idx="0">
            <a:schemeClr val="dk1"/>
          </a:fillRef>
          <a:effectRef idx="0">
            <a:schemeClr val="dk1"/>
          </a:effectRef>
          <a:fontRef idx="minor">
            <a:schemeClr val="tx1"/>
          </a:fontRef>
        </p:style>
      </p:cxnSp>
      <p:cxnSp>
        <p:nvCxnSpPr>
          <p:cNvPr id="53" name="直接连接符 52">
            <a:extLst>
              <a:ext uri="{FF2B5EF4-FFF2-40B4-BE49-F238E27FC236}">
                <a16:creationId xmlns:a16="http://schemas.microsoft.com/office/drawing/2014/main" id="{841B6FD9-FEC2-4200-93BA-E2936CF411DE}"/>
              </a:ext>
            </a:extLst>
          </p:cNvPr>
          <p:cNvCxnSpPr>
            <a:cxnSpLocks/>
            <a:stCxn id="126" idx="7"/>
            <a:endCxn id="122" idx="4"/>
          </p:cNvCxnSpPr>
          <p:nvPr/>
        </p:nvCxnSpPr>
        <p:spPr>
          <a:xfrm flipV="1">
            <a:off x="8293713" y="2926929"/>
            <a:ext cx="713807" cy="1354076"/>
          </a:xfrm>
          <a:prstGeom prst="line">
            <a:avLst/>
          </a:prstGeom>
          <a:ln w="11176">
            <a:solidFill>
              <a:srgbClr val="000000"/>
            </a:solidFill>
          </a:ln>
        </p:spPr>
        <p:style>
          <a:lnRef idx="1">
            <a:schemeClr val="dk1"/>
          </a:lnRef>
          <a:fillRef idx="0">
            <a:schemeClr val="dk1"/>
          </a:fillRef>
          <a:effectRef idx="0">
            <a:schemeClr val="dk1"/>
          </a:effectRef>
          <a:fontRef idx="minor">
            <a:schemeClr val="tx1"/>
          </a:fontRef>
        </p:style>
      </p:cxnSp>
      <p:cxnSp>
        <p:nvCxnSpPr>
          <p:cNvPr id="54" name="直接连接符 53">
            <a:extLst>
              <a:ext uri="{FF2B5EF4-FFF2-40B4-BE49-F238E27FC236}">
                <a16:creationId xmlns:a16="http://schemas.microsoft.com/office/drawing/2014/main" id="{814FB401-F210-4E6A-850B-AEB04A460A6B}"/>
              </a:ext>
            </a:extLst>
          </p:cNvPr>
          <p:cNvCxnSpPr>
            <a:cxnSpLocks/>
            <a:stCxn id="124" idx="0"/>
            <a:endCxn id="121" idx="4"/>
          </p:cNvCxnSpPr>
          <p:nvPr/>
        </p:nvCxnSpPr>
        <p:spPr>
          <a:xfrm flipV="1">
            <a:off x="5388257" y="2926929"/>
            <a:ext cx="2204719" cy="1343532"/>
          </a:xfrm>
          <a:prstGeom prst="line">
            <a:avLst/>
          </a:prstGeom>
          <a:ln w="28575">
            <a:solidFill>
              <a:srgbClr val="FF0000"/>
            </a:solidFill>
          </a:ln>
        </p:spPr>
        <p:style>
          <a:lnRef idx="1">
            <a:schemeClr val="dk1"/>
          </a:lnRef>
          <a:fillRef idx="0">
            <a:schemeClr val="dk1"/>
          </a:fillRef>
          <a:effectRef idx="0">
            <a:schemeClr val="dk1"/>
          </a:effectRef>
          <a:fontRef idx="minor">
            <a:schemeClr val="tx1"/>
          </a:fontRef>
        </p:style>
      </p:cxnSp>
      <p:cxnSp>
        <p:nvCxnSpPr>
          <p:cNvPr id="55" name="直接连接符 54">
            <a:extLst>
              <a:ext uri="{FF2B5EF4-FFF2-40B4-BE49-F238E27FC236}">
                <a16:creationId xmlns:a16="http://schemas.microsoft.com/office/drawing/2014/main" id="{091BAE27-424C-4E56-AEE5-865765D419C9}"/>
              </a:ext>
            </a:extLst>
          </p:cNvPr>
          <p:cNvCxnSpPr>
            <a:cxnSpLocks/>
            <a:stCxn id="124" idx="0"/>
            <a:endCxn id="120" idx="4"/>
          </p:cNvCxnSpPr>
          <p:nvPr/>
        </p:nvCxnSpPr>
        <p:spPr>
          <a:xfrm flipV="1">
            <a:off x="5388257" y="2926929"/>
            <a:ext cx="739263" cy="1343532"/>
          </a:xfrm>
          <a:prstGeom prst="line">
            <a:avLst/>
          </a:prstGeom>
          <a:ln w="28575">
            <a:solidFill>
              <a:srgbClr val="FF0000"/>
            </a:solidFill>
          </a:ln>
        </p:spPr>
        <p:style>
          <a:lnRef idx="1">
            <a:schemeClr val="dk1"/>
          </a:lnRef>
          <a:fillRef idx="0">
            <a:schemeClr val="dk1"/>
          </a:fillRef>
          <a:effectRef idx="0">
            <a:schemeClr val="dk1"/>
          </a:effectRef>
          <a:fontRef idx="minor">
            <a:schemeClr val="tx1"/>
          </a:fontRef>
        </p:style>
      </p:cxnSp>
      <p:cxnSp>
        <p:nvCxnSpPr>
          <p:cNvPr id="56" name="直接连接符 55">
            <a:extLst>
              <a:ext uri="{FF2B5EF4-FFF2-40B4-BE49-F238E27FC236}">
                <a16:creationId xmlns:a16="http://schemas.microsoft.com/office/drawing/2014/main" id="{0F32B56E-FA70-4EA2-B2F9-9E39924588ED}"/>
              </a:ext>
            </a:extLst>
          </p:cNvPr>
          <p:cNvCxnSpPr>
            <a:cxnSpLocks/>
            <a:stCxn id="127" idx="5"/>
            <a:endCxn id="122" idx="4"/>
          </p:cNvCxnSpPr>
          <p:nvPr/>
        </p:nvCxnSpPr>
        <p:spPr>
          <a:xfrm flipH="1" flipV="1">
            <a:off x="9007520" y="2926929"/>
            <a:ext cx="726193" cy="1406052"/>
          </a:xfrm>
          <a:prstGeom prst="line">
            <a:avLst/>
          </a:prstGeom>
          <a:ln w="11176">
            <a:solidFill>
              <a:srgbClr val="000000"/>
            </a:solidFill>
          </a:ln>
        </p:spPr>
        <p:style>
          <a:lnRef idx="1">
            <a:schemeClr val="dk1"/>
          </a:lnRef>
          <a:fillRef idx="0">
            <a:schemeClr val="dk1"/>
          </a:fillRef>
          <a:effectRef idx="0">
            <a:schemeClr val="dk1"/>
          </a:effectRef>
          <a:fontRef idx="minor">
            <a:schemeClr val="tx1"/>
          </a:fontRef>
        </p:style>
      </p:cxnSp>
      <p:cxnSp>
        <p:nvCxnSpPr>
          <p:cNvPr id="57" name="直接连接符 56">
            <a:extLst>
              <a:ext uri="{FF2B5EF4-FFF2-40B4-BE49-F238E27FC236}">
                <a16:creationId xmlns:a16="http://schemas.microsoft.com/office/drawing/2014/main" id="{00E7AC56-0CF3-4F49-9FB6-E337B52D2C9B}"/>
              </a:ext>
            </a:extLst>
          </p:cNvPr>
          <p:cNvCxnSpPr>
            <a:cxnSpLocks/>
            <a:stCxn id="125" idx="0"/>
            <a:endCxn id="120" idx="4"/>
          </p:cNvCxnSpPr>
          <p:nvPr/>
        </p:nvCxnSpPr>
        <p:spPr>
          <a:xfrm flipH="1" flipV="1">
            <a:off x="6127520" y="2926928"/>
            <a:ext cx="700737" cy="1345573"/>
          </a:xfrm>
          <a:prstGeom prst="line">
            <a:avLst/>
          </a:prstGeom>
          <a:ln w="28575">
            <a:solidFill>
              <a:srgbClr val="FF0000"/>
            </a:solidFill>
          </a:ln>
        </p:spPr>
        <p:style>
          <a:lnRef idx="1">
            <a:schemeClr val="dk1"/>
          </a:lnRef>
          <a:fillRef idx="0">
            <a:schemeClr val="dk1"/>
          </a:fillRef>
          <a:effectRef idx="0">
            <a:schemeClr val="dk1"/>
          </a:effectRef>
          <a:fontRef idx="minor">
            <a:schemeClr val="tx1"/>
          </a:fontRef>
        </p:style>
      </p:cxnSp>
      <p:cxnSp>
        <p:nvCxnSpPr>
          <p:cNvPr id="58" name="直接连接符 57">
            <a:extLst>
              <a:ext uri="{FF2B5EF4-FFF2-40B4-BE49-F238E27FC236}">
                <a16:creationId xmlns:a16="http://schemas.microsoft.com/office/drawing/2014/main" id="{AA8D22E3-379E-4F71-AE81-06F7F0B4BFF3}"/>
              </a:ext>
            </a:extLst>
          </p:cNvPr>
          <p:cNvCxnSpPr>
            <a:cxnSpLocks/>
            <a:stCxn id="125" idx="0"/>
            <a:endCxn id="121" idx="4"/>
          </p:cNvCxnSpPr>
          <p:nvPr/>
        </p:nvCxnSpPr>
        <p:spPr>
          <a:xfrm flipV="1">
            <a:off x="6828257" y="2926928"/>
            <a:ext cx="764719" cy="1345573"/>
          </a:xfrm>
          <a:prstGeom prst="line">
            <a:avLst/>
          </a:prstGeom>
          <a:ln w="28575">
            <a:solidFill>
              <a:srgbClr val="FF0000"/>
            </a:solidFill>
          </a:ln>
        </p:spPr>
        <p:style>
          <a:lnRef idx="1">
            <a:schemeClr val="dk1"/>
          </a:lnRef>
          <a:fillRef idx="0">
            <a:schemeClr val="dk1"/>
          </a:fillRef>
          <a:effectRef idx="0">
            <a:schemeClr val="dk1"/>
          </a:effectRef>
          <a:fontRef idx="minor">
            <a:schemeClr val="tx1"/>
          </a:fontRef>
        </p:style>
      </p:cxnSp>
      <p:cxnSp>
        <p:nvCxnSpPr>
          <p:cNvPr id="59" name="直接连接符 58">
            <a:extLst>
              <a:ext uri="{FF2B5EF4-FFF2-40B4-BE49-F238E27FC236}">
                <a16:creationId xmlns:a16="http://schemas.microsoft.com/office/drawing/2014/main" id="{E0CAE791-00AD-4065-9EC7-C295F2AEF364}"/>
              </a:ext>
            </a:extLst>
          </p:cNvPr>
          <p:cNvCxnSpPr>
            <a:cxnSpLocks/>
            <a:stCxn id="124" idx="7"/>
            <a:endCxn id="122" idx="4"/>
          </p:cNvCxnSpPr>
          <p:nvPr/>
        </p:nvCxnSpPr>
        <p:spPr>
          <a:xfrm flipV="1">
            <a:off x="5413713" y="2926929"/>
            <a:ext cx="3593807" cy="1354076"/>
          </a:xfrm>
          <a:prstGeom prst="line">
            <a:avLst/>
          </a:prstGeom>
          <a:ln w="28575">
            <a:solidFill>
              <a:srgbClr val="FF0000"/>
            </a:solidFill>
          </a:ln>
        </p:spPr>
        <p:style>
          <a:lnRef idx="1">
            <a:schemeClr val="dk1"/>
          </a:lnRef>
          <a:fillRef idx="0">
            <a:schemeClr val="dk1"/>
          </a:fillRef>
          <a:effectRef idx="0">
            <a:schemeClr val="dk1"/>
          </a:effectRef>
          <a:fontRef idx="minor">
            <a:schemeClr val="tx1"/>
          </a:fontRef>
        </p:style>
      </p:cxnSp>
      <p:pic>
        <p:nvPicPr>
          <p:cNvPr id="62" name="图形 124">
            <a:extLst>
              <a:ext uri="{FF2B5EF4-FFF2-40B4-BE49-F238E27FC236}">
                <a16:creationId xmlns:a16="http://schemas.microsoft.com/office/drawing/2014/main" id="{248D583F-C369-4C41-8C09-5F32E0B9BD3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822752" y="2152769"/>
            <a:ext cx="627048" cy="623928"/>
          </a:xfrm>
          <a:prstGeom prst="rect">
            <a:avLst/>
          </a:prstGeom>
        </p:spPr>
      </p:pic>
      <p:pic>
        <p:nvPicPr>
          <p:cNvPr id="66" name="图形 65">
            <a:extLst>
              <a:ext uri="{FF2B5EF4-FFF2-40B4-BE49-F238E27FC236}">
                <a16:creationId xmlns:a16="http://schemas.microsoft.com/office/drawing/2014/main" id="{99FE1392-DC33-423F-B9C3-58A8B3CFADF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137299" y="4433435"/>
            <a:ext cx="501915" cy="501915"/>
          </a:xfrm>
          <a:prstGeom prst="rect">
            <a:avLst/>
          </a:prstGeom>
        </p:spPr>
      </p:pic>
      <p:sp>
        <p:nvSpPr>
          <p:cNvPr id="67" name="文本框 66">
            <a:extLst>
              <a:ext uri="{FF2B5EF4-FFF2-40B4-BE49-F238E27FC236}">
                <a16:creationId xmlns:a16="http://schemas.microsoft.com/office/drawing/2014/main" id="{BF65E4C6-42E2-4C11-8553-A0592388CAF3}"/>
              </a:ext>
            </a:extLst>
          </p:cNvPr>
          <p:cNvSpPr txBox="1"/>
          <p:nvPr/>
        </p:nvSpPr>
        <p:spPr>
          <a:xfrm>
            <a:off x="5495755" y="1651290"/>
            <a:ext cx="1286704" cy="461665"/>
          </a:xfrm>
          <a:prstGeom prst="rect">
            <a:avLst/>
          </a:prstGeom>
          <a:noFill/>
          <a:ln>
            <a:noFill/>
          </a:ln>
        </p:spPr>
        <p:txBody>
          <a:bodyPr wrap="square" rtlCol="0">
            <a:spAutoFit/>
          </a:bodyPr>
          <a:lstStyle/>
          <a:p>
            <a:pPr algn="ctr"/>
            <a:r>
              <a:rPr lang="en-US" altLang="zh-CN" sz="2400" dirty="0">
                <a:solidFill>
                  <a:schemeClr val="tx1"/>
                </a:solidFill>
                <a:latin typeface="Times New Roman" panose="02020603050405020304" pitchFamily="18" charset="0"/>
                <a:cs typeface="Times New Roman" panose="02020603050405020304" pitchFamily="18" charset="0"/>
              </a:rPr>
              <a:t>(Adam)</a:t>
            </a:r>
            <a:endParaRPr lang="zh-CN" altLang="en-US" sz="1200" dirty="0">
              <a:solidFill>
                <a:schemeClr val="tx1"/>
              </a:solidFill>
              <a:latin typeface="Times New Roman" panose="02020603050405020304" pitchFamily="18" charset="0"/>
              <a:cs typeface="Times New Roman" panose="02020603050405020304" pitchFamily="18" charset="0"/>
            </a:endParaRPr>
          </a:p>
        </p:txBody>
      </p:sp>
      <p:sp>
        <p:nvSpPr>
          <p:cNvPr id="68" name="文本框 67">
            <a:extLst>
              <a:ext uri="{FF2B5EF4-FFF2-40B4-BE49-F238E27FC236}">
                <a16:creationId xmlns:a16="http://schemas.microsoft.com/office/drawing/2014/main" id="{CB7DB292-828C-4A8D-9406-B069487953D8}"/>
              </a:ext>
            </a:extLst>
          </p:cNvPr>
          <p:cNvSpPr txBox="1"/>
          <p:nvPr/>
        </p:nvSpPr>
        <p:spPr>
          <a:xfrm>
            <a:off x="7031925" y="1651290"/>
            <a:ext cx="1152875" cy="461665"/>
          </a:xfrm>
          <a:prstGeom prst="rect">
            <a:avLst/>
          </a:prstGeom>
          <a:noFill/>
          <a:ln>
            <a:noFill/>
          </a:ln>
        </p:spPr>
        <p:txBody>
          <a:bodyPr wrap="square" rtlCol="0">
            <a:spAutoFit/>
          </a:bodyPr>
          <a:lstStyle/>
          <a:p>
            <a:pPr algn="ctr"/>
            <a:r>
              <a:rPr lang="en-US" altLang="zh-CN" sz="2400" dirty="0">
                <a:solidFill>
                  <a:schemeClr val="tx1"/>
                </a:solidFill>
                <a:latin typeface="Times New Roman" panose="02020603050405020304" pitchFamily="18" charset="0"/>
                <a:cs typeface="Times New Roman" panose="02020603050405020304" pitchFamily="18" charset="0"/>
              </a:rPr>
              <a:t>(Mark)</a:t>
            </a:r>
            <a:endParaRPr lang="en-US" altLang="zh-CN" sz="1200" dirty="0">
              <a:solidFill>
                <a:schemeClr val="tx1"/>
              </a:solidFill>
              <a:latin typeface="Times New Roman" panose="02020603050405020304" pitchFamily="18" charset="0"/>
              <a:cs typeface="Times New Roman" panose="02020603050405020304" pitchFamily="18" charset="0"/>
            </a:endParaRPr>
          </a:p>
        </p:txBody>
      </p:sp>
      <p:sp>
        <p:nvSpPr>
          <p:cNvPr id="69" name="文本框 68">
            <a:extLst>
              <a:ext uri="{FF2B5EF4-FFF2-40B4-BE49-F238E27FC236}">
                <a16:creationId xmlns:a16="http://schemas.microsoft.com/office/drawing/2014/main" id="{B264E7E0-2CE7-423D-B2DA-FD028E615B74}"/>
              </a:ext>
            </a:extLst>
          </p:cNvPr>
          <p:cNvSpPr txBox="1"/>
          <p:nvPr/>
        </p:nvSpPr>
        <p:spPr>
          <a:xfrm>
            <a:off x="8376076" y="1651290"/>
            <a:ext cx="1266017" cy="461665"/>
          </a:xfrm>
          <a:prstGeom prst="rect">
            <a:avLst/>
          </a:prstGeom>
          <a:noFill/>
          <a:ln>
            <a:noFill/>
          </a:ln>
        </p:spPr>
        <p:txBody>
          <a:bodyPr wrap="square" rtlCol="0">
            <a:spAutoFit/>
          </a:bodyPr>
          <a:lstStyle/>
          <a:p>
            <a:pPr algn="ctr"/>
            <a:r>
              <a:rPr lang="en-US" altLang="zh-CN" sz="2400" dirty="0">
                <a:solidFill>
                  <a:schemeClr val="tx1"/>
                </a:solidFill>
                <a:latin typeface="Times New Roman" panose="02020603050405020304" pitchFamily="18" charset="0"/>
                <a:cs typeface="Times New Roman" panose="02020603050405020304" pitchFamily="18" charset="0"/>
              </a:rPr>
              <a:t>(</a:t>
            </a:r>
            <a:r>
              <a:rPr lang="en-US" altLang="zh-CN" sz="2400" dirty="0" err="1">
                <a:solidFill>
                  <a:schemeClr val="tx1"/>
                </a:solidFill>
                <a:latin typeface="Times New Roman" panose="02020603050405020304" pitchFamily="18" charset="0"/>
                <a:cs typeface="Times New Roman" panose="02020603050405020304" pitchFamily="18" charset="0"/>
              </a:rPr>
              <a:t>Shego</a:t>
            </a:r>
            <a:r>
              <a:rPr lang="en-US" altLang="zh-CN" sz="2400" dirty="0">
                <a:solidFill>
                  <a:schemeClr val="tx1"/>
                </a:solidFill>
                <a:latin typeface="Times New Roman" panose="02020603050405020304" pitchFamily="18" charset="0"/>
                <a:cs typeface="Times New Roman" panose="02020603050405020304" pitchFamily="18" charset="0"/>
              </a:rPr>
              <a:t>)</a:t>
            </a:r>
            <a:endParaRPr lang="zh-CN" altLang="en-US" sz="1200" dirty="0">
              <a:solidFill>
                <a:schemeClr val="tx1"/>
              </a:solidFill>
              <a:latin typeface="Times New Roman" panose="02020603050405020304" pitchFamily="18" charset="0"/>
              <a:cs typeface="Times New Roman" panose="02020603050405020304" pitchFamily="18" charset="0"/>
            </a:endParaRPr>
          </a:p>
        </p:txBody>
      </p:sp>
      <p:sp>
        <p:nvSpPr>
          <p:cNvPr id="70" name="文本框 69">
            <a:extLst>
              <a:ext uri="{FF2B5EF4-FFF2-40B4-BE49-F238E27FC236}">
                <a16:creationId xmlns:a16="http://schemas.microsoft.com/office/drawing/2014/main" id="{E872B424-51BB-4D95-A4EE-4B34853E80A4}"/>
              </a:ext>
            </a:extLst>
          </p:cNvPr>
          <p:cNvSpPr txBox="1"/>
          <p:nvPr/>
        </p:nvSpPr>
        <p:spPr>
          <a:xfrm>
            <a:off x="9816235" y="1651290"/>
            <a:ext cx="1328012" cy="461665"/>
          </a:xfrm>
          <a:prstGeom prst="rect">
            <a:avLst/>
          </a:prstGeom>
          <a:noFill/>
          <a:ln>
            <a:noFill/>
          </a:ln>
        </p:spPr>
        <p:txBody>
          <a:bodyPr wrap="square" rtlCol="0">
            <a:spAutoFit/>
          </a:bodyPr>
          <a:lstStyle/>
          <a:p>
            <a:r>
              <a:rPr lang="en-US" altLang="zh-CN" sz="2400" dirty="0">
                <a:solidFill>
                  <a:schemeClr val="tx1"/>
                </a:solidFill>
                <a:latin typeface="Times New Roman" panose="02020603050405020304" pitchFamily="18" charset="0"/>
                <a:cs typeface="Times New Roman" panose="02020603050405020304" pitchFamily="18" charset="0"/>
              </a:rPr>
              <a:t>(Taylor)</a:t>
            </a:r>
            <a:endParaRPr lang="zh-CN" altLang="en-US" sz="1200" dirty="0">
              <a:solidFill>
                <a:schemeClr val="tx1"/>
              </a:solidFill>
              <a:latin typeface="Times New Roman" panose="02020603050405020304" pitchFamily="18" charset="0"/>
              <a:cs typeface="Times New Roman" panose="02020603050405020304" pitchFamily="18" charset="0"/>
            </a:endParaRPr>
          </a:p>
        </p:txBody>
      </p:sp>
      <p:sp>
        <p:nvSpPr>
          <p:cNvPr id="71" name="文本框 70">
            <a:extLst>
              <a:ext uri="{FF2B5EF4-FFF2-40B4-BE49-F238E27FC236}">
                <a16:creationId xmlns:a16="http://schemas.microsoft.com/office/drawing/2014/main" id="{6FA555FA-625E-48CD-ACA1-62BAF566DF4A}"/>
              </a:ext>
            </a:extLst>
          </p:cNvPr>
          <p:cNvSpPr txBox="1"/>
          <p:nvPr/>
        </p:nvSpPr>
        <p:spPr>
          <a:xfrm>
            <a:off x="6359851" y="5203685"/>
            <a:ext cx="1076567" cy="461665"/>
          </a:xfrm>
          <a:prstGeom prst="rect">
            <a:avLst/>
          </a:prstGeom>
          <a:noFill/>
          <a:ln>
            <a:noFill/>
          </a:ln>
        </p:spPr>
        <p:txBody>
          <a:bodyPr wrap="square" rtlCol="0">
            <a:spAutoFit/>
          </a:bodyPr>
          <a:lstStyle/>
          <a:p>
            <a:r>
              <a:rPr lang="en-US" altLang="zh-CN" sz="2400" dirty="0">
                <a:solidFill>
                  <a:schemeClr val="tx1"/>
                </a:solidFill>
                <a:latin typeface="Times New Roman" panose="02020603050405020304" pitchFamily="18" charset="0"/>
                <a:cs typeface="Times New Roman" panose="02020603050405020304" pitchFamily="18" charset="0"/>
              </a:rPr>
              <a:t>(Doll)</a:t>
            </a:r>
            <a:endParaRPr lang="zh-CN" altLang="en-US" sz="1200" dirty="0">
              <a:solidFill>
                <a:schemeClr val="tx1"/>
              </a:solidFill>
              <a:latin typeface="Times New Roman" panose="02020603050405020304" pitchFamily="18" charset="0"/>
              <a:cs typeface="Times New Roman" panose="02020603050405020304" pitchFamily="18" charset="0"/>
            </a:endParaRPr>
          </a:p>
        </p:txBody>
      </p:sp>
      <p:sp>
        <p:nvSpPr>
          <p:cNvPr id="72" name="文本框 71">
            <a:extLst>
              <a:ext uri="{FF2B5EF4-FFF2-40B4-BE49-F238E27FC236}">
                <a16:creationId xmlns:a16="http://schemas.microsoft.com/office/drawing/2014/main" id="{0C8198F1-35AE-42D9-A79A-39EB0711DD9E}"/>
              </a:ext>
            </a:extLst>
          </p:cNvPr>
          <p:cNvSpPr txBox="1"/>
          <p:nvPr/>
        </p:nvSpPr>
        <p:spPr>
          <a:xfrm>
            <a:off x="10584320" y="5191296"/>
            <a:ext cx="1607680" cy="461665"/>
          </a:xfrm>
          <a:prstGeom prst="rect">
            <a:avLst/>
          </a:prstGeom>
          <a:noFill/>
          <a:ln>
            <a:noFill/>
          </a:ln>
        </p:spPr>
        <p:txBody>
          <a:bodyPr wrap="square" rtlCol="0">
            <a:spAutoFit/>
          </a:bodyPr>
          <a:lstStyle/>
          <a:p>
            <a:r>
              <a:rPr lang="en-US" altLang="zh-CN" sz="2400" dirty="0">
                <a:solidFill>
                  <a:schemeClr val="tx1"/>
                </a:solidFill>
                <a:latin typeface="Times New Roman" panose="02020603050405020304" pitchFamily="18" charset="0"/>
                <a:cs typeface="Times New Roman" panose="02020603050405020304" pitchFamily="18" charset="0"/>
              </a:rPr>
              <a:t>(Carpet)</a:t>
            </a:r>
            <a:endParaRPr lang="zh-CN" altLang="en-US" sz="1200" dirty="0">
              <a:solidFill>
                <a:schemeClr val="tx1"/>
              </a:solidFill>
              <a:latin typeface="Times New Roman" panose="02020603050405020304" pitchFamily="18" charset="0"/>
              <a:cs typeface="Times New Roman" panose="02020603050405020304" pitchFamily="18" charset="0"/>
            </a:endParaRPr>
          </a:p>
        </p:txBody>
      </p:sp>
      <p:sp>
        <p:nvSpPr>
          <p:cNvPr id="111" name="文本框 110">
            <a:extLst>
              <a:ext uri="{FF2B5EF4-FFF2-40B4-BE49-F238E27FC236}">
                <a16:creationId xmlns:a16="http://schemas.microsoft.com/office/drawing/2014/main" id="{C1823E9C-2CE3-464E-9742-5B9D80CB840A}"/>
              </a:ext>
            </a:extLst>
          </p:cNvPr>
          <p:cNvSpPr txBox="1"/>
          <p:nvPr/>
        </p:nvSpPr>
        <p:spPr>
          <a:xfrm>
            <a:off x="4823680" y="5203685"/>
            <a:ext cx="1236707" cy="461665"/>
          </a:xfrm>
          <a:prstGeom prst="rect">
            <a:avLst/>
          </a:prstGeom>
          <a:noFill/>
          <a:ln>
            <a:noFill/>
          </a:ln>
        </p:spPr>
        <p:txBody>
          <a:bodyPr wrap="square" rtlCol="0">
            <a:spAutoFit/>
          </a:bodyPr>
          <a:lstStyle/>
          <a:p>
            <a:r>
              <a:rPr lang="en-US" altLang="zh-CN" sz="2400" dirty="0">
                <a:solidFill>
                  <a:schemeClr val="tx1"/>
                </a:solidFill>
                <a:latin typeface="Times New Roman" panose="02020603050405020304" pitchFamily="18" charset="0"/>
                <a:cs typeface="Times New Roman" panose="02020603050405020304" pitchFamily="18" charset="0"/>
              </a:rPr>
              <a:t>(Balm) </a:t>
            </a:r>
            <a:endParaRPr lang="zh-CN" altLang="en-US" sz="1200" dirty="0">
              <a:solidFill>
                <a:schemeClr val="tx1"/>
              </a:solidFill>
              <a:latin typeface="Times New Roman" panose="02020603050405020304" pitchFamily="18" charset="0"/>
              <a:cs typeface="Times New Roman" panose="02020603050405020304" pitchFamily="18" charset="0"/>
            </a:endParaRPr>
          </a:p>
        </p:txBody>
      </p:sp>
      <p:sp>
        <p:nvSpPr>
          <p:cNvPr id="112" name="文本框 111">
            <a:extLst>
              <a:ext uri="{FF2B5EF4-FFF2-40B4-BE49-F238E27FC236}">
                <a16:creationId xmlns:a16="http://schemas.microsoft.com/office/drawing/2014/main" id="{FA04FB75-B417-44D9-82E8-D80316C8631A}"/>
              </a:ext>
            </a:extLst>
          </p:cNvPr>
          <p:cNvSpPr txBox="1"/>
          <p:nvPr/>
        </p:nvSpPr>
        <p:spPr>
          <a:xfrm>
            <a:off x="9240171" y="5191296"/>
            <a:ext cx="1440160" cy="461665"/>
          </a:xfrm>
          <a:prstGeom prst="rect">
            <a:avLst/>
          </a:prstGeom>
          <a:noFill/>
          <a:ln>
            <a:noFill/>
          </a:ln>
        </p:spPr>
        <p:txBody>
          <a:bodyPr wrap="square" rtlCol="0">
            <a:spAutoFit/>
          </a:bodyPr>
          <a:lstStyle/>
          <a:p>
            <a:r>
              <a:rPr lang="en-US" altLang="zh-CN" sz="2400" dirty="0">
                <a:solidFill>
                  <a:schemeClr val="tx1"/>
                </a:solidFill>
                <a:latin typeface="Times New Roman" panose="02020603050405020304" pitchFamily="18" charset="0"/>
                <a:cs typeface="Times New Roman" panose="02020603050405020304" pitchFamily="18" charset="0"/>
              </a:rPr>
              <a:t>(Wine)</a:t>
            </a:r>
            <a:endParaRPr lang="zh-CN" altLang="en-US" sz="1200" dirty="0">
              <a:solidFill>
                <a:schemeClr val="tx1"/>
              </a:solidFill>
              <a:latin typeface="Times New Roman" panose="02020603050405020304" pitchFamily="18" charset="0"/>
              <a:cs typeface="Times New Roman" panose="02020603050405020304" pitchFamily="18" charset="0"/>
            </a:endParaRPr>
          </a:p>
        </p:txBody>
      </p:sp>
      <p:sp>
        <p:nvSpPr>
          <p:cNvPr id="113" name="文本框 112">
            <a:extLst>
              <a:ext uri="{FF2B5EF4-FFF2-40B4-BE49-F238E27FC236}">
                <a16:creationId xmlns:a16="http://schemas.microsoft.com/office/drawing/2014/main" id="{13EC00A2-4A4A-4F32-A3E0-EAFD1B0A6E30}"/>
              </a:ext>
            </a:extLst>
          </p:cNvPr>
          <p:cNvSpPr txBox="1"/>
          <p:nvPr/>
        </p:nvSpPr>
        <p:spPr>
          <a:xfrm>
            <a:off x="7850344" y="5203685"/>
            <a:ext cx="1005784" cy="461665"/>
          </a:xfrm>
          <a:prstGeom prst="rect">
            <a:avLst/>
          </a:prstGeom>
          <a:noFill/>
          <a:ln>
            <a:noFill/>
          </a:ln>
        </p:spPr>
        <p:txBody>
          <a:bodyPr wrap="square" rtlCol="0">
            <a:spAutoFit/>
          </a:bodyPr>
          <a:lstStyle/>
          <a:p>
            <a:r>
              <a:rPr lang="en-US" altLang="zh-CN" sz="2400" dirty="0">
                <a:solidFill>
                  <a:schemeClr val="tx1"/>
                </a:solidFill>
                <a:latin typeface="Times New Roman" panose="02020603050405020304" pitchFamily="18" charset="0"/>
                <a:cs typeface="Times New Roman" panose="02020603050405020304" pitchFamily="18" charset="0"/>
              </a:rPr>
              <a:t>(Hat)</a:t>
            </a:r>
            <a:endParaRPr lang="zh-CN" altLang="en-US" sz="1200" dirty="0">
              <a:solidFill>
                <a:schemeClr val="tx1"/>
              </a:solidFill>
              <a:latin typeface="Times New Roman" panose="02020603050405020304" pitchFamily="18" charset="0"/>
              <a:cs typeface="Times New Roman" panose="02020603050405020304" pitchFamily="18" charset="0"/>
            </a:endParaRPr>
          </a:p>
        </p:txBody>
      </p:sp>
      <p:pic>
        <p:nvPicPr>
          <p:cNvPr id="114" name="图形 124">
            <a:extLst>
              <a:ext uri="{FF2B5EF4-FFF2-40B4-BE49-F238E27FC236}">
                <a16:creationId xmlns:a16="http://schemas.microsoft.com/office/drawing/2014/main" id="{B10ED324-5013-49B6-B83B-0606D2E8C8C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273836" y="2149189"/>
            <a:ext cx="627048" cy="623928"/>
          </a:xfrm>
          <a:prstGeom prst="rect">
            <a:avLst/>
          </a:prstGeom>
        </p:spPr>
      </p:pic>
      <p:pic>
        <p:nvPicPr>
          <p:cNvPr id="115" name="图形 124">
            <a:extLst>
              <a:ext uri="{FF2B5EF4-FFF2-40B4-BE49-F238E27FC236}">
                <a16:creationId xmlns:a16="http://schemas.microsoft.com/office/drawing/2014/main" id="{8A4FE442-0B27-43CA-8208-47C5FD5D358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692200" y="2149189"/>
            <a:ext cx="627048" cy="623928"/>
          </a:xfrm>
          <a:prstGeom prst="rect">
            <a:avLst/>
          </a:prstGeom>
        </p:spPr>
      </p:pic>
      <p:pic>
        <p:nvPicPr>
          <p:cNvPr id="116" name="图形 124">
            <a:extLst>
              <a:ext uri="{FF2B5EF4-FFF2-40B4-BE49-F238E27FC236}">
                <a16:creationId xmlns:a16="http://schemas.microsoft.com/office/drawing/2014/main" id="{6C963263-A6FA-4C55-877D-DF99065E98B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126656" y="2152559"/>
            <a:ext cx="627048" cy="623928"/>
          </a:xfrm>
          <a:prstGeom prst="rect">
            <a:avLst/>
          </a:prstGeom>
        </p:spPr>
      </p:pic>
      <p:pic>
        <p:nvPicPr>
          <p:cNvPr id="117" name="图形 116">
            <a:extLst>
              <a:ext uri="{FF2B5EF4-FFF2-40B4-BE49-F238E27FC236}">
                <a16:creationId xmlns:a16="http://schemas.microsoft.com/office/drawing/2014/main" id="{040F36C0-1625-45C7-A3D5-01AD7A6AB82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580556" y="4433435"/>
            <a:ext cx="501915" cy="501915"/>
          </a:xfrm>
          <a:prstGeom prst="rect">
            <a:avLst/>
          </a:prstGeom>
        </p:spPr>
      </p:pic>
      <p:pic>
        <p:nvPicPr>
          <p:cNvPr id="118" name="图形 117">
            <a:extLst>
              <a:ext uri="{FF2B5EF4-FFF2-40B4-BE49-F238E27FC236}">
                <a16:creationId xmlns:a16="http://schemas.microsoft.com/office/drawing/2014/main" id="{98223521-DEDC-49C1-A451-717CFA92E3A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025348" y="4433435"/>
            <a:ext cx="501915" cy="501915"/>
          </a:xfrm>
          <a:prstGeom prst="rect">
            <a:avLst/>
          </a:prstGeom>
        </p:spPr>
      </p:pic>
      <p:pic>
        <p:nvPicPr>
          <p:cNvPr id="119" name="图形 118">
            <a:extLst>
              <a:ext uri="{FF2B5EF4-FFF2-40B4-BE49-F238E27FC236}">
                <a16:creationId xmlns:a16="http://schemas.microsoft.com/office/drawing/2014/main" id="{A6E49FAE-BA76-422C-A23A-62EEA187BF5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457299" y="4433435"/>
            <a:ext cx="501915" cy="501915"/>
          </a:xfrm>
          <a:prstGeom prst="rect">
            <a:avLst/>
          </a:prstGeom>
        </p:spPr>
      </p:pic>
      <p:sp>
        <p:nvSpPr>
          <p:cNvPr id="120" name="椭圆 119">
            <a:extLst>
              <a:ext uri="{FF2B5EF4-FFF2-40B4-BE49-F238E27FC236}">
                <a16:creationId xmlns:a16="http://schemas.microsoft.com/office/drawing/2014/main" id="{BBF2C767-0150-4653-AB2B-AE27B83751E2}"/>
              </a:ext>
            </a:extLst>
          </p:cNvPr>
          <p:cNvSpPr/>
          <p:nvPr/>
        </p:nvSpPr>
        <p:spPr>
          <a:xfrm>
            <a:off x="6091519" y="2854928"/>
            <a:ext cx="72000" cy="72000"/>
          </a:xfrm>
          <a:prstGeom prst="ellipse">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21" name="椭圆 120">
            <a:extLst>
              <a:ext uri="{FF2B5EF4-FFF2-40B4-BE49-F238E27FC236}">
                <a16:creationId xmlns:a16="http://schemas.microsoft.com/office/drawing/2014/main" id="{6ED75B85-823A-4330-A9AA-70329DEE3500}"/>
              </a:ext>
            </a:extLst>
          </p:cNvPr>
          <p:cNvSpPr/>
          <p:nvPr/>
        </p:nvSpPr>
        <p:spPr>
          <a:xfrm>
            <a:off x="7556975" y="2854928"/>
            <a:ext cx="72000" cy="72000"/>
          </a:xfrm>
          <a:prstGeom prst="ellipse">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22" name="椭圆 121">
            <a:extLst>
              <a:ext uri="{FF2B5EF4-FFF2-40B4-BE49-F238E27FC236}">
                <a16:creationId xmlns:a16="http://schemas.microsoft.com/office/drawing/2014/main" id="{16E19A83-20C6-47DD-9350-DD8C54C95B01}"/>
              </a:ext>
            </a:extLst>
          </p:cNvPr>
          <p:cNvSpPr/>
          <p:nvPr/>
        </p:nvSpPr>
        <p:spPr>
          <a:xfrm>
            <a:off x="8971519" y="2854928"/>
            <a:ext cx="72000" cy="72000"/>
          </a:xfrm>
          <a:prstGeom prst="ellipse">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23" name="椭圆 122">
            <a:extLst>
              <a:ext uri="{FF2B5EF4-FFF2-40B4-BE49-F238E27FC236}">
                <a16:creationId xmlns:a16="http://schemas.microsoft.com/office/drawing/2014/main" id="{5E3C7D4E-583E-4D32-B282-A44E43DA560D}"/>
              </a:ext>
            </a:extLst>
          </p:cNvPr>
          <p:cNvSpPr/>
          <p:nvPr/>
        </p:nvSpPr>
        <p:spPr>
          <a:xfrm>
            <a:off x="10411519" y="2854928"/>
            <a:ext cx="72000" cy="72000"/>
          </a:xfrm>
          <a:prstGeom prst="ellipse">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24" name="椭圆 123">
            <a:extLst>
              <a:ext uri="{FF2B5EF4-FFF2-40B4-BE49-F238E27FC236}">
                <a16:creationId xmlns:a16="http://schemas.microsoft.com/office/drawing/2014/main" id="{FFEB29AB-E607-41EC-B25F-E85D81008DFE}"/>
              </a:ext>
            </a:extLst>
          </p:cNvPr>
          <p:cNvSpPr/>
          <p:nvPr/>
        </p:nvSpPr>
        <p:spPr>
          <a:xfrm>
            <a:off x="5352256" y="4270460"/>
            <a:ext cx="72000" cy="72000"/>
          </a:xfrm>
          <a:prstGeom prst="ellipse">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25" name="椭圆 124">
            <a:extLst>
              <a:ext uri="{FF2B5EF4-FFF2-40B4-BE49-F238E27FC236}">
                <a16:creationId xmlns:a16="http://schemas.microsoft.com/office/drawing/2014/main" id="{F384DFBC-29DB-4F6F-ABB5-3C93D52119D5}"/>
              </a:ext>
            </a:extLst>
          </p:cNvPr>
          <p:cNvSpPr/>
          <p:nvPr/>
        </p:nvSpPr>
        <p:spPr>
          <a:xfrm>
            <a:off x="6792256" y="4272501"/>
            <a:ext cx="72000" cy="72000"/>
          </a:xfrm>
          <a:prstGeom prst="ellipse">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26" name="椭圆 125">
            <a:extLst>
              <a:ext uri="{FF2B5EF4-FFF2-40B4-BE49-F238E27FC236}">
                <a16:creationId xmlns:a16="http://schemas.microsoft.com/office/drawing/2014/main" id="{30C27A28-F2B1-40A3-A156-99F7E36075CB}"/>
              </a:ext>
            </a:extLst>
          </p:cNvPr>
          <p:cNvSpPr/>
          <p:nvPr/>
        </p:nvSpPr>
        <p:spPr>
          <a:xfrm>
            <a:off x="8232256" y="4270460"/>
            <a:ext cx="72000" cy="72000"/>
          </a:xfrm>
          <a:prstGeom prst="ellipse">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27" name="椭圆 126">
            <a:extLst>
              <a:ext uri="{FF2B5EF4-FFF2-40B4-BE49-F238E27FC236}">
                <a16:creationId xmlns:a16="http://schemas.microsoft.com/office/drawing/2014/main" id="{6FEA354E-CD34-4894-9F04-32FDEF19A90B}"/>
              </a:ext>
            </a:extLst>
          </p:cNvPr>
          <p:cNvSpPr/>
          <p:nvPr/>
        </p:nvSpPr>
        <p:spPr>
          <a:xfrm>
            <a:off x="9672256" y="4271524"/>
            <a:ext cx="72000" cy="72000"/>
          </a:xfrm>
          <a:prstGeom prst="ellipse">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28" name="椭圆 127">
            <a:extLst>
              <a:ext uri="{FF2B5EF4-FFF2-40B4-BE49-F238E27FC236}">
                <a16:creationId xmlns:a16="http://schemas.microsoft.com/office/drawing/2014/main" id="{7FF8B3CA-5845-4911-94E1-5D193ADAD16A}"/>
              </a:ext>
            </a:extLst>
          </p:cNvPr>
          <p:cNvSpPr/>
          <p:nvPr/>
        </p:nvSpPr>
        <p:spPr>
          <a:xfrm>
            <a:off x="11112256" y="4270460"/>
            <a:ext cx="72000" cy="72000"/>
          </a:xfrm>
          <a:prstGeom prst="ellipse">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pic>
        <p:nvPicPr>
          <p:cNvPr id="129" name="图形 128">
            <a:extLst>
              <a:ext uri="{FF2B5EF4-FFF2-40B4-BE49-F238E27FC236}">
                <a16:creationId xmlns:a16="http://schemas.microsoft.com/office/drawing/2014/main" id="{DBA8B7F3-A6DC-4264-A331-9A4A0675844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897299" y="4433435"/>
            <a:ext cx="501915" cy="501915"/>
          </a:xfrm>
          <a:prstGeom prst="rect">
            <a:avLst/>
          </a:prstGeom>
        </p:spPr>
      </p:pic>
      <p:cxnSp>
        <p:nvCxnSpPr>
          <p:cNvPr id="130" name="直接连接符 129">
            <a:extLst>
              <a:ext uri="{FF2B5EF4-FFF2-40B4-BE49-F238E27FC236}">
                <a16:creationId xmlns:a16="http://schemas.microsoft.com/office/drawing/2014/main" id="{70C29805-8D42-4978-8779-D412EC925096}"/>
              </a:ext>
            </a:extLst>
          </p:cNvPr>
          <p:cNvCxnSpPr>
            <a:cxnSpLocks/>
            <a:stCxn id="127" idx="7"/>
            <a:endCxn id="123" idx="4"/>
          </p:cNvCxnSpPr>
          <p:nvPr/>
        </p:nvCxnSpPr>
        <p:spPr>
          <a:xfrm flipV="1">
            <a:off x="9733713" y="2926929"/>
            <a:ext cx="713807" cy="1355140"/>
          </a:xfrm>
          <a:prstGeom prst="line">
            <a:avLst/>
          </a:prstGeom>
          <a:ln w="11176">
            <a:solidFill>
              <a:srgbClr val="000000"/>
            </a:solidFill>
          </a:ln>
        </p:spPr>
        <p:style>
          <a:lnRef idx="1">
            <a:schemeClr val="dk1"/>
          </a:lnRef>
          <a:fillRef idx="0">
            <a:schemeClr val="dk1"/>
          </a:fillRef>
          <a:effectRef idx="0">
            <a:schemeClr val="dk1"/>
          </a:effectRef>
          <a:fontRef idx="minor">
            <a:schemeClr val="tx1"/>
          </a:fontRef>
        </p:style>
      </p:cxnSp>
      <p:sp>
        <p:nvSpPr>
          <p:cNvPr id="131" name="文本框 130">
            <a:extLst>
              <a:ext uri="{FF2B5EF4-FFF2-40B4-BE49-F238E27FC236}">
                <a16:creationId xmlns:a16="http://schemas.microsoft.com/office/drawing/2014/main" id="{21AFB2DD-2A01-4E11-B47D-94D693BB6A61}"/>
              </a:ext>
            </a:extLst>
          </p:cNvPr>
          <p:cNvSpPr txBox="1"/>
          <p:nvPr/>
        </p:nvSpPr>
        <p:spPr>
          <a:xfrm>
            <a:off x="5879798" y="1267247"/>
            <a:ext cx="541173" cy="584775"/>
          </a:xfrm>
          <a:prstGeom prst="rect">
            <a:avLst/>
          </a:prstGeom>
          <a:noFill/>
        </p:spPr>
        <p:txBody>
          <a:bodyPr wrap="square" rtlCol="0">
            <a:spAutoFit/>
          </a:bodyPr>
          <a:lstStyle/>
          <a:p>
            <a:r>
              <a:rPr lang="en-US" altLang="zh-CN" sz="3200" i="1" dirty="0">
                <a:solidFill>
                  <a:schemeClr val="tx1"/>
                </a:solidFill>
                <a:latin typeface="Times New Roman" panose="02020603050405020304" pitchFamily="18" charset="0"/>
                <a:cs typeface="Times New Roman" panose="02020603050405020304" pitchFamily="18" charset="0"/>
              </a:rPr>
              <a:t>u</a:t>
            </a:r>
            <a:r>
              <a:rPr lang="en-US" altLang="zh-CN" sz="1467" i="1" dirty="0">
                <a:solidFill>
                  <a:schemeClr val="tx1"/>
                </a:solidFill>
                <a:latin typeface="Times New Roman" panose="02020603050405020304" pitchFamily="18" charset="0"/>
                <a:cs typeface="Times New Roman" panose="02020603050405020304" pitchFamily="18" charset="0"/>
              </a:rPr>
              <a:t>0</a:t>
            </a:r>
            <a:endParaRPr lang="zh-CN" altLang="en-US" sz="3200" i="1" dirty="0">
              <a:solidFill>
                <a:schemeClr val="tx1"/>
              </a:solidFill>
              <a:latin typeface="Times New Roman" panose="02020603050405020304" pitchFamily="18" charset="0"/>
              <a:cs typeface="Times New Roman" panose="02020603050405020304" pitchFamily="18" charset="0"/>
            </a:endParaRPr>
          </a:p>
        </p:txBody>
      </p:sp>
      <p:sp>
        <p:nvSpPr>
          <p:cNvPr id="132" name="文本框 131">
            <a:extLst>
              <a:ext uri="{FF2B5EF4-FFF2-40B4-BE49-F238E27FC236}">
                <a16:creationId xmlns:a16="http://schemas.microsoft.com/office/drawing/2014/main" id="{036D2E1F-E444-44EF-B026-C4DC380461AB}"/>
              </a:ext>
            </a:extLst>
          </p:cNvPr>
          <p:cNvSpPr txBox="1"/>
          <p:nvPr/>
        </p:nvSpPr>
        <p:spPr>
          <a:xfrm>
            <a:off x="7319957" y="1267247"/>
            <a:ext cx="672075" cy="584775"/>
          </a:xfrm>
          <a:prstGeom prst="rect">
            <a:avLst/>
          </a:prstGeom>
          <a:noFill/>
        </p:spPr>
        <p:txBody>
          <a:bodyPr wrap="square" rtlCol="0">
            <a:spAutoFit/>
          </a:bodyPr>
          <a:lstStyle/>
          <a:p>
            <a:r>
              <a:rPr lang="en-US" altLang="zh-CN" sz="3200" i="1" dirty="0">
                <a:solidFill>
                  <a:schemeClr val="tx1"/>
                </a:solidFill>
                <a:latin typeface="Times New Roman" panose="02020603050405020304" pitchFamily="18" charset="0"/>
                <a:cs typeface="Times New Roman" panose="02020603050405020304" pitchFamily="18" charset="0"/>
              </a:rPr>
              <a:t>u</a:t>
            </a:r>
            <a:r>
              <a:rPr lang="en-US" altLang="zh-CN" sz="1467" i="1" dirty="0">
                <a:solidFill>
                  <a:schemeClr val="tx1"/>
                </a:solidFill>
                <a:latin typeface="Times New Roman" panose="02020603050405020304" pitchFamily="18" charset="0"/>
                <a:cs typeface="Times New Roman" panose="02020603050405020304" pitchFamily="18" charset="0"/>
              </a:rPr>
              <a:t>1</a:t>
            </a:r>
            <a:endParaRPr lang="zh-CN" altLang="en-US" sz="3200" i="1" dirty="0">
              <a:solidFill>
                <a:schemeClr val="tx1"/>
              </a:solidFill>
              <a:latin typeface="Times New Roman" panose="02020603050405020304" pitchFamily="18" charset="0"/>
              <a:cs typeface="Times New Roman" panose="02020603050405020304" pitchFamily="18" charset="0"/>
            </a:endParaRPr>
          </a:p>
        </p:txBody>
      </p:sp>
      <p:sp>
        <p:nvSpPr>
          <p:cNvPr id="133" name="文本框 132">
            <a:extLst>
              <a:ext uri="{FF2B5EF4-FFF2-40B4-BE49-F238E27FC236}">
                <a16:creationId xmlns:a16="http://schemas.microsoft.com/office/drawing/2014/main" id="{C8419E20-6554-49F7-B041-F20A365DC2EE}"/>
              </a:ext>
            </a:extLst>
          </p:cNvPr>
          <p:cNvSpPr txBox="1"/>
          <p:nvPr/>
        </p:nvSpPr>
        <p:spPr>
          <a:xfrm>
            <a:off x="8760117" y="1267247"/>
            <a:ext cx="576064" cy="584775"/>
          </a:xfrm>
          <a:prstGeom prst="rect">
            <a:avLst/>
          </a:prstGeom>
          <a:noFill/>
        </p:spPr>
        <p:txBody>
          <a:bodyPr wrap="square" rtlCol="0">
            <a:spAutoFit/>
          </a:bodyPr>
          <a:lstStyle/>
          <a:p>
            <a:r>
              <a:rPr lang="en-US" altLang="zh-CN" sz="3200" i="1" dirty="0">
                <a:solidFill>
                  <a:schemeClr val="tx1"/>
                </a:solidFill>
                <a:latin typeface="Times New Roman" panose="02020603050405020304" pitchFamily="18" charset="0"/>
                <a:cs typeface="Times New Roman" panose="02020603050405020304" pitchFamily="18" charset="0"/>
              </a:rPr>
              <a:t>u</a:t>
            </a:r>
            <a:r>
              <a:rPr lang="en-US" altLang="zh-CN" sz="1467" i="1" dirty="0">
                <a:solidFill>
                  <a:schemeClr val="tx1"/>
                </a:solidFill>
                <a:latin typeface="Times New Roman" panose="02020603050405020304" pitchFamily="18" charset="0"/>
                <a:cs typeface="Times New Roman" panose="02020603050405020304" pitchFamily="18" charset="0"/>
              </a:rPr>
              <a:t>2</a:t>
            </a:r>
            <a:endParaRPr lang="zh-CN" altLang="en-US" sz="3200" i="1" dirty="0">
              <a:solidFill>
                <a:schemeClr val="tx1"/>
              </a:solidFill>
              <a:latin typeface="Times New Roman" panose="02020603050405020304" pitchFamily="18" charset="0"/>
              <a:cs typeface="Times New Roman" panose="02020603050405020304" pitchFamily="18" charset="0"/>
            </a:endParaRPr>
          </a:p>
        </p:txBody>
      </p:sp>
      <p:sp>
        <p:nvSpPr>
          <p:cNvPr id="134" name="文本框 133">
            <a:extLst>
              <a:ext uri="{FF2B5EF4-FFF2-40B4-BE49-F238E27FC236}">
                <a16:creationId xmlns:a16="http://schemas.microsoft.com/office/drawing/2014/main" id="{27B24CFE-1BB2-4562-B248-50F342EEDB14}"/>
              </a:ext>
            </a:extLst>
          </p:cNvPr>
          <p:cNvSpPr txBox="1"/>
          <p:nvPr/>
        </p:nvSpPr>
        <p:spPr>
          <a:xfrm>
            <a:off x="10104267" y="1267247"/>
            <a:ext cx="541173" cy="584775"/>
          </a:xfrm>
          <a:prstGeom prst="rect">
            <a:avLst/>
          </a:prstGeom>
          <a:noFill/>
        </p:spPr>
        <p:txBody>
          <a:bodyPr wrap="square" rtlCol="0">
            <a:spAutoFit/>
          </a:bodyPr>
          <a:lstStyle/>
          <a:p>
            <a:r>
              <a:rPr lang="en-US" altLang="zh-CN" sz="3200" i="1" dirty="0">
                <a:solidFill>
                  <a:schemeClr val="tx1"/>
                </a:solidFill>
                <a:latin typeface="Times New Roman" panose="02020603050405020304" pitchFamily="18" charset="0"/>
                <a:cs typeface="Times New Roman" panose="02020603050405020304" pitchFamily="18" charset="0"/>
              </a:rPr>
              <a:t>u</a:t>
            </a:r>
            <a:r>
              <a:rPr lang="en-US" altLang="zh-CN" sz="1467" i="1" dirty="0">
                <a:solidFill>
                  <a:schemeClr val="tx1"/>
                </a:solidFill>
                <a:latin typeface="Times New Roman" panose="02020603050405020304" pitchFamily="18" charset="0"/>
                <a:cs typeface="Times New Roman" panose="02020603050405020304" pitchFamily="18" charset="0"/>
              </a:rPr>
              <a:t>3</a:t>
            </a:r>
            <a:endParaRPr lang="zh-CN" altLang="en-US" sz="3200" i="1" dirty="0">
              <a:solidFill>
                <a:schemeClr val="tx1"/>
              </a:solidFill>
              <a:latin typeface="Times New Roman" panose="02020603050405020304" pitchFamily="18" charset="0"/>
              <a:cs typeface="Times New Roman" panose="02020603050405020304" pitchFamily="18" charset="0"/>
            </a:endParaRPr>
          </a:p>
        </p:txBody>
      </p:sp>
      <p:sp>
        <p:nvSpPr>
          <p:cNvPr id="135" name="文本框 134">
            <a:extLst>
              <a:ext uri="{FF2B5EF4-FFF2-40B4-BE49-F238E27FC236}">
                <a16:creationId xmlns:a16="http://schemas.microsoft.com/office/drawing/2014/main" id="{CDCC87F1-FC1C-4567-8A7B-4DF395FACCC2}"/>
              </a:ext>
            </a:extLst>
          </p:cNvPr>
          <p:cNvSpPr txBox="1"/>
          <p:nvPr/>
        </p:nvSpPr>
        <p:spPr>
          <a:xfrm>
            <a:off x="5111712" y="4780153"/>
            <a:ext cx="517664" cy="584775"/>
          </a:xfrm>
          <a:prstGeom prst="rect">
            <a:avLst/>
          </a:prstGeom>
          <a:noFill/>
        </p:spPr>
        <p:txBody>
          <a:bodyPr wrap="square" rtlCol="0">
            <a:spAutoFit/>
          </a:bodyPr>
          <a:lstStyle/>
          <a:p>
            <a:r>
              <a:rPr lang="en-US" altLang="zh-CN" sz="3200" i="1" dirty="0">
                <a:solidFill>
                  <a:schemeClr val="tx1"/>
                </a:solidFill>
                <a:latin typeface="Times New Roman" panose="02020603050405020304" pitchFamily="18" charset="0"/>
                <a:cs typeface="Times New Roman" panose="02020603050405020304" pitchFamily="18" charset="0"/>
              </a:rPr>
              <a:t>v</a:t>
            </a:r>
            <a:r>
              <a:rPr lang="en-US" altLang="zh-CN" sz="1467" i="1" dirty="0">
                <a:solidFill>
                  <a:schemeClr val="tx1"/>
                </a:solidFill>
                <a:latin typeface="Times New Roman" panose="02020603050405020304" pitchFamily="18" charset="0"/>
                <a:cs typeface="Times New Roman" panose="02020603050405020304" pitchFamily="18" charset="0"/>
              </a:rPr>
              <a:t>0</a:t>
            </a:r>
            <a:endParaRPr lang="zh-CN" altLang="en-US" sz="3200" i="1" dirty="0">
              <a:solidFill>
                <a:schemeClr val="tx1"/>
              </a:solidFill>
              <a:latin typeface="Times New Roman" panose="02020603050405020304" pitchFamily="18" charset="0"/>
              <a:cs typeface="Times New Roman" panose="02020603050405020304" pitchFamily="18" charset="0"/>
            </a:endParaRPr>
          </a:p>
        </p:txBody>
      </p:sp>
      <p:sp>
        <p:nvSpPr>
          <p:cNvPr id="136" name="文本框 135">
            <a:extLst>
              <a:ext uri="{FF2B5EF4-FFF2-40B4-BE49-F238E27FC236}">
                <a16:creationId xmlns:a16="http://schemas.microsoft.com/office/drawing/2014/main" id="{7F8B6A58-23BF-4AAD-9401-6D0E2BF98F40}"/>
              </a:ext>
            </a:extLst>
          </p:cNvPr>
          <p:cNvSpPr txBox="1"/>
          <p:nvPr/>
        </p:nvSpPr>
        <p:spPr>
          <a:xfrm>
            <a:off x="6551872" y="4780153"/>
            <a:ext cx="517664" cy="584775"/>
          </a:xfrm>
          <a:prstGeom prst="rect">
            <a:avLst/>
          </a:prstGeom>
          <a:noFill/>
        </p:spPr>
        <p:txBody>
          <a:bodyPr wrap="square" rtlCol="0">
            <a:spAutoFit/>
          </a:bodyPr>
          <a:lstStyle/>
          <a:p>
            <a:r>
              <a:rPr lang="en-US" altLang="zh-CN" sz="3200" i="1" dirty="0">
                <a:solidFill>
                  <a:schemeClr val="tx1"/>
                </a:solidFill>
                <a:latin typeface="Times New Roman" panose="02020603050405020304" pitchFamily="18" charset="0"/>
                <a:cs typeface="Times New Roman" panose="02020603050405020304" pitchFamily="18" charset="0"/>
              </a:rPr>
              <a:t>v</a:t>
            </a:r>
            <a:r>
              <a:rPr lang="en-US" altLang="zh-CN" sz="1467" i="1" dirty="0">
                <a:solidFill>
                  <a:schemeClr val="tx1"/>
                </a:solidFill>
                <a:latin typeface="Times New Roman" panose="02020603050405020304" pitchFamily="18" charset="0"/>
                <a:cs typeface="Times New Roman" panose="02020603050405020304" pitchFamily="18" charset="0"/>
              </a:rPr>
              <a:t>1</a:t>
            </a:r>
            <a:endParaRPr lang="zh-CN" altLang="en-US" sz="3200" i="1" dirty="0">
              <a:solidFill>
                <a:schemeClr val="tx1"/>
              </a:solidFill>
              <a:latin typeface="Times New Roman" panose="02020603050405020304" pitchFamily="18" charset="0"/>
              <a:cs typeface="Times New Roman" panose="02020603050405020304" pitchFamily="18" charset="0"/>
            </a:endParaRPr>
          </a:p>
        </p:txBody>
      </p:sp>
      <p:sp>
        <p:nvSpPr>
          <p:cNvPr id="137" name="文本框 136">
            <a:extLst>
              <a:ext uri="{FF2B5EF4-FFF2-40B4-BE49-F238E27FC236}">
                <a16:creationId xmlns:a16="http://schemas.microsoft.com/office/drawing/2014/main" id="{A0D8BCB1-0FB7-446F-826B-0B137F3AB375}"/>
              </a:ext>
            </a:extLst>
          </p:cNvPr>
          <p:cNvSpPr txBox="1"/>
          <p:nvPr/>
        </p:nvSpPr>
        <p:spPr>
          <a:xfrm>
            <a:off x="7992032" y="4780153"/>
            <a:ext cx="517664" cy="584775"/>
          </a:xfrm>
          <a:prstGeom prst="rect">
            <a:avLst/>
          </a:prstGeom>
          <a:noFill/>
        </p:spPr>
        <p:txBody>
          <a:bodyPr wrap="square" rtlCol="0">
            <a:spAutoFit/>
          </a:bodyPr>
          <a:lstStyle/>
          <a:p>
            <a:r>
              <a:rPr lang="en-US" altLang="zh-CN" sz="3200" i="1" dirty="0">
                <a:solidFill>
                  <a:schemeClr val="tx1"/>
                </a:solidFill>
                <a:latin typeface="Times New Roman" panose="02020603050405020304" pitchFamily="18" charset="0"/>
                <a:cs typeface="Times New Roman" panose="02020603050405020304" pitchFamily="18" charset="0"/>
              </a:rPr>
              <a:t>v</a:t>
            </a:r>
            <a:r>
              <a:rPr lang="en-US" altLang="zh-CN" sz="1467" i="1" dirty="0">
                <a:solidFill>
                  <a:schemeClr val="tx1"/>
                </a:solidFill>
                <a:latin typeface="Times New Roman" panose="02020603050405020304" pitchFamily="18" charset="0"/>
                <a:cs typeface="Times New Roman" panose="02020603050405020304" pitchFamily="18" charset="0"/>
              </a:rPr>
              <a:t>2</a:t>
            </a:r>
            <a:endParaRPr lang="zh-CN" altLang="en-US" sz="3200" i="1" dirty="0">
              <a:solidFill>
                <a:schemeClr val="tx1"/>
              </a:solidFill>
              <a:latin typeface="Times New Roman" panose="02020603050405020304" pitchFamily="18" charset="0"/>
              <a:cs typeface="Times New Roman" panose="02020603050405020304" pitchFamily="18" charset="0"/>
            </a:endParaRPr>
          </a:p>
        </p:txBody>
      </p:sp>
      <p:sp>
        <p:nvSpPr>
          <p:cNvPr id="138" name="文本框 137">
            <a:extLst>
              <a:ext uri="{FF2B5EF4-FFF2-40B4-BE49-F238E27FC236}">
                <a16:creationId xmlns:a16="http://schemas.microsoft.com/office/drawing/2014/main" id="{805A7349-D62F-47AF-A646-2018C5F38B16}"/>
              </a:ext>
            </a:extLst>
          </p:cNvPr>
          <p:cNvSpPr txBox="1"/>
          <p:nvPr/>
        </p:nvSpPr>
        <p:spPr>
          <a:xfrm>
            <a:off x="9432192" y="4780153"/>
            <a:ext cx="517664" cy="584775"/>
          </a:xfrm>
          <a:prstGeom prst="rect">
            <a:avLst/>
          </a:prstGeom>
          <a:noFill/>
        </p:spPr>
        <p:txBody>
          <a:bodyPr wrap="square" rtlCol="0">
            <a:spAutoFit/>
          </a:bodyPr>
          <a:lstStyle/>
          <a:p>
            <a:r>
              <a:rPr lang="en-US" altLang="zh-CN" sz="3200" i="1" dirty="0">
                <a:solidFill>
                  <a:schemeClr val="tx1"/>
                </a:solidFill>
                <a:latin typeface="Times New Roman" panose="02020603050405020304" pitchFamily="18" charset="0"/>
                <a:cs typeface="Times New Roman" panose="02020603050405020304" pitchFamily="18" charset="0"/>
              </a:rPr>
              <a:t>v</a:t>
            </a:r>
            <a:r>
              <a:rPr lang="en-US" altLang="zh-CN" sz="1467" i="1" dirty="0">
                <a:solidFill>
                  <a:schemeClr val="tx1"/>
                </a:solidFill>
                <a:latin typeface="Times New Roman" panose="02020603050405020304" pitchFamily="18" charset="0"/>
                <a:cs typeface="Times New Roman" panose="02020603050405020304" pitchFamily="18" charset="0"/>
              </a:rPr>
              <a:t>3</a:t>
            </a:r>
            <a:endParaRPr lang="zh-CN" altLang="en-US" sz="3200" i="1" dirty="0">
              <a:solidFill>
                <a:schemeClr val="tx1"/>
              </a:solidFill>
              <a:latin typeface="Times New Roman" panose="02020603050405020304" pitchFamily="18" charset="0"/>
              <a:cs typeface="Times New Roman" panose="02020603050405020304" pitchFamily="18" charset="0"/>
            </a:endParaRPr>
          </a:p>
        </p:txBody>
      </p:sp>
      <p:sp>
        <p:nvSpPr>
          <p:cNvPr id="139" name="文本框 138">
            <a:extLst>
              <a:ext uri="{FF2B5EF4-FFF2-40B4-BE49-F238E27FC236}">
                <a16:creationId xmlns:a16="http://schemas.microsoft.com/office/drawing/2014/main" id="{910E092F-D6E0-4FF8-9BF8-A15E6E06520F}"/>
              </a:ext>
            </a:extLst>
          </p:cNvPr>
          <p:cNvSpPr txBox="1"/>
          <p:nvPr/>
        </p:nvSpPr>
        <p:spPr>
          <a:xfrm>
            <a:off x="10872352" y="4780153"/>
            <a:ext cx="517664" cy="584775"/>
          </a:xfrm>
          <a:prstGeom prst="rect">
            <a:avLst/>
          </a:prstGeom>
          <a:noFill/>
        </p:spPr>
        <p:txBody>
          <a:bodyPr wrap="square" rtlCol="0">
            <a:spAutoFit/>
          </a:bodyPr>
          <a:lstStyle/>
          <a:p>
            <a:r>
              <a:rPr lang="en-US" altLang="zh-CN" sz="3200" i="1" dirty="0">
                <a:solidFill>
                  <a:schemeClr val="tx1"/>
                </a:solidFill>
                <a:latin typeface="Times New Roman" panose="02020603050405020304" pitchFamily="18" charset="0"/>
                <a:cs typeface="Times New Roman" panose="02020603050405020304" pitchFamily="18" charset="0"/>
              </a:rPr>
              <a:t>v</a:t>
            </a:r>
            <a:r>
              <a:rPr lang="en-US" altLang="zh-CN" sz="1467" i="1" dirty="0">
                <a:solidFill>
                  <a:schemeClr val="tx1"/>
                </a:solidFill>
                <a:latin typeface="Times New Roman" panose="02020603050405020304" pitchFamily="18" charset="0"/>
                <a:cs typeface="Times New Roman" panose="02020603050405020304" pitchFamily="18" charset="0"/>
              </a:rPr>
              <a:t>4</a:t>
            </a:r>
            <a:endParaRPr lang="zh-CN" altLang="en-US" sz="3200" i="1" dirty="0">
              <a:solidFill>
                <a:schemeClr val="tx1"/>
              </a:solidFill>
              <a:latin typeface="Times New Roman" panose="02020603050405020304" pitchFamily="18" charset="0"/>
              <a:cs typeface="Times New Roman" panose="02020603050405020304" pitchFamily="18" charset="0"/>
            </a:endParaRPr>
          </a:p>
        </p:txBody>
      </p:sp>
      <p:pic>
        <p:nvPicPr>
          <p:cNvPr id="6" name="图片 5">
            <a:extLst>
              <a:ext uri="{FF2B5EF4-FFF2-40B4-BE49-F238E27FC236}">
                <a16:creationId xmlns:a16="http://schemas.microsoft.com/office/drawing/2014/main" id="{A10986C3-C581-4507-B33B-5BB075E3EA88}"/>
              </a:ext>
            </a:extLst>
          </p:cNvPr>
          <p:cNvPicPr>
            <a:picLocks noChangeAspect="1"/>
          </p:cNvPicPr>
          <p:nvPr/>
        </p:nvPicPr>
        <p:blipFill>
          <a:blip r:embed="rId8"/>
          <a:stretch>
            <a:fillRect/>
          </a:stretch>
        </p:blipFill>
        <p:spPr>
          <a:xfrm>
            <a:off x="1" y="1595299"/>
            <a:ext cx="4738777" cy="1882447"/>
          </a:xfrm>
          <a:prstGeom prst="rect">
            <a:avLst/>
          </a:prstGeom>
        </p:spPr>
      </p:pic>
      <p:sp>
        <p:nvSpPr>
          <p:cNvPr id="61" name="矩形 60">
            <a:extLst>
              <a:ext uri="{FF2B5EF4-FFF2-40B4-BE49-F238E27FC236}">
                <a16:creationId xmlns:a16="http://schemas.microsoft.com/office/drawing/2014/main" id="{BEED0B7E-A83E-4F13-9A1F-5E94A070AEF8}"/>
              </a:ext>
            </a:extLst>
          </p:cNvPr>
          <p:cNvSpPr/>
          <p:nvPr/>
        </p:nvSpPr>
        <p:spPr>
          <a:xfrm>
            <a:off x="5887581" y="5635377"/>
            <a:ext cx="1876193" cy="502766"/>
          </a:xfrm>
          <a:prstGeom prst="rect">
            <a:avLst/>
          </a:prstGeom>
        </p:spPr>
        <p:txBody>
          <a:bodyPr wrap="square">
            <a:spAutoFit/>
          </a:bodyPr>
          <a:lstStyle/>
          <a:p>
            <a:r>
              <a:rPr lang="en-US" altLang="zh-CN" sz="2667" i="1" dirty="0">
                <a:latin typeface="+mj-lt"/>
              </a:rPr>
              <a:t> c(</a:t>
            </a:r>
            <a:r>
              <a:rPr lang="en-US" altLang="zh-CN" sz="2667" i="1" dirty="0">
                <a:solidFill>
                  <a:schemeClr val="tx1"/>
                </a:solidFill>
                <a:latin typeface="+mj-lt"/>
                <a:cs typeface="Times New Roman" panose="02020603050405020304" pitchFamily="18" charset="0"/>
              </a:rPr>
              <a:t>v</a:t>
            </a:r>
            <a:r>
              <a:rPr lang="en-US" altLang="zh-CN" sz="1400" i="1" dirty="0">
                <a:solidFill>
                  <a:schemeClr val="tx1"/>
                </a:solidFill>
                <a:latin typeface="+mj-lt"/>
                <a:cs typeface="Times New Roman" panose="02020603050405020304" pitchFamily="18" charset="0"/>
              </a:rPr>
              <a:t>0</a:t>
            </a:r>
            <a:r>
              <a:rPr lang="en-US" altLang="zh-CN" sz="2667" i="1" dirty="0">
                <a:solidFill>
                  <a:schemeClr val="tx1"/>
                </a:solidFill>
                <a:latin typeface="+mj-lt"/>
                <a:cs typeface="Times New Roman" panose="02020603050405020304" pitchFamily="18" charset="0"/>
              </a:rPr>
              <a:t>,v</a:t>
            </a:r>
            <a:r>
              <a:rPr lang="en-US" altLang="zh-CN" sz="1400" i="1" dirty="0">
                <a:solidFill>
                  <a:schemeClr val="tx1"/>
                </a:solidFill>
                <a:latin typeface="+mj-lt"/>
                <a:cs typeface="Times New Roman" panose="02020603050405020304" pitchFamily="18" charset="0"/>
              </a:rPr>
              <a:t>1</a:t>
            </a:r>
            <a:r>
              <a:rPr lang="en-US" altLang="zh-CN" sz="2667" i="1" dirty="0">
                <a:solidFill>
                  <a:schemeClr val="tx1"/>
                </a:solidFill>
                <a:latin typeface="+mj-lt"/>
                <a:cs typeface="Times New Roman" panose="02020603050405020304" pitchFamily="18" charset="0"/>
              </a:rPr>
              <a:t>)</a:t>
            </a:r>
            <a:r>
              <a:rPr lang="en-US" altLang="zh-CN" sz="2667" i="1" dirty="0">
                <a:latin typeface="+mj-lt"/>
              </a:rPr>
              <a:t>= 3</a:t>
            </a:r>
            <a:endParaRPr lang="zh-CN" altLang="en-US" sz="2667" dirty="0">
              <a:latin typeface="+mj-lt"/>
            </a:endParaRPr>
          </a:p>
        </p:txBody>
      </p:sp>
      <p:sp>
        <p:nvSpPr>
          <p:cNvPr id="75" name="矩形 74">
            <a:extLst>
              <a:ext uri="{FF2B5EF4-FFF2-40B4-BE49-F238E27FC236}">
                <a16:creationId xmlns:a16="http://schemas.microsoft.com/office/drawing/2014/main" id="{D3CFEF58-25D8-4789-B546-833B2A3C0587}"/>
              </a:ext>
            </a:extLst>
          </p:cNvPr>
          <p:cNvSpPr/>
          <p:nvPr/>
        </p:nvSpPr>
        <p:spPr>
          <a:xfrm>
            <a:off x="80515" y="3603957"/>
            <a:ext cx="5152844" cy="3046988"/>
          </a:xfrm>
          <a:prstGeom prst="rect">
            <a:avLst/>
          </a:prstGeom>
        </p:spPr>
        <p:txBody>
          <a:bodyPr wrap="square">
            <a:spAutoFit/>
          </a:bodyPr>
          <a:lstStyle/>
          <a:p>
            <a:r>
              <a:rPr lang="en-US" altLang="zh-CN" sz="2400" dirty="0">
                <a:latin typeface="+mj-lt"/>
              </a:rPr>
              <a:t>BFC-IBS improves BFC-BS in two aspects: (1) pre choosing the layer of start-vertices to achieve a lower time complexity; (2) using a hash map to speed up the implementation.</a:t>
            </a:r>
          </a:p>
          <a:p>
            <a:r>
              <a:rPr lang="en-US" altLang="zh-CN" sz="2400" dirty="0">
                <a:latin typeface="+mj-lt"/>
              </a:rPr>
              <a:t>(3) avoid counting a butterfly twice (</a:t>
            </a:r>
            <a:r>
              <a:rPr lang="en-US" altLang="zh-CN" sz="2400" dirty="0"/>
              <a:t>process the wedge (u, v, w) only if w.id &gt; u.id)</a:t>
            </a:r>
            <a:endParaRPr lang="zh-CN" altLang="en-US" sz="2400" dirty="0">
              <a:latin typeface="+mj-lt"/>
            </a:endParaRPr>
          </a:p>
        </p:txBody>
      </p:sp>
    </p:spTree>
    <p:extLst>
      <p:ext uri="{BB962C8B-B14F-4D97-AF65-F5344CB8AC3E}">
        <p14:creationId xmlns:p14="http://schemas.microsoft.com/office/powerpoint/2010/main" val="840872140"/>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Shape 60"/>
          <p:cNvSpPr txBox="1">
            <a:spLocks noGrp="1"/>
          </p:cNvSpPr>
          <p:nvPr>
            <p:ph type="title"/>
          </p:nvPr>
        </p:nvSpPr>
        <p:spPr>
          <a:xfrm>
            <a:off x="415601" y="267634"/>
            <a:ext cx="11360799" cy="763599"/>
          </a:xfrm>
          <a:prstGeom prst="rect">
            <a:avLst/>
          </a:prstGeom>
        </p:spPr>
        <p:txBody>
          <a:bodyPr spcFirstLastPara="1" vert="horz" wrap="square" lIns="121900" tIns="121900" rIns="121900" bIns="121900" rtlCol="0" anchor="t" anchorCtr="0">
            <a:noAutofit/>
          </a:bodyPr>
          <a:lstStyle/>
          <a:p>
            <a:pPr lvl="0"/>
            <a:r>
              <a:rPr lang="en-US" altLang="zh-CN" dirty="0">
                <a:solidFill>
                  <a:srgbClr val="000000"/>
                </a:solidFill>
              </a:rPr>
              <a:t>State-of-the-art</a:t>
            </a:r>
            <a:endParaRPr lang="en" sz="3200" dirty="0"/>
          </a:p>
        </p:txBody>
      </p:sp>
      <p:pic>
        <p:nvPicPr>
          <p:cNvPr id="63" name="Shape 63"/>
          <p:cNvPicPr preferRelativeResize="0"/>
          <p:nvPr/>
        </p:nvPicPr>
        <p:blipFill>
          <a:blip r:embed="rId3">
            <a:alphaModFix/>
          </a:blip>
          <a:stretch>
            <a:fillRect/>
          </a:stretch>
        </p:blipFill>
        <p:spPr>
          <a:xfrm>
            <a:off x="0" y="988416"/>
            <a:ext cx="12192000" cy="85632"/>
          </a:xfrm>
          <a:prstGeom prst="rect">
            <a:avLst/>
          </a:prstGeom>
          <a:noFill/>
          <a:ln>
            <a:noFill/>
          </a:ln>
        </p:spPr>
      </p:pic>
      <p:sp>
        <p:nvSpPr>
          <p:cNvPr id="2" name="灯片编号占位符 1">
            <a:extLst>
              <a:ext uri="{FF2B5EF4-FFF2-40B4-BE49-F238E27FC236}">
                <a16:creationId xmlns:a16="http://schemas.microsoft.com/office/drawing/2014/main" id="{23649304-612B-4044-93C3-362513A40634}"/>
              </a:ext>
            </a:extLst>
          </p:cNvPr>
          <p:cNvSpPr>
            <a:spLocks noGrp="1"/>
          </p:cNvSpPr>
          <p:nvPr>
            <p:ph type="sldNum" idx="12"/>
          </p:nvPr>
        </p:nvSpPr>
        <p:spPr/>
        <p:txBody>
          <a:bodyPr/>
          <a:lstStyle/>
          <a:p>
            <a:fld id="{00000000-1234-1234-1234-123412341234}" type="slidenum">
              <a:rPr lang="en" smtClean="0"/>
              <a:pPr/>
              <a:t>129</a:t>
            </a:fld>
            <a:endParaRPr lang="en"/>
          </a:p>
        </p:txBody>
      </p:sp>
      <p:sp>
        <p:nvSpPr>
          <p:cNvPr id="110" name="Shape 61">
            <a:extLst>
              <a:ext uri="{FF2B5EF4-FFF2-40B4-BE49-F238E27FC236}">
                <a16:creationId xmlns:a16="http://schemas.microsoft.com/office/drawing/2014/main" id="{DCDF20B3-0B18-44F0-BB88-4DD27D1CAFAB}"/>
              </a:ext>
            </a:extLst>
          </p:cNvPr>
          <p:cNvSpPr txBox="1">
            <a:spLocks noGrp="1"/>
          </p:cNvSpPr>
          <p:nvPr/>
        </p:nvSpPr>
        <p:spPr>
          <a:xfrm>
            <a:off x="149826" y="1013365"/>
            <a:ext cx="4209388" cy="1517051"/>
          </a:xfrm>
          <a:prstGeom prst="rect">
            <a:avLst/>
          </a:prstGeom>
          <a:noFill/>
          <a:ln>
            <a:noFill/>
          </a:ln>
        </p:spPr>
        <p:txBody>
          <a:bodyPr lIns="121900" tIns="121900" rIns="121900" bIns="121900" anchor="t"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1600"/>
              </a:spcAft>
              <a:buClr>
                <a:schemeClr val="dk2"/>
              </a:buClr>
              <a:buSzPct val="100000"/>
              <a:buNone/>
              <a:defRPr sz="1800" b="0" i="0" u="none" strike="noStrike" cap="none">
                <a:solidFill>
                  <a:schemeClr val="dk2"/>
                </a:solidFill>
                <a:latin typeface="Arial"/>
                <a:ea typeface="Arial"/>
                <a:cs typeface="Arial"/>
                <a:sym typeface="Arial"/>
                <a:rtl val="0"/>
              </a:defRPr>
            </a:lvl1pPr>
            <a:lvl2pPr marR="0" lvl="1"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rtl val="0"/>
              </a:defRPr>
            </a:lvl2pPr>
            <a:lvl3pPr marR="0" lvl="2"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rtl val="0"/>
              </a:defRPr>
            </a:lvl3pPr>
            <a:lvl4pPr marR="0" lvl="3"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rtl val="0"/>
              </a:defRPr>
            </a:lvl4pPr>
            <a:lvl5pPr marR="0" lvl="4"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rtl val="0"/>
              </a:defRPr>
            </a:lvl5pPr>
            <a:lvl6pPr marR="0" lvl="5"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rtl val="0"/>
              </a:defRPr>
            </a:lvl6pPr>
            <a:lvl7pPr marR="0" lvl="6"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rtl val="0"/>
              </a:defRPr>
            </a:lvl7pPr>
            <a:lvl8pPr marR="0" lvl="7"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rtl val="0"/>
              </a:defRPr>
            </a:lvl8pPr>
            <a:lvl9pPr marR="0" lvl="8"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rtl val="0"/>
              </a:defRPr>
            </a:lvl9pPr>
          </a:lstStyle>
          <a:p>
            <a:pPr marL="609585" indent="-507987">
              <a:buClr>
                <a:srgbClr val="000000"/>
              </a:buClr>
              <a:buSzPct val="120000"/>
              <a:buChar char="●"/>
            </a:pPr>
            <a:r>
              <a:rPr lang="en-US" altLang="zh-CN" sz="2400" kern="1200" dirty="0">
                <a:solidFill>
                  <a:schemeClr val="tx1"/>
                </a:solidFill>
              </a:rPr>
              <a:t>BFC-BS &amp; BFC-IBS</a:t>
            </a:r>
          </a:p>
        </p:txBody>
      </p:sp>
      <p:cxnSp>
        <p:nvCxnSpPr>
          <p:cNvPr id="49" name="直接连接符 48">
            <a:extLst>
              <a:ext uri="{FF2B5EF4-FFF2-40B4-BE49-F238E27FC236}">
                <a16:creationId xmlns:a16="http://schemas.microsoft.com/office/drawing/2014/main" id="{ED1D9B58-FB9C-46A3-916A-83BDC793305F}"/>
              </a:ext>
            </a:extLst>
          </p:cNvPr>
          <p:cNvCxnSpPr>
            <a:cxnSpLocks/>
            <a:stCxn id="125" idx="0"/>
            <a:endCxn id="122" idx="4"/>
          </p:cNvCxnSpPr>
          <p:nvPr/>
        </p:nvCxnSpPr>
        <p:spPr>
          <a:xfrm flipV="1">
            <a:off x="6828257" y="2926928"/>
            <a:ext cx="2179263" cy="1345573"/>
          </a:xfrm>
          <a:prstGeom prst="line">
            <a:avLst/>
          </a:prstGeom>
          <a:ln w="28575">
            <a:solidFill>
              <a:srgbClr val="FF0000"/>
            </a:solidFill>
          </a:ln>
        </p:spPr>
        <p:style>
          <a:lnRef idx="1">
            <a:schemeClr val="dk1"/>
          </a:lnRef>
          <a:fillRef idx="0">
            <a:schemeClr val="dk1"/>
          </a:fillRef>
          <a:effectRef idx="0">
            <a:schemeClr val="dk1"/>
          </a:effectRef>
          <a:fontRef idx="minor">
            <a:schemeClr val="tx1"/>
          </a:fontRef>
        </p:style>
      </p:cxnSp>
      <p:cxnSp>
        <p:nvCxnSpPr>
          <p:cNvPr id="50" name="直接连接符 49">
            <a:extLst>
              <a:ext uri="{FF2B5EF4-FFF2-40B4-BE49-F238E27FC236}">
                <a16:creationId xmlns:a16="http://schemas.microsoft.com/office/drawing/2014/main" id="{A5677AED-C739-4017-872F-C0616230E07B}"/>
              </a:ext>
            </a:extLst>
          </p:cNvPr>
          <p:cNvCxnSpPr>
            <a:cxnSpLocks/>
            <a:stCxn id="126" idx="7"/>
            <a:endCxn id="123" idx="4"/>
          </p:cNvCxnSpPr>
          <p:nvPr/>
        </p:nvCxnSpPr>
        <p:spPr>
          <a:xfrm flipV="1">
            <a:off x="8293713" y="2926929"/>
            <a:ext cx="2153807" cy="1354076"/>
          </a:xfrm>
          <a:prstGeom prst="line">
            <a:avLst/>
          </a:prstGeom>
          <a:ln w="11176">
            <a:solidFill>
              <a:srgbClr val="000000"/>
            </a:solidFill>
          </a:ln>
        </p:spPr>
        <p:style>
          <a:lnRef idx="1">
            <a:schemeClr val="dk1"/>
          </a:lnRef>
          <a:fillRef idx="0">
            <a:schemeClr val="dk1"/>
          </a:fillRef>
          <a:effectRef idx="0">
            <a:schemeClr val="dk1"/>
          </a:effectRef>
          <a:fontRef idx="minor">
            <a:schemeClr val="tx1"/>
          </a:fontRef>
        </p:style>
      </p:cxnSp>
      <p:cxnSp>
        <p:nvCxnSpPr>
          <p:cNvPr id="52" name="直接连接符 51">
            <a:extLst>
              <a:ext uri="{FF2B5EF4-FFF2-40B4-BE49-F238E27FC236}">
                <a16:creationId xmlns:a16="http://schemas.microsoft.com/office/drawing/2014/main" id="{9E585E1E-ADFC-48C5-8901-7A2AA7B1CA71}"/>
              </a:ext>
            </a:extLst>
          </p:cNvPr>
          <p:cNvCxnSpPr>
            <a:cxnSpLocks/>
            <a:stCxn id="128" idx="0"/>
            <a:endCxn id="123" idx="4"/>
          </p:cNvCxnSpPr>
          <p:nvPr/>
        </p:nvCxnSpPr>
        <p:spPr>
          <a:xfrm flipH="1" flipV="1">
            <a:off x="10447520" y="2926929"/>
            <a:ext cx="700737" cy="1343532"/>
          </a:xfrm>
          <a:prstGeom prst="line">
            <a:avLst/>
          </a:prstGeom>
          <a:ln w="11176">
            <a:solidFill>
              <a:srgbClr val="000000"/>
            </a:solidFill>
          </a:ln>
        </p:spPr>
        <p:style>
          <a:lnRef idx="1">
            <a:schemeClr val="dk1"/>
          </a:lnRef>
          <a:fillRef idx="0">
            <a:schemeClr val="dk1"/>
          </a:fillRef>
          <a:effectRef idx="0">
            <a:schemeClr val="dk1"/>
          </a:effectRef>
          <a:fontRef idx="minor">
            <a:schemeClr val="tx1"/>
          </a:fontRef>
        </p:style>
      </p:cxnSp>
      <p:cxnSp>
        <p:nvCxnSpPr>
          <p:cNvPr id="53" name="直接连接符 52">
            <a:extLst>
              <a:ext uri="{FF2B5EF4-FFF2-40B4-BE49-F238E27FC236}">
                <a16:creationId xmlns:a16="http://schemas.microsoft.com/office/drawing/2014/main" id="{841B6FD9-FEC2-4200-93BA-E2936CF411DE}"/>
              </a:ext>
            </a:extLst>
          </p:cNvPr>
          <p:cNvCxnSpPr>
            <a:cxnSpLocks/>
            <a:stCxn id="126" idx="7"/>
            <a:endCxn id="122" idx="4"/>
          </p:cNvCxnSpPr>
          <p:nvPr/>
        </p:nvCxnSpPr>
        <p:spPr>
          <a:xfrm flipV="1">
            <a:off x="8293713" y="2926929"/>
            <a:ext cx="713807" cy="1354076"/>
          </a:xfrm>
          <a:prstGeom prst="line">
            <a:avLst/>
          </a:prstGeom>
          <a:ln w="28575">
            <a:solidFill>
              <a:srgbClr val="FF0000"/>
            </a:solidFill>
          </a:ln>
        </p:spPr>
        <p:style>
          <a:lnRef idx="1">
            <a:schemeClr val="dk1"/>
          </a:lnRef>
          <a:fillRef idx="0">
            <a:schemeClr val="dk1"/>
          </a:fillRef>
          <a:effectRef idx="0">
            <a:schemeClr val="dk1"/>
          </a:effectRef>
          <a:fontRef idx="minor">
            <a:schemeClr val="tx1"/>
          </a:fontRef>
        </p:style>
      </p:cxnSp>
      <p:cxnSp>
        <p:nvCxnSpPr>
          <p:cNvPr id="54" name="直接连接符 53">
            <a:extLst>
              <a:ext uri="{FF2B5EF4-FFF2-40B4-BE49-F238E27FC236}">
                <a16:creationId xmlns:a16="http://schemas.microsoft.com/office/drawing/2014/main" id="{814FB401-F210-4E6A-850B-AEB04A460A6B}"/>
              </a:ext>
            </a:extLst>
          </p:cNvPr>
          <p:cNvCxnSpPr>
            <a:cxnSpLocks/>
            <a:stCxn id="124" idx="0"/>
            <a:endCxn id="121" idx="4"/>
          </p:cNvCxnSpPr>
          <p:nvPr/>
        </p:nvCxnSpPr>
        <p:spPr>
          <a:xfrm flipV="1">
            <a:off x="5388257" y="2926929"/>
            <a:ext cx="2204719" cy="1343532"/>
          </a:xfrm>
          <a:prstGeom prst="line">
            <a:avLst/>
          </a:prstGeom>
          <a:ln w="28575">
            <a:solidFill>
              <a:srgbClr val="FF0000"/>
            </a:solidFill>
          </a:ln>
        </p:spPr>
        <p:style>
          <a:lnRef idx="1">
            <a:schemeClr val="dk1"/>
          </a:lnRef>
          <a:fillRef idx="0">
            <a:schemeClr val="dk1"/>
          </a:fillRef>
          <a:effectRef idx="0">
            <a:schemeClr val="dk1"/>
          </a:effectRef>
          <a:fontRef idx="minor">
            <a:schemeClr val="tx1"/>
          </a:fontRef>
        </p:style>
      </p:cxnSp>
      <p:cxnSp>
        <p:nvCxnSpPr>
          <p:cNvPr id="55" name="直接连接符 54">
            <a:extLst>
              <a:ext uri="{FF2B5EF4-FFF2-40B4-BE49-F238E27FC236}">
                <a16:creationId xmlns:a16="http://schemas.microsoft.com/office/drawing/2014/main" id="{091BAE27-424C-4E56-AEE5-865765D419C9}"/>
              </a:ext>
            </a:extLst>
          </p:cNvPr>
          <p:cNvCxnSpPr>
            <a:cxnSpLocks/>
            <a:stCxn id="124" idx="0"/>
            <a:endCxn id="120" idx="4"/>
          </p:cNvCxnSpPr>
          <p:nvPr/>
        </p:nvCxnSpPr>
        <p:spPr>
          <a:xfrm flipV="1">
            <a:off x="5388257" y="2926929"/>
            <a:ext cx="739263" cy="1343532"/>
          </a:xfrm>
          <a:prstGeom prst="line">
            <a:avLst/>
          </a:prstGeom>
          <a:ln w="28575">
            <a:solidFill>
              <a:srgbClr val="FF0000"/>
            </a:solidFill>
          </a:ln>
        </p:spPr>
        <p:style>
          <a:lnRef idx="1">
            <a:schemeClr val="dk1"/>
          </a:lnRef>
          <a:fillRef idx="0">
            <a:schemeClr val="dk1"/>
          </a:fillRef>
          <a:effectRef idx="0">
            <a:schemeClr val="dk1"/>
          </a:effectRef>
          <a:fontRef idx="minor">
            <a:schemeClr val="tx1"/>
          </a:fontRef>
        </p:style>
      </p:cxnSp>
      <p:cxnSp>
        <p:nvCxnSpPr>
          <p:cNvPr id="56" name="直接连接符 55">
            <a:extLst>
              <a:ext uri="{FF2B5EF4-FFF2-40B4-BE49-F238E27FC236}">
                <a16:creationId xmlns:a16="http://schemas.microsoft.com/office/drawing/2014/main" id="{0F32B56E-FA70-4EA2-B2F9-9E39924588ED}"/>
              </a:ext>
            </a:extLst>
          </p:cNvPr>
          <p:cNvCxnSpPr>
            <a:cxnSpLocks/>
            <a:stCxn id="127" idx="5"/>
            <a:endCxn id="122" idx="4"/>
          </p:cNvCxnSpPr>
          <p:nvPr/>
        </p:nvCxnSpPr>
        <p:spPr>
          <a:xfrm flipH="1" flipV="1">
            <a:off x="9007520" y="2926929"/>
            <a:ext cx="726193" cy="1406052"/>
          </a:xfrm>
          <a:prstGeom prst="line">
            <a:avLst/>
          </a:prstGeom>
          <a:ln w="11176">
            <a:solidFill>
              <a:srgbClr val="000000"/>
            </a:solidFill>
          </a:ln>
        </p:spPr>
        <p:style>
          <a:lnRef idx="1">
            <a:schemeClr val="dk1"/>
          </a:lnRef>
          <a:fillRef idx="0">
            <a:schemeClr val="dk1"/>
          </a:fillRef>
          <a:effectRef idx="0">
            <a:schemeClr val="dk1"/>
          </a:effectRef>
          <a:fontRef idx="minor">
            <a:schemeClr val="tx1"/>
          </a:fontRef>
        </p:style>
      </p:cxnSp>
      <p:cxnSp>
        <p:nvCxnSpPr>
          <p:cNvPr id="57" name="直接连接符 56">
            <a:extLst>
              <a:ext uri="{FF2B5EF4-FFF2-40B4-BE49-F238E27FC236}">
                <a16:creationId xmlns:a16="http://schemas.microsoft.com/office/drawing/2014/main" id="{00E7AC56-0CF3-4F49-9FB6-E337B52D2C9B}"/>
              </a:ext>
            </a:extLst>
          </p:cNvPr>
          <p:cNvCxnSpPr>
            <a:cxnSpLocks/>
            <a:stCxn id="125" idx="0"/>
            <a:endCxn id="120" idx="4"/>
          </p:cNvCxnSpPr>
          <p:nvPr/>
        </p:nvCxnSpPr>
        <p:spPr>
          <a:xfrm flipH="1" flipV="1">
            <a:off x="6127520" y="2926928"/>
            <a:ext cx="700737" cy="1345573"/>
          </a:xfrm>
          <a:prstGeom prst="line">
            <a:avLst/>
          </a:prstGeom>
          <a:ln w="28575">
            <a:solidFill>
              <a:srgbClr val="FF0000"/>
            </a:solidFill>
          </a:ln>
        </p:spPr>
        <p:style>
          <a:lnRef idx="1">
            <a:schemeClr val="dk1"/>
          </a:lnRef>
          <a:fillRef idx="0">
            <a:schemeClr val="dk1"/>
          </a:fillRef>
          <a:effectRef idx="0">
            <a:schemeClr val="dk1"/>
          </a:effectRef>
          <a:fontRef idx="minor">
            <a:schemeClr val="tx1"/>
          </a:fontRef>
        </p:style>
      </p:cxnSp>
      <p:cxnSp>
        <p:nvCxnSpPr>
          <p:cNvPr id="58" name="直接连接符 57">
            <a:extLst>
              <a:ext uri="{FF2B5EF4-FFF2-40B4-BE49-F238E27FC236}">
                <a16:creationId xmlns:a16="http://schemas.microsoft.com/office/drawing/2014/main" id="{AA8D22E3-379E-4F71-AE81-06F7F0B4BFF3}"/>
              </a:ext>
            </a:extLst>
          </p:cNvPr>
          <p:cNvCxnSpPr>
            <a:cxnSpLocks/>
            <a:stCxn id="125" idx="0"/>
            <a:endCxn id="121" idx="4"/>
          </p:cNvCxnSpPr>
          <p:nvPr/>
        </p:nvCxnSpPr>
        <p:spPr>
          <a:xfrm flipV="1">
            <a:off x="6828257" y="2926928"/>
            <a:ext cx="764719" cy="1345573"/>
          </a:xfrm>
          <a:prstGeom prst="line">
            <a:avLst/>
          </a:prstGeom>
          <a:ln w="28575">
            <a:solidFill>
              <a:srgbClr val="FF0000"/>
            </a:solidFill>
          </a:ln>
        </p:spPr>
        <p:style>
          <a:lnRef idx="1">
            <a:schemeClr val="dk1"/>
          </a:lnRef>
          <a:fillRef idx="0">
            <a:schemeClr val="dk1"/>
          </a:fillRef>
          <a:effectRef idx="0">
            <a:schemeClr val="dk1"/>
          </a:effectRef>
          <a:fontRef idx="minor">
            <a:schemeClr val="tx1"/>
          </a:fontRef>
        </p:style>
      </p:cxnSp>
      <p:cxnSp>
        <p:nvCxnSpPr>
          <p:cNvPr id="59" name="直接连接符 58">
            <a:extLst>
              <a:ext uri="{FF2B5EF4-FFF2-40B4-BE49-F238E27FC236}">
                <a16:creationId xmlns:a16="http://schemas.microsoft.com/office/drawing/2014/main" id="{E0CAE791-00AD-4065-9EC7-C295F2AEF364}"/>
              </a:ext>
            </a:extLst>
          </p:cNvPr>
          <p:cNvCxnSpPr>
            <a:cxnSpLocks/>
            <a:stCxn id="124" idx="7"/>
            <a:endCxn id="122" idx="4"/>
          </p:cNvCxnSpPr>
          <p:nvPr/>
        </p:nvCxnSpPr>
        <p:spPr>
          <a:xfrm flipV="1">
            <a:off x="5413713" y="2926929"/>
            <a:ext cx="3593807" cy="1354076"/>
          </a:xfrm>
          <a:prstGeom prst="line">
            <a:avLst/>
          </a:prstGeom>
          <a:ln w="28575">
            <a:solidFill>
              <a:srgbClr val="FF0000"/>
            </a:solidFill>
          </a:ln>
        </p:spPr>
        <p:style>
          <a:lnRef idx="1">
            <a:schemeClr val="dk1"/>
          </a:lnRef>
          <a:fillRef idx="0">
            <a:schemeClr val="dk1"/>
          </a:fillRef>
          <a:effectRef idx="0">
            <a:schemeClr val="dk1"/>
          </a:effectRef>
          <a:fontRef idx="minor">
            <a:schemeClr val="tx1"/>
          </a:fontRef>
        </p:style>
      </p:cxnSp>
      <p:pic>
        <p:nvPicPr>
          <p:cNvPr id="62" name="图形 124">
            <a:extLst>
              <a:ext uri="{FF2B5EF4-FFF2-40B4-BE49-F238E27FC236}">
                <a16:creationId xmlns:a16="http://schemas.microsoft.com/office/drawing/2014/main" id="{248D583F-C369-4C41-8C09-5F32E0B9BD3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822752" y="2152769"/>
            <a:ext cx="627048" cy="623928"/>
          </a:xfrm>
          <a:prstGeom prst="rect">
            <a:avLst/>
          </a:prstGeom>
        </p:spPr>
      </p:pic>
      <p:pic>
        <p:nvPicPr>
          <p:cNvPr id="66" name="图形 65">
            <a:extLst>
              <a:ext uri="{FF2B5EF4-FFF2-40B4-BE49-F238E27FC236}">
                <a16:creationId xmlns:a16="http://schemas.microsoft.com/office/drawing/2014/main" id="{99FE1392-DC33-423F-B9C3-58A8B3CFADF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137299" y="4433435"/>
            <a:ext cx="501915" cy="501915"/>
          </a:xfrm>
          <a:prstGeom prst="rect">
            <a:avLst/>
          </a:prstGeom>
        </p:spPr>
      </p:pic>
      <p:sp>
        <p:nvSpPr>
          <p:cNvPr id="67" name="文本框 66">
            <a:extLst>
              <a:ext uri="{FF2B5EF4-FFF2-40B4-BE49-F238E27FC236}">
                <a16:creationId xmlns:a16="http://schemas.microsoft.com/office/drawing/2014/main" id="{BF65E4C6-42E2-4C11-8553-A0592388CAF3}"/>
              </a:ext>
            </a:extLst>
          </p:cNvPr>
          <p:cNvSpPr txBox="1"/>
          <p:nvPr/>
        </p:nvSpPr>
        <p:spPr>
          <a:xfrm>
            <a:off x="5495755" y="1651290"/>
            <a:ext cx="1286704" cy="461665"/>
          </a:xfrm>
          <a:prstGeom prst="rect">
            <a:avLst/>
          </a:prstGeom>
          <a:noFill/>
          <a:ln>
            <a:noFill/>
          </a:ln>
        </p:spPr>
        <p:txBody>
          <a:bodyPr wrap="square" rtlCol="0">
            <a:spAutoFit/>
          </a:bodyPr>
          <a:lstStyle/>
          <a:p>
            <a:pPr algn="ctr"/>
            <a:r>
              <a:rPr lang="en-US" altLang="zh-CN" sz="2400" dirty="0">
                <a:solidFill>
                  <a:schemeClr val="tx1"/>
                </a:solidFill>
                <a:latin typeface="Times New Roman" panose="02020603050405020304" pitchFamily="18" charset="0"/>
                <a:cs typeface="Times New Roman" panose="02020603050405020304" pitchFamily="18" charset="0"/>
              </a:rPr>
              <a:t>(Adam)</a:t>
            </a:r>
            <a:endParaRPr lang="zh-CN" altLang="en-US" sz="1200" dirty="0">
              <a:solidFill>
                <a:schemeClr val="tx1"/>
              </a:solidFill>
              <a:latin typeface="Times New Roman" panose="02020603050405020304" pitchFamily="18" charset="0"/>
              <a:cs typeface="Times New Roman" panose="02020603050405020304" pitchFamily="18" charset="0"/>
            </a:endParaRPr>
          </a:p>
        </p:txBody>
      </p:sp>
      <p:sp>
        <p:nvSpPr>
          <p:cNvPr id="68" name="文本框 67">
            <a:extLst>
              <a:ext uri="{FF2B5EF4-FFF2-40B4-BE49-F238E27FC236}">
                <a16:creationId xmlns:a16="http://schemas.microsoft.com/office/drawing/2014/main" id="{CB7DB292-828C-4A8D-9406-B069487953D8}"/>
              </a:ext>
            </a:extLst>
          </p:cNvPr>
          <p:cNvSpPr txBox="1"/>
          <p:nvPr/>
        </p:nvSpPr>
        <p:spPr>
          <a:xfrm>
            <a:off x="7031925" y="1651290"/>
            <a:ext cx="1152875" cy="461665"/>
          </a:xfrm>
          <a:prstGeom prst="rect">
            <a:avLst/>
          </a:prstGeom>
          <a:noFill/>
          <a:ln>
            <a:noFill/>
          </a:ln>
        </p:spPr>
        <p:txBody>
          <a:bodyPr wrap="square" rtlCol="0">
            <a:spAutoFit/>
          </a:bodyPr>
          <a:lstStyle/>
          <a:p>
            <a:pPr algn="ctr"/>
            <a:r>
              <a:rPr lang="en-US" altLang="zh-CN" sz="2400" dirty="0">
                <a:solidFill>
                  <a:schemeClr val="tx1"/>
                </a:solidFill>
                <a:latin typeface="Times New Roman" panose="02020603050405020304" pitchFamily="18" charset="0"/>
                <a:cs typeface="Times New Roman" panose="02020603050405020304" pitchFamily="18" charset="0"/>
              </a:rPr>
              <a:t>(Mark)</a:t>
            </a:r>
            <a:endParaRPr lang="en-US" altLang="zh-CN" sz="1200" dirty="0">
              <a:solidFill>
                <a:schemeClr val="tx1"/>
              </a:solidFill>
              <a:latin typeface="Times New Roman" panose="02020603050405020304" pitchFamily="18" charset="0"/>
              <a:cs typeface="Times New Roman" panose="02020603050405020304" pitchFamily="18" charset="0"/>
            </a:endParaRPr>
          </a:p>
        </p:txBody>
      </p:sp>
      <p:sp>
        <p:nvSpPr>
          <p:cNvPr id="69" name="文本框 68">
            <a:extLst>
              <a:ext uri="{FF2B5EF4-FFF2-40B4-BE49-F238E27FC236}">
                <a16:creationId xmlns:a16="http://schemas.microsoft.com/office/drawing/2014/main" id="{B264E7E0-2CE7-423D-B2DA-FD028E615B74}"/>
              </a:ext>
            </a:extLst>
          </p:cNvPr>
          <p:cNvSpPr txBox="1"/>
          <p:nvPr/>
        </p:nvSpPr>
        <p:spPr>
          <a:xfrm>
            <a:off x="8376076" y="1651290"/>
            <a:ext cx="1266017" cy="461665"/>
          </a:xfrm>
          <a:prstGeom prst="rect">
            <a:avLst/>
          </a:prstGeom>
          <a:noFill/>
          <a:ln>
            <a:noFill/>
          </a:ln>
        </p:spPr>
        <p:txBody>
          <a:bodyPr wrap="square" rtlCol="0">
            <a:spAutoFit/>
          </a:bodyPr>
          <a:lstStyle/>
          <a:p>
            <a:pPr algn="ctr"/>
            <a:r>
              <a:rPr lang="en-US" altLang="zh-CN" sz="2400" dirty="0">
                <a:solidFill>
                  <a:schemeClr val="tx1"/>
                </a:solidFill>
                <a:latin typeface="Times New Roman" panose="02020603050405020304" pitchFamily="18" charset="0"/>
                <a:cs typeface="Times New Roman" panose="02020603050405020304" pitchFamily="18" charset="0"/>
              </a:rPr>
              <a:t>(</a:t>
            </a:r>
            <a:r>
              <a:rPr lang="en-US" altLang="zh-CN" sz="2400" dirty="0" err="1">
                <a:solidFill>
                  <a:schemeClr val="tx1"/>
                </a:solidFill>
                <a:latin typeface="Times New Roman" panose="02020603050405020304" pitchFamily="18" charset="0"/>
                <a:cs typeface="Times New Roman" panose="02020603050405020304" pitchFamily="18" charset="0"/>
              </a:rPr>
              <a:t>Shego</a:t>
            </a:r>
            <a:r>
              <a:rPr lang="en-US" altLang="zh-CN" sz="2400" dirty="0">
                <a:solidFill>
                  <a:schemeClr val="tx1"/>
                </a:solidFill>
                <a:latin typeface="Times New Roman" panose="02020603050405020304" pitchFamily="18" charset="0"/>
                <a:cs typeface="Times New Roman" panose="02020603050405020304" pitchFamily="18" charset="0"/>
              </a:rPr>
              <a:t>)</a:t>
            </a:r>
            <a:endParaRPr lang="zh-CN" altLang="en-US" sz="1200" dirty="0">
              <a:solidFill>
                <a:schemeClr val="tx1"/>
              </a:solidFill>
              <a:latin typeface="Times New Roman" panose="02020603050405020304" pitchFamily="18" charset="0"/>
              <a:cs typeface="Times New Roman" panose="02020603050405020304" pitchFamily="18" charset="0"/>
            </a:endParaRPr>
          </a:p>
        </p:txBody>
      </p:sp>
      <p:sp>
        <p:nvSpPr>
          <p:cNvPr id="70" name="文本框 69">
            <a:extLst>
              <a:ext uri="{FF2B5EF4-FFF2-40B4-BE49-F238E27FC236}">
                <a16:creationId xmlns:a16="http://schemas.microsoft.com/office/drawing/2014/main" id="{E872B424-51BB-4D95-A4EE-4B34853E80A4}"/>
              </a:ext>
            </a:extLst>
          </p:cNvPr>
          <p:cNvSpPr txBox="1"/>
          <p:nvPr/>
        </p:nvSpPr>
        <p:spPr>
          <a:xfrm>
            <a:off x="9816235" y="1651290"/>
            <a:ext cx="1328012" cy="461665"/>
          </a:xfrm>
          <a:prstGeom prst="rect">
            <a:avLst/>
          </a:prstGeom>
          <a:noFill/>
          <a:ln>
            <a:noFill/>
          </a:ln>
        </p:spPr>
        <p:txBody>
          <a:bodyPr wrap="square" rtlCol="0">
            <a:spAutoFit/>
          </a:bodyPr>
          <a:lstStyle/>
          <a:p>
            <a:r>
              <a:rPr lang="en-US" altLang="zh-CN" sz="2400" dirty="0">
                <a:solidFill>
                  <a:schemeClr val="tx1"/>
                </a:solidFill>
                <a:latin typeface="Times New Roman" panose="02020603050405020304" pitchFamily="18" charset="0"/>
                <a:cs typeface="Times New Roman" panose="02020603050405020304" pitchFamily="18" charset="0"/>
              </a:rPr>
              <a:t>(Taylor)</a:t>
            </a:r>
            <a:endParaRPr lang="zh-CN" altLang="en-US" sz="1200" dirty="0">
              <a:solidFill>
                <a:schemeClr val="tx1"/>
              </a:solidFill>
              <a:latin typeface="Times New Roman" panose="02020603050405020304" pitchFamily="18" charset="0"/>
              <a:cs typeface="Times New Roman" panose="02020603050405020304" pitchFamily="18" charset="0"/>
            </a:endParaRPr>
          </a:p>
        </p:txBody>
      </p:sp>
      <p:sp>
        <p:nvSpPr>
          <p:cNvPr id="71" name="文本框 70">
            <a:extLst>
              <a:ext uri="{FF2B5EF4-FFF2-40B4-BE49-F238E27FC236}">
                <a16:creationId xmlns:a16="http://schemas.microsoft.com/office/drawing/2014/main" id="{6FA555FA-625E-48CD-ACA1-62BAF566DF4A}"/>
              </a:ext>
            </a:extLst>
          </p:cNvPr>
          <p:cNvSpPr txBox="1"/>
          <p:nvPr/>
        </p:nvSpPr>
        <p:spPr>
          <a:xfrm>
            <a:off x="6359851" y="5203685"/>
            <a:ext cx="1076567" cy="461665"/>
          </a:xfrm>
          <a:prstGeom prst="rect">
            <a:avLst/>
          </a:prstGeom>
          <a:noFill/>
          <a:ln>
            <a:noFill/>
          </a:ln>
        </p:spPr>
        <p:txBody>
          <a:bodyPr wrap="square" rtlCol="0">
            <a:spAutoFit/>
          </a:bodyPr>
          <a:lstStyle/>
          <a:p>
            <a:r>
              <a:rPr lang="en-US" altLang="zh-CN" sz="2400" dirty="0">
                <a:solidFill>
                  <a:schemeClr val="tx1"/>
                </a:solidFill>
                <a:latin typeface="Times New Roman" panose="02020603050405020304" pitchFamily="18" charset="0"/>
                <a:cs typeface="Times New Roman" panose="02020603050405020304" pitchFamily="18" charset="0"/>
              </a:rPr>
              <a:t>(Doll)</a:t>
            </a:r>
            <a:endParaRPr lang="zh-CN" altLang="en-US" sz="1200" dirty="0">
              <a:solidFill>
                <a:schemeClr val="tx1"/>
              </a:solidFill>
              <a:latin typeface="Times New Roman" panose="02020603050405020304" pitchFamily="18" charset="0"/>
              <a:cs typeface="Times New Roman" panose="02020603050405020304" pitchFamily="18" charset="0"/>
            </a:endParaRPr>
          </a:p>
        </p:txBody>
      </p:sp>
      <p:sp>
        <p:nvSpPr>
          <p:cNvPr id="72" name="文本框 71">
            <a:extLst>
              <a:ext uri="{FF2B5EF4-FFF2-40B4-BE49-F238E27FC236}">
                <a16:creationId xmlns:a16="http://schemas.microsoft.com/office/drawing/2014/main" id="{0C8198F1-35AE-42D9-A79A-39EB0711DD9E}"/>
              </a:ext>
            </a:extLst>
          </p:cNvPr>
          <p:cNvSpPr txBox="1"/>
          <p:nvPr/>
        </p:nvSpPr>
        <p:spPr>
          <a:xfrm>
            <a:off x="10584320" y="5191296"/>
            <a:ext cx="1607680" cy="461665"/>
          </a:xfrm>
          <a:prstGeom prst="rect">
            <a:avLst/>
          </a:prstGeom>
          <a:noFill/>
          <a:ln>
            <a:noFill/>
          </a:ln>
        </p:spPr>
        <p:txBody>
          <a:bodyPr wrap="square" rtlCol="0">
            <a:spAutoFit/>
          </a:bodyPr>
          <a:lstStyle/>
          <a:p>
            <a:r>
              <a:rPr lang="en-US" altLang="zh-CN" sz="2400" dirty="0">
                <a:solidFill>
                  <a:schemeClr val="tx1"/>
                </a:solidFill>
                <a:latin typeface="Times New Roman" panose="02020603050405020304" pitchFamily="18" charset="0"/>
                <a:cs typeface="Times New Roman" panose="02020603050405020304" pitchFamily="18" charset="0"/>
              </a:rPr>
              <a:t>(Carpet)</a:t>
            </a:r>
            <a:endParaRPr lang="zh-CN" altLang="en-US" sz="1200" dirty="0">
              <a:solidFill>
                <a:schemeClr val="tx1"/>
              </a:solidFill>
              <a:latin typeface="Times New Roman" panose="02020603050405020304" pitchFamily="18" charset="0"/>
              <a:cs typeface="Times New Roman" panose="02020603050405020304" pitchFamily="18" charset="0"/>
            </a:endParaRPr>
          </a:p>
        </p:txBody>
      </p:sp>
      <p:sp>
        <p:nvSpPr>
          <p:cNvPr id="111" name="文本框 110">
            <a:extLst>
              <a:ext uri="{FF2B5EF4-FFF2-40B4-BE49-F238E27FC236}">
                <a16:creationId xmlns:a16="http://schemas.microsoft.com/office/drawing/2014/main" id="{C1823E9C-2CE3-464E-9742-5B9D80CB840A}"/>
              </a:ext>
            </a:extLst>
          </p:cNvPr>
          <p:cNvSpPr txBox="1"/>
          <p:nvPr/>
        </p:nvSpPr>
        <p:spPr>
          <a:xfrm>
            <a:off x="4823680" y="5203685"/>
            <a:ext cx="1236707" cy="461665"/>
          </a:xfrm>
          <a:prstGeom prst="rect">
            <a:avLst/>
          </a:prstGeom>
          <a:noFill/>
          <a:ln>
            <a:noFill/>
          </a:ln>
        </p:spPr>
        <p:txBody>
          <a:bodyPr wrap="square" rtlCol="0">
            <a:spAutoFit/>
          </a:bodyPr>
          <a:lstStyle/>
          <a:p>
            <a:r>
              <a:rPr lang="en-US" altLang="zh-CN" sz="2400" dirty="0">
                <a:solidFill>
                  <a:schemeClr val="tx1"/>
                </a:solidFill>
                <a:latin typeface="Times New Roman" panose="02020603050405020304" pitchFamily="18" charset="0"/>
                <a:cs typeface="Times New Roman" panose="02020603050405020304" pitchFamily="18" charset="0"/>
              </a:rPr>
              <a:t>(Balm) </a:t>
            </a:r>
            <a:endParaRPr lang="zh-CN" altLang="en-US" sz="1200" dirty="0">
              <a:solidFill>
                <a:schemeClr val="tx1"/>
              </a:solidFill>
              <a:latin typeface="Times New Roman" panose="02020603050405020304" pitchFamily="18" charset="0"/>
              <a:cs typeface="Times New Roman" panose="02020603050405020304" pitchFamily="18" charset="0"/>
            </a:endParaRPr>
          </a:p>
        </p:txBody>
      </p:sp>
      <p:sp>
        <p:nvSpPr>
          <p:cNvPr id="112" name="文本框 111">
            <a:extLst>
              <a:ext uri="{FF2B5EF4-FFF2-40B4-BE49-F238E27FC236}">
                <a16:creationId xmlns:a16="http://schemas.microsoft.com/office/drawing/2014/main" id="{FA04FB75-B417-44D9-82E8-D80316C8631A}"/>
              </a:ext>
            </a:extLst>
          </p:cNvPr>
          <p:cNvSpPr txBox="1"/>
          <p:nvPr/>
        </p:nvSpPr>
        <p:spPr>
          <a:xfrm>
            <a:off x="9240171" y="5191296"/>
            <a:ext cx="1440160" cy="461665"/>
          </a:xfrm>
          <a:prstGeom prst="rect">
            <a:avLst/>
          </a:prstGeom>
          <a:noFill/>
          <a:ln>
            <a:noFill/>
          </a:ln>
        </p:spPr>
        <p:txBody>
          <a:bodyPr wrap="square" rtlCol="0">
            <a:spAutoFit/>
          </a:bodyPr>
          <a:lstStyle/>
          <a:p>
            <a:r>
              <a:rPr lang="en-US" altLang="zh-CN" sz="2400" dirty="0">
                <a:solidFill>
                  <a:schemeClr val="tx1"/>
                </a:solidFill>
                <a:latin typeface="Times New Roman" panose="02020603050405020304" pitchFamily="18" charset="0"/>
                <a:cs typeface="Times New Roman" panose="02020603050405020304" pitchFamily="18" charset="0"/>
              </a:rPr>
              <a:t>(Wine)</a:t>
            </a:r>
            <a:endParaRPr lang="zh-CN" altLang="en-US" sz="1200" dirty="0">
              <a:solidFill>
                <a:schemeClr val="tx1"/>
              </a:solidFill>
              <a:latin typeface="Times New Roman" panose="02020603050405020304" pitchFamily="18" charset="0"/>
              <a:cs typeface="Times New Roman" panose="02020603050405020304" pitchFamily="18" charset="0"/>
            </a:endParaRPr>
          </a:p>
        </p:txBody>
      </p:sp>
      <p:sp>
        <p:nvSpPr>
          <p:cNvPr id="113" name="文本框 112">
            <a:extLst>
              <a:ext uri="{FF2B5EF4-FFF2-40B4-BE49-F238E27FC236}">
                <a16:creationId xmlns:a16="http://schemas.microsoft.com/office/drawing/2014/main" id="{13EC00A2-4A4A-4F32-A3E0-EAFD1B0A6E30}"/>
              </a:ext>
            </a:extLst>
          </p:cNvPr>
          <p:cNvSpPr txBox="1"/>
          <p:nvPr/>
        </p:nvSpPr>
        <p:spPr>
          <a:xfrm>
            <a:off x="7850344" y="5203685"/>
            <a:ext cx="1005784" cy="461665"/>
          </a:xfrm>
          <a:prstGeom prst="rect">
            <a:avLst/>
          </a:prstGeom>
          <a:noFill/>
          <a:ln>
            <a:noFill/>
          </a:ln>
        </p:spPr>
        <p:txBody>
          <a:bodyPr wrap="square" rtlCol="0">
            <a:spAutoFit/>
          </a:bodyPr>
          <a:lstStyle/>
          <a:p>
            <a:r>
              <a:rPr lang="en-US" altLang="zh-CN" sz="2400" dirty="0">
                <a:solidFill>
                  <a:schemeClr val="tx1"/>
                </a:solidFill>
                <a:latin typeface="Times New Roman" panose="02020603050405020304" pitchFamily="18" charset="0"/>
                <a:cs typeface="Times New Roman" panose="02020603050405020304" pitchFamily="18" charset="0"/>
              </a:rPr>
              <a:t>(Hat)</a:t>
            </a:r>
            <a:endParaRPr lang="zh-CN" altLang="en-US" sz="1200" dirty="0">
              <a:solidFill>
                <a:schemeClr val="tx1"/>
              </a:solidFill>
              <a:latin typeface="Times New Roman" panose="02020603050405020304" pitchFamily="18" charset="0"/>
              <a:cs typeface="Times New Roman" panose="02020603050405020304" pitchFamily="18" charset="0"/>
            </a:endParaRPr>
          </a:p>
        </p:txBody>
      </p:sp>
      <p:pic>
        <p:nvPicPr>
          <p:cNvPr id="114" name="图形 124">
            <a:extLst>
              <a:ext uri="{FF2B5EF4-FFF2-40B4-BE49-F238E27FC236}">
                <a16:creationId xmlns:a16="http://schemas.microsoft.com/office/drawing/2014/main" id="{B10ED324-5013-49B6-B83B-0606D2E8C8C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273836" y="2149189"/>
            <a:ext cx="627048" cy="623928"/>
          </a:xfrm>
          <a:prstGeom prst="rect">
            <a:avLst/>
          </a:prstGeom>
        </p:spPr>
      </p:pic>
      <p:pic>
        <p:nvPicPr>
          <p:cNvPr id="115" name="图形 124">
            <a:extLst>
              <a:ext uri="{FF2B5EF4-FFF2-40B4-BE49-F238E27FC236}">
                <a16:creationId xmlns:a16="http://schemas.microsoft.com/office/drawing/2014/main" id="{8A4FE442-0B27-43CA-8208-47C5FD5D358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692200" y="2149189"/>
            <a:ext cx="627048" cy="623928"/>
          </a:xfrm>
          <a:prstGeom prst="rect">
            <a:avLst/>
          </a:prstGeom>
        </p:spPr>
      </p:pic>
      <p:pic>
        <p:nvPicPr>
          <p:cNvPr id="116" name="图形 124">
            <a:extLst>
              <a:ext uri="{FF2B5EF4-FFF2-40B4-BE49-F238E27FC236}">
                <a16:creationId xmlns:a16="http://schemas.microsoft.com/office/drawing/2014/main" id="{6C963263-A6FA-4C55-877D-DF99065E98B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126656" y="2152559"/>
            <a:ext cx="627048" cy="623928"/>
          </a:xfrm>
          <a:prstGeom prst="rect">
            <a:avLst/>
          </a:prstGeom>
        </p:spPr>
      </p:pic>
      <p:pic>
        <p:nvPicPr>
          <p:cNvPr id="117" name="图形 116">
            <a:extLst>
              <a:ext uri="{FF2B5EF4-FFF2-40B4-BE49-F238E27FC236}">
                <a16:creationId xmlns:a16="http://schemas.microsoft.com/office/drawing/2014/main" id="{040F36C0-1625-45C7-A3D5-01AD7A6AB82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580556" y="4433435"/>
            <a:ext cx="501915" cy="501915"/>
          </a:xfrm>
          <a:prstGeom prst="rect">
            <a:avLst/>
          </a:prstGeom>
        </p:spPr>
      </p:pic>
      <p:pic>
        <p:nvPicPr>
          <p:cNvPr id="118" name="图形 117">
            <a:extLst>
              <a:ext uri="{FF2B5EF4-FFF2-40B4-BE49-F238E27FC236}">
                <a16:creationId xmlns:a16="http://schemas.microsoft.com/office/drawing/2014/main" id="{98223521-DEDC-49C1-A451-717CFA92E3A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025348" y="4433435"/>
            <a:ext cx="501915" cy="501915"/>
          </a:xfrm>
          <a:prstGeom prst="rect">
            <a:avLst/>
          </a:prstGeom>
        </p:spPr>
      </p:pic>
      <p:pic>
        <p:nvPicPr>
          <p:cNvPr id="119" name="图形 118">
            <a:extLst>
              <a:ext uri="{FF2B5EF4-FFF2-40B4-BE49-F238E27FC236}">
                <a16:creationId xmlns:a16="http://schemas.microsoft.com/office/drawing/2014/main" id="{A6E49FAE-BA76-422C-A23A-62EEA187BF5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457299" y="4433435"/>
            <a:ext cx="501915" cy="501915"/>
          </a:xfrm>
          <a:prstGeom prst="rect">
            <a:avLst/>
          </a:prstGeom>
        </p:spPr>
      </p:pic>
      <p:sp>
        <p:nvSpPr>
          <p:cNvPr id="120" name="椭圆 119">
            <a:extLst>
              <a:ext uri="{FF2B5EF4-FFF2-40B4-BE49-F238E27FC236}">
                <a16:creationId xmlns:a16="http://schemas.microsoft.com/office/drawing/2014/main" id="{BBF2C767-0150-4653-AB2B-AE27B83751E2}"/>
              </a:ext>
            </a:extLst>
          </p:cNvPr>
          <p:cNvSpPr/>
          <p:nvPr/>
        </p:nvSpPr>
        <p:spPr>
          <a:xfrm>
            <a:off x="6091519" y="2854928"/>
            <a:ext cx="72000" cy="72000"/>
          </a:xfrm>
          <a:prstGeom prst="ellipse">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21" name="椭圆 120">
            <a:extLst>
              <a:ext uri="{FF2B5EF4-FFF2-40B4-BE49-F238E27FC236}">
                <a16:creationId xmlns:a16="http://schemas.microsoft.com/office/drawing/2014/main" id="{6ED75B85-823A-4330-A9AA-70329DEE3500}"/>
              </a:ext>
            </a:extLst>
          </p:cNvPr>
          <p:cNvSpPr/>
          <p:nvPr/>
        </p:nvSpPr>
        <p:spPr>
          <a:xfrm>
            <a:off x="7556975" y="2854928"/>
            <a:ext cx="72000" cy="72000"/>
          </a:xfrm>
          <a:prstGeom prst="ellipse">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22" name="椭圆 121">
            <a:extLst>
              <a:ext uri="{FF2B5EF4-FFF2-40B4-BE49-F238E27FC236}">
                <a16:creationId xmlns:a16="http://schemas.microsoft.com/office/drawing/2014/main" id="{16E19A83-20C6-47DD-9350-DD8C54C95B01}"/>
              </a:ext>
            </a:extLst>
          </p:cNvPr>
          <p:cNvSpPr/>
          <p:nvPr/>
        </p:nvSpPr>
        <p:spPr>
          <a:xfrm>
            <a:off x="8971519" y="2854928"/>
            <a:ext cx="72000" cy="72000"/>
          </a:xfrm>
          <a:prstGeom prst="ellipse">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23" name="椭圆 122">
            <a:extLst>
              <a:ext uri="{FF2B5EF4-FFF2-40B4-BE49-F238E27FC236}">
                <a16:creationId xmlns:a16="http://schemas.microsoft.com/office/drawing/2014/main" id="{5E3C7D4E-583E-4D32-B282-A44E43DA560D}"/>
              </a:ext>
            </a:extLst>
          </p:cNvPr>
          <p:cNvSpPr/>
          <p:nvPr/>
        </p:nvSpPr>
        <p:spPr>
          <a:xfrm>
            <a:off x="10411519" y="2854928"/>
            <a:ext cx="72000" cy="72000"/>
          </a:xfrm>
          <a:prstGeom prst="ellipse">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24" name="椭圆 123">
            <a:extLst>
              <a:ext uri="{FF2B5EF4-FFF2-40B4-BE49-F238E27FC236}">
                <a16:creationId xmlns:a16="http://schemas.microsoft.com/office/drawing/2014/main" id="{FFEB29AB-E607-41EC-B25F-E85D81008DFE}"/>
              </a:ext>
            </a:extLst>
          </p:cNvPr>
          <p:cNvSpPr/>
          <p:nvPr/>
        </p:nvSpPr>
        <p:spPr>
          <a:xfrm>
            <a:off x="5352256" y="4270460"/>
            <a:ext cx="72000" cy="72000"/>
          </a:xfrm>
          <a:prstGeom prst="ellipse">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25" name="椭圆 124">
            <a:extLst>
              <a:ext uri="{FF2B5EF4-FFF2-40B4-BE49-F238E27FC236}">
                <a16:creationId xmlns:a16="http://schemas.microsoft.com/office/drawing/2014/main" id="{F384DFBC-29DB-4F6F-ABB5-3C93D52119D5}"/>
              </a:ext>
            </a:extLst>
          </p:cNvPr>
          <p:cNvSpPr/>
          <p:nvPr/>
        </p:nvSpPr>
        <p:spPr>
          <a:xfrm>
            <a:off x="6792256" y="4272501"/>
            <a:ext cx="72000" cy="72000"/>
          </a:xfrm>
          <a:prstGeom prst="ellipse">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26" name="椭圆 125">
            <a:extLst>
              <a:ext uri="{FF2B5EF4-FFF2-40B4-BE49-F238E27FC236}">
                <a16:creationId xmlns:a16="http://schemas.microsoft.com/office/drawing/2014/main" id="{30C27A28-F2B1-40A3-A156-99F7E36075CB}"/>
              </a:ext>
            </a:extLst>
          </p:cNvPr>
          <p:cNvSpPr/>
          <p:nvPr/>
        </p:nvSpPr>
        <p:spPr>
          <a:xfrm>
            <a:off x="8232256" y="4270460"/>
            <a:ext cx="72000" cy="72000"/>
          </a:xfrm>
          <a:prstGeom prst="ellipse">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27" name="椭圆 126">
            <a:extLst>
              <a:ext uri="{FF2B5EF4-FFF2-40B4-BE49-F238E27FC236}">
                <a16:creationId xmlns:a16="http://schemas.microsoft.com/office/drawing/2014/main" id="{6FEA354E-CD34-4894-9F04-32FDEF19A90B}"/>
              </a:ext>
            </a:extLst>
          </p:cNvPr>
          <p:cNvSpPr/>
          <p:nvPr/>
        </p:nvSpPr>
        <p:spPr>
          <a:xfrm>
            <a:off x="9672256" y="4271524"/>
            <a:ext cx="72000" cy="72000"/>
          </a:xfrm>
          <a:prstGeom prst="ellipse">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28" name="椭圆 127">
            <a:extLst>
              <a:ext uri="{FF2B5EF4-FFF2-40B4-BE49-F238E27FC236}">
                <a16:creationId xmlns:a16="http://schemas.microsoft.com/office/drawing/2014/main" id="{7FF8B3CA-5845-4911-94E1-5D193ADAD16A}"/>
              </a:ext>
            </a:extLst>
          </p:cNvPr>
          <p:cNvSpPr/>
          <p:nvPr/>
        </p:nvSpPr>
        <p:spPr>
          <a:xfrm>
            <a:off x="11112256" y="4270460"/>
            <a:ext cx="72000" cy="72000"/>
          </a:xfrm>
          <a:prstGeom prst="ellipse">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pic>
        <p:nvPicPr>
          <p:cNvPr id="129" name="图形 128">
            <a:extLst>
              <a:ext uri="{FF2B5EF4-FFF2-40B4-BE49-F238E27FC236}">
                <a16:creationId xmlns:a16="http://schemas.microsoft.com/office/drawing/2014/main" id="{DBA8B7F3-A6DC-4264-A331-9A4A0675844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897299" y="4433435"/>
            <a:ext cx="501915" cy="501915"/>
          </a:xfrm>
          <a:prstGeom prst="rect">
            <a:avLst/>
          </a:prstGeom>
        </p:spPr>
      </p:pic>
      <p:cxnSp>
        <p:nvCxnSpPr>
          <p:cNvPr id="130" name="直接连接符 129">
            <a:extLst>
              <a:ext uri="{FF2B5EF4-FFF2-40B4-BE49-F238E27FC236}">
                <a16:creationId xmlns:a16="http://schemas.microsoft.com/office/drawing/2014/main" id="{70C29805-8D42-4978-8779-D412EC925096}"/>
              </a:ext>
            </a:extLst>
          </p:cNvPr>
          <p:cNvCxnSpPr>
            <a:cxnSpLocks/>
            <a:stCxn id="127" idx="7"/>
            <a:endCxn id="123" idx="4"/>
          </p:cNvCxnSpPr>
          <p:nvPr/>
        </p:nvCxnSpPr>
        <p:spPr>
          <a:xfrm flipV="1">
            <a:off x="9733713" y="2926929"/>
            <a:ext cx="713807" cy="1355140"/>
          </a:xfrm>
          <a:prstGeom prst="line">
            <a:avLst/>
          </a:prstGeom>
          <a:ln w="11176">
            <a:solidFill>
              <a:srgbClr val="000000"/>
            </a:solidFill>
          </a:ln>
        </p:spPr>
        <p:style>
          <a:lnRef idx="1">
            <a:schemeClr val="dk1"/>
          </a:lnRef>
          <a:fillRef idx="0">
            <a:schemeClr val="dk1"/>
          </a:fillRef>
          <a:effectRef idx="0">
            <a:schemeClr val="dk1"/>
          </a:effectRef>
          <a:fontRef idx="minor">
            <a:schemeClr val="tx1"/>
          </a:fontRef>
        </p:style>
      </p:cxnSp>
      <p:sp>
        <p:nvSpPr>
          <p:cNvPr id="131" name="文本框 130">
            <a:extLst>
              <a:ext uri="{FF2B5EF4-FFF2-40B4-BE49-F238E27FC236}">
                <a16:creationId xmlns:a16="http://schemas.microsoft.com/office/drawing/2014/main" id="{21AFB2DD-2A01-4E11-B47D-94D693BB6A61}"/>
              </a:ext>
            </a:extLst>
          </p:cNvPr>
          <p:cNvSpPr txBox="1"/>
          <p:nvPr/>
        </p:nvSpPr>
        <p:spPr>
          <a:xfrm>
            <a:off x="5879798" y="1267247"/>
            <a:ext cx="541173" cy="584775"/>
          </a:xfrm>
          <a:prstGeom prst="rect">
            <a:avLst/>
          </a:prstGeom>
          <a:noFill/>
        </p:spPr>
        <p:txBody>
          <a:bodyPr wrap="square" rtlCol="0">
            <a:spAutoFit/>
          </a:bodyPr>
          <a:lstStyle/>
          <a:p>
            <a:r>
              <a:rPr lang="en-US" altLang="zh-CN" sz="3200" i="1" dirty="0">
                <a:solidFill>
                  <a:schemeClr val="tx1"/>
                </a:solidFill>
                <a:latin typeface="Times New Roman" panose="02020603050405020304" pitchFamily="18" charset="0"/>
                <a:cs typeface="Times New Roman" panose="02020603050405020304" pitchFamily="18" charset="0"/>
              </a:rPr>
              <a:t>u</a:t>
            </a:r>
            <a:r>
              <a:rPr lang="en-US" altLang="zh-CN" sz="1467" i="1" dirty="0">
                <a:solidFill>
                  <a:schemeClr val="tx1"/>
                </a:solidFill>
                <a:latin typeface="Times New Roman" panose="02020603050405020304" pitchFamily="18" charset="0"/>
                <a:cs typeface="Times New Roman" panose="02020603050405020304" pitchFamily="18" charset="0"/>
              </a:rPr>
              <a:t>0</a:t>
            </a:r>
            <a:endParaRPr lang="zh-CN" altLang="en-US" sz="3200" i="1" dirty="0">
              <a:solidFill>
                <a:schemeClr val="tx1"/>
              </a:solidFill>
              <a:latin typeface="Times New Roman" panose="02020603050405020304" pitchFamily="18" charset="0"/>
              <a:cs typeface="Times New Roman" panose="02020603050405020304" pitchFamily="18" charset="0"/>
            </a:endParaRPr>
          </a:p>
        </p:txBody>
      </p:sp>
      <p:sp>
        <p:nvSpPr>
          <p:cNvPr id="132" name="文本框 131">
            <a:extLst>
              <a:ext uri="{FF2B5EF4-FFF2-40B4-BE49-F238E27FC236}">
                <a16:creationId xmlns:a16="http://schemas.microsoft.com/office/drawing/2014/main" id="{036D2E1F-E444-44EF-B026-C4DC380461AB}"/>
              </a:ext>
            </a:extLst>
          </p:cNvPr>
          <p:cNvSpPr txBox="1"/>
          <p:nvPr/>
        </p:nvSpPr>
        <p:spPr>
          <a:xfrm>
            <a:off x="7319957" y="1267247"/>
            <a:ext cx="672075" cy="584775"/>
          </a:xfrm>
          <a:prstGeom prst="rect">
            <a:avLst/>
          </a:prstGeom>
          <a:noFill/>
        </p:spPr>
        <p:txBody>
          <a:bodyPr wrap="square" rtlCol="0">
            <a:spAutoFit/>
          </a:bodyPr>
          <a:lstStyle/>
          <a:p>
            <a:r>
              <a:rPr lang="en-US" altLang="zh-CN" sz="3200" i="1" dirty="0">
                <a:solidFill>
                  <a:schemeClr val="tx1"/>
                </a:solidFill>
                <a:latin typeface="Times New Roman" panose="02020603050405020304" pitchFamily="18" charset="0"/>
                <a:cs typeface="Times New Roman" panose="02020603050405020304" pitchFamily="18" charset="0"/>
              </a:rPr>
              <a:t>u</a:t>
            </a:r>
            <a:r>
              <a:rPr lang="en-US" altLang="zh-CN" sz="1467" i="1" dirty="0">
                <a:solidFill>
                  <a:schemeClr val="tx1"/>
                </a:solidFill>
                <a:latin typeface="Times New Roman" panose="02020603050405020304" pitchFamily="18" charset="0"/>
                <a:cs typeface="Times New Roman" panose="02020603050405020304" pitchFamily="18" charset="0"/>
              </a:rPr>
              <a:t>1</a:t>
            </a:r>
            <a:endParaRPr lang="zh-CN" altLang="en-US" sz="3200" i="1" dirty="0">
              <a:solidFill>
                <a:schemeClr val="tx1"/>
              </a:solidFill>
              <a:latin typeface="Times New Roman" panose="02020603050405020304" pitchFamily="18" charset="0"/>
              <a:cs typeface="Times New Roman" panose="02020603050405020304" pitchFamily="18" charset="0"/>
            </a:endParaRPr>
          </a:p>
        </p:txBody>
      </p:sp>
      <p:sp>
        <p:nvSpPr>
          <p:cNvPr id="133" name="文本框 132">
            <a:extLst>
              <a:ext uri="{FF2B5EF4-FFF2-40B4-BE49-F238E27FC236}">
                <a16:creationId xmlns:a16="http://schemas.microsoft.com/office/drawing/2014/main" id="{C8419E20-6554-49F7-B041-F20A365DC2EE}"/>
              </a:ext>
            </a:extLst>
          </p:cNvPr>
          <p:cNvSpPr txBox="1"/>
          <p:nvPr/>
        </p:nvSpPr>
        <p:spPr>
          <a:xfrm>
            <a:off x="8760117" y="1267247"/>
            <a:ext cx="576064" cy="584775"/>
          </a:xfrm>
          <a:prstGeom prst="rect">
            <a:avLst/>
          </a:prstGeom>
          <a:noFill/>
        </p:spPr>
        <p:txBody>
          <a:bodyPr wrap="square" rtlCol="0">
            <a:spAutoFit/>
          </a:bodyPr>
          <a:lstStyle/>
          <a:p>
            <a:r>
              <a:rPr lang="en-US" altLang="zh-CN" sz="3200" i="1" dirty="0">
                <a:solidFill>
                  <a:schemeClr val="tx1"/>
                </a:solidFill>
                <a:latin typeface="Times New Roman" panose="02020603050405020304" pitchFamily="18" charset="0"/>
                <a:cs typeface="Times New Roman" panose="02020603050405020304" pitchFamily="18" charset="0"/>
              </a:rPr>
              <a:t>u</a:t>
            </a:r>
            <a:r>
              <a:rPr lang="en-US" altLang="zh-CN" sz="1467" i="1" dirty="0">
                <a:solidFill>
                  <a:schemeClr val="tx1"/>
                </a:solidFill>
                <a:latin typeface="Times New Roman" panose="02020603050405020304" pitchFamily="18" charset="0"/>
                <a:cs typeface="Times New Roman" panose="02020603050405020304" pitchFamily="18" charset="0"/>
              </a:rPr>
              <a:t>2</a:t>
            </a:r>
            <a:endParaRPr lang="zh-CN" altLang="en-US" sz="3200" i="1" dirty="0">
              <a:solidFill>
                <a:schemeClr val="tx1"/>
              </a:solidFill>
              <a:latin typeface="Times New Roman" panose="02020603050405020304" pitchFamily="18" charset="0"/>
              <a:cs typeface="Times New Roman" panose="02020603050405020304" pitchFamily="18" charset="0"/>
            </a:endParaRPr>
          </a:p>
        </p:txBody>
      </p:sp>
      <p:sp>
        <p:nvSpPr>
          <p:cNvPr id="134" name="文本框 133">
            <a:extLst>
              <a:ext uri="{FF2B5EF4-FFF2-40B4-BE49-F238E27FC236}">
                <a16:creationId xmlns:a16="http://schemas.microsoft.com/office/drawing/2014/main" id="{27B24CFE-1BB2-4562-B248-50F342EEDB14}"/>
              </a:ext>
            </a:extLst>
          </p:cNvPr>
          <p:cNvSpPr txBox="1"/>
          <p:nvPr/>
        </p:nvSpPr>
        <p:spPr>
          <a:xfrm>
            <a:off x="10104267" y="1267247"/>
            <a:ext cx="541173" cy="584775"/>
          </a:xfrm>
          <a:prstGeom prst="rect">
            <a:avLst/>
          </a:prstGeom>
          <a:noFill/>
        </p:spPr>
        <p:txBody>
          <a:bodyPr wrap="square" rtlCol="0">
            <a:spAutoFit/>
          </a:bodyPr>
          <a:lstStyle/>
          <a:p>
            <a:r>
              <a:rPr lang="en-US" altLang="zh-CN" sz="3200" i="1" dirty="0">
                <a:solidFill>
                  <a:schemeClr val="tx1"/>
                </a:solidFill>
                <a:latin typeface="Times New Roman" panose="02020603050405020304" pitchFamily="18" charset="0"/>
                <a:cs typeface="Times New Roman" panose="02020603050405020304" pitchFamily="18" charset="0"/>
              </a:rPr>
              <a:t>u</a:t>
            </a:r>
            <a:r>
              <a:rPr lang="en-US" altLang="zh-CN" sz="1467" i="1" dirty="0">
                <a:solidFill>
                  <a:schemeClr val="tx1"/>
                </a:solidFill>
                <a:latin typeface="Times New Roman" panose="02020603050405020304" pitchFamily="18" charset="0"/>
                <a:cs typeface="Times New Roman" panose="02020603050405020304" pitchFamily="18" charset="0"/>
              </a:rPr>
              <a:t>3</a:t>
            </a:r>
            <a:endParaRPr lang="zh-CN" altLang="en-US" sz="3200" i="1" dirty="0">
              <a:solidFill>
                <a:schemeClr val="tx1"/>
              </a:solidFill>
              <a:latin typeface="Times New Roman" panose="02020603050405020304" pitchFamily="18" charset="0"/>
              <a:cs typeface="Times New Roman" panose="02020603050405020304" pitchFamily="18" charset="0"/>
            </a:endParaRPr>
          </a:p>
        </p:txBody>
      </p:sp>
      <p:sp>
        <p:nvSpPr>
          <p:cNvPr id="135" name="文本框 134">
            <a:extLst>
              <a:ext uri="{FF2B5EF4-FFF2-40B4-BE49-F238E27FC236}">
                <a16:creationId xmlns:a16="http://schemas.microsoft.com/office/drawing/2014/main" id="{CDCC87F1-FC1C-4567-8A7B-4DF395FACCC2}"/>
              </a:ext>
            </a:extLst>
          </p:cNvPr>
          <p:cNvSpPr txBox="1"/>
          <p:nvPr/>
        </p:nvSpPr>
        <p:spPr>
          <a:xfrm>
            <a:off x="5111712" y="4780153"/>
            <a:ext cx="517664" cy="584775"/>
          </a:xfrm>
          <a:prstGeom prst="rect">
            <a:avLst/>
          </a:prstGeom>
          <a:noFill/>
        </p:spPr>
        <p:txBody>
          <a:bodyPr wrap="square" rtlCol="0">
            <a:spAutoFit/>
          </a:bodyPr>
          <a:lstStyle/>
          <a:p>
            <a:r>
              <a:rPr lang="en-US" altLang="zh-CN" sz="3200" i="1" dirty="0">
                <a:solidFill>
                  <a:schemeClr val="tx1"/>
                </a:solidFill>
                <a:latin typeface="Times New Roman" panose="02020603050405020304" pitchFamily="18" charset="0"/>
                <a:cs typeface="Times New Roman" panose="02020603050405020304" pitchFamily="18" charset="0"/>
              </a:rPr>
              <a:t>v</a:t>
            </a:r>
            <a:r>
              <a:rPr lang="en-US" altLang="zh-CN" sz="1467" i="1" dirty="0">
                <a:solidFill>
                  <a:schemeClr val="tx1"/>
                </a:solidFill>
                <a:latin typeface="Times New Roman" panose="02020603050405020304" pitchFamily="18" charset="0"/>
                <a:cs typeface="Times New Roman" panose="02020603050405020304" pitchFamily="18" charset="0"/>
              </a:rPr>
              <a:t>0</a:t>
            </a:r>
            <a:endParaRPr lang="zh-CN" altLang="en-US" sz="3200" i="1" dirty="0">
              <a:solidFill>
                <a:schemeClr val="tx1"/>
              </a:solidFill>
              <a:latin typeface="Times New Roman" panose="02020603050405020304" pitchFamily="18" charset="0"/>
              <a:cs typeface="Times New Roman" panose="02020603050405020304" pitchFamily="18" charset="0"/>
            </a:endParaRPr>
          </a:p>
        </p:txBody>
      </p:sp>
      <p:sp>
        <p:nvSpPr>
          <p:cNvPr id="136" name="文本框 135">
            <a:extLst>
              <a:ext uri="{FF2B5EF4-FFF2-40B4-BE49-F238E27FC236}">
                <a16:creationId xmlns:a16="http://schemas.microsoft.com/office/drawing/2014/main" id="{7F8B6A58-23BF-4AAD-9401-6D0E2BF98F40}"/>
              </a:ext>
            </a:extLst>
          </p:cNvPr>
          <p:cNvSpPr txBox="1"/>
          <p:nvPr/>
        </p:nvSpPr>
        <p:spPr>
          <a:xfrm>
            <a:off x="6551872" y="4780153"/>
            <a:ext cx="517664" cy="584775"/>
          </a:xfrm>
          <a:prstGeom prst="rect">
            <a:avLst/>
          </a:prstGeom>
          <a:noFill/>
        </p:spPr>
        <p:txBody>
          <a:bodyPr wrap="square" rtlCol="0">
            <a:spAutoFit/>
          </a:bodyPr>
          <a:lstStyle/>
          <a:p>
            <a:r>
              <a:rPr lang="en-US" altLang="zh-CN" sz="3200" i="1" dirty="0">
                <a:solidFill>
                  <a:schemeClr val="tx1"/>
                </a:solidFill>
                <a:latin typeface="Times New Roman" panose="02020603050405020304" pitchFamily="18" charset="0"/>
                <a:cs typeface="Times New Roman" panose="02020603050405020304" pitchFamily="18" charset="0"/>
              </a:rPr>
              <a:t>v</a:t>
            </a:r>
            <a:r>
              <a:rPr lang="en-US" altLang="zh-CN" sz="1467" i="1" dirty="0">
                <a:solidFill>
                  <a:schemeClr val="tx1"/>
                </a:solidFill>
                <a:latin typeface="Times New Roman" panose="02020603050405020304" pitchFamily="18" charset="0"/>
                <a:cs typeface="Times New Roman" panose="02020603050405020304" pitchFamily="18" charset="0"/>
              </a:rPr>
              <a:t>1</a:t>
            </a:r>
            <a:endParaRPr lang="zh-CN" altLang="en-US" sz="3200" i="1" dirty="0">
              <a:solidFill>
                <a:schemeClr val="tx1"/>
              </a:solidFill>
              <a:latin typeface="Times New Roman" panose="02020603050405020304" pitchFamily="18" charset="0"/>
              <a:cs typeface="Times New Roman" panose="02020603050405020304" pitchFamily="18" charset="0"/>
            </a:endParaRPr>
          </a:p>
        </p:txBody>
      </p:sp>
      <p:sp>
        <p:nvSpPr>
          <p:cNvPr id="137" name="文本框 136">
            <a:extLst>
              <a:ext uri="{FF2B5EF4-FFF2-40B4-BE49-F238E27FC236}">
                <a16:creationId xmlns:a16="http://schemas.microsoft.com/office/drawing/2014/main" id="{A0D8BCB1-0FB7-446F-826B-0B137F3AB375}"/>
              </a:ext>
            </a:extLst>
          </p:cNvPr>
          <p:cNvSpPr txBox="1"/>
          <p:nvPr/>
        </p:nvSpPr>
        <p:spPr>
          <a:xfrm>
            <a:off x="7992032" y="4780153"/>
            <a:ext cx="517664" cy="584775"/>
          </a:xfrm>
          <a:prstGeom prst="rect">
            <a:avLst/>
          </a:prstGeom>
          <a:noFill/>
        </p:spPr>
        <p:txBody>
          <a:bodyPr wrap="square" rtlCol="0">
            <a:spAutoFit/>
          </a:bodyPr>
          <a:lstStyle/>
          <a:p>
            <a:r>
              <a:rPr lang="en-US" altLang="zh-CN" sz="3200" i="1" dirty="0">
                <a:solidFill>
                  <a:schemeClr val="tx1"/>
                </a:solidFill>
                <a:latin typeface="Times New Roman" panose="02020603050405020304" pitchFamily="18" charset="0"/>
                <a:cs typeface="Times New Roman" panose="02020603050405020304" pitchFamily="18" charset="0"/>
              </a:rPr>
              <a:t>v</a:t>
            </a:r>
            <a:r>
              <a:rPr lang="en-US" altLang="zh-CN" sz="1467" i="1" dirty="0">
                <a:solidFill>
                  <a:schemeClr val="tx1"/>
                </a:solidFill>
                <a:latin typeface="Times New Roman" panose="02020603050405020304" pitchFamily="18" charset="0"/>
                <a:cs typeface="Times New Roman" panose="02020603050405020304" pitchFamily="18" charset="0"/>
              </a:rPr>
              <a:t>2</a:t>
            </a:r>
            <a:endParaRPr lang="zh-CN" altLang="en-US" sz="3200" i="1" dirty="0">
              <a:solidFill>
                <a:schemeClr val="tx1"/>
              </a:solidFill>
              <a:latin typeface="Times New Roman" panose="02020603050405020304" pitchFamily="18" charset="0"/>
              <a:cs typeface="Times New Roman" panose="02020603050405020304" pitchFamily="18" charset="0"/>
            </a:endParaRPr>
          </a:p>
        </p:txBody>
      </p:sp>
      <p:sp>
        <p:nvSpPr>
          <p:cNvPr id="138" name="文本框 137">
            <a:extLst>
              <a:ext uri="{FF2B5EF4-FFF2-40B4-BE49-F238E27FC236}">
                <a16:creationId xmlns:a16="http://schemas.microsoft.com/office/drawing/2014/main" id="{805A7349-D62F-47AF-A646-2018C5F38B16}"/>
              </a:ext>
            </a:extLst>
          </p:cNvPr>
          <p:cNvSpPr txBox="1"/>
          <p:nvPr/>
        </p:nvSpPr>
        <p:spPr>
          <a:xfrm>
            <a:off x="9432192" y="4780153"/>
            <a:ext cx="517664" cy="584775"/>
          </a:xfrm>
          <a:prstGeom prst="rect">
            <a:avLst/>
          </a:prstGeom>
          <a:noFill/>
        </p:spPr>
        <p:txBody>
          <a:bodyPr wrap="square" rtlCol="0">
            <a:spAutoFit/>
          </a:bodyPr>
          <a:lstStyle/>
          <a:p>
            <a:r>
              <a:rPr lang="en-US" altLang="zh-CN" sz="3200" i="1" dirty="0">
                <a:solidFill>
                  <a:schemeClr val="tx1"/>
                </a:solidFill>
                <a:latin typeface="Times New Roman" panose="02020603050405020304" pitchFamily="18" charset="0"/>
                <a:cs typeface="Times New Roman" panose="02020603050405020304" pitchFamily="18" charset="0"/>
              </a:rPr>
              <a:t>v</a:t>
            </a:r>
            <a:r>
              <a:rPr lang="en-US" altLang="zh-CN" sz="1467" i="1" dirty="0">
                <a:solidFill>
                  <a:schemeClr val="tx1"/>
                </a:solidFill>
                <a:latin typeface="Times New Roman" panose="02020603050405020304" pitchFamily="18" charset="0"/>
                <a:cs typeface="Times New Roman" panose="02020603050405020304" pitchFamily="18" charset="0"/>
              </a:rPr>
              <a:t>3</a:t>
            </a:r>
            <a:endParaRPr lang="zh-CN" altLang="en-US" sz="3200" i="1" dirty="0">
              <a:solidFill>
                <a:schemeClr val="tx1"/>
              </a:solidFill>
              <a:latin typeface="Times New Roman" panose="02020603050405020304" pitchFamily="18" charset="0"/>
              <a:cs typeface="Times New Roman" panose="02020603050405020304" pitchFamily="18" charset="0"/>
            </a:endParaRPr>
          </a:p>
        </p:txBody>
      </p:sp>
      <p:sp>
        <p:nvSpPr>
          <p:cNvPr id="139" name="文本框 138">
            <a:extLst>
              <a:ext uri="{FF2B5EF4-FFF2-40B4-BE49-F238E27FC236}">
                <a16:creationId xmlns:a16="http://schemas.microsoft.com/office/drawing/2014/main" id="{910E092F-D6E0-4FF8-9BF8-A15E6E06520F}"/>
              </a:ext>
            </a:extLst>
          </p:cNvPr>
          <p:cNvSpPr txBox="1"/>
          <p:nvPr/>
        </p:nvSpPr>
        <p:spPr>
          <a:xfrm>
            <a:off x="10872352" y="4780153"/>
            <a:ext cx="517664" cy="584775"/>
          </a:xfrm>
          <a:prstGeom prst="rect">
            <a:avLst/>
          </a:prstGeom>
          <a:noFill/>
        </p:spPr>
        <p:txBody>
          <a:bodyPr wrap="square" rtlCol="0">
            <a:spAutoFit/>
          </a:bodyPr>
          <a:lstStyle/>
          <a:p>
            <a:r>
              <a:rPr lang="en-US" altLang="zh-CN" sz="3200" i="1" dirty="0">
                <a:solidFill>
                  <a:schemeClr val="tx1"/>
                </a:solidFill>
                <a:latin typeface="Times New Roman" panose="02020603050405020304" pitchFamily="18" charset="0"/>
                <a:cs typeface="Times New Roman" panose="02020603050405020304" pitchFamily="18" charset="0"/>
              </a:rPr>
              <a:t>v</a:t>
            </a:r>
            <a:r>
              <a:rPr lang="en-US" altLang="zh-CN" sz="1467" i="1" dirty="0">
                <a:solidFill>
                  <a:schemeClr val="tx1"/>
                </a:solidFill>
                <a:latin typeface="Times New Roman" panose="02020603050405020304" pitchFamily="18" charset="0"/>
                <a:cs typeface="Times New Roman" panose="02020603050405020304" pitchFamily="18" charset="0"/>
              </a:rPr>
              <a:t>4</a:t>
            </a:r>
            <a:endParaRPr lang="zh-CN" altLang="en-US" sz="3200" i="1" dirty="0">
              <a:solidFill>
                <a:schemeClr val="tx1"/>
              </a:solidFill>
              <a:latin typeface="Times New Roman" panose="02020603050405020304" pitchFamily="18" charset="0"/>
              <a:cs typeface="Times New Roman" panose="02020603050405020304" pitchFamily="18" charset="0"/>
            </a:endParaRPr>
          </a:p>
        </p:txBody>
      </p:sp>
      <p:pic>
        <p:nvPicPr>
          <p:cNvPr id="6" name="图片 5">
            <a:extLst>
              <a:ext uri="{FF2B5EF4-FFF2-40B4-BE49-F238E27FC236}">
                <a16:creationId xmlns:a16="http://schemas.microsoft.com/office/drawing/2014/main" id="{A10986C3-C581-4507-B33B-5BB075E3EA88}"/>
              </a:ext>
            </a:extLst>
          </p:cNvPr>
          <p:cNvPicPr>
            <a:picLocks noChangeAspect="1"/>
          </p:cNvPicPr>
          <p:nvPr/>
        </p:nvPicPr>
        <p:blipFill>
          <a:blip r:embed="rId8"/>
          <a:stretch>
            <a:fillRect/>
          </a:stretch>
        </p:blipFill>
        <p:spPr>
          <a:xfrm>
            <a:off x="1" y="1595299"/>
            <a:ext cx="4738777" cy="1882447"/>
          </a:xfrm>
          <a:prstGeom prst="rect">
            <a:avLst/>
          </a:prstGeom>
        </p:spPr>
      </p:pic>
      <p:sp>
        <p:nvSpPr>
          <p:cNvPr id="61" name="矩形 60">
            <a:extLst>
              <a:ext uri="{FF2B5EF4-FFF2-40B4-BE49-F238E27FC236}">
                <a16:creationId xmlns:a16="http://schemas.microsoft.com/office/drawing/2014/main" id="{BEED0B7E-A83E-4F13-9A1F-5E94A070AEF8}"/>
              </a:ext>
            </a:extLst>
          </p:cNvPr>
          <p:cNvSpPr/>
          <p:nvPr/>
        </p:nvSpPr>
        <p:spPr>
          <a:xfrm>
            <a:off x="5887581" y="5635377"/>
            <a:ext cx="1876193" cy="502766"/>
          </a:xfrm>
          <a:prstGeom prst="rect">
            <a:avLst/>
          </a:prstGeom>
        </p:spPr>
        <p:txBody>
          <a:bodyPr wrap="square">
            <a:spAutoFit/>
          </a:bodyPr>
          <a:lstStyle/>
          <a:p>
            <a:r>
              <a:rPr lang="en-US" altLang="zh-CN" sz="2667" i="1" dirty="0">
                <a:latin typeface="+mj-lt"/>
              </a:rPr>
              <a:t> c(</a:t>
            </a:r>
            <a:r>
              <a:rPr lang="en-US" altLang="zh-CN" sz="2667" i="1" dirty="0">
                <a:solidFill>
                  <a:schemeClr val="tx1"/>
                </a:solidFill>
                <a:latin typeface="+mj-lt"/>
                <a:cs typeface="Times New Roman" panose="02020603050405020304" pitchFamily="18" charset="0"/>
              </a:rPr>
              <a:t>v</a:t>
            </a:r>
            <a:r>
              <a:rPr lang="en-US" altLang="zh-CN" sz="1400" i="1" dirty="0">
                <a:solidFill>
                  <a:schemeClr val="tx1"/>
                </a:solidFill>
                <a:latin typeface="+mj-lt"/>
                <a:cs typeface="Times New Roman" panose="02020603050405020304" pitchFamily="18" charset="0"/>
              </a:rPr>
              <a:t>0</a:t>
            </a:r>
            <a:r>
              <a:rPr lang="en-US" altLang="zh-CN" sz="2667" i="1" dirty="0">
                <a:solidFill>
                  <a:schemeClr val="tx1"/>
                </a:solidFill>
                <a:latin typeface="+mj-lt"/>
                <a:cs typeface="Times New Roman" panose="02020603050405020304" pitchFamily="18" charset="0"/>
              </a:rPr>
              <a:t>,v</a:t>
            </a:r>
            <a:r>
              <a:rPr lang="en-US" altLang="zh-CN" sz="1400" i="1" dirty="0">
                <a:solidFill>
                  <a:schemeClr val="tx1"/>
                </a:solidFill>
                <a:latin typeface="+mj-lt"/>
                <a:cs typeface="Times New Roman" panose="02020603050405020304" pitchFamily="18" charset="0"/>
              </a:rPr>
              <a:t>1</a:t>
            </a:r>
            <a:r>
              <a:rPr lang="en-US" altLang="zh-CN" sz="2667" i="1" dirty="0">
                <a:solidFill>
                  <a:schemeClr val="tx1"/>
                </a:solidFill>
                <a:latin typeface="+mj-lt"/>
                <a:cs typeface="Times New Roman" panose="02020603050405020304" pitchFamily="18" charset="0"/>
              </a:rPr>
              <a:t>)</a:t>
            </a:r>
            <a:r>
              <a:rPr lang="en-US" altLang="zh-CN" sz="2667" i="1" dirty="0">
                <a:latin typeface="+mj-lt"/>
              </a:rPr>
              <a:t>= 3</a:t>
            </a:r>
            <a:endParaRPr lang="zh-CN" altLang="en-US" sz="2667" dirty="0">
              <a:latin typeface="+mj-lt"/>
            </a:endParaRPr>
          </a:p>
        </p:txBody>
      </p:sp>
      <p:sp>
        <p:nvSpPr>
          <p:cNvPr id="75" name="矩形 74">
            <a:extLst>
              <a:ext uri="{FF2B5EF4-FFF2-40B4-BE49-F238E27FC236}">
                <a16:creationId xmlns:a16="http://schemas.microsoft.com/office/drawing/2014/main" id="{953DCE4B-9B44-491E-88A3-37FEB427509C}"/>
              </a:ext>
            </a:extLst>
          </p:cNvPr>
          <p:cNvSpPr/>
          <p:nvPr/>
        </p:nvSpPr>
        <p:spPr>
          <a:xfrm>
            <a:off x="7551521" y="5608538"/>
            <a:ext cx="1876193" cy="502766"/>
          </a:xfrm>
          <a:prstGeom prst="rect">
            <a:avLst/>
          </a:prstGeom>
        </p:spPr>
        <p:txBody>
          <a:bodyPr wrap="square">
            <a:spAutoFit/>
          </a:bodyPr>
          <a:lstStyle/>
          <a:p>
            <a:r>
              <a:rPr lang="en-US" altLang="zh-CN" sz="2667" i="1" dirty="0">
                <a:latin typeface="+mj-lt"/>
              </a:rPr>
              <a:t> c(</a:t>
            </a:r>
            <a:r>
              <a:rPr lang="en-US" altLang="zh-CN" sz="2667" i="1" dirty="0">
                <a:solidFill>
                  <a:schemeClr val="tx1"/>
                </a:solidFill>
                <a:latin typeface="+mj-lt"/>
                <a:cs typeface="Times New Roman" panose="02020603050405020304" pitchFamily="18" charset="0"/>
              </a:rPr>
              <a:t>v</a:t>
            </a:r>
            <a:r>
              <a:rPr lang="en-US" altLang="zh-CN" sz="1400" i="1" dirty="0">
                <a:solidFill>
                  <a:schemeClr val="tx1"/>
                </a:solidFill>
                <a:latin typeface="+mj-lt"/>
                <a:cs typeface="Times New Roman" panose="02020603050405020304" pitchFamily="18" charset="0"/>
              </a:rPr>
              <a:t>0</a:t>
            </a:r>
            <a:r>
              <a:rPr lang="en-US" altLang="zh-CN" sz="2667" i="1" dirty="0">
                <a:solidFill>
                  <a:schemeClr val="tx1"/>
                </a:solidFill>
                <a:latin typeface="+mj-lt"/>
                <a:cs typeface="Times New Roman" panose="02020603050405020304" pitchFamily="18" charset="0"/>
              </a:rPr>
              <a:t>,v</a:t>
            </a:r>
            <a:r>
              <a:rPr lang="en-US" altLang="zh-CN" sz="1400" i="1" dirty="0">
                <a:solidFill>
                  <a:schemeClr val="tx1"/>
                </a:solidFill>
                <a:latin typeface="+mj-lt"/>
                <a:cs typeface="Times New Roman" panose="02020603050405020304" pitchFamily="18" charset="0"/>
              </a:rPr>
              <a:t>2</a:t>
            </a:r>
            <a:r>
              <a:rPr lang="en-US" altLang="zh-CN" sz="2667" i="1" dirty="0">
                <a:solidFill>
                  <a:schemeClr val="tx1"/>
                </a:solidFill>
                <a:latin typeface="+mj-lt"/>
                <a:cs typeface="Times New Roman" panose="02020603050405020304" pitchFamily="18" charset="0"/>
              </a:rPr>
              <a:t>)</a:t>
            </a:r>
            <a:r>
              <a:rPr lang="en-US" altLang="zh-CN" sz="2667" i="1" dirty="0">
                <a:latin typeface="+mj-lt"/>
              </a:rPr>
              <a:t>= 1</a:t>
            </a:r>
            <a:endParaRPr lang="zh-CN" altLang="en-US" sz="2667" dirty="0">
              <a:latin typeface="+mj-lt"/>
            </a:endParaRPr>
          </a:p>
        </p:txBody>
      </p:sp>
      <p:sp>
        <p:nvSpPr>
          <p:cNvPr id="76" name="矩形 75">
            <a:extLst>
              <a:ext uri="{FF2B5EF4-FFF2-40B4-BE49-F238E27FC236}">
                <a16:creationId xmlns:a16="http://schemas.microsoft.com/office/drawing/2014/main" id="{158B1488-537D-4BFC-AAFA-2B50B069C8E8}"/>
              </a:ext>
            </a:extLst>
          </p:cNvPr>
          <p:cNvSpPr/>
          <p:nvPr/>
        </p:nvSpPr>
        <p:spPr>
          <a:xfrm>
            <a:off x="80515" y="3603957"/>
            <a:ext cx="5152844" cy="3046988"/>
          </a:xfrm>
          <a:prstGeom prst="rect">
            <a:avLst/>
          </a:prstGeom>
        </p:spPr>
        <p:txBody>
          <a:bodyPr wrap="square">
            <a:spAutoFit/>
          </a:bodyPr>
          <a:lstStyle/>
          <a:p>
            <a:r>
              <a:rPr lang="en-US" altLang="zh-CN" sz="2400" dirty="0">
                <a:latin typeface="+mj-lt"/>
              </a:rPr>
              <a:t>BFC-IBS improves BFC-BS in two aspects: (1) pre choosing the layer of start-vertices to achieve a lower time complexity; (2) using a hash map to speed up the implementation.</a:t>
            </a:r>
          </a:p>
          <a:p>
            <a:r>
              <a:rPr lang="en-US" altLang="zh-CN" sz="2400" dirty="0">
                <a:latin typeface="+mj-lt"/>
              </a:rPr>
              <a:t>(3) avoid counting a butterfly twice (</a:t>
            </a:r>
            <a:r>
              <a:rPr lang="en-US" altLang="zh-CN" sz="2400" dirty="0"/>
              <a:t>process the wedge (u, v, w) only if w.id &gt; u.id)</a:t>
            </a:r>
            <a:endParaRPr lang="zh-CN" altLang="en-US" sz="2400" dirty="0">
              <a:latin typeface="+mj-lt"/>
            </a:endParaRPr>
          </a:p>
        </p:txBody>
      </p:sp>
    </p:spTree>
    <p:extLst>
      <p:ext uri="{BB962C8B-B14F-4D97-AF65-F5344CB8AC3E}">
        <p14:creationId xmlns:p14="http://schemas.microsoft.com/office/powerpoint/2010/main" val="1371890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idx="1"/>
          </p:nvPr>
        </p:nvSpPr>
        <p:spPr/>
        <p:txBody>
          <a:bodyPr/>
          <a:lstStyle/>
          <a:p>
            <a:r>
              <a:rPr kumimoji="1" lang="en-US" altLang="zh-CN" dirty="0"/>
              <a:t>a.k.a. Geodesic</a:t>
            </a:r>
            <a:r>
              <a:rPr kumimoji="1" lang="zh-CN" altLang="en-US" dirty="0"/>
              <a:t> </a:t>
            </a:r>
            <a:r>
              <a:rPr kumimoji="1" lang="en-US" altLang="zh-CN" dirty="0"/>
              <a:t>paths</a:t>
            </a:r>
            <a:r>
              <a:rPr kumimoji="1" lang="zh-CN" altLang="zh-CN" dirty="0"/>
              <a:t>:</a:t>
            </a:r>
            <a:endParaRPr kumimoji="1" lang="en-US" altLang="zh-CN" dirty="0"/>
          </a:p>
          <a:p>
            <a:pPr lvl="1"/>
            <a:r>
              <a:rPr kumimoji="1" lang="en-US" altLang="zh-CN" dirty="0"/>
              <a:t>finding a path between two vertices (or nodes) in a graph such that the sum of the weights of its constituent edges is minimized.</a:t>
            </a:r>
          </a:p>
          <a:p>
            <a:r>
              <a:rPr kumimoji="1" lang="en-US" altLang="zh-CN" dirty="0"/>
              <a:t>Solution:</a:t>
            </a:r>
          </a:p>
          <a:p>
            <a:pPr lvl="1"/>
            <a:r>
              <a:rPr kumimoji="1" lang="en-US" altLang="zh-CN" dirty="0"/>
              <a:t>Single</a:t>
            </a:r>
            <a:r>
              <a:rPr kumimoji="1" lang="zh-CN" altLang="en-US" dirty="0"/>
              <a:t> </a:t>
            </a:r>
            <a:r>
              <a:rPr kumimoji="1" lang="en-US" altLang="zh-CN" dirty="0"/>
              <a:t>Source:</a:t>
            </a:r>
            <a:r>
              <a:rPr kumimoji="1" lang="zh-CN" altLang="en-US" dirty="0"/>
              <a:t> </a:t>
            </a:r>
            <a:r>
              <a:rPr kumimoji="1" lang="en-US" altLang="zh-CN" dirty="0" err="1"/>
              <a:t>Dijkstra</a:t>
            </a:r>
            <a:endParaRPr kumimoji="1" lang="en-US" altLang="zh-CN" dirty="0"/>
          </a:p>
          <a:p>
            <a:pPr lvl="1"/>
            <a:r>
              <a:rPr kumimoji="1" lang="en-US" altLang="zh-CN" dirty="0"/>
              <a:t>All</a:t>
            </a:r>
            <a:r>
              <a:rPr kumimoji="1" lang="zh-CN" altLang="en-US" dirty="0"/>
              <a:t> </a:t>
            </a:r>
            <a:r>
              <a:rPr kumimoji="1" lang="en-US" altLang="zh-CN" dirty="0"/>
              <a:t>Pair</a:t>
            </a:r>
            <a:r>
              <a:rPr kumimoji="1" lang="zh-CN" altLang="en-US" dirty="0"/>
              <a:t>: </a:t>
            </a:r>
            <a:r>
              <a:rPr kumimoji="1" lang="en-US" altLang="zh-CN" dirty="0"/>
              <a:t>Floyd-</a:t>
            </a:r>
            <a:r>
              <a:rPr kumimoji="1" lang="en-US" altLang="zh-CN" dirty="0" err="1"/>
              <a:t>Warshall</a:t>
            </a:r>
            <a:r>
              <a:rPr kumimoji="1" lang="en-US" altLang="zh-CN" dirty="0"/>
              <a:t>.</a:t>
            </a:r>
          </a:p>
          <a:p>
            <a:endParaRPr kumimoji="1" lang="en-US" altLang="zh-CN" dirty="0"/>
          </a:p>
          <a:p>
            <a:endParaRPr kumimoji="1" lang="zh-CN" altLang="en-US" dirty="0"/>
          </a:p>
        </p:txBody>
      </p:sp>
      <p:sp>
        <p:nvSpPr>
          <p:cNvPr id="4" name="标题 3"/>
          <p:cNvSpPr>
            <a:spLocks noGrp="1"/>
          </p:cNvSpPr>
          <p:nvPr>
            <p:ph type="title"/>
          </p:nvPr>
        </p:nvSpPr>
        <p:spPr/>
        <p:txBody>
          <a:bodyPr/>
          <a:lstStyle/>
          <a:p>
            <a:r>
              <a:rPr kumimoji="1" lang="en-US" altLang="zh-CN" dirty="0"/>
              <a:t>5. Shortest</a:t>
            </a:r>
            <a:r>
              <a:rPr kumimoji="1" lang="zh-CN" altLang="en-US" dirty="0"/>
              <a:t> </a:t>
            </a:r>
            <a:r>
              <a:rPr kumimoji="1" lang="en-US" altLang="zh-CN" dirty="0"/>
              <a:t>Path</a:t>
            </a:r>
            <a:endParaRPr kumimoji="1" lang="zh-CN" altLang="en-US" dirty="0"/>
          </a:p>
        </p:txBody>
      </p:sp>
      <p:pic>
        <p:nvPicPr>
          <p:cNvPr id="6" name="图片 5"/>
          <p:cNvPicPr>
            <a:picLocks noChangeAspect="1"/>
          </p:cNvPicPr>
          <p:nvPr/>
        </p:nvPicPr>
        <p:blipFill>
          <a:blip r:embed="rId2"/>
          <a:stretch>
            <a:fillRect/>
          </a:stretch>
        </p:blipFill>
        <p:spPr>
          <a:xfrm>
            <a:off x="6979828" y="4798411"/>
            <a:ext cx="3498352" cy="1910100"/>
          </a:xfrm>
          <a:prstGeom prst="rect">
            <a:avLst/>
          </a:prstGeom>
        </p:spPr>
      </p:pic>
    </p:spTree>
    <p:extLst>
      <p:ext uri="{BB962C8B-B14F-4D97-AF65-F5344CB8AC3E}">
        <p14:creationId xmlns:p14="http://schemas.microsoft.com/office/powerpoint/2010/main" val="379897183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Shape 60"/>
          <p:cNvSpPr txBox="1">
            <a:spLocks noGrp="1"/>
          </p:cNvSpPr>
          <p:nvPr>
            <p:ph type="title"/>
          </p:nvPr>
        </p:nvSpPr>
        <p:spPr>
          <a:xfrm>
            <a:off x="415601" y="267634"/>
            <a:ext cx="11360799" cy="763599"/>
          </a:xfrm>
          <a:prstGeom prst="rect">
            <a:avLst/>
          </a:prstGeom>
        </p:spPr>
        <p:txBody>
          <a:bodyPr spcFirstLastPara="1" vert="horz" wrap="square" lIns="121900" tIns="121900" rIns="121900" bIns="121900" rtlCol="0" anchor="t" anchorCtr="0">
            <a:noAutofit/>
          </a:bodyPr>
          <a:lstStyle/>
          <a:p>
            <a:pPr lvl="0"/>
            <a:r>
              <a:rPr lang="en-US" altLang="zh-CN" dirty="0">
                <a:solidFill>
                  <a:srgbClr val="000000"/>
                </a:solidFill>
              </a:rPr>
              <a:t>State-of-the-art</a:t>
            </a:r>
            <a:endParaRPr lang="en" sz="3200" dirty="0"/>
          </a:p>
        </p:txBody>
      </p:sp>
      <p:pic>
        <p:nvPicPr>
          <p:cNvPr id="63" name="Shape 63"/>
          <p:cNvPicPr preferRelativeResize="0"/>
          <p:nvPr/>
        </p:nvPicPr>
        <p:blipFill>
          <a:blip r:embed="rId3">
            <a:alphaModFix/>
          </a:blip>
          <a:stretch>
            <a:fillRect/>
          </a:stretch>
        </p:blipFill>
        <p:spPr>
          <a:xfrm>
            <a:off x="0" y="988416"/>
            <a:ext cx="12192000" cy="85632"/>
          </a:xfrm>
          <a:prstGeom prst="rect">
            <a:avLst/>
          </a:prstGeom>
          <a:noFill/>
          <a:ln>
            <a:noFill/>
          </a:ln>
        </p:spPr>
      </p:pic>
      <p:sp>
        <p:nvSpPr>
          <p:cNvPr id="2" name="灯片编号占位符 1">
            <a:extLst>
              <a:ext uri="{FF2B5EF4-FFF2-40B4-BE49-F238E27FC236}">
                <a16:creationId xmlns:a16="http://schemas.microsoft.com/office/drawing/2014/main" id="{23649304-612B-4044-93C3-362513A40634}"/>
              </a:ext>
            </a:extLst>
          </p:cNvPr>
          <p:cNvSpPr>
            <a:spLocks noGrp="1"/>
          </p:cNvSpPr>
          <p:nvPr>
            <p:ph type="sldNum" idx="12"/>
          </p:nvPr>
        </p:nvSpPr>
        <p:spPr/>
        <p:txBody>
          <a:bodyPr/>
          <a:lstStyle/>
          <a:p>
            <a:fld id="{00000000-1234-1234-1234-123412341234}" type="slidenum">
              <a:rPr lang="en" smtClean="0"/>
              <a:pPr/>
              <a:t>130</a:t>
            </a:fld>
            <a:endParaRPr lang="en"/>
          </a:p>
        </p:txBody>
      </p:sp>
      <p:sp>
        <p:nvSpPr>
          <p:cNvPr id="110" name="Shape 61">
            <a:extLst>
              <a:ext uri="{FF2B5EF4-FFF2-40B4-BE49-F238E27FC236}">
                <a16:creationId xmlns:a16="http://schemas.microsoft.com/office/drawing/2014/main" id="{DCDF20B3-0B18-44F0-BB88-4DD27D1CAFAB}"/>
              </a:ext>
            </a:extLst>
          </p:cNvPr>
          <p:cNvSpPr txBox="1">
            <a:spLocks noGrp="1"/>
          </p:cNvSpPr>
          <p:nvPr/>
        </p:nvSpPr>
        <p:spPr>
          <a:xfrm>
            <a:off x="149826" y="1013365"/>
            <a:ext cx="4209388" cy="1517051"/>
          </a:xfrm>
          <a:prstGeom prst="rect">
            <a:avLst/>
          </a:prstGeom>
          <a:noFill/>
          <a:ln>
            <a:noFill/>
          </a:ln>
        </p:spPr>
        <p:txBody>
          <a:bodyPr lIns="121900" tIns="121900" rIns="121900" bIns="121900" anchor="t"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1600"/>
              </a:spcAft>
              <a:buClr>
                <a:schemeClr val="dk2"/>
              </a:buClr>
              <a:buSzPct val="100000"/>
              <a:buNone/>
              <a:defRPr sz="1800" b="0" i="0" u="none" strike="noStrike" cap="none">
                <a:solidFill>
                  <a:schemeClr val="dk2"/>
                </a:solidFill>
                <a:latin typeface="Arial"/>
                <a:ea typeface="Arial"/>
                <a:cs typeface="Arial"/>
                <a:sym typeface="Arial"/>
                <a:rtl val="0"/>
              </a:defRPr>
            </a:lvl1pPr>
            <a:lvl2pPr marR="0" lvl="1"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rtl val="0"/>
              </a:defRPr>
            </a:lvl2pPr>
            <a:lvl3pPr marR="0" lvl="2"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rtl val="0"/>
              </a:defRPr>
            </a:lvl3pPr>
            <a:lvl4pPr marR="0" lvl="3"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rtl val="0"/>
              </a:defRPr>
            </a:lvl4pPr>
            <a:lvl5pPr marR="0" lvl="4"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rtl val="0"/>
              </a:defRPr>
            </a:lvl5pPr>
            <a:lvl6pPr marR="0" lvl="5"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rtl val="0"/>
              </a:defRPr>
            </a:lvl6pPr>
            <a:lvl7pPr marR="0" lvl="6"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rtl val="0"/>
              </a:defRPr>
            </a:lvl7pPr>
            <a:lvl8pPr marR="0" lvl="7"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rtl val="0"/>
              </a:defRPr>
            </a:lvl8pPr>
            <a:lvl9pPr marR="0" lvl="8"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rtl val="0"/>
              </a:defRPr>
            </a:lvl9pPr>
          </a:lstStyle>
          <a:p>
            <a:pPr marL="609585" indent="-507987">
              <a:buClr>
                <a:srgbClr val="000000"/>
              </a:buClr>
              <a:buSzPct val="120000"/>
              <a:buChar char="●"/>
            </a:pPr>
            <a:r>
              <a:rPr lang="en-US" altLang="zh-CN" sz="2400" kern="1200" dirty="0">
                <a:solidFill>
                  <a:schemeClr val="tx1"/>
                </a:solidFill>
              </a:rPr>
              <a:t>BFC-BS &amp; BFC-IBS</a:t>
            </a:r>
          </a:p>
        </p:txBody>
      </p:sp>
      <p:cxnSp>
        <p:nvCxnSpPr>
          <p:cNvPr id="49" name="直接连接符 48">
            <a:extLst>
              <a:ext uri="{FF2B5EF4-FFF2-40B4-BE49-F238E27FC236}">
                <a16:creationId xmlns:a16="http://schemas.microsoft.com/office/drawing/2014/main" id="{ED1D9B58-FB9C-46A3-916A-83BDC793305F}"/>
              </a:ext>
            </a:extLst>
          </p:cNvPr>
          <p:cNvCxnSpPr>
            <a:cxnSpLocks/>
            <a:stCxn id="125" idx="0"/>
            <a:endCxn id="122" idx="4"/>
          </p:cNvCxnSpPr>
          <p:nvPr/>
        </p:nvCxnSpPr>
        <p:spPr>
          <a:xfrm flipV="1">
            <a:off x="6828257" y="2926928"/>
            <a:ext cx="2179263" cy="1345573"/>
          </a:xfrm>
          <a:prstGeom prst="line">
            <a:avLst/>
          </a:prstGeom>
          <a:ln w="28575">
            <a:solidFill>
              <a:srgbClr val="FF0000"/>
            </a:solidFill>
          </a:ln>
        </p:spPr>
        <p:style>
          <a:lnRef idx="1">
            <a:schemeClr val="dk1"/>
          </a:lnRef>
          <a:fillRef idx="0">
            <a:schemeClr val="dk1"/>
          </a:fillRef>
          <a:effectRef idx="0">
            <a:schemeClr val="dk1"/>
          </a:effectRef>
          <a:fontRef idx="minor">
            <a:schemeClr val="tx1"/>
          </a:fontRef>
        </p:style>
      </p:cxnSp>
      <p:cxnSp>
        <p:nvCxnSpPr>
          <p:cNvPr id="50" name="直接连接符 49">
            <a:extLst>
              <a:ext uri="{FF2B5EF4-FFF2-40B4-BE49-F238E27FC236}">
                <a16:creationId xmlns:a16="http://schemas.microsoft.com/office/drawing/2014/main" id="{A5677AED-C739-4017-872F-C0616230E07B}"/>
              </a:ext>
            </a:extLst>
          </p:cNvPr>
          <p:cNvCxnSpPr>
            <a:cxnSpLocks/>
            <a:stCxn id="126" idx="7"/>
            <a:endCxn id="123" idx="4"/>
          </p:cNvCxnSpPr>
          <p:nvPr/>
        </p:nvCxnSpPr>
        <p:spPr>
          <a:xfrm flipV="1">
            <a:off x="8293713" y="2926929"/>
            <a:ext cx="2153807" cy="1354076"/>
          </a:xfrm>
          <a:prstGeom prst="line">
            <a:avLst/>
          </a:prstGeom>
          <a:ln w="11176">
            <a:solidFill>
              <a:srgbClr val="000000"/>
            </a:solidFill>
          </a:ln>
        </p:spPr>
        <p:style>
          <a:lnRef idx="1">
            <a:schemeClr val="dk1"/>
          </a:lnRef>
          <a:fillRef idx="0">
            <a:schemeClr val="dk1"/>
          </a:fillRef>
          <a:effectRef idx="0">
            <a:schemeClr val="dk1"/>
          </a:effectRef>
          <a:fontRef idx="minor">
            <a:schemeClr val="tx1"/>
          </a:fontRef>
        </p:style>
      </p:cxnSp>
      <p:cxnSp>
        <p:nvCxnSpPr>
          <p:cNvPr id="52" name="直接连接符 51">
            <a:extLst>
              <a:ext uri="{FF2B5EF4-FFF2-40B4-BE49-F238E27FC236}">
                <a16:creationId xmlns:a16="http://schemas.microsoft.com/office/drawing/2014/main" id="{9E585E1E-ADFC-48C5-8901-7A2AA7B1CA71}"/>
              </a:ext>
            </a:extLst>
          </p:cNvPr>
          <p:cNvCxnSpPr>
            <a:cxnSpLocks/>
            <a:stCxn id="128" idx="0"/>
            <a:endCxn id="123" idx="4"/>
          </p:cNvCxnSpPr>
          <p:nvPr/>
        </p:nvCxnSpPr>
        <p:spPr>
          <a:xfrm flipH="1" flipV="1">
            <a:off x="10447520" y="2926929"/>
            <a:ext cx="700737" cy="1343532"/>
          </a:xfrm>
          <a:prstGeom prst="line">
            <a:avLst/>
          </a:prstGeom>
          <a:ln w="11176">
            <a:solidFill>
              <a:srgbClr val="000000"/>
            </a:solidFill>
          </a:ln>
        </p:spPr>
        <p:style>
          <a:lnRef idx="1">
            <a:schemeClr val="dk1"/>
          </a:lnRef>
          <a:fillRef idx="0">
            <a:schemeClr val="dk1"/>
          </a:fillRef>
          <a:effectRef idx="0">
            <a:schemeClr val="dk1"/>
          </a:effectRef>
          <a:fontRef idx="minor">
            <a:schemeClr val="tx1"/>
          </a:fontRef>
        </p:style>
      </p:cxnSp>
      <p:cxnSp>
        <p:nvCxnSpPr>
          <p:cNvPr id="53" name="直接连接符 52">
            <a:extLst>
              <a:ext uri="{FF2B5EF4-FFF2-40B4-BE49-F238E27FC236}">
                <a16:creationId xmlns:a16="http://schemas.microsoft.com/office/drawing/2014/main" id="{841B6FD9-FEC2-4200-93BA-E2936CF411DE}"/>
              </a:ext>
            </a:extLst>
          </p:cNvPr>
          <p:cNvCxnSpPr>
            <a:cxnSpLocks/>
            <a:stCxn id="126" idx="7"/>
            <a:endCxn id="122" idx="4"/>
          </p:cNvCxnSpPr>
          <p:nvPr/>
        </p:nvCxnSpPr>
        <p:spPr>
          <a:xfrm flipV="1">
            <a:off x="8293713" y="2926929"/>
            <a:ext cx="713807" cy="1354076"/>
          </a:xfrm>
          <a:prstGeom prst="line">
            <a:avLst/>
          </a:prstGeom>
          <a:ln w="28575">
            <a:solidFill>
              <a:srgbClr val="FF0000"/>
            </a:solidFill>
          </a:ln>
        </p:spPr>
        <p:style>
          <a:lnRef idx="1">
            <a:schemeClr val="dk1"/>
          </a:lnRef>
          <a:fillRef idx="0">
            <a:schemeClr val="dk1"/>
          </a:fillRef>
          <a:effectRef idx="0">
            <a:schemeClr val="dk1"/>
          </a:effectRef>
          <a:fontRef idx="minor">
            <a:schemeClr val="tx1"/>
          </a:fontRef>
        </p:style>
      </p:cxnSp>
      <p:cxnSp>
        <p:nvCxnSpPr>
          <p:cNvPr id="54" name="直接连接符 53">
            <a:extLst>
              <a:ext uri="{FF2B5EF4-FFF2-40B4-BE49-F238E27FC236}">
                <a16:creationId xmlns:a16="http://schemas.microsoft.com/office/drawing/2014/main" id="{814FB401-F210-4E6A-850B-AEB04A460A6B}"/>
              </a:ext>
            </a:extLst>
          </p:cNvPr>
          <p:cNvCxnSpPr>
            <a:cxnSpLocks/>
            <a:stCxn id="124" idx="0"/>
            <a:endCxn id="121" idx="4"/>
          </p:cNvCxnSpPr>
          <p:nvPr/>
        </p:nvCxnSpPr>
        <p:spPr>
          <a:xfrm flipV="1">
            <a:off x="5388257" y="2926929"/>
            <a:ext cx="2204719" cy="1343532"/>
          </a:xfrm>
          <a:prstGeom prst="line">
            <a:avLst/>
          </a:prstGeom>
          <a:ln w="28575">
            <a:solidFill>
              <a:srgbClr val="FF0000"/>
            </a:solidFill>
          </a:ln>
        </p:spPr>
        <p:style>
          <a:lnRef idx="1">
            <a:schemeClr val="dk1"/>
          </a:lnRef>
          <a:fillRef idx="0">
            <a:schemeClr val="dk1"/>
          </a:fillRef>
          <a:effectRef idx="0">
            <a:schemeClr val="dk1"/>
          </a:effectRef>
          <a:fontRef idx="minor">
            <a:schemeClr val="tx1"/>
          </a:fontRef>
        </p:style>
      </p:cxnSp>
      <p:cxnSp>
        <p:nvCxnSpPr>
          <p:cNvPr id="55" name="直接连接符 54">
            <a:extLst>
              <a:ext uri="{FF2B5EF4-FFF2-40B4-BE49-F238E27FC236}">
                <a16:creationId xmlns:a16="http://schemas.microsoft.com/office/drawing/2014/main" id="{091BAE27-424C-4E56-AEE5-865765D419C9}"/>
              </a:ext>
            </a:extLst>
          </p:cNvPr>
          <p:cNvCxnSpPr>
            <a:cxnSpLocks/>
            <a:stCxn id="124" idx="0"/>
            <a:endCxn id="120" idx="4"/>
          </p:cNvCxnSpPr>
          <p:nvPr/>
        </p:nvCxnSpPr>
        <p:spPr>
          <a:xfrm flipV="1">
            <a:off x="5388257" y="2926929"/>
            <a:ext cx="739263" cy="1343532"/>
          </a:xfrm>
          <a:prstGeom prst="line">
            <a:avLst/>
          </a:prstGeom>
          <a:ln w="28575">
            <a:solidFill>
              <a:srgbClr val="FF0000"/>
            </a:solidFill>
          </a:ln>
        </p:spPr>
        <p:style>
          <a:lnRef idx="1">
            <a:schemeClr val="dk1"/>
          </a:lnRef>
          <a:fillRef idx="0">
            <a:schemeClr val="dk1"/>
          </a:fillRef>
          <a:effectRef idx="0">
            <a:schemeClr val="dk1"/>
          </a:effectRef>
          <a:fontRef idx="minor">
            <a:schemeClr val="tx1"/>
          </a:fontRef>
        </p:style>
      </p:cxnSp>
      <p:cxnSp>
        <p:nvCxnSpPr>
          <p:cNvPr id="56" name="直接连接符 55">
            <a:extLst>
              <a:ext uri="{FF2B5EF4-FFF2-40B4-BE49-F238E27FC236}">
                <a16:creationId xmlns:a16="http://schemas.microsoft.com/office/drawing/2014/main" id="{0F32B56E-FA70-4EA2-B2F9-9E39924588ED}"/>
              </a:ext>
            </a:extLst>
          </p:cNvPr>
          <p:cNvCxnSpPr>
            <a:cxnSpLocks/>
            <a:stCxn id="127" idx="5"/>
            <a:endCxn id="122" idx="4"/>
          </p:cNvCxnSpPr>
          <p:nvPr/>
        </p:nvCxnSpPr>
        <p:spPr>
          <a:xfrm flipH="1" flipV="1">
            <a:off x="9007520" y="2926929"/>
            <a:ext cx="726193" cy="1406052"/>
          </a:xfrm>
          <a:prstGeom prst="line">
            <a:avLst/>
          </a:prstGeom>
          <a:ln w="28575">
            <a:solidFill>
              <a:srgbClr val="FF0000"/>
            </a:solidFill>
          </a:ln>
        </p:spPr>
        <p:style>
          <a:lnRef idx="1">
            <a:schemeClr val="dk1"/>
          </a:lnRef>
          <a:fillRef idx="0">
            <a:schemeClr val="dk1"/>
          </a:fillRef>
          <a:effectRef idx="0">
            <a:schemeClr val="dk1"/>
          </a:effectRef>
          <a:fontRef idx="minor">
            <a:schemeClr val="tx1"/>
          </a:fontRef>
        </p:style>
      </p:cxnSp>
      <p:cxnSp>
        <p:nvCxnSpPr>
          <p:cNvPr id="57" name="直接连接符 56">
            <a:extLst>
              <a:ext uri="{FF2B5EF4-FFF2-40B4-BE49-F238E27FC236}">
                <a16:creationId xmlns:a16="http://schemas.microsoft.com/office/drawing/2014/main" id="{00E7AC56-0CF3-4F49-9FB6-E337B52D2C9B}"/>
              </a:ext>
            </a:extLst>
          </p:cNvPr>
          <p:cNvCxnSpPr>
            <a:cxnSpLocks/>
            <a:stCxn id="125" idx="0"/>
            <a:endCxn id="120" idx="4"/>
          </p:cNvCxnSpPr>
          <p:nvPr/>
        </p:nvCxnSpPr>
        <p:spPr>
          <a:xfrm flipH="1" flipV="1">
            <a:off x="6127520" y="2926928"/>
            <a:ext cx="700737" cy="1345573"/>
          </a:xfrm>
          <a:prstGeom prst="line">
            <a:avLst/>
          </a:prstGeom>
          <a:ln w="28575">
            <a:solidFill>
              <a:srgbClr val="FF0000"/>
            </a:solidFill>
          </a:ln>
        </p:spPr>
        <p:style>
          <a:lnRef idx="1">
            <a:schemeClr val="dk1"/>
          </a:lnRef>
          <a:fillRef idx="0">
            <a:schemeClr val="dk1"/>
          </a:fillRef>
          <a:effectRef idx="0">
            <a:schemeClr val="dk1"/>
          </a:effectRef>
          <a:fontRef idx="minor">
            <a:schemeClr val="tx1"/>
          </a:fontRef>
        </p:style>
      </p:cxnSp>
      <p:cxnSp>
        <p:nvCxnSpPr>
          <p:cNvPr id="58" name="直接连接符 57">
            <a:extLst>
              <a:ext uri="{FF2B5EF4-FFF2-40B4-BE49-F238E27FC236}">
                <a16:creationId xmlns:a16="http://schemas.microsoft.com/office/drawing/2014/main" id="{AA8D22E3-379E-4F71-AE81-06F7F0B4BFF3}"/>
              </a:ext>
            </a:extLst>
          </p:cNvPr>
          <p:cNvCxnSpPr>
            <a:cxnSpLocks/>
            <a:stCxn id="125" idx="0"/>
            <a:endCxn id="121" idx="4"/>
          </p:cNvCxnSpPr>
          <p:nvPr/>
        </p:nvCxnSpPr>
        <p:spPr>
          <a:xfrm flipV="1">
            <a:off x="6828257" y="2926928"/>
            <a:ext cx="764719" cy="1345573"/>
          </a:xfrm>
          <a:prstGeom prst="line">
            <a:avLst/>
          </a:prstGeom>
          <a:ln w="28575">
            <a:solidFill>
              <a:srgbClr val="FF0000"/>
            </a:solidFill>
          </a:ln>
        </p:spPr>
        <p:style>
          <a:lnRef idx="1">
            <a:schemeClr val="dk1"/>
          </a:lnRef>
          <a:fillRef idx="0">
            <a:schemeClr val="dk1"/>
          </a:fillRef>
          <a:effectRef idx="0">
            <a:schemeClr val="dk1"/>
          </a:effectRef>
          <a:fontRef idx="minor">
            <a:schemeClr val="tx1"/>
          </a:fontRef>
        </p:style>
      </p:cxnSp>
      <p:cxnSp>
        <p:nvCxnSpPr>
          <p:cNvPr id="59" name="直接连接符 58">
            <a:extLst>
              <a:ext uri="{FF2B5EF4-FFF2-40B4-BE49-F238E27FC236}">
                <a16:creationId xmlns:a16="http://schemas.microsoft.com/office/drawing/2014/main" id="{E0CAE791-00AD-4065-9EC7-C295F2AEF364}"/>
              </a:ext>
            </a:extLst>
          </p:cNvPr>
          <p:cNvCxnSpPr>
            <a:cxnSpLocks/>
            <a:stCxn id="124" idx="7"/>
            <a:endCxn id="122" idx="4"/>
          </p:cNvCxnSpPr>
          <p:nvPr/>
        </p:nvCxnSpPr>
        <p:spPr>
          <a:xfrm flipV="1">
            <a:off x="5413713" y="2926929"/>
            <a:ext cx="3593807" cy="1354076"/>
          </a:xfrm>
          <a:prstGeom prst="line">
            <a:avLst/>
          </a:prstGeom>
          <a:ln w="28575">
            <a:solidFill>
              <a:srgbClr val="FF0000"/>
            </a:solidFill>
          </a:ln>
        </p:spPr>
        <p:style>
          <a:lnRef idx="1">
            <a:schemeClr val="dk1"/>
          </a:lnRef>
          <a:fillRef idx="0">
            <a:schemeClr val="dk1"/>
          </a:fillRef>
          <a:effectRef idx="0">
            <a:schemeClr val="dk1"/>
          </a:effectRef>
          <a:fontRef idx="minor">
            <a:schemeClr val="tx1"/>
          </a:fontRef>
        </p:style>
      </p:cxnSp>
      <p:pic>
        <p:nvPicPr>
          <p:cNvPr id="62" name="图形 124">
            <a:extLst>
              <a:ext uri="{FF2B5EF4-FFF2-40B4-BE49-F238E27FC236}">
                <a16:creationId xmlns:a16="http://schemas.microsoft.com/office/drawing/2014/main" id="{248D583F-C369-4C41-8C09-5F32E0B9BD3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822752" y="2152769"/>
            <a:ext cx="627048" cy="623928"/>
          </a:xfrm>
          <a:prstGeom prst="rect">
            <a:avLst/>
          </a:prstGeom>
        </p:spPr>
      </p:pic>
      <p:pic>
        <p:nvPicPr>
          <p:cNvPr id="66" name="图形 65">
            <a:extLst>
              <a:ext uri="{FF2B5EF4-FFF2-40B4-BE49-F238E27FC236}">
                <a16:creationId xmlns:a16="http://schemas.microsoft.com/office/drawing/2014/main" id="{99FE1392-DC33-423F-B9C3-58A8B3CFADF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137299" y="4433435"/>
            <a:ext cx="501915" cy="501915"/>
          </a:xfrm>
          <a:prstGeom prst="rect">
            <a:avLst/>
          </a:prstGeom>
        </p:spPr>
      </p:pic>
      <p:sp>
        <p:nvSpPr>
          <p:cNvPr id="67" name="文本框 66">
            <a:extLst>
              <a:ext uri="{FF2B5EF4-FFF2-40B4-BE49-F238E27FC236}">
                <a16:creationId xmlns:a16="http://schemas.microsoft.com/office/drawing/2014/main" id="{BF65E4C6-42E2-4C11-8553-A0592388CAF3}"/>
              </a:ext>
            </a:extLst>
          </p:cNvPr>
          <p:cNvSpPr txBox="1"/>
          <p:nvPr/>
        </p:nvSpPr>
        <p:spPr>
          <a:xfrm>
            <a:off x="5495755" y="1651290"/>
            <a:ext cx="1286704" cy="461665"/>
          </a:xfrm>
          <a:prstGeom prst="rect">
            <a:avLst/>
          </a:prstGeom>
          <a:noFill/>
          <a:ln>
            <a:noFill/>
          </a:ln>
        </p:spPr>
        <p:txBody>
          <a:bodyPr wrap="square" rtlCol="0">
            <a:spAutoFit/>
          </a:bodyPr>
          <a:lstStyle/>
          <a:p>
            <a:pPr algn="ctr"/>
            <a:r>
              <a:rPr lang="en-US" altLang="zh-CN" sz="2400" dirty="0">
                <a:solidFill>
                  <a:schemeClr val="tx1"/>
                </a:solidFill>
                <a:latin typeface="Times New Roman" panose="02020603050405020304" pitchFamily="18" charset="0"/>
                <a:cs typeface="Times New Roman" panose="02020603050405020304" pitchFamily="18" charset="0"/>
              </a:rPr>
              <a:t>(Adam)</a:t>
            </a:r>
            <a:endParaRPr lang="zh-CN" altLang="en-US" sz="1200" dirty="0">
              <a:solidFill>
                <a:schemeClr val="tx1"/>
              </a:solidFill>
              <a:latin typeface="Times New Roman" panose="02020603050405020304" pitchFamily="18" charset="0"/>
              <a:cs typeface="Times New Roman" panose="02020603050405020304" pitchFamily="18" charset="0"/>
            </a:endParaRPr>
          </a:p>
        </p:txBody>
      </p:sp>
      <p:sp>
        <p:nvSpPr>
          <p:cNvPr id="68" name="文本框 67">
            <a:extLst>
              <a:ext uri="{FF2B5EF4-FFF2-40B4-BE49-F238E27FC236}">
                <a16:creationId xmlns:a16="http://schemas.microsoft.com/office/drawing/2014/main" id="{CB7DB292-828C-4A8D-9406-B069487953D8}"/>
              </a:ext>
            </a:extLst>
          </p:cNvPr>
          <p:cNvSpPr txBox="1"/>
          <p:nvPr/>
        </p:nvSpPr>
        <p:spPr>
          <a:xfrm>
            <a:off x="7031925" y="1651290"/>
            <a:ext cx="1152875" cy="461665"/>
          </a:xfrm>
          <a:prstGeom prst="rect">
            <a:avLst/>
          </a:prstGeom>
          <a:noFill/>
          <a:ln>
            <a:noFill/>
          </a:ln>
        </p:spPr>
        <p:txBody>
          <a:bodyPr wrap="square" rtlCol="0">
            <a:spAutoFit/>
          </a:bodyPr>
          <a:lstStyle/>
          <a:p>
            <a:pPr algn="ctr"/>
            <a:r>
              <a:rPr lang="en-US" altLang="zh-CN" sz="2400" dirty="0">
                <a:solidFill>
                  <a:schemeClr val="tx1"/>
                </a:solidFill>
                <a:latin typeface="Times New Roman" panose="02020603050405020304" pitchFamily="18" charset="0"/>
                <a:cs typeface="Times New Roman" panose="02020603050405020304" pitchFamily="18" charset="0"/>
              </a:rPr>
              <a:t>(Mark)</a:t>
            </a:r>
            <a:endParaRPr lang="en-US" altLang="zh-CN" sz="1200" dirty="0">
              <a:solidFill>
                <a:schemeClr val="tx1"/>
              </a:solidFill>
              <a:latin typeface="Times New Roman" panose="02020603050405020304" pitchFamily="18" charset="0"/>
              <a:cs typeface="Times New Roman" panose="02020603050405020304" pitchFamily="18" charset="0"/>
            </a:endParaRPr>
          </a:p>
        </p:txBody>
      </p:sp>
      <p:sp>
        <p:nvSpPr>
          <p:cNvPr id="69" name="文本框 68">
            <a:extLst>
              <a:ext uri="{FF2B5EF4-FFF2-40B4-BE49-F238E27FC236}">
                <a16:creationId xmlns:a16="http://schemas.microsoft.com/office/drawing/2014/main" id="{B264E7E0-2CE7-423D-B2DA-FD028E615B74}"/>
              </a:ext>
            </a:extLst>
          </p:cNvPr>
          <p:cNvSpPr txBox="1"/>
          <p:nvPr/>
        </p:nvSpPr>
        <p:spPr>
          <a:xfrm>
            <a:off x="8376076" y="1651290"/>
            <a:ext cx="1266017" cy="461665"/>
          </a:xfrm>
          <a:prstGeom prst="rect">
            <a:avLst/>
          </a:prstGeom>
          <a:noFill/>
          <a:ln>
            <a:noFill/>
          </a:ln>
        </p:spPr>
        <p:txBody>
          <a:bodyPr wrap="square" rtlCol="0">
            <a:spAutoFit/>
          </a:bodyPr>
          <a:lstStyle/>
          <a:p>
            <a:pPr algn="ctr"/>
            <a:r>
              <a:rPr lang="en-US" altLang="zh-CN" sz="2400" dirty="0">
                <a:solidFill>
                  <a:schemeClr val="tx1"/>
                </a:solidFill>
                <a:latin typeface="Times New Roman" panose="02020603050405020304" pitchFamily="18" charset="0"/>
                <a:cs typeface="Times New Roman" panose="02020603050405020304" pitchFamily="18" charset="0"/>
              </a:rPr>
              <a:t>(</a:t>
            </a:r>
            <a:r>
              <a:rPr lang="en-US" altLang="zh-CN" sz="2400" dirty="0" err="1">
                <a:solidFill>
                  <a:schemeClr val="tx1"/>
                </a:solidFill>
                <a:latin typeface="Times New Roman" panose="02020603050405020304" pitchFamily="18" charset="0"/>
                <a:cs typeface="Times New Roman" panose="02020603050405020304" pitchFamily="18" charset="0"/>
              </a:rPr>
              <a:t>Shego</a:t>
            </a:r>
            <a:r>
              <a:rPr lang="en-US" altLang="zh-CN" sz="2400" dirty="0">
                <a:solidFill>
                  <a:schemeClr val="tx1"/>
                </a:solidFill>
                <a:latin typeface="Times New Roman" panose="02020603050405020304" pitchFamily="18" charset="0"/>
                <a:cs typeface="Times New Roman" panose="02020603050405020304" pitchFamily="18" charset="0"/>
              </a:rPr>
              <a:t>)</a:t>
            </a:r>
            <a:endParaRPr lang="zh-CN" altLang="en-US" sz="1200" dirty="0">
              <a:solidFill>
                <a:schemeClr val="tx1"/>
              </a:solidFill>
              <a:latin typeface="Times New Roman" panose="02020603050405020304" pitchFamily="18" charset="0"/>
              <a:cs typeface="Times New Roman" panose="02020603050405020304" pitchFamily="18" charset="0"/>
            </a:endParaRPr>
          </a:p>
        </p:txBody>
      </p:sp>
      <p:sp>
        <p:nvSpPr>
          <p:cNvPr id="70" name="文本框 69">
            <a:extLst>
              <a:ext uri="{FF2B5EF4-FFF2-40B4-BE49-F238E27FC236}">
                <a16:creationId xmlns:a16="http://schemas.microsoft.com/office/drawing/2014/main" id="{E872B424-51BB-4D95-A4EE-4B34853E80A4}"/>
              </a:ext>
            </a:extLst>
          </p:cNvPr>
          <p:cNvSpPr txBox="1"/>
          <p:nvPr/>
        </p:nvSpPr>
        <p:spPr>
          <a:xfrm>
            <a:off x="9816235" y="1651290"/>
            <a:ext cx="1328012" cy="461665"/>
          </a:xfrm>
          <a:prstGeom prst="rect">
            <a:avLst/>
          </a:prstGeom>
          <a:noFill/>
          <a:ln>
            <a:noFill/>
          </a:ln>
        </p:spPr>
        <p:txBody>
          <a:bodyPr wrap="square" rtlCol="0">
            <a:spAutoFit/>
          </a:bodyPr>
          <a:lstStyle/>
          <a:p>
            <a:r>
              <a:rPr lang="en-US" altLang="zh-CN" sz="2400" dirty="0">
                <a:solidFill>
                  <a:schemeClr val="tx1"/>
                </a:solidFill>
                <a:latin typeface="Times New Roman" panose="02020603050405020304" pitchFamily="18" charset="0"/>
                <a:cs typeface="Times New Roman" panose="02020603050405020304" pitchFamily="18" charset="0"/>
              </a:rPr>
              <a:t>(Taylor)</a:t>
            </a:r>
            <a:endParaRPr lang="zh-CN" altLang="en-US" sz="1200" dirty="0">
              <a:solidFill>
                <a:schemeClr val="tx1"/>
              </a:solidFill>
              <a:latin typeface="Times New Roman" panose="02020603050405020304" pitchFamily="18" charset="0"/>
              <a:cs typeface="Times New Roman" panose="02020603050405020304" pitchFamily="18" charset="0"/>
            </a:endParaRPr>
          </a:p>
        </p:txBody>
      </p:sp>
      <p:sp>
        <p:nvSpPr>
          <p:cNvPr id="71" name="文本框 70">
            <a:extLst>
              <a:ext uri="{FF2B5EF4-FFF2-40B4-BE49-F238E27FC236}">
                <a16:creationId xmlns:a16="http://schemas.microsoft.com/office/drawing/2014/main" id="{6FA555FA-625E-48CD-ACA1-62BAF566DF4A}"/>
              </a:ext>
            </a:extLst>
          </p:cNvPr>
          <p:cNvSpPr txBox="1"/>
          <p:nvPr/>
        </p:nvSpPr>
        <p:spPr>
          <a:xfrm>
            <a:off x="6359851" y="5203685"/>
            <a:ext cx="1076567" cy="461665"/>
          </a:xfrm>
          <a:prstGeom prst="rect">
            <a:avLst/>
          </a:prstGeom>
          <a:noFill/>
          <a:ln>
            <a:noFill/>
          </a:ln>
        </p:spPr>
        <p:txBody>
          <a:bodyPr wrap="square" rtlCol="0">
            <a:spAutoFit/>
          </a:bodyPr>
          <a:lstStyle/>
          <a:p>
            <a:r>
              <a:rPr lang="en-US" altLang="zh-CN" sz="2400" dirty="0">
                <a:solidFill>
                  <a:schemeClr val="tx1"/>
                </a:solidFill>
                <a:latin typeface="Times New Roman" panose="02020603050405020304" pitchFamily="18" charset="0"/>
                <a:cs typeface="Times New Roman" panose="02020603050405020304" pitchFamily="18" charset="0"/>
              </a:rPr>
              <a:t>(Doll)</a:t>
            </a:r>
            <a:endParaRPr lang="zh-CN" altLang="en-US" sz="1200" dirty="0">
              <a:solidFill>
                <a:schemeClr val="tx1"/>
              </a:solidFill>
              <a:latin typeface="Times New Roman" panose="02020603050405020304" pitchFamily="18" charset="0"/>
              <a:cs typeface="Times New Roman" panose="02020603050405020304" pitchFamily="18" charset="0"/>
            </a:endParaRPr>
          </a:p>
        </p:txBody>
      </p:sp>
      <p:sp>
        <p:nvSpPr>
          <p:cNvPr id="72" name="文本框 71">
            <a:extLst>
              <a:ext uri="{FF2B5EF4-FFF2-40B4-BE49-F238E27FC236}">
                <a16:creationId xmlns:a16="http://schemas.microsoft.com/office/drawing/2014/main" id="{0C8198F1-35AE-42D9-A79A-39EB0711DD9E}"/>
              </a:ext>
            </a:extLst>
          </p:cNvPr>
          <p:cNvSpPr txBox="1"/>
          <p:nvPr/>
        </p:nvSpPr>
        <p:spPr>
          <a:xfrm>
            <a:off x="10584320" y="5191296"/>
            <a:ext cx="1607680" cy="461665"/>
          </a:xfrm>
          <a:prstGeom prst="rect">
            <a:avLst/>
          </a:prstGeom>
          <a:noFill/>
          <a:ln>
            <a:noFill/>
          </a:ln>
        </p:spPr>
        <p:txBody>
          <a:bodyPr wrap="square" rtlCol="0">
            <a:spAutoFit/>
          </a:bodyPr>
          <a:lstStyle/>
          <a:p>
            <a:r>
              <a:rPr lang="en-US" altLang="zh-CN" sz="2400" dirty="0">
                <a:solidFill>
                  <a:schemeClr val="tx1"/>
                </a:solidFill>
                <a:latin typeface="Times New Roman" panose="02020603050405020304" pitchFamily="18" charset="0"/>
                <a:cs typeface="Times New Roman" panose="02020603050405020304" pitchFamily="18" charset="0"/>
              </a:rPr>
              <a:t>(Carpet)</a:t>
            </a:r>
            <a:endParaRPr lang="zh-CN" altLang="en-US" sz="1200" dirty="0">
              <a:solidFill>
                <a:schemeClr val="tx1"/>
              </a:solidFill>
              <a:latin typeface="Times New Roman" panose="02020603050405020304" pitchFamily="18" charset="0"/>
              <a:cs typeface="Times New Roman" panose="02020603050405020304" pitchFamily="18" charset="0"/>
            </a:endParaRPr>
          </a:p>
        </p:txBody>
      </p:sp>
      <p:sp>
        <p:nvSpPr>
          <p:cNvPr id="111" name="文本框 110">
            <a:extLst>
              <a:ext uri="{FF2B5EF4-FFF2-40B4-BE49-F238E27FC236}">
                <a16:creationId xmlns:a16="http://schemas.microsoft.com/office/drawing/2014/main" id="{C1823E9C-2CE3-464E-9742-5B9D80CB840A}"/>
              </a:ext>
            </a:extLst>
          </p:cNvPr>
          <p:cNvSpPr txBox="1"/>
          <p:nvPr/>
        </p:nvSpPr>
        <p:spPr>
          <a:xfrm>
            <a:off x="4823680" y="5203685"/>
            <a:ext cx="1236707" cy="461665"/>
          </a:xfrm>
          <a:prstGeom prst="rect">
            <a:avLst/>
          </a:prstGeom>
          <a:noFill/>
          <a:ln>
            <a:noFill/>
          </a:ln>
        </p:spPr>
        <p:txBody>
          <a:bodyPr wrap="square" rtlCol="0">
            <a:spAutoFit/>
          </a:bodyPr>
          <a:lstStyle/>
          <a:p>
            <a:r>
              <a:rPr lang="en-US" altLang="zh-CN" sz="2400" dirty="0">
                <a:solidFill>
                  <a:schemeClr val="tx1"/>
                </a:solidFill>
                <a:latin typeface="Times New Roman" panose="02020603050405020304" pitchFamily="18" charset="0"/>
                <a:cs typeface="Times New Roman" panose="02020603050405020304" pitchFamily="18" charset="0"/>
              </a:rPr>
              <a:t>(Balm) </a:t>
            </a:r>
            <a:endParaRPr lang="zh-CN" altLang="en-US" sz="1200" dirty="0">
              <a:solidFill>
                <a:schemeClr val="tx1"/>
              </a:solidFill>
              <a:latin typeface="Times New Roman" panose="02020603050405020304" pitchFamily="18" charset="0"/>
              <a:cs typeface="Times New Roman" panose="02020603050405020304" pitchFamily="18" charset="0"/>
            </a:endParaRPr>
          </a:p>
        </p:txBody>
      </p:sp>
      <p:sp>
        <p:nvSpPr>
          <p:cNvPr id="112" name="文本框 111">
            <a:extLst>
              <a:ext uri="{FF2B5EF4-FFF2-40B4-BE49-F238E27FC236}">
                <a16:creationId xmlns:a16="http://schemas.microsoft.com/office/drawing/2014/main" id="{FA04FB75-B417-44D9-82E8-D80316C8631A}"/>
              </a:ext>
            </a:extLst>
          </p:cNvPr>
          <p:cNvSpPr txBox="1"/>
          <p:nvPr/>
        </p:nvSpPr>
        <p:spPr>
          <a:xfrm>
            <a:off x="9240171" y="5191296"/>
            <a:ext cx="1440160" cy="461665"/>
          </a:xfrm>
          <a:prstGeom prst="rect">
            <a:avLst/>
          </a:prstGeom>
          <a:noFill/>
          <a:ln>
            <a:noFill/>
          </a:ln>
        </p:spPr>
        <p:txBody>
          <a:bodyPr wrap="square" rtlCol="0">
            <a:spAutoFit/>
          </a:bodyPr>
          <a:lstStyle/>
          <a:p>
            <a:r>
              <a:rPr lang="en-US" altLang="zh-CN" sz="2400" dirty="0">
                <a:solidFill>
                  <a:schemeClr val="tx1"/>
                </a:solidFill>
                <a:latin typeface="Times New Roman" panose="02020603050405020304" pitchFamily="18" charset="0"/>
                <a:cs typeface="Times New Roman" panose="02020603050405020304" pitchFamily="18" charset="0"/>
              </a:rPr>
              <a:t>(Wine)</a:t>
            </a:r>
            <a:endParaRPr lang="zh-CN" altLang="en-US" sz="1200" dirty="0">
              <a:solidFill>
                <a:schemeClr val="tx1"/>
              </a:solidFill>
              <a:latin typeface="Times New Roman" panose="02020603050405020304" pitchFamily="18" charset="0"/>
              <a:cs typeface="Times New Roman" panose="02020603050405020304" pitchFamily="18" charset="0"/>
            </a:endParaRPr>
          </a:p>
        </p:txBody>
      </p:sp>
      <p:sp>
        <p:nvSpPr>
          <p:cNvPr id="113" name="文本框 112">
            <a:extLst>
              <a:ext uri="{FF2B5EF4-FFF2-40B4-BE49-F238E27FC236}">
                <a16:creationId xmlns:a16="http://schemas.microsoft.com/office/drawing/2014/main" id="{13EC00A2-4A4A-4F32-A3E0-EAFD1B0A6E30}"/>
              </a:ext>
            </a:extLst>
          </p:cNvPr>
          <p:cNvSpPr txBox="1"/>
          <p:nvPr/>
        </p:nvSpPr>
        <p:spPr>
          <a:xfrm>
            <a:off x="7850344" y="5203685"/>
            <a:ext cx="1005784" cy="461665"/>
          </a:xfrm>
          <a:prstGeom prst="rect">
            <a:avLst/>
          </a:prstGeom>
          <a:noFill/>
          <a:ln>
            <a:noFill/>
          </a:ln>
        </p:spPr>
        <p:txBody>
          <a:bodyPr wrap="square" rtlCol="0">
            <a:spAutoFit/>
          </a:bodyPr>
          <a:lstStyle/>
          <a:p>
            <a:r>
              <a:rPr lang="en-US" altLang="zh-CN" sz="2400" dirty="0">
                <a:solidFill>
                  <a:schemeClr val="tx1"/>
                </a:solidFill>
                <a:latin typeface="Times New Roman" panose="02020603050405020304" pitchFamily="18" charset="0"/>
                <a:cs typeface="Times New Roman" panose="02020603050405020304" pitchFamily="18" charset="0"/>
              </a:rPr>
              <a:t>(Hat)</a:t>
            </a:r>
            <a:endParaRPr lang="zh-CN" altLang="en-US" sz="1200" dirty="0">
              <a:solidFill>
                <a:schemeClr val="tx1"/>
              </a:solidFill>
              <a:latin typeface="Times New Roman" panose="02020603050405020304" pitchFamily="18" charset="0"/>
              <a:cs typeface="Times New Roman" panose="02020603050405020304" pitchFamily="18" charset="0"/>
            </a:endParaRPr>
          </a:p>
        </p:txBody>
      </p:sp>
      <p:pic>
        <p:nvPicPr>
          <p:cNvPr id="114" name="图形 124">
            <a:extLst>
              <a:ext uri="{FF2B5EF4-FFF2-40B4-BE49-F238E27FC236}">
                <a16:creationId xmlns:a16="http://schemas.microsoft.com/office/drawing/2014/main" id="{B10ED324-5013-49B6-B83B-0606D2E8C8C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273836" y="2149189"/>
            <a:ext cx="627048" cy="623928"/>
          </a:xfrm>
          <a:prstGeom prst="rect">
            <a:avLst/>
          </a:prstGeom>
        </p:spPr>
      </p:pic>
      <p:pic>
        <p:nvPicPr>
          <p:cNvPr id="115" name="图形 124">
            <a:extLst>
              <a:ext uri="{FF2B5EF4-FFF2-40B4-BE49-F238E27FC236}">
                <a16:creationId xmlns:a16="http://schemas.microsoft.com/office/drawing/2014/main" id="{8A4FE442-0B27-43CA-8208-47C5FD5D358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692200" y="2149189"/>
            <a:ext cx="627048" cy="623928"/>
          </a:xfrm>
          <a:prstGeom prst="rect">
            <a:avLst/>
          </a:prstGeom>
        </p:spPr>
      </p:pic>
      <p:pic>
        <p:nvPicPr>
          <p:cNvPr id="116" name="图形 124">
            <a:extLst>
              <a:ext uri="{FF2B5EF4-FFF2-40B4-BE49-F238E27FC236}">
                <a16:creationId xmlns:a16="http://schemas.microsoft.com/office/drawing/2014/main" id="{6C963263-A6FA-4C55-877D-DF99065E98B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126656" y="2152559"/>
            <a:ext cx="627048" cy="623928"/>
          </a:xfrm>
          <a:prstGeom prst="rect">
            <a:avLst/>
          </a:prstGeom>
        </p:spPr>
      </p:pic>
      <p:pic>
        <p:nvPicPr>
          <p:cNvPr id="117" name="图形 116">
            <a:extLst>
              <a:ext uri="{FF2B5EF4-FFF2-40B4-BE49-F238E27FC236}">
                <a16:creationId xmlns:a16="http://schemas.microsoft.com/office/drawing/2014/main" id="{040F36C0-1625-45C7-A3D5-01AD7A6AB82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580556" y="4433435"/>
            <a:ext cx="501915" cy="501915"/>
          </a:xfrm>
          <a:prstGeom prst="rect">
            <a:avLst/>
          </a:prstGeom>
        </p:spPr>
      </p:pic>
      <p:pic>
        <p:nvPicPr>
          <p:cNvPr id="118" name="图形 117">
            <a:extLst>
              <a:ext uri="{FF2B5EF4-FFF2-40B4-BE49-F238E27FC236}">
                <a16:creationId xmlns:a16="http://schemas.microsoft.com/office/drawing/2014/main" id="{98223521-DEDC-49C1-A451-717CFA92E3A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025348" y="4433435"/>
            <a:ext cx="501915" cy="501915"/>
          </a:xfrm>
          <a:prstGeom prst="rect">
            <a:avLst/>
          </a:prstGeom>
        </p:spPr>
      </p:pic>
      <p:pic>
        <p:nvPicPr>
          <p:cNvPr id="119" name="图形 118">
            <a:extLst>
              <a:ext uri="{FF2B5EF4-FFF2-40B4-BE49-F238E27FC236}">
                <a16:creationId xmlns:a16="http://schemas.microsoft.com/office/drawing/2014/main" id="{A6E49FAE-BA76-422C-A23A-62EEA187BF5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457299" y="4433435"/>
            <a:ext cx="501915" cy="501915"/>
          </a:xfrm>
          <a:prstGeom prst="rect">
            <a:avLst/>
          </a:prstGeom>
        </p:spPr>
      </p:pic>
      <p:sp>
        <p:nvSpPr>
          <p:cNvPr id="120" name="椭圆 119">
            <a:extLst>
              <a:ext uri="{FF2B5EF4-FFF2-40B4-BE49-F238E27FC236}">
                <a16:creationId xmlns:a16="http://schemas.microsoft.com/office/drawing/2014/main" id="{BBF2C767-0150-4653-AB2B-AE27B83751E2}"/>
              </a:ext>
            </a:extLst>
          </p:cNvPr>
          <p:cNvSpPr/>
          <p:nvPr/>
        </p:nvSpPr>
        <p:spPr>
          <a:xfrm>
            <a:off x="6091519" y="2854928"/>
            <a:ext cx="72000" cy="72000"/>
          </a:xfrm>
          <a:prstGeom prst="ellipse">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21" name="椭圆 120">
            <a:extLst>
              <a:ext uri="{FF2B5EF4-FFF2-40B4-BE49-F238E27FC236}">
                <a16:creationId xmlns:a16="http://schemas.microsoft.com/office/drawing/2014/main" id="{6ED75B85-823A-4330-A9AA-70329DEE3500}"/>
              </a:ext>
            </a:extLst>
          </p:cNvPr>
          <p:cNvSpPr/>
          <p:nvPr/>
        </p:nvSpPr>
        <p:spPr>
          <a:xfrm>
            <a:off x="7556975" y="2854928"/>
            <a:ext cx="72000" cy="72000"/>
          </a:xfrm>
          <a:prstGeom prst="ellipse">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22" name="椭圆 121">
            <a:extLst>
              <a:ext uri="{FF2B5EF4-FFF2-40B4-BE49-F238E27FC236}">
                <a16:creationId xmlns:a16="http://schemas.microsoft.com/office/drawing/2014/main" id="{16E19A83-20C6-47DD-9350-DD8C54C95B01}"/>
              </a:ext>
            </a:extLst>
          </p:cNvPr>
          <p:cNvSpPr/>
          <p:nvPr/>
        </p:nvSpPr>
        <p:spPr>
          <a:xfrm>
            <a:off x="8971519" y="2854928"/>
            <a:ext cx="72000" cy="72000"/>
          </a:xfrm>
          <a:prstGeom prst="ellipse">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23" name="椭圆 122">
            <a:extLst>
              <a:ext uri="{FF2B5EF4-FFF2-40B4-BE49-F238E27FC236}">
                <a16:creationId xmlns:a16="http://schemas.microsoft.com/office/drawing/2014/main" id="{5E3C7D4E-583E-4D32-B282-A44E43DA560D}"/>
              </a:ext>
            </a:extLst>
          </p:cNvPr>
          <p:cNvSpPr/>
          <p:nvPr/>
        </p:nvSpPr>
        <p:spPr>
          <a:xfrm>
            <a:off x="10411519" y="2854928"/>
            <a:ext cx="72000" cy="72000"/>
          </a:xfrm>
          <a:prstGeom prst="ellipse">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24" name="椭圆 123">
            <a:extLst>
              <a:ext uri="{FF2B5EF4-FFF2-40B4-BE49-F238E27FC236}">
                <a16:creationId xmlns:a16="http://schemas.microsoft.com/office/drawing/2014/main" id="{FFEB29AB-E607-41EC-B25F-E85D81008DFE}"/>
              </a:ext>
            </a:extLst>
          </p:cNvPr>
          <p:cNvSpPr/>
          <p:nvPr/>
        </p:nvSpPr>
        <p:spPr>
          <a:xfrm>
            <a:off x="5352256" y="4270460"/>
            <a:ext cx="72000" cy="72000"/>
          </a:xfrm>
          <a:prstGeom prst="ellipse">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25" name="椭圆 124">
            <a:extLst>
              <a:ext uri="{FF2B5EF4-FFF2-40B4-BE49-F238E27FC236}">
                <a16:creationId xmlns:a16="http://schemas.microsoft.com/office/drawing/2014/main" id="{F384DFBC-29DB-4F6F-ABB5-3C93D52119D5}"/>
              </a:ext>
            </a:extLst>
          </p:cNvPr>
          <p:cNvSpPr/>
          <p:nvPr/>
        </p:nvSpPr>
        <p:spPr>
          <a:xfrm>
            <a:off x="6792256" y="4272501"/>
            <a:ext cx="72000" cy="72000"/>
          </a:xfrm>
          <a:prstGeom prst="ellipse">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26" name="椭圆 125">
            <a:extLst>
              <a:ext uri="{FF2B5EF4-FFF2-40B4-BE49-F238E27FC236}">
                <a16:creationId xmlns:a16="http://schemas.microsoft.com/office/drawing/2014/main" id="{30C27A28-F2B1-40A3-A156-99F7E36075CB}"/>
              </a:ext>
            </a:extLst>
          </p:cNvPr>
          <p:cNvSpPr/>
          <p:nvPr/>
        </p:nvSpPr>
        <p:spPr>
          <a:xfrm>
            <a:off x="8232256" y="4270460"/>
            <a:ext cx="72000" cy="72000"/>
          </a:xfrm>
          <a:prstGeom prst="ellipse">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27" name="椭圆 126">
            <a:extLst>
              <a:ext uri="{FF2B5EF4-FFF2-40B4-BE49-F238E27FC236}">
                <a16:creationId xmlns:a16="http://schemas.microsoft.com/office/drawing/2014/main" id="{6FEA354E-CD34-4894-9F04-32FDEF19A90B}"/>
              </a:ext>
            </a:extLst>
          </p:cNvPr>
          <p:cNvSpPr/>
          <p:nvPr/>
        </p:nvSpPr>
        <p:spPr>
          <a:xfrm>
            <a:off x="9672256" y="4271524"/>
            <a:ext cx="72000" cy="72000"/>
          </a:xfrm>
          <a:prstGeom prst="ellipse">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28" name="椭圆 127">
            <a:extLst>
              <a:ext uri="{FF2B5EF4-FFF2-40B4-BE49-F238E27FC236}">
                <a16:creationId xmlns:a16="http://schemas.microsoft.com/office/drawing/2014/main" id="{7FF8B3CA-5845-4911-94E1-5D193ADAD16A}"/>
              </a:ext>
            </a:extLst>
          </p:cNvPr>
          <p:cNvSpPr/>
          <p:nvPr/>
        </p:nvSpPr>
        <p:spPr>
          <a:xfrm>
            <a:off x="11112256" y="4270460"/>
            <a:ext cx="72000" cy="72000"/>
          </a:xfrm>
          <a:prstGeom prst="ellipse">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pic>
        <p:nvPicPr>
          <p:cNvPr id="129" name="图形 128">
            <a:extLst>
              <a:ext uri="{FF2B5EF4-FFF2-40B4-BE49-F238E27FC236}">
                <a16:creationId xmlns:a16="http://schemas.microsoft.com/office/drawing/2014/main" id="{DBA8B7F3-A6DC-4264-A331-9A4A0675844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897299" y="4433435"/>
            <a:ext cx="501915" cy="501915"/>
          </a:xfrm>
          <a:prstGeom prst="rect">
            <a:avLst/>
          </a:prstGeom>
        </p:spPr>
      </p:pic>
      <p:cxnSp>
        <p:nvCxnSpPr>
          <p:cNvPr id="130" name="直接连接符 129">
            <a:extLst>
              <a:ext uri="{FF2B5EF4-FFF2-40B4-BE49-F238E27FC236}">
                <a16:creationId xmlns:a16="http://schemas.microsoft.com/office/drawing/2014/main" id="{70C29805-8D42-4978-8779-D412EC925096}"/>
              </a:ext>
            </a:extLst>
          </p:cNvPr>
          <p:cNvCxnSpPr>
            <a:cxnSpLocks/>
            <a:stCxn id="127" idx="7"/>
            <a:endCxn id="123" idx="4"/>
          </p:cNvCxnSpPr>
          <p:nvPr/>
        </p:nvCxnSpPr>
        <p:spPr>
          <a:xfrm flipV="1">
            <a:off x="9733713" y="2926929"/>
            <a:ext cx="713807" cy="1355140"/>
          </a:xfrm>
          <a:prstGeom prst="line">
            <a:avLst/>
          </a:prstGeom>
          <a:ln w="11176">
            <a:solidFill>
              <a:srgbClr val="000000"/>
            </a:solidFill>
          </a:ln>
        </p:spPr>
        <p:style>
          <a:lnRef idx="1">
            <a:schemeClr val="dk1"/>
          </a:lnRef>
          <a:fillRef idx="0">
            <a:schemeClr val="dk1"/>
          </a:fillRef>
          <a:effectRef idx="0">
            <a:schemeClr val="dk1"/>
          </a:effectRef>
          <a:fontRef idx="minor">
            <a:schemeClr val="tx1"/>
          </a:fontRef>
        </p:style>
      </p:cxnSp>
      <p:sp>
        <p:nvSpPr>
          <p:cNvPr id="131" name="文本框 130">
            <a:extLst>
              <a:ext uri="{FF2B5EF4-FFF2-40B4-BE49-F238E27FC236}">
                <a16:creationId xmlns:a16="http://schemas.microsoft.com/office/drawing/2014/main" id="{21AFB2DD-2A01-4E11-B47D-94D693BB6A61}"/>
              </a:ext>
            </a:extLst>
          </p:cNvPr>
          <p:cNvSpPr txBox="1"/>
          <p:nvPr/>
        </p:nvSpPr>
        <p:spPr>
          <a:xfrm>
            <a:off x="5879798" y="1267247"/>
            <a:ext cx="541173" cy="584775"/>
          </a:xfrm>
          <a:prstGeom prst="rect">
            <a:avLst/>
          </a:prstGeom>
          <a:noFill/>
        </p:spPr>
        <p:txBody>
          <a:bodyPr wrap="square" rtlCol="0">
            <a:spAutoFit/>
          </a:bodyPr>
          <a:lstStyle/>
          <a:p>
            <a:r>
              <a:rPr lang="en-US" altLang="zh-CN" sz="3200" i="1" dirty="0">
                <a:solidFill>
                  <a:schemeClr val="tx1"/>
                </a:solidFill>
                <a:latin typeface="Times New Roman" panose="02020603050405020304" pitchFamily="18" charset="0"/>
                <a:cs typeface="Times New Roman" panose="02020603050405020304" pitchFamily="18" charset="0"/>
              </a:rPr>
              <a:t>u</a:t>
            </a:r>
            <a:r>
              <a:rPr lang="en-US" altLang="zh-CN" sz="1467" i="1" dirty="0">
                <a:solidFill>
                  <a:schemeClr val="tx1"/>
                </a:solidFill>
                <a:latin typeface="Times New Roman" panose="02020603050405020304" pitchFamily="18" charset="0"/>
                <a:cs typeface="Times New Roman" panose="02020603050405020304" pitchFamily="18" charset="0"/>
              </a:rPr>
              <a:t>0</a:t>
            </a:r>
            <a:endParaRPr lang="zh-CN" altLang="en-US" sz="3200" i="1" dirty="0">
              <a:solidFill>
                <a:schemeClr val="tx1"/>
              </a:solidFill>
              <a:latin typeface="Times New Roman" panose="02020603050405020304" pitchFamily="18" charset="0"/>
              <a:cs typeface="Times New Roman" panose="02020603050405020304" pitchFamily="18" charset="0"/>
            </a:endParaRPr>
          </a:p>
        </p:txBody>
      </p:sp>
      <p:sp>
        <p:nvSpPr>
          <p:cNvPr id="132" name="文本框 131">
            <a:extLst>
              <a:ext uri="{FF2B5EF4-FFF2-40B4-BE49-F238E27FC236}">
                <a16:creationId xmlns:a16="http://schemas.microsoft.com/office/drawing/2014/main" id="{036D2E1F-E444-44EF-B026-C4DC380461AB}"/>
              </a:ext>
            </a:extLst>
          </p:cNvPr>
          <p:cNvSpPr txBox="1"/>
          <p:nvPr/>
        </p:nvSpPr>
        <p:spPr>
          <a:xfrm>
            <a:off x="7319957" y="1267247"/>
            <a:ext cx="672075" cy="584775"/>
          </a:xfrm>
          <a:prstGeom prst="rect">
            <a:avLst/>
          </a:prstGeom>
          <a:noFill/>
        </p:spPr>
        <p:txBody>
          <a:bodyPr wrap="square" rtlCol="0">
            <a:spAutoFit/>
          </a:bodyPr>
          <a:lstStyle/>
          <a:p>
            <a:r>
              <a:rPr lang="en-US" altLang="zh-CN" sz="3200" i="1" dirty="0">
                <a:solidFill>
                  <a:schemeClr val="tx1"/>
                </a:solidFill>
                <a:latin typeface="Times New Roman" panose="02020603050405020304" pitchFamily="18" charset="0"/>
                <a:cs typeface="Times New Roman" panose="02020603050405020304" pitchFamily="18" charset="0"/>
              </a:rPr>
              <a:t>u</a:t>
            </a:r>
            <a:r>
              <a:rPr lang="en-US" altLang="zh-CN" sz="1467" i="1" dirty="0">
                <a:solidFill>
                  <a:schemeClr val="tx1"/>
                </a:solidFill>
                <a:latin typeface="Times New Roman" panose="02020603050405020304" pitchFamily="18" charset="0"/>
                <a:cs typeface="Times New Roman" panose="02020603050405020304" pitchFamily="18" charset="0"/>
              </a:rPr>
              <a:t>1</a:t>
            </a:r>
            <a:endParaRPr lang="zh-CN" altLang="en-US" sz="3200" i="1" dirty="0">
              <a:solidFill>
                <a:schemeClr val="tx1"/>
              </a:solidFill>
              <a:latin typeface="Times New Roman" panose="02020603050405020304" pitchFamily="18" charset="0"/>
              <a:cs typeface="Times New Roman" panose="02020603050405020304" pitchFamily="18" charset="0"/>
            </a:endParaRPr>
          </a:p>
        </p:txBody>
      </p:sp>
      <p:sp>
        <p:nvSpPr>
          <p:cNvPr id="133" name="文本框 132">
            <a:extLst>
              <a:ext uri="{FF2B5EF4-FFF2-40B4-BE49-F238E27FC236}">
                <a16:creationId xmlns:a16="http://schemas.microsoft.com/office/drawing/2014/main" id="{C8419E20-6554-49F7-B041-F20A365DC2EE}"/>
              </a:ext>
            </a:extLst>
          </p:cNvPr>
          <p:cNvSpPr txBox="1"/>
          <p:nvPr/>
        </p:nvSpPr>
        <p:spPr>
          <a:xfrm>
            <a:off x="8760117" y="1267247"/>
            <a:ext cx="576064" cy="584775"/>
          </a:xfrm>
          <a:prstGeom prst="rect">
            <a:avLst/>
          </a:prstGeom>
          <a:noFill/>
        </p:spPr>
        <p:txBody>
          <a:bodyPr wrap="square" rtlCol="0">
            <a:spAutoFit/>
          </a:bodyPr>
          <a:lstStyle/>
          <a:p>
            <a:r>
              <a:rPr lang="en-US" altLang="zh-CN" sz="3200" i="1" dirty="0">
                <a:solidFill>
                  <a:schemeClr val="tx1"/>
                </a:solidFill>
                <a:latin typeface="Times New Roman" panose="02020603050405020304" pitchFamily="18" charset="0"/>
                <a:cs typeface="Times New Roman" panose="02020603050405020304" pitchFamily="18" charset="0"/>
              </a:rPr>
              <a:t>u</a:t>
            </a:r>
            <a:r>
              <a:rPr lang="en-US" altLang="zh-CN" sz="1467" i="1" dirty="0">
                <a:solidFill>
                  <a:schemeClr val="tx1"/>
                </a:solidFill>
                <a:latin typeface="Times New Roman" panose="02020603050405020304" pitchFamily="18" charset="0"/>
                <a:cs typeface="Times New Roman" panose="02020603050405020304" pitchFamily="18" charset="0"/>
              </a:rPr>
              <a:t>2</a:t>
            </a:r>
            <a:endParaRPr lang="zh-CN" altLang="en-US" sz="3200" i="1" dirty="0">
              <a:solidFill>
                <a:schemeClr val="tx1"/>
              </a:solidFill>
              <a:latin typeface="Times New Roman" panose="02020603050405020304" pitchFamily="18" charset="0"/>
              <a:cs typeface="Times New Roman" panose="02020603050405020304" pitchFamily="18" charset="0"/>
            </a:endParaRPr>
          </a:p>
        </p:txBody>
      </p:sp>
      <p:sp>
        <p:nvSpPr>
          <p:cNvPr id="134" name="文本框 133">
            <a:extLst>
              <a:ext uri="{FF2B5EF4-FFF2-40B4-BE49-F238E27FC236}">
                <a16:creationId xmlns:a16="http://schemas.microsoft.com/office/drawing/2014/main" id="{27B24CFE-1BB2-4562-B248-50F342EEDB14}"/>
              </a:ext>
            </a:extLst>
          </p:cNvPr>
          <p:cNvSpPr txBox="1"/>
          <p:nvPr/>
        </p:nvSpPr>
        <p:spPr>
          <a:xfrm>
            <a:off x="10104267" y="1267247"/>
            <a:ext cx="541173" cy="584775"/>
          </a:xfrm>
          <a:prstGeom prst="rect">
            <a:avLst/>
          </a:prstGeom>
          <a:noFill/>
        </p:spPr>
        <p:txBody>
          <a:bodyPr wrap="square" rtlCol="0">
            <a:spAutoFit/>
          </a:bodyPr>
          <a:lstStyle/>
          <a:p>
            <a:r>
              <a:rPr lang="en-US" altLang="zh-CN" sz="3200" i="1" dirty="0">
                <a:solidFill>
                  <a:schemeClr val="tx1"/>
                </a:solidFill>
                <a:latin typeface="Times New Roman" panose="02020603050405020304" pitchFamily="18" charset="0"/>
                <a:cs typeface="Times New Roman" panose="02020603050405020304" pitchFamily="18" charset="0"/>
              </a:rPr>
              <a:t>u</a:t>
            </a:r>
            <a:r>
              <a:rPr lang="en-US" altLang="zh-CN" sz="1467" i="1" dirty="0">
                <a:solidFill>
                  <a:schemeClr val="tx1"/>
                </a:solidFill>
                <a:latin typeface="Times New Roman" panose="02020603050405020304" pitchFamily="18" charset="0"/>
                <a:cs typeface="Times New Roman" panose="02020603050405020304" pitchFamily="18" charset="0"/>
              </a:rPr>
              <a:t>3</a:t>
            </a:r>
            <a:endParaRPr lang="zh-CN" altLang="en-US" sz="3200" i="1" dirty="0">
              <a:solidFill>
                <a:schemeClr val="tx1"/>
              </a:solidFill>
              <a:latin typeface="Times New Roman" panose="02020603050405020304" pitchFamily="18" charset="0"/>
              <a:cs typeface="Times New Roman" panose="02020603050405020304" pitchFamily="18" charset="0"/>
            </a:endParaRPr>
          </a:p>
        </p:txBody>
      </p:sp>
      <p:sp>
        <p:nvSpPr>
          <p:cNvPr id="135" name="文本框 134">
            <a:extLst>
              <a:ext uri="{FF2B5EF4-FFF2-40B4-BE49-F238E27FC236}">
                <a16:creationId xmlns:a16="http://schemas.microsoft.com/office/drawing/2014/main" id="{CDCC87F1-FC1C-4567-8A7B-4DF395FACCC2}"/>
              </a:ext>
            </a:extLst>
          </p:cNvPr>
          <p:cNvSpPr txBox="1"/>
          <p:nvPr/>
        </p:nvSpPr>
        <p:spPr>
          <a:xfrm>
            <a:off x="5111712" y="4780153"/>
            <a:ext cx="517664" cy="584775"/>
          </a:xfrm>
          <a:prstGeom prst="rect">
            <a:avLst/>
          </a:prstGeom>
          <a:noFill/>
        </p:spPr>
        <p:txBody>
          <a:bodyPr wrap="square" rtlCol="0">
            <a:spAutoFit/>
          </a:bodyPr>
          <a:lstStyle/>
          <a:p>
            <a:r>
              <a:rPr lang="en-US" altLang="zh-CN" sz="3200" i="1" dirty="0">
                <a:solidFill>
                  <a:schemeClr val="tx1"/>
                </a:solidFill>
                <a:latin typeface="Times New Roman" panose="02020603050405020304" pitchFamily="18" charset="0"/>
                <a:cs typeface="Times New Roman" panose="02020603050405020304" pitchFamily="18" charset="0"/>
              </a:rPr>
              <a:t>v</a:t>
            </a:r>
            <a:r>
              <a:rPr lang="en-US" altLang="zh-CN" sz="1467" i="1" dirty="0">
                <a:solidFill>
                  <a:schemeClr val="tx1"/>
                </a:solidFill>
                <a:latin typeface="Times New Roman" panose="02020603050405020304" pitchFamily="18" charset="0"/>
                <a:cs typeface="Times New Roman" panose="02020603050405020304" pitchFamily="18" charset="0"/>
              </a:rPr>
              <a:t>0</a:t>
            </a:r>
            <a:endParaRPr lang="zh-CN" altLang="en-US" sz="3200" i="1" dirty="0">
              <a:solidFill>
                <a:schemeClr val="tx1"/>
              </a:solidFill>
              <a:latin typeface="Times New Roman" panose="02020603050405020304" pitchFamily="18" charset="0"/>
              <a:cs typeface="Times New Roman" panose="02020603050405020304" pitchFamily="18" charset="0"/>
            </a:endParaRPr>
          </a:p>
        </p:txBody>
      </p:sp>
      <p:sp>
        <p:nvSpPr>
          <p:cNvPr id="136" name="文本框 135">
            <a:extLst>
              <a:ext uri="{FF2B5EF4-FFF2-40B4-BE49-F238E27FC236}">
                <a16:creationId xmlns:a16="http://schemas.microsoft.com/office/drawing/2014/main" id="{7F8B6A58-23BF-4AAD-9401-6D0E2BF98F40}"/>
              </a:ext>
            </a:extLst>
          </p:cNvPr>
          <p:cNvSpPr txBox="1"/>
          <p:nvPr/>
        </p:nvSpPr>
        <p:spPr>
          <a:xfrm>
            <a:off x="6551872" y="4780153"/>
            <a:ext cx="517664" cy="584775"/>
          </a:xfrm>
          <a:prstGeom prst="rect">
            <a:avLst/>
          </a:prstGeom>
          <a:noFill/>
        </p:spPr>
        <p:txBody>
          <a:bodyPr wrap="square" rtlCol="0">
            <a:spAutoFit/>
          </a:bodyPr>
          <a:lstStyle/>
          <a:p>
            <a:r>
              <a:rPr lang="en-US" altLang="zh-CN" sz="3200" i="1" dirty="0">
                <a:solidFill>
                  <a:schemeClr val="tx1"/>
                </a:solidFill>
                <a:latin typeface="Times New Roman" panose="02020603050405020304" pitchFamily="18" charset="0"/>
                <a:cs typeface="Times New Roman" panose="02020603050405020304" pitchFamily="18" charset="0"/>
              </a:rPr>
              <a:t>v</a:t>
            </a:r>
            <a:r>
              <a:rPr lang="en-US" altLang="zh-CN" sz="1467" i="1" dirty="0">
                <a:solidFill>
                  <a:schemeClr val="tx1"/>
                </a:solidFill>
                <a:latin typeface="Times New Roman" panose="02020603050405020304" pitchFamily="18" charset="0"/>
                <a:cs typeface="Times New Roman" panose="02020603050405020304" pitchFamily="18" charset="0"/>
              </a:rPr>
              <a:t>1</a:t>
            </a:r>
            <a:endParaRPr lang="zh-CN" altLang="en-US" sz="3200" i="1" dirty="0">
              <a:solidFill>
                <a:schemeClr val="tx1"/>
              </a:solidFill>
              <a:latin typeface="Times New Roman" panose="02020603050405020304" pitchFamily="18" charset="0"/>
              <a:cs typeface="Times New Roman" panose="02020603050405020304" pitchFamily="18" charset="0"/>
            </a:endParaRPr>
          </a:p>
        </p:txBody>
      </p:sp>
      <p:sp>
        <p:nvSpPr>
          <p:cNvPr id="137" name="文本框 136">
            <a:extLst>
              <a:ext uri="{FF2B5EF4-FFF2-40B4-BE49-F238E27FC236}">
                <a16:creationId xmlns:a16="http://schemas.microsoft.com/office/drawing/2014/main" id="{A0D8BCB1-0FB7-446F-826B-0B137F3AB375}"/>
              </a:ext>
            </a:extLst>
          </p:cNvPr>
          <p:cNvSpPr txBox="1"/>
          <p:nvPr/>
        </p:nvSpPr>
        <p:spPr>
          <a:xfrm>
            <a:off x="7992032" y="4780153"/>
            <a:ext cx="517664" cy="584775"/>
          </a:xfrm>
          <a:prstGeom prst="rect">
            <a:avLst/>
          </a:prstGeom>
          <a:noFill/>
        </p:spPr>
        <p:txBody>
          <a:bodyPr wrap="square" rtlCol="0">
            <a:spAutoFit/>
          </a:bodyPr>
          <a:lstStyle/>
          <a:p>
            <a:r>
              <a:rPr lang="en-US" altLang="zh-CN" sz="3200" i="1" dirty="0">
                <a:solidFill>
                  <a:schemeClr val="tx1"/>
                </a:solidFill>
                <a:latin typeface="Times New Roman" panose="02020603050405020304" pitchFamily="18" charset="0"/>
                <a:cs typeface="Times New Roman" panose="02020603050405020304" pitchFamily="18" charset="0"/>
              </a:rPr>
              <a:t>v</a:t>
            </a:r>
            <a:r>
              <a:rPr lang="en-US" altLang="zh-CN" sz="1467" i="1" dirty="0">
                <a:solidFill>
                  <a:schemeClr val="tx1"/>
                </a:solidFill>
                <a:latin typeface="Times New Roman" panose="02020603050405020304" pitchFamily="18" charset="0"/>
                <a:cs typeface="Times New Roman" panose="02020603050405020304" pitchFamily="18" charset="0"/>
              </a:rPr>
              <a:t>2</a:t>
            </a:r>
            <a:endParaRPr lang="zh-CN" altLang="en-US" sz="3200" i="1" dirty="0">
              <a:solidFill>
                <a:schemeClr val="tx1"/>
              </a:solidFill>
              <a:latin typeface="Times New Roman" panose="02020603050405020304" pitchFamily="18" charset="0"/>
              <a:cs typeface="Times New Roman" panose="02020603050405020304" pitchFamily="18" charset="0"/>
            </a:endParaRPr>
          </a:p>
        </p:txBody>
      </p:sp>
      <p:sp>
        <p:nvSpPr>
          <p:cNvPr id="138" name="文本框 137">
            <a:extLst>
              <a:ext uri="{FF2B5EF4-FFF2-40B4-BE49-F238E27FC236}">
                <a16:creationId xmlns:a16="http://schemas.microsoft.com/office/drawing/2014/main" id="{805A7349-D62F-47AF-A646-2018C5F38B16}"/>
              </a:ext>
            </a:extLst>
          </p:cNvPr>
          <p:cNvSpPr txBox="1"/>
          <p:nvPr/>
        </p:nvSpPr>
        <p:spPr>
          <a:xfrm>
            <a:off x="9432192" y="4780153"/>
            <a:ext cx="517664" cy="584775"/>
          </a:xfrm>
          <a:prstGeom prst="rect">
            <a:avLst/>
          </a:prstGeom>
          <a:noFill/>
        </p:spPr>
        <p:txBody>
          <a:bodyPr wrap="square" rtlCol="0">
            <a:spAutoFit/>
          </a:bodyPr>
          <a:lstStyle/>
          <a:p>
            <a:r>
              <a:rPr lang="en-US" altLang="zh-CN" sz="3200" i="1" dirty="0">
                <a:solidFill>
                  <a:schemeClr val="tx1"/>
                </a:solidFill>
                <a:latin typeface="Times New Roman" panose="02020603050405020304" pitchFamily="18" charset="0"/>
                <a:cs typeface="Times New Roman" panose="02020603050405020304" pitchFamily="18" charset="0"/>
              </a:rPr>
              <a:t>v</a:t>
            </a:r>
            <a:r>
              <a:rPr lang="en-US" altLang="zh-CN" sz="1467" i="1" dirty="0">
                <a:solidFill>
                  <a:schemeClr val="tx1"/>
                </a:solidFill>
                <a:latin typeface="Times New Roman" panose="02020603050405020304" pitchFamily="18" charset="0"/>
                <a:cs typeface="Times New Roman" panose="02020603050405020304" pitchFamily="18" charset="0"/>
              </a:rPr>
              <a:t>3</a:t>
            </a:r>
            <a:endParaRPr lang="zh-CN" altLang="en-US" sz="3200" i="1" dirty="0">
              <a:solidFill>
                <a:schemeClr val="tx1"/>
              </a:solidFill>
              <a:latin typeface="Times New Roman" panose="02020603050405020304" pitchFamily="18" charset="0"/>
              <a:cs typeface="Times New Roman" panose="02020603050405020304" pitchFamily="18" charset="0"/>
            </a:endParaRPr>
          </a:p>
        </p:txBody>
      </p:sp>
      <p:sp>
        <p:nvSpPr>
          <p:cNvPr id="139" name="文本框 138">
            <a:extLst>
              <a:ext uri="{FF2B5EF4-FFF2-40B4-BE49-F238E27FC236}">
                <a16:creationId xmlns:a16="http://schemas.microsoft.com/office/drawing/2014/main" id="{910E092F-D6E0-4FF8-9BF8-A15E6E06520F}"/>
              </a:ext>
            </a:extLst>
          </p:cNvPr>
          <p:cNvSpPr txBox="1"/>
          <p:nvPr/>
        </p:nvSpPr>
        <p:spPr>
          <a:xfrm>
            <a:off x="10872352" y="4780153"/>
            <a:ext cx="517664" cy="584775"/>
          </a:xfrm>
          <a:prstGeom prst="rect">
            <a:avLst/>
          </a:prstGeom>
          <a:noFill/>
        </p:spPr>
        <p:txBody>
          <a:bodyPr wrap="square" rtlCol="0">
            <a:spAutoFit/>
          </a:bodyPr>
          <a:lstStyle/>
          <a:p>
            <a:r>
              <a:rPr lang="en-US" altLang="zh-CN" sz="3200" i="1" dirty="0">
                <a:solidFill>
                  <a:schemeClr val="tx1"/>
                </a:solidFill>
                <a:latin typeface="Times New Roman" panose="02020603050405020304" pitchFamily="18" charset="0"/>
                <a:cs typeface="Times New Roman" panose="02020603050405020304" pitchFamily="18" charset="0"/>
              </a:rPr>
              <a:t>v</a:t>
            </a:r>
            <a:r>
              <a:rPr lang="en-US" altLang="zh-CN" sz="1467" i="1" dirty="0">
                <a:solidFill>
                  <a:schemeClr val="tx1"/>
                </a:solidFill>
                <a:latin typeface="Times New Roman" panose="02020603050405020304" pitchFamily="18" charset="0"/>
                <a:cs typeface="Times New Roman" panose="02020603050405020304" pitchFamily="18" charset="0"/>
              </a:rPr>
              <a:t>4</a:t>
            </a:r>
            <a:endParaRPr lang="zh-CN" altLang="en-US" sz="3200" i="1" dirty="0">
              <a:solidFill>
                <a:schemeClr val="tx1"/>
              </a:solidFill>
              <a:latin typeface="Times New Roman" panose="02020603050405020304" pitchFamily="18" charset="0"/>
              <a:cs typeface="Times New Roman" panose="02020603050405020304" pitchFamily="18" charset="0"/>
            </a:endParaRPr>
          </a:p>
        </p:txBody>
      </p:sp>
      <p:pic>
        <p:nvPicPr>
          <p:cNvPr id="6" name="图片 5">
            <a:extLst>
              <a:ext uri="{FF2B5EF4-FFF2-40B4-BE49-F238E27FC236}">
                <a16:creationId xmlns:a16="http://schemas.microsoft.com/office/drawing/2014/main" id="{A10986C3-C581-4507-B33B-5BB075E3EA88}"/>
              </a:ext>
            </a:extLst>
          </p:cNvPr>
          <p:cNvPicPr>
            <a:picLocks noChangeAspect="1"/>
          </p:cNvPicPr>
          <p:nvPr/>
        </p:nvPicPr>
        <p:blipFill>
          <a:blip r:embed="rId8"/>
          <a:stretch>
            <a:fillRect/>
          </a:stretch>
        </p:blipFill>
        <p:spPr>
          <a:xfrm>
            <a:off x="1" y="1595299"/>
            <a:ext cx="4738777" cy="1882447"/>
          </a:xfrm>
          <a:prstGeom prst="rect">
            <a:avLst/>
          </a:prstGeom>
        </p:spPr>
      </p:pic>
      <p:sp>
        <p:nvSpPr>
          <p:cNvPr id="61" name="矩形 60">
            <a:extLst>
              <a:ext uri="{FF2B5EF4-FFF2-40B4-BE49-F238E27FC236}">
                <a16:creationId xmlns:a16="http://schemas.microsoft.com/office/drawing/2014/main" id="{BEED0B7E-A83E-4F13-9A1F-5E94A070AEF8}"/>
              </a:ext>
            </a:extLst>
          </p:cNvPr>
          <p:cNvSpPr/>
          <p:nvPr/>
        </p:nvSpPr>
        <p:spPr>
          <a:xfrm>
            <a:off x="5887581" y="5635377"/>
            <a:ext cx="1876193" cy="502766"/>
          </a:xfrm>
          <a:prstGeom prst="rect">
            <a:avLst/>
          </a:prstGeom>
        </p:spPr>
        <p:txBody>
          <a:bodyPr wrap="square">
            <a:spAutoFit/>
          </a:bodyPr>
          <a:lstStyle/>
          <a:p>
            <a:r>
              <a:rPr lang="en-US" altLang="zh-CN" sz="2667" i="1" dirty="0">
                <a:latin typeface="+mj-lt"/>
              </a:rPr>
              <a:t> c(</a:t>
            </a:r>
            <a:r>
              <a:rPr lang="en-US" altLang="zh-CN" sz="2667" i="1" dirty="0">
                <a:solidFill>
                  <a:schemeClr val="tx1"/>
                </a:solidFill>
                <a:latin typeface="+mj-lt"/>
                <a:cs typeface="Times New Roman" panose="02020603050405020304" pitchFamily="18" charset="0"/>
              </a:rPr>
              <a:t>v</a:t>
            </a:r>
            <a:r>
              <a:rPr lang="en-US" altLang="zh-CN" sz="1400" i="1" dirty="0">
                <a:solidFill>
                  <a:schemeClr val="tx1"/>
                </a:solidFill>
                <a:latin typeface="+mj-lt"/>
                <a:cs typeface="Times New Roman" panose="02020603050405020304" pitchFamily="18" charset="0"/>
              </a:rPr>
              <a:t>0</a:t>
            </a:r>
            <a:r>
              <a:rPr lang="en-US" altLang="zh-CN" sz="2667" i="1" dirty="0">
                <a:solidFill>
                  <a:schemeClr val="tx1"/>
                </a:solidFill>
                <a:latin typeface="+mj-lt"/>
                <a:cs typeface="Times New Roman" panose="02020603050405020304" pitchFamily="18" charset="0"/>
              </a:rPr>
              <a:t>,v</a:t>
            </a:r>
            <a:r>
              <a:rPr lang="en-US" altLang="zh-CN" sz="1400" i="1" dirty="0">
                <a:solidFill>
                  <a:schemeClr val="tx1"/>
                </a:solidFill>
                <a:latin typeface="+mj-lt"/>
                <a:cs typeface="Times New Roman" panose="02020603050405020304" pitchFamily="18" charset="0"/>
              </a:rPr>
              <a:t>1</a:t>
            </a:r>
            <a:r>
              <a:rPr lang="en-US" altLang="zh-CN" sz="2667" i="1" dirty="0">
                <a:solidFill>
                  <a:schemeClr val="tx1"/>
                </a:solidFill>
                <a:latin typeface="+mj-lt"/>
                <a:cs typeface="Times New Roman" panose="02020603050405020304" pitchFamily="18" charset="0"/>
              </a:rPr>
              <a:t>)</a:t>
            </a:r>
            <a:r>
              <a:rPr lang="en-US" altLang="zh-CN" sz="2667" i="1" dirty="0">
                <a:latin typeface="+mj-lt"/>
              </a:rPr>
              <a:t>= 3</a:t>
            </a:r>
            <a:endParaRPr lang="zh-CN" altLang="en-US" sz="2667" dirty="0">
              <a:latin typeface="+mj-lt"/>
            </a:endParaRPr>
          </a:p>
        </p:txBody>
      </p:sp>
      <p:grpSp>
        <p:nvGrpSpPr>
          <p:cNvPr id="3" name="组合 2">
            <a:extLst>
              <a:ext uri="{FF2B5EF4-FFF2-40B4-BE49-F238E27FC236}">
                <a16:creationId xmlns:a16="http://schemas.microsoft.com/office/drawing/2014/main" id="{3CE1F277-7F37-4C6E-BA70-A01CD108FA07}"/>
              </a:ext>
            </a:extLst>
          </p:cNvPr>
          <p:cNvGrpSpPr/>
          <p:nvPr/>
        </p:nvGrpSpPr>
        <p:grpSpPr>
          <a:xfrm>
            <a:off x="5094822" y="6126679"/>
            <a:ext cx="2585585" cy="876665"/>
            <a:chOff x="3821117" y="4595009"/>
            <a:chExt cx="1939189" cy="657499"/>
          </a:xfrm>
        </p:grpSpPr>
        <p:sp>
          <p:nvSpPr>
            <p:cNvPr id="64" name="矩形 63">
              <a:extLst>
                <a:ext uri="{FF2B5EF4-FFF2-40B4-BE49-F238E27FC236}">
                  <a16:creationId xmlns:a16="http://schemas.microsoft.com/office/drawing/2014/main" id="{3D7C6B47-6145-458B-8625-711637646956}"/>
                </a:ext>
              </a:extLst>
            </p:cNvPr>
            <p:cNvSpPr/>
            <p:nvPr/>
          </p:nvSpPr>
          <p:spPr>
            <a:xfrm>
              <a:off x="4131014" y="4606095"/>
              <a:ext cx="1629292" cy="377075"/>
            </a:xfrm>
            <a:prstGeom prst="rect">
              <a:avLst/>
            </a:prstGeom>
          </p:spPr>
          <p:txBody>
            <a:bodyPr wrap="none">
              <a:spAutoFit/>
            </a:bodyPr>
            <a:lstStyle/>
            <a:p>
              <a:r>
                <a:rPr lang="en-US" altLang="zh-CN" sz="2667" i="1" dirty="0"/>
                <a:t> = 3 + 0 + 0 = 3</a:t>
              </a:r>
              <a:endParaRPr lang="zh-CN" altLang="en-US" sz="2667" dirty="0"/>
            </a:p>
          </p:txBody>
        </p:sp>
        <p:grpSp>
          <p:nvGrpSpPr>
            <p:cNvPr id="65" name="组合 64">
              <a:extLst>
                <a:ext uri="{FF2B5EF4-FFF2-40B4-BE49-F238E27FC236}">
                  <a16:creationId xmlns:a16="http://schemas.microsoft.com/office/drawing/2014/main" id="{B847CC92-11AF-4430-AA62-664308B1B3BB}"/>
                </a:ext>
              </a:extLst>
            </p:cNvPr>
            <p:cNvGrpSpPr/>
            <p:nvPr/>
          </p:nvGrpSpPr>
          <p:grpSpPr>
            <a:xfrm>
              <a:off x="3821117" y="4595009"/>
              <a:ext cx="470254" cy="657499"/>
              <a:chOff x="6377412" y="4459861"/>
              <a:chExt cx="470254" cy="657499"/>
            </a:xfrm>
          </p:grpSpPr>
          <mc:AlternateContent xmlns:mc="http://schemas.openxmlformats.org/markup-compatibility/2006" xmlns:a14="http://schemas.microsoft.com/office/drawing/2010/main">
            <mc:Choice Requires="a14">
              <p:sp>
                <p:nvSpPr>
                  <p:cNvPr id="73" name="矩形 72">
                    <a:extLst>
                      <a:ext uri="{FF2B5EF4-FFF2-40B4-BE49-F238E27FC236}">
                        <a16:creationId xmlns:a16="http://schemas.microsoft.com/office/drawing/2014/main" id="{F7CE61AB-E68F-4A7C-8F50-A70F2F14B16F}"/>
                      </a:ext>
                    </a:extLst>
                  </p:cNvPr>
                  <p:cNvSpPr/>
                  <p:nvPr/>
                </p:nvSpPr>
                <p:spPr>
                  <a:xfrm rot="5400000">
                    <a:off x="6419861" y="4417412"/>
                    <a:ext cx="353683" cy="438581"/>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3200" b="1">
                              <a:latin typeface="Cambria Math" panose="02040503050406030204" pitchFamily="18" charset="0"/>
                              <a:cs typeface="Times" panose="02020603050405020304" pitchFamily="18" charset="0"/>
                            </a:rPr>
                            <m:t>⋈</m:t>
                          </m:r>
                        </m:oMath>
                      </m:oMathPara>
                    </a14:m>
                    <a:endParaRPr lang="zh-CN" altLang="en-US" sz="3200" dirty="0"/>
                  </a:p>
                </p:txBody>
              </p:sp>
            </mc:Choice>
            <mc:Fallback xmlns="">
              <p:sp>
                <p:nvSpPr>
                  <p:cNvPr id="73" name="矩形 72">
                    <a:extLst>
                      <a:ext uri="{FF2B5EF4-FFF2-40B4-BE49-F238E27FC236}">
                        <a16:creationId xmlns:a16="http://schemas.microsoft.com/office/drawing/2014/main" id="{F7CE61AB-E68F-4A7C-8F50-A70F2F14B16F}"/>
                      </a:ext>
                    </a:extLst>
                  </p:cNvPr>
                  <p:cNvSpPr>
                    <a:spLocks noRot="1" noChangeAspect="1" noMove="1" noResize="1" noEditPoints="1" noAdjustHandles="1" noChangeArrowheads="1" noChangeShapeType="1" noTextEdit="1"/>
                  </p:cNvSpPr>
                  <p:nvPr/>
                </p:nvSpPr>
                <p:spPr>
                  <a:xfrm rot="5400000">
                    <a:off x="6419861" y="4417412"/>
                    <a:ext cx="353683" cy="438581"/>
                  </a:xfrm>
                  <a:prstGeom prst="rect">
                    <a:avLst/>
                  </a:prstGeom>
                  <a:blipFill>
                    <a:blip r:embed="rId9"/>
                    <a:stretch>
                      <a:fillRect/>
                    </a:stretch>
                  </a:blipFill>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74" name="矩形 73">
                    <a:extLst>
                      <a:ext uri="{FF2B5EF4-FFF2-40B4-BE49-F238E27FC236}">
                        <a16:creationId xmlns:a16="http://schemas.microsoft.com/office/drawing/2014/main" id="{D72AA9EE-192A-46B9-829F-DB5E7BF4111E}"/>
                      </a:ext>
                    </a:extLst>
                  </p:cNvPr>
                  <p:cNvSpPr/>
                  <p:nvPr/>
                </p:nvSpPr>
                <p:spPr>
                  <a:xfrm>
                    <a:off x="6504317" y="4531334"/>
                    <a:ext cx="343349" cy="58602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m:rPr>
                              <m:nor/>
                            </m:rPr>
                            <a:rPr lang="en-US" altLang="zh-CN" sz="2400" i="1" dirty="0">
                              <a:solidFill>
                                <a:schemeClr val="tx1"/>
                              </a:solidFill>
                              <a:latin typeface="Times New Roman" panose="02020603050405020304" pitchFamily="18" charset="0"/>
                              <a:cs typeface="Times New Roman" panose="02020603050405020304" pitchFamily="18" charset="0"/>
                            </a:rPr>
                            <m:t> </m:t>
                          </m:r>
                          <m:r>
                            <m:rPr>
                              <m:nor/>
                            </m:rPr>
                            <a:rPr lang="en-US" altLang="zh-CN" sz="2400" i="1" dirty="0">
                              <a:solidFill>
                                <a:schemeClr val="tx1"/>
                              </a:solidFill>
                              <a:latin typeface="Times New Roman" panose="02020603050405020304" pitchFamily="18" charset="0"/>
                              <a:cs typeface="Times New Roman" panose="02020603050405020304" pitchFamily="18" charset="0"/>
                            </a:rPr>
                            <m:t>v</m:t>
                          </m:r>
                          <m:r>
                            <m:rPr>
                              <m:nor/>
                            </m:rPr>
                            <a:rPr lang="en-US" altLang="zh-CN" sz="1333" i="1" dirty="0">
                              <a:solidFill>
                                <a:schemeClr val="tx1"/>
                              </a:solidFill>
                              <a:latin typeface="Times New Roman" panose="02020603050405020304" pitchFamily="18" charset="0"/>
                              <a:cs typeface="Times New Roman" panose="02020603050405020304" pitchFamily="18" charset="0"/>
                            </a:rPr>
                            <m:t>0</m:t>
                          </m:r>
                        </m:oMath>
                      </m:oMathPara>
                    </a14:m>
                    <a:endParaRPr lang="zh-CN" altLang="en-US" sz="2400" i="1" dirty="0">
                      <a:solidFill>
                        <a:schemeClr val="tx1"/>
                      </a:solidFill>
                      <a:latin typeface="Times New Roman" panose="02020603050405020304" pitchFamily="18" charset="0"/>
                      <a:cs typeface="Times New Roman" panose="02020603050405020304" pitchFamily="18" charset="0"/>
                    </a:endParaRPr>
                  </a:p>
                  <a:p>
                    <a:endParaRPr lang="zh-CN" altLang="en-US" sz="2133" dirty="0"/>
                  </a:p>
                </p:txBody>
              </p:sp>
            </mc:Choice>
            <mc:Fallback xmlns="">
              <p:sp>
                <p:nvSpPr>
                  <p:cNvPr id="74" name="矩形 73">
                    <a:extLst>
                      <a:ext uri="{FF2B5EF4-FFF2-40B4-BE49-F238E27FC236}">
                        <a16:creationId xmlns:a16="http://schemas.microsoft.com/office/drawing/2014/main" id="{D72AA9EE-192A-46B9-829F-DB5E7BF4111E}"/>
                      </a:ext>
                    </a:extLst>
                  </p:cNvPr>
                  <p:cNvSpPr>
                    <a:spLocks noRot="1" noChangeAspect="1" noMove="1" noResize="1" noEditPoints="1" noAdjustHandles="1" noChangeArrowheads="1" noChangeShapeType="1" noTextEdit="1"/>
                  </p:cNvSpPr>
                  <p:nvPr/>
                </p:nvSpPr>
                <p:spPr>
                  <a:xfrm>
                    <a:off x="6504317" y="4531334"/>
                    <a:ext cx="343349" cy="586026"/>
                  </a:xfrm>
                  <a:prstGeom prst="rect">
                    <a:avLst/>
                  </a:prstGeom>
                  <a:blipFill>
                    <a:blip r:embed="rId10"/>
                    <a:stretch>
                      <a:fillRect/>
                    </a:stretch>
                  </a:blipFill>
                </p:spPr>
                <p:txBody>
                  <a:bodyPr/>
                  <a:lstStyle/>
                  <a:p>
                    <a:r>
                      <a:rPr lang="en-AU">
                        <a:noFill/>
                      </a:rPr>
                      <a:t> </a:t>
                    </a:r>
                  </a:p>
                </p:txBody>
              </p:sp>
            </mc:Fallback>
          </mc:AlternateContent>
        </p:grpSp>
      </p:grpSp>
      <p:sp>
        <p:nvSpPr>
          <p:cNvPr id="75" name="矩形 74">
            <a:extLst>
              <a:ext uri="{FF2B5EF4-FFF2-40B4-BE49-F238E27FC236}">
                <a16:creationId xmlns:a16="http://schemas.microsoft.com/office/drawing/2014/main" id="{953DCE4B-9B44-491E-88A3-37FEB427509C}"/>
              </a:ext>
            </a:extLst>
          </p:cNvPr>
          <p:cNvSpPr/>
          <p:nvPr/>
        </p:nvSpPr>
        <p:spPr>
          <a:xfrm>
            <a:off x="7551521" y="5608538"/>
            <a:ext cx="1876193" cy="502766"/>
          </a:xfrm>
          <a:prstGeom prst="rect">
            <a:avLst/>
          </a:prstGeom>
        </p:spPr>
        <p:txBody>
          <a:bodyPr wrap="square">
            <a:spAutoFit/>
          </a:bodyPr>
          <a:lstStyle/>
          <a:p>
            <a:r>
              <a:rPr lang="en-US" altLang="zh-CN" sz="2667" i="1" dirty="0">
                <a:latin typeface="+mj-lt"/>
              </a:rPr>
              <a:t> c(</a:t>
            </a:r>
            <a:r>
              <a:rPr lang="en-US" altLang="zh-CN" sz="2667" i="1" dirty="0">
                <a:solidFill>
                  <a:schemeClr val="tx1"/>
                </a:solidFill>
                <a:latin typeface="+mj-lt"/>
                <a:cs typeface="Times New Roman" panose="02020603050405020304" pitchFamily="18" charset="0"/>
              </a:rPr>
              <a:t>v</a:t>
            </a:r>
            <a:r>
              <a:rPr lang="en-US" altLang="zh-CN" sz="1400" i="1" dirty="0">
                <a:solidFill>
                  <a:schemeClr val="tx1"/>
                </a:solidFill>
                <a:latin typeface="+mj-lt"/>
                <a:cs typeface="Times New Roman" panose="02020603050405020304" pitchFamily="18" charset="0"/>
              </a:rPr>
              <a:t>0</a:t>
            </a:r>
            <a:r>
              <a:rPr lang="en-US" altLang="zh-CN" sz="2667" i="1" dirty="0">
                <a:solidFill>
                  <a:schemeClr val="tx1"/>
                </a:solidFill>
                <a:latin typeface="+mj-lt"/>
                <a:cs typeface="Times New Roman" panose="02020603050405020304" pitchFamily="18" charset="0"/>
              </a:rPr>
              <a:t>,v</a:t>
            </a:r>
            <a:r>
              <a:rPr lang="en-US" altLang="zh-CN" sz="1400" i="1" dirty="0">
                <a:solidFill>
                  <a:schemeClr val="tx1"/>
                </a:solidFill>
                <a:latin typeface="+mj-lt"/>
                <a:cs typeface="Times New Roman" panose="02020603050405020304" pitchFamily="18" charset="0"/>
              </a:rPr>
              <a:t>2</a:t>
            </a:r>
            <a:r>
              <a:rPr lang="en-US" altLang="zh-CN" sz="2667" i="1" dirty="0">
                <a:solidFill>
                  <a:schemeClr val="tx1"/>
                </a:solidFill>
                <a:latin typeface="+mj-lt"/>
                <a:cs typeface="Times New Roman" panose="02020603050405020304" pitchFamily="18" charset="0"/>
              </a:rPr>
              <a:t>)</a:t>
            </a:r>
            <a:r>
              <a:rPr lang="en-US" altLang="zh-CN" sz="2667" i="1" dirty="0">
                <a:latin typeface="+mj-lt"/>
              </a:rPr>
              <a:t>= 1</a:t>
            </a:r>
            <a:endParaRPr lang="zh-CN" altLang="en-US" sz="2667" dirty="0">
              <a:latin typeface="+mj-lt"/>
            </a:endParaRPr>
          </a:p>
        </p:txBody>
      </p:sp>
      <p:sp>
        <p:nvSpPr>
          <p:cNvPr id="76" name="矩形 75">
            <a:extLst>
              <a:ext uri="{FF2B5EF4-FFF2-40B4-BE49-F238E27FC236}">
                <a16:creationId xmlns:a16="http://schemas.microsoft.com/office/drawing/2014/main" id="{EC4C0200-D1C2-4B0E-95BF-8EA5B9731C72}"/>
              </a:ext>
            </a:extLst>
          </p:cNvPr>
          <p:cNvSpPr/>
          <p:nvPr/>
        </p:nvSpPr>
        <p:spPr>
          <a:xfrm>
            <a:off x="9111944" y="5581701"/>
            <a:ext cx="1876193" cy="502766"/>
          </a:xfrm>
          <a:prstGeom prst="rect">
            <a:avLst/>
          </a:prstGeom>
        </p:spPr>
        <p:txBody>
          <a:bodyPr wrap="square">
            <a:spAutoFit/>
          </a:bodyPr>
          <a:lstStyle/>
          <a:p>
            <a:r>
              <a:rPr lang="en-US" altLang="zh-CN" sz="2667" i="1" dirty="0">
                <a:latin typeface="+mj-lt"/>
              </a:rPr>
              <a:t> c(</a:t>
            </a:r>
            <a:r>
              <a:rPr lang="en-US" altLang="zh-CN" sz="2667" i="1" dirty="0">
                <a:solidFill>
                  <a:schemeClr val="tx1"/>
                </a:solidFill>
                <a:latin typeface="+mj-lt"/>
                <a:cs typeface="Times New Roman" panose="02020603050405020304" pitchFamily="18" charset="0"/>
              </a:rPr>
              <a:t>v</a:t>
            </a:r>
            <a:r>
              <a:rPr lang="en-US" altLang="zh-CN" sz="1400" i="1" dirty="0">
                <a:solidFill>
                  <a:schemeClr val="tx1"/>
                </a:solidFill>
                <a:latin typeface="+mj-lt"/>
                <a:cs typeface="Times New Roman" panose="02020603050405020304" pitchFamily="18" charset="0"/>
              </a:rPr>
              <a:t>0</a:t>
            </a:r>
            <a:r>
              <a:rPr lang="en-US" altLang="zh-CN" sz="2667" i="1" dirty="0">
                <a:solidFill>
                  <a:schemeClr val="tx1"/>
                </a:solidFill>
                <a:latin typeface="+mj-lt"/>
                <a:cs typeface="Times New Roman" panose="02020603050405020304" pitchFamily="18" charset="0"/>
              </a:rPr>
              <a:t>,v</a:t>
            </a:r>
            <a:r>
              <a:rPr lang="en-US" altLang="zh-CN" sz="1400" i="1" dirty="0">
                <a:solidFill>
                  <a:schemeClr val="tx1"/>
                </a:solidFill>
                <a:latin typeface="+mj-lt"/>
                <a:cs typeface="Times New Roman" panose="02020603050405020304" pitchFamily="18" charset="0"/>
              </a:rPr>
              <a:t>3</a:t>
            </a:r>
            <a:r>
              <a:rPr lang="en-US" altLang="zh-CN" sz="2667" i="1" dirty="0">
                <a:solidFill>
                  <a:schemeClr val="tx1"/>
                </a:solidFill>
                <a:latin typeface="+mj-lt"/>
                <a:cs typeface="Times New Roman" panose="02020603050405020304" pitchFamily="18" charset="0"/>
              </a:rPr>
              <a:t>)</a:t>
            </a:r>
            <a:r>
              <a:rPr lang="en-US" altLang="zh-CN" sz="2667" i="1" dirty="0">
                <a:latin typeface="+mj-lt"/>
              </a:rPr>
              <a:t>= 1</a:t>
            </a:r>
            <a:endParaRPr lang="zh-CN" altLang="en-US" sz="2667" dirty="0">
              <a:latin typeface="+mj-lt"/>
            </a:endParaRPr>
          </a:p>
        </p:txBody>
      </p:sp>
      <p:sp>
        <p:nvSpPr>
          <p:cNvPr id="85" name="矩形 84">
            <a:extLst>
              <a:ext uri="{FF2B5EF4-FFF2-40B4-BE49-F238E27FC236}">
                <a16:creationId xmlns:a16="http://schemas.microsoft.com/office/drawing/2014/main" id="{3691E537-56E4-4089-9817-585C7D96A9C2}"/>
              </a:ext>
            </a:extLst>
          </p:cNvPr>
          <p:cNvSpPr/>
          <p:nvPr/>
        </p:nvSpPr>
        <p:spPr>
          <a:xfrm>
            <a:off x="80515" y="3603957"/>
            <a:ext cx="5152844" cy="3046988"/>
          </a:xfrm>
          <a:prstGeom prst="rect">
            <a:avLst/>
          </a:prstGeom>
        </p:spPr>
        <p:txBody>
          <a:bodyPr wrap="square">
            <a:spAutoFit/>
          </a:bodyPr>
          <a:lstStyle/>
          <a:p>
            <a:r>
              <a:rPr lang="en-US" altLang="zh-CN" sz="2400" dirty="0">
                <a:latin typeface="+mj-lt"/>
              </a:rPr>
              <a:t>BFC-IBS improves BFC-BS in two aspects: (1) pre choosing the layer of start-vertices to achieve a lower time complexity; (2) using a hash map to speed up the implementation.</a:t>
            </a:r>
          </a:p>
          <a:p>
            <a:r>
              <a:rPr lang="en-US" altLang="zh-CN" sz="2400" dirty="0">
                <a:latin typeface="+mj-lt"/>
              </a:rPr>
              <a:t>(3) avoid counting a butterfly twice (</a:t>
            </a:r>
            <a:r>
              <a:rPr lang="en-US" altLang="zh-CN" sz="2400" dirty="0"/>
              <a:t>process the wedge (u, v, w) only if w.id &gt; u.id)</a:t>
            </a:r>
            <a:endParaRPr lang="zh-CN" altLang="en-US" sz="2400" dirty="0">
              <a:latin typeface="+mj-lt"/>
            </a:endParaRPr>
          </a:p>
        </p:txBody>
      </p:sp>
    </p:spTree>
    <p:extLst>
      <p:ext uri="{BB962C8B-B14F-4D97-AF65-F5344CB8AC3E}">
        <p14:creationId xmlns:p14="http://schemas.microsoft.com/office/powerpoint/2010/main" val="27108479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Shape 60"/>
          <p:cNvSpPr txBox="1">
            <a:spLocks noGrp="1"/>
          </p:cNvSpPr>
          <p:nvPr>
            <p:ph type="title"/>
          </p:nvPr>
        </p:nvSpPr>
        <p:spPr>
          <a:xfrm>
            <a:off x="415601" y="267634"/>
            <a:ext cx="11360799" cy="763599"/>
          </a:xfrm>
          <a:prstGeom prst="rect">
            <a:avLst/>
          </a:prstGeom>
        </p:spPr>
        <p:txBody>
          <a:bodyPr spcFirstLastPara="1" vert="horz" wrap="square" lIns="121900" tIns="121900" rIns="121900" bIns="121900" rtlCol="0" anchor="t" anchorCtr="0">
            <a:noAutofit/>
          </a:bodyPr>
          <a:lstStyle/>
          <a:p>
            <a:pPr lvl="0"/>
            <a:r>
              <a:rPr lang="en-US" altLang="zh-CN" dirty="0">
                <a:solidFill>
                  <a:srgbClr val="000000"/>
                </a:solidFill>
              </a:rPr>
              <a:t>State-of-the-art</a:t>
            </a:r>
            <a:endParaRPr lang="en" sz="3200" dirty="0"/>
          </a:p>
        </p:txBody>
      </p:sp>
      <p:pic>
        <p:nvPicPr>
          <p:cNvPr id="63" name="Shape 63"/>
          <p:cNvPicPr preferRelativeResize="0"/>
          <p:nvPr/>
        </p:nvPicPr>
        <p:blipFill>
          <a:blip r:embed="rId3">
            <a:alphaModFix/>
          </a:blip>
          <a:stretch>
            <a:fillRect/>
          </a:stretch>
        </p:blipFill>
        <p:spPr>
          <a:xfrm>
            <a:off x="0" y="988416"/>
            <a:ext cx="12192000" cy="85632"/>
          </a:xfrm>
          <a:prstGeom prst="rect">
            <a:avLst/>
          </a:prstGeom>
          <a:noFill/>
          <a:ln>
            <a:noFill/>
          </a:ln>
        </p:spPr>
      </p:pic>
      <p:sp>
        <p:nvSpPr>
          <p:cNvPr id="2" name="灯片编号占位符 1">
            <a:extLst>
              <a:ext uri="{FF2B5EF4-FFF2-40B4-BE49-F238E27FC236}">
                <a16:creationId xmlns:a16="http://schemas.microsoft.com/office/drawing/2014/main" id="{23649304-612B-4044-93C3-362513A40634}"/>
              </a:ext>
            </a:extLst>
          </p:cNvPr>
          <p:cNvSpPr>
            <a:spLocks noGrp="1"/>
          </p:cNvSpPr>
          <p:nvPr>
            <p:ph type="sldNum" idx="12"/>
          </p:nvPr>
        </p:nvSpPr>
        <p:spPr/>
        <p:txBody>
          <a:bodyPr/>
          <a:lstStyle/>
          <a:p>
            <a:fld id="{00000000-1234-1234-1234-123412341234}" type="slidenum">
              <a:rPr lang="en" smtClean="0"/>
              <a:pPr/>
              <a:t>131</a:t>
            </a:fld>
            <a:endParaRPr lang="en"/>
          </a:p>
        </p:txBody>
      </p:sp>
      <p:sp>
        <p:nvSpPr>
          <p:cNvPr id="110" name="Shape 61">
            <a:extLst>
              <a:ext uri="{FF2B5EF4-FFF2-40B4-BE49-F238E27FC236}">
                <a16:creationId xmlns:a16="http://schemas.microsoft.com/office/drawing/2014/main" id="{DCDF20B3-0B18-44F0-BB88-4DD27D1CAFAB}"/>
              </a:ext>
            </a:extLst>
          </p:cNvPr>
          <p:cNvSpPr txBox="1">
            <a:spLocks noGrp="1"/>
          </p:cNvSpPr>
          <p:nvPr/>
        </p:nvSpPr>
        <p:spPr>
          <a:xfrm>
            <a:off x="149826" y="1013365"/>
            <a:ext cx="4209388" cy="1517051"/>
          </a:xfrm>
          <a:prstGeom prst="rect">
            <a:avLst/>
          </a:prstGeom>
          <a:noFill/>
          <a:ln>
            <a:noFill/>
          </a:ln>
        </p:spPr>
        <p:txBody>
          <a:bodyPr lIns="121900" tIns="121900" rIns="121900" bIns="121900" anchor="t"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1600"/>
              </a:spcAft>
              <a:buClr>
                <a:schemeClr val="dk2"/>
              </a:buClr>
              <a:buSzPct val="100000"/>
              <a:buNone/>
              <a:defRPr sz="1800" b="0" i="0" u="none" strike="noStrike" cap="none">
                <a:solidFill>
                  <a:schemeClr val="dk2"/>
                </a:solidFill>
                <a:latin typeface="Arial"/>
                <a:ea typeface="Arial"/>
                <a:cs typeface="Arial"/>
                <a:sym typeface="Arial"/>
                <a:rtl val="0"/>
              </a:defRPr>
            </a:lvl1pPr>
            <a:lvl2pPr marR="0" lvl="1"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rtl val="0"/>
              </a:defRPr>
            </a:lvl2pPr>
            <a:lvl3pPr marR="0" lvl="2"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rtl val="0"/>
              </a:defRPr>
            </a:lvl3pPr>
            <a:lvl4pPr marR="0" lvl="3"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rtl val="0"/>
              </a:defRPr>
            </a:lvl4pPr>
            <a:lvl5pPr marR="0" lvl="4"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rtl val="0"/>
              </a:defRPr>
            </a:lvl5pPr>
            <a:lvl6pPr marR="0" lvl="5"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rtl val="0"/>
              </a:defRPr>
            </a:lvl6pPr>
            <a:lvl7pPr marR="0" lvl="6"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rtl val="0"/>
              </a:defRPr>
            </a:lvl7pPr>
            <a:lvl8pPr marR="0" lvl="7"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rtl val="0"/>
              </a:defRPr>
            </a:lvl8pPr>
            <a:lvl9pPr marR="0" lvl="8"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rtl val="0"/>
              </a:defRPr>
            </a:lvl9pPr>
          </a:lstStyle>
          <a:p>
            <a:pPr marL="609585" indent="-507987">
              <a:buClr>
                <a:srgbClr val="000000"/>
              </a:buClr>
              <a:buSzPct val="120000"/>
              <a:buChar char="●"/>
            </a:pPr>
            <a:r>
              <a:rPr lang="en-US" altLang="zh-CN" sz="2400" kern="1200" dirty="0">
                <a:solidFill>
                  <a:schemeClr val="tx1"/>
                </a:solidFill>
              </a:rPr>
              <a:t>BFC-BS &amp; BFC-IBS</a:t>
            </a:r>
          </a:p>
        </p:txBody>
      </p:sp>
      <p:cxnSp>
        <p:nvCxnSpPr>
          <p:cNvPr id="49" name="直接连接符 48">
            <a:extLst>
              <a:ext uri="{FF2B5EF4-FFF2-40B4-BE49-F238E27FC236}">
                <a16:creationId xmlns:a16="http://schemas.microsoft.com/office/drawing/2014/main" id="{ED1D9B58-FB9C-46A3-916A-83BDC793305F}"/>
              </a:ext>
            </a:extLst>
          </p:cNvPr>
          <p:cNvCxnSpPr>
            <a:cxnSpLocks/>
            <a:stCxn id="125" idx="0"/>
            <a:endCxn id="122" idx="4"/>
          </p:cNvCxnSpPr>
          <p:nvPr/>
        </p:nvCxnSpPr>
        <p:spPr>
          <a:xfrm flipV="1">
            <a:off x="6828257" y="2926928"/>
            <a:ext cx="2179263" cy="1345573"/>
          </a:xfrm>
          <a:prstGeom prst="line">
            <a:avLst/>
          </a:prstGeom>
          <a:ln w="9525">
            <a:solidFill>
              <a:schemeClr val="tx1"/>
            </a:solidFill>
          </a:ln>
        </p:spPr>
        <p:style>
          <a:lnRef idx="1">
            <a:schemeClr val="dk1"/>
          </a:lnRef>
          <a:fillRef idx="0">
            <a:schemeClr val="dk1"/>
          </a:fillRef>
          <a:effectRef idx="0">
            <a:schemeClr val="dk1"/>
          </a:effectRef>
          <a:fontRef idx="minor">
            <a:schemeClr val="tx1"/>
          </a:fontRef>
        </p:style>
      </p:cxnSp>
      <p:cxnSp>
        <p:nvCxnSpPr>
          <p:cNvPr id="50" name="直接连接符 49">
            <a:extLst>
              <a:ext uri="{FF2B5EF4-FFF2-40B4-BE49-F238E27FC236}">
                <a16:creationId xmlns:a16="http://schemas.microsoft.com/office/drawing/2014/main" id="{A5677AED-C739-4017-872F-C0616230E07B}"/>
              </a:ext>
            </a:extLst>
          </p:cNvPr>
          <p:cNvCxnSpPr>
            <a:cxnSpLocks/>
            <a:stCxn id="126" idx="7"/>
            <a:endCxn id="123" idx="4"/>
          </p:cNvCxnSpPr>
          <p:nvPr/>
        </p:nvCxnSpPr>
        <p:spPr>
          <a:xfrm flipV="1">
            <a:off x="8293713" y="2926929"/>
            <a:ext cx="2153807" cy="1354076"/>
          </a:xfrm>
          <a:prstGeom prst="line">
            <a:avLst/>
          </a:prstGeom>
          <a:ln w="952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52" name="直接连接符 51">
            <a:extLst>
              <a:ext uri="{FF2B5EF4-FFF2-40B4-BE49-F238E27FC236}">
                <a16:creationId xmlns:a16="http://schemas.microsoft.com/office/drawing/2014/main" id="{9E585E1E-ADFC-48C5-8901-7A2AA7B1CA71}"/>
              </a:ext>
            </a:extLst>
          </p:cNvPr>
          <p:cNvCxnSpPr>
            <a:cxnSpLocks/>
            <a:stCxn id="128" idx="0"/>
            <a:endCxn id="123" idx="4"/>
          </p:cNvCxnSpPr>
          <p:nvPr/>
        </p:nvCxnSpPr>
        <p:spPr>
          <a:xfrm flipH="1" flipV="1">
            <a:off x="10447520" y="2926929"/>
            <a:ext cx="700737" cy="1343532"/>
          </a:xfrm>
          <a:prstGeom prst="line">
            <a:avLst/>
          </a:prstGeom>
          <a:ln w="11176">
            <a:solidFill>
              <a:srgbClr val="000000"/>
            </a:solidFill>
          </a:ln>
        </p:spPr>
        <p:style>
          <a:lnRef idx="1">
            <a:schemeClr val="dk1"/>
          </a:lnRef>
          <a:fillRef idx="0">
            <a:schemeClr val="dk1"/>
          </a:fillRef>
          <a:effectRef idx="0">
            <a:schemeClr val="dk1"/>
          </a:effectRef>
          <a:fontRef idx="minor">
            <a:schemeClr val="tx1"/>
          </a:fontRef>
        </p:style>
      </p:cxnSp>
      <p:cxnSp>
        <p:nvCxnSpPr>
          <p:cNvPr id="53" name="直接连接符 52">
            <a:extLst>
              <a:ext uri="{FF2B5EF4-FFF2-40B4-BE49-F238E27FC236}">
                <a16:creationId xmlns:a16="http://schemas.microsoft.com/office/drawing/2014/main" id="{841B6FD9-FEC2-4200-93BA-E2936CF411DE}"/>
              </a:ext>
            </a:extLst>
          </p:cNvPr>
          <p:cNvCxnSpPr>
            <a:cxnSpLocks/>
            <a:stCxn id="126" idx="7"/>
            <a:endCxn id="122" idx="4"/>
          </p:cNvCxnSpPr>
          <p:nvPr/>
        </p:nvCxnSpPr>
        <p:spPr>
          <a:xfrm flipV="1">
            <a:off x="8293713" y="2926929"/>
            <a:ext cx="713807" cy="1354076"/>
          </a:xfrm>
          <a:prstGeom prst="line">
            <a:avLst/>
          </a:prstGeom>
          <a:ln w="952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54" name="直接连接符 53">
            <a:extLst>
              <a:ext uri="{FF2B5EF4-FFF2-40B4-BE49-F238E27FC236}">
                <a16:creationId xmlns:a16="http://schemas.microsoft.com/office/drawing/2014/main" id="{814FB401-F210-4E6A-850B-AEB04A460A6B}"/>
              </a:ext>
            </a:extLst>
          </p:cNvPr>
          <p:cNvCxnSpPr>
            <a:cxnSpLocks/>
            <a:stCxn id="124" idx="0"/>
            <a:endCxn id="121" idx="4"/>
          </p:cNvCxnSpPr>
          <p:nvPr/>
        </p:nvCxnSpPr>
        <p:spPr>
          <a:xfrm flipV="1">
            <a:off x="5388257" y="2926929"/>
            <a:ext cx="2204719" cy="1343532"/>
          </a:xfrm>
          <a:prstGeom prst="line">
            <a:avLst/>
          </a:prstGeom>
          <a:ln w="9525">
            <a:solidFill>
              <a:schemeClr val="tx1"/>
            </a:solidFill>
          </a:ln>
        </p:spPr>
        <p:style>
          <a:lnRef idx="1">
            <a:schemeClr val="dk1"/>
          </a:lnRef>
          <a:fillRef idx="0">
            <a:schemeClr val="dk1"/>
          </a:fillRef>
          <a:effectRef idx="0">
            <a:schemeClr val="dk1"/>
          </a:effectRef>
          <a:fontRef idx="minor">
            <a:schemeClr val="tx1"/>
          </a:fontRef>
        </p:style>
      </p:cxnSp>
      <p:cxnSp>
        <p:nvCxnSpPr>
          <p:cNvPr id="55" name="直接连接符 54">
            <a:extLst>
              <a:ext uri="{FF2B5EF4-FFF2-40B4-BE49-F238E27FC236}">
                <a16:creationId xmlns:a16="http://schemas.microsoft.com/office/drawing/2014/main" id="{091BAE27-424C-4E56-AEE5-865765D419C9}"/>
              </a:ext>
            </a:extLst>
          </p:cNvPr>
          <p:cNvCxnSpPr>
            <a:cxnSpLocks/>
            <a:stCxn id="124" idx="0"/>
            <a:endCxn id="120" idx="4"/>
          </p:cNvCxnSpPr>
          <p:nvPr/>
        </p:nvCxnSpPr>
        <p:spPr>
          <a:xfrm flipV="1">
            <a:off x="5388257" y="2926929"/>
            <a:ext cx="739263" cy="1343532"/>
          </a:xfrm>
          <a:prstGeom prst="line">
            <a:avLst/>
          </a:prstGeom>
          <a:ln w="9525">
            <a:solidFill>
              <a:schemeClr val="tx1"/>
            </a:solidFill>
          </a:ln>
        </p:spPr>
        <p:style>
          <a:lnRef idx="1">
            <a:schemeClr val="dk1"/>
          </a:lnRef>
          <a:fillRef idx="0">
            <a:schemeClr val="dk1"/>
          </a:fillRef>
          <a:effectRef idx="0">
            <a:schemeClr val="dk1"/>
          </a:effectRef>
          <a:fontRef idx="minor">
            <a:schemeClr val="tx1"/>
          </a:fontRef>
        </p:style>
      </p:cxnSp>
      <p:cxnSp>
        <p:nvCxnSpPr>
          <p:cNvPr id="56" name="直接连接符 55">
            <a:extLst>
              <a:ext uri="{FF2B5EF4-FFF2-40B4-BE49-F238E27FC236}">
                <a16:creationId xmlns:a16="http://schemas.microsoft.com/office/drawing/2014/main" id="{0F32B56E-FA70-4EA2-B2F9-9E39924588ED}"/>
              </a:ext>
            </a:extLst>
          </p:cNvPr>
          <p:cNvCxnSpPr>
            <a:cxnSpLocks/>
            <a:stCxn id="127" idx="5"/>
            <a:endCxn id="122" idx="4"/>
          </p:cNvCxnSpPr>
          <p:nvPr/>
        </p:nvCxnSpPr>
        <p:spPr>
          <a:xfrm flipH="1" flipV="1">
            <a:off x="9007520" y="2926929"/>
            <a:ext cx="726193" cy="1406052"/>
          </a:xfrm>
          <a:prstGeom prst="line">
            <a:avLst/>
          </a:prstGeom>
          <a:ln w="952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57" name="直接连接符 56">
            <a:extLst>
              <a:ext uri="{FF2B5EF4-FFF2-40B4-BE49-F238E27FC236}">
                <a16:creationId xmlns:a16="http://schemas.microsoft.com/office/drawing/2014/main" id="{00E7AC56-0CF3-4F49-9FB6-E337B52D2C9B}"/>
              </a:ext>
            </a:extLst>
          </p:cNvPr>
          <p:cNvCxnSpPr>
            <a:cxnSpLocks/>
            <a:stCxn id="125" idx="0"/>
            <a:endCxn id="120" idx="4"/>
          </p:cNvCxnSpPr>
          <p:nvPr/>
        </p:nvCxnSpPr>
        <p:spPr>
          <a:xfrm flipH="1" flipV="1">
            <a:off x="6127520" y="2926928"/>
            <a:ext cx="700737" cy="1345573"/>
          </a:xfrm>
          <a:prstGeom prst="line">
            <a:avLst/>
          </a:prstGeom>
          <a:ln w="9525">
            <a:solidFill>
              <a:schemeClr val="tx1"/>
            </a:solidFill>
          </a:ln>
        </p:spPr>
        <p:style>
          <a:lnRef idx="1">
            <a:schemeClr val="dk1"/>
          </a:lnRef>
          <a:fillRef idx="0">
            <a:schemeClr val="dk1"/>
          </a:fillRef>
          <a:effectRef idx="0">
            <a:schemeClr val="dk1"/>
          </a:effectRef>
          <a:fontRef idx="minor">
            <a:schemeClr val="tx1"/>
          </a:fontRef>
        </p:style>
      </p:cxnSp>
      <p:cxnSp>
        <p:nvCxnSpPr>
          <p:cNvPr id="58" name="直接连接符 57">
            <a:extLst>
              <a:ext uri="{FF2B5EF4-FFF2-40B4-BE49-F238E27FC236}">
                <a16:creationId xmlns:a16="http://schemas.microsoft.com/office/drawing/2014/main" id="{AA8D22E3-379E-4F71-AE81-06F7F0B4BFF3}"/>
              </a:ext>
            </a:extLst>
          </p:cNvPr>
          <p:cNvCxnSpPr>
            <a:cxnSpLocks/>
            <a:stCxn id="125" idx="0"/>
            <a:endCxn id="121" idx="4"/>
          </p:cNvCxnSpPr>
          <p:nvPr/>
        </p:nvCxnSpPr>
        <p:spPr>
          <a:xfrm flipV="1">
            <a:off x="6828257" y="2926928"/>
            <a:ext cx="764719" cy="1345573"/>
          </a:xfrm>
          <a:prstGeom prst="line">
            <a:avLst/>
          </a:prstGeom>
          <a:ln w="9525">
            <a:solidFill>
              <a:schemeClr val="tx1"/>
            </a:solidFill>
          </a:ln>
        </p:spPr>
        <p:style>
          <a:lnRef idx="1">
            <a:schemeClr val="dk1"/>
          </a:lnRef>
          <a:fillRef idx="0">
            <a:schemeClr val="dk1"/>
          </a:fillRef>
          <a:effectRef idx="0">
            <a:schemeClr val="dk1"/>
          </a:effectRef>
          <a:fontRef idx="minor">
            <a:schemeClr val="tx1"/>
          </a:fontRef>
        </p:style>
      </p:cxnSp>
      <p:cxnSp>
        <p:nvCxnSpPr>
          <p:cNvPr id="59" name="直接连接符 58">
            <a:extLst>
              <a:ext uri="{FF2B5EF4-FFF2-40B4-BE49-F238E27FC236}">
                <a16:creationId xmlns:a16="http://schemas.microsoft.com/office/drawing/2014/main" id="{E0CAE791-00AD-4065-9EC7-C295F2AEF364}"/>
              </a:ext>
            </a:extLst>
          </p:cNvPr>
          <p:cNvCxnSpPr>
            <a:cxnSpLocks/>
            <a:stCxn id="124" idx="7"/>
            <a:endCxn id="122" idx="4"/>
          </p:cNvCxnSpPr>
          <p:nvPr/>
        </p:nvCxnSpPr>
        <p:spPr>
          <a:xfrm flipV="1">
            <a:off x="5413713" y="2926929"/>
            <a:ext cx="3593807" cy="1354076"/>
          </a:xfrm>
          <a:prstGeom prst="line">
            <a:avLst/>
          </a:prstGeom>
          <a:ln w="9525">
            <a:solidFill>
              <a:schemeClr val="tx1"/>
            </a:solidFill>
          </a:ln>
        </p:spPr>
        <p:style>
          <a:lnRef idx="1">
            <a:schemeClr val="dk1"/>
          </a:lnRef>
          <a:fillRef idx="0">
            <a:schemeClr val="dk1"/>
          </a:fillRef>
          <a:effectRef idx="0">
            <a:schemeClr val="dk1"/>
          </a:effectRef>
          <a:fontRef idx="minor">
            <a:schemeClr val="tx1"/>
          </a:fontRef>
        </p:style>
      </p:cxnSp>
      <p:pic>
        <p:nvPicPr>
          <p:cNvPr id="62" name="图形 124">
            <a:extLst>
              <a:ext uri="{FF2B5EF4-FFF2-40B4-BE49-F238E27FC236}">
                <a16:creationId xmlns:a16="http://schemas.microsoft.com/office/drawing/2014/main" id="{248D583F-C369-4C41-8C09-5F32E0B9BD3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822752" y="2152769"/>
            <a:ext cx="627048" cy="623928"/>
          </a:xfrm>
          <a:prstGeom prst="rect">
            <a:avLst/>
          </a:prstGeom>
        </p:spPr>
      </p:pic>
      <p:pic>
        <p:nvPicPr>
          <p:cNvPr id="66" name="图形 65">
            <a:extLst>
              <a:ext uri="{FF2B5EF4-FFF2-40B4-BE49-F238E27FC236}">
                <a16:creationId xmlns:a16="http://schemas.microsoft.com/office/drawing/2014/main" id="{99FE1392-DC33-423F-B9C3-58A8B3CFADF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137299" y="4433435"/>
            <a:ext cx="501915" cy="501915"/>
          </a:xfrm>
          <a:prstGeom prst="rect">
            <a:avLst/>
          </a:prstGeom>
        </p:spPr>
      </p:pic>
      <p:sp>
        <p:nvSpPr>
          <p:cNvPr id="67" name="文本框 66">
            <a:extLst>
              <a:ext uri="{FF2B5EF4-FFF2-40B4-BE49-F238E27FC236}">
                <a16:creationId xmlns:a16="http://schemas.microsoft.com/office/drawing/2014/main" id="{BF65E4C6-42E2-4C11-8553-A0592388CAF3}"/>
              </a:ext>
            </a:extLst>
          </p:cNvPr>
          <p:cNvSpPr txBox="1"/>
          <p:nvPr/>
        </p:nvSpPr>
        <p:spPr>
          <a:xfrm>
            <a:off x="5495755" y="1651290"/>
            <a:ext cx="1286704" cy="461665"/>
          </a:xfrm>
          <a:prstGeom prst="rect">
            <a:avLst/>
          </a:prstGeom>
          <a:noFill/>
          <a:ln>
            <a:noFill/>
          </a:ln>
        </p:spPr>
        <p:txBody>
          <a:bodyPr wrap="square" rtlCol="0">
            <a:spAutoFit/>
          </a:bodyPr>
          <a:lstStyle/>
          <a:p>
            <a:pPr algn="ctr"/>
            <a:r>
              <a:rPr lang="en-US" altLang="zh-CN" sz="2400" dirty="0">
                <a:solidFill>
                  <a:schemeClr val="tx1"/>
                </a:solidFill>
                <a:latin typeface="Times New Roman" panose="02020603050405020304" pitchFamily="18" charset="0"/>
                <a:cs typeface="Times New Roman" panose="02020603050405020304" pitchFamily="18" charset="0"/>
              </a:rPr>
              <a:t>(Adam)</a:t>
            </a:r>
            <a:endParaRPr lang="zh-CN" altLang="en-US" sz="1200" dirty="0">
              <a:solidFill>
                <a:schemeClr val="tx1"/>
              </a:solidFill>
              <a:latin typeface="Times New Roman" panose="02020603050405020304" pitchFamily="18" charset="0"/>
              <a:cs typeface="Times New Roman" panose="02020603050405020304" pitchFamily="18" charset="0"/>
            </a:endParaRPr>
          </a:p>
        </p:txBody>
      </p:sp>
      <p:sp>
        <p:nvSpPr>
          <p:cNvPr id="68" name="文本框 67">
            <a:extLst>
              <a:ext uri="{FF2B5EF4-FFF2-40B4-BE49-F238E27FC236}">
                <a16:creationId xmlns:a16="http://schemas.microsoft.com/office/drawing/2014/main" id="{CB7DB292-828C-4A8D-9406-B069487953D8}"/>
              </a:ext>
            </a:extLst>
          </p:cNvPr>
          <p:cNvSpPr txBox="1"/>
          <p:nvPr/>
        </p:nvSpPr>
        <p:spPr>
          <a:xfrm>
            <a:off x="7031925" y="1651290"/>
            <a:ext cx="1152875" cy="461665"/>
          </a:xfrm>
          <a:prstGeom prst="rect">
            <a:avLst/>
          </a:prstGeom>
          <a:noFill/>
          <a:ln>
            <a:noFill/>
          </a:ln>
        </p:spPr>
        <p:txBody>
          <a:bodyPr wrap="square" rtlCol="0">
            <a:spAutoFit/>
          </a:bodyPr>
          <a:lstStyle/>
          <a:p>
            <a:pPr algn="ctr"/>
            <a:r>
              <a:rPr lang="en-US" altLang="zh-CN" sz="2400" dirty="0">
                <a:solidFill>
                  <a:schemeClr val="tx1"/>
                </a:solidFill>
                <a:latin typeface="Times New Roman" panose="02020603050405020304" pitchFamily="18" charset="0"/>
                <a:cs typeface="Times New Roman" panose="02020603050405020304" pitchFamily="18" charset="0"/>
              </a:rPr>
              <a:t>(Mark)</a:t>
            </a:r>
            <a:endParaRPr lang="en-US" altLang="zh-CN" sz="1200" dirty="0">
              <a:solidFill>
                <a:schemeClr val="tx1"/>
              </a:solidFill>
              <a:latin typeface="Times New Roman" panose="02020603050405020304" pitchFamily="18" charset="0"/>
              <a:cs typeface="Times New Roman" panose="02020603050405020304" pitchFamily="18" charset="0"/>
            </a:endParaRPr>
          </a:p>
        </p:txBody>
      </p:sp>
      <p:sp>
        <p:nvSpPr>
          <p:cNvPr id="69" name="文本框 68">
            <a:extLst>
              <a:ext uri="{FF2B5EF4-FFF2-40B4-BE49-F238E27FC236}">
                <a16:creationId xmlns:a16="http://schemas.microsoft.com/office/drawing/2014/main" id="{B264E7E0-2CE7-423D-B2DA-FD028E615B74}"/>
              </a:ext>
            </a:extLst>
          </p:cNvPr>
          <p:cNvSpPr txBox="1"/>
          <p:nvPr/>
        </p:nvSpPr>
        <p:spPr>
          <a:xfrm>
            <a:off x="8376076" y="1651290"/>
            <a:ext cx="1266017" cy="461665"/>
          </a:xfrm>
          <a:prstGeom prst="rect">
            <a:avLst/>
          </a:prstGeom>
          <a:noFill/>
          <a:ln>
            <a:noFill/>
          </a:ln>
        </p:spPr>
        <p:txBody>
          <a:bodyPr wrap="square" rtlCol="0">
            <a:spAutoFit/>
          </a:bodyPr>
          <a:lstStyle/>
          <a:p>
            <a:pPr algn="ctr"/>
            <a:r>
              <a:rPr lang="en-US" altLang="zh-CN" sz="2400" dirty="0">
                <a:solidFill>
                  <a:schemeClr val="tx1"/>
                </a:solidFill>
                <a:latin typeface="Times New Roman" panose="02020603050405020304" pitchFamily="18" charset="0"/>
                <a:cs typeface="Times New Roman" panose="02020603050405020304" pitchFamily="18" charset="0"/>
              </a:rPr>
              <a:t>(</a:t>
            </a:r>
            <a:r>
              <a:rPr lang="en-US" altLang="zh-CN" sz="2400" dirty="0" err="1">
                <a:solidFill>
                  <a:schemeClr val="tx1"/>
                </a:solidFill>
                <a:latin typeface="Times New Roman" panose="02020603050405020304" pitchFamily="18" charset="0"/>
                <a:cs typeface="Times New Roman" panose="02020603050405020304" pitchFamily="18" charset="0"/>
              </a:rPr>
              <a:t>Shego</a:t>
            </a:r>
            <a:r>
              <a:rPr lang="en-US" altLang="zh-CN" sz="2400" dirty="0">
                <a:solidFill>
                  <a:schemeClr val="tx1"/>
                </a:solidFill>
                <a:latin typeface="Times New Roman" panose="02020603050405020304" pitchFamily="18" charset="0"/>
                <a:cs typeface="Times New Roman" panose="02020603050405020304" pitchFamily="18" charset="0"/>
              </a:rPr>
              <a:t>)</a:t>
            </a:r>
            <a:endParaRPr lang="zh-CN" altLang="en-US" sz="1200" dirty="0">
              <a:solidFill>
                <a:schemeClr val="tx1"/>
              </a:solidFill>
              <a:latin typeface="Times New Roman" panose="02020603050405020304" pitchFamily="18" charset="0"/>
              <a:cs typeface="Times New Roman" panose="02020603050405020304" pitchFamily="18" charset="0"/>
            </a:endParaRPr>
          </a:p>
        </p:txBody>
      </p:sp>
      <p:sp>
        <p:nvSpPr>
          <p:cNvPr id="70" name="文本框 69">
            <a:extLst>
              <a:ext uri="{FF2B5EF4-FFF2-40B4-BE49-F238E27FC236}">
                <a16:creationId xmlns:a16="http://schemas.microsoft.com/office/drawing/2014/main" id="{E872B424-51BB-4D95-A4EE-4B34853E80A4}"/>
              </a:ext>
            </a:extLst>
          </p:cNvPr>
          <p:cNvSpPr txBox="1"/>
          <p:nvPr/>
        </p:nvSpPr>
        <p:spPr>
          <a:xfrm>
            <a:off x="9816235" y="1651290"/>
            <a:ext cx="1328012" cy="461665"/>
          </a:xfrm>
          <a:prstGeom prst="rect">
            <a:avLst/>
          </a:prstGeom>
          <a:noFill/>
          <a:ln>
            <a:noFill/>
          </a:ln>
        </p:spPr>
        <p:txBody>
          <a:bodyPr wrap="square" rtlCol="0">
            <a:spAutoFit/>
          </a:bodyPr>
          <a:lstStyle/>
          <a:p>
            <a:r>
              <a:rPr lang="en-US" altLang="zh-CN" sz="2400" dirty="0">
                <a:solidFill>
                  <a:schemeClr val="tx1"/>
                </a:solidFill>
                <a:latin typeface="Times New Roman" panose="02020603050405020304" pitchFamily="18" charset="0"/>
                <a:cs typeface="Times New Roman" panose="02020603050405020304" pitchFamily="18" charset="0"/>
              </a:rPr>
              <a:t>(Taylor)</a:t>
            </a:r>
            <a:endParaRPr lang="zh-CN" altLang="en-US" sz="1200" dirty="0">
              <a:solidFill>
                <a:schemeClr val="tx1"/>
              </a:solidFill>
              <a:latin typeface="Times New Roman" panose="02020603050405020304" pitchFamily="18" charset="0"/>
              <a:cs typeface="Times New Roman" panose="02020603050405020304" pitchFamily="18" charset="0"/>
            </a:endParaRPr>
          </a:p>
        </p:txBody>
      </p:sp>
      <p:sp>
        <p:nvSpPr>
          <p:cNvPr id="71" name="文本框 70">
            <a:extLst>
              <a:ext uri="{FF2B5EF4-FFF2-40B4-BE49-F238E27FC236}">
                <a16:creationId xmlns:a16="http://schemas.microsoft.com/office/drawing/2014/main" id="{6FA555FA-625E-48CD-ACA1-62BAF566DF4A}"/>
              </a:ext>
            </a:extLst>
          </p:cNvPr>
          <p:cNvSpPr txBox="1"/>
          <p:nvPr/>
        </p:nvSpPr>
        <p:spPr>
          <a:xfrm>
            <a:off x="6359851" y="5203685"/>
            <a:ext cx="1076567" cy="461665"/>
          </a:xfrm>
          <a:prstGeom prst="rect">
            <a:avLst/>
          </a:prstGeom>
          <a:noFill/>
          <a:ln>
            <a:noFill/>
          </a:ln>
        </p:spPr>
        <p:txBody>
          <a:bodyPr wrap="square" rtlCol="0">
            <a:spAutoFit/>
          </a:bodyPr>
          <a:lstStyle/>
          <a:p>
            <a:r>
              <a:rPr lang="en-US" altLang="zh-CN" sz="2400" dirty="0">
                <a:solidFill>
                  <a:schemeClr val="tx1"/>
                </a:solidFill>
                <a:latin typeface="Times New Roman" panose="02020603050405020304" pitchFamily="18" charset="0"/>
                <a:cs typeface="Times New Roman" panose="02020603050405020304" pitchFamily="18" charset="0"/>
              </a:rPr>
              <a:t>(Doll)</a:t>
            </a:r>
            <a:endParaRPr lang="zh-CN" altLang="en-US" sz="1200" dirty="0">
              <a:solidFill>
                <a:schemeClr val="tx1"/>
              </a:solidFill>
              <a:latin typeface="Times New Roman" panose="02020603050405020304" pitchFamily="18" charset="0"/>
              <a:cs typeface="Times New Roman" panose="02020603050405020304" pitchFamily="18" charset="0"/>
            </a:endParaRPr>
          </a:p>
        </p:txBody>
      </p:sp>
      <p:sp>
        <p:nvSpPr>
          <p:cNvPr id="72" name="文本框 71">
            <a:extLst>
              <a:ext uri="{FF2B5EF4-FFF2-40B4-BE49-F238E27FC236}">
                <a16:creationId xmlns:a16="http://schemas.microsoft.com/office/drawing/2014/main" id="{0C8198F1-35AE-42D9-A79A-39EB0711DD9E}"/>
              </a:ext>
            </a:extLst>
          </p:cNvPr>
          <p:cNvSpPr txBox="1"/>
          <p:nvPr/>
        </p:nvSpPr>
        <p:spPr>
          <a:xfrm>
            <a:off x="10584320" y="5191296"/>
            <a:ext cx="1607680" cy="461665"/>
          </a:xfrm>
          <a:prstGeom prst="rect">
            <a:avLst/>
          </a:prstGeom>
          <a:noFill/>
          <a:ln>
            <a:noFill/>
          </a:ln>
        </p:spPr>
        <p:txBody>
          <a:bodyPr wrap="square" rtlCol="0">
            <a:spAutoFit/>
          </a:bodyPr>
          <a:lstStyle/>
          <a:p>
            <a:r>
              <a:rPr lang="en-US" altLang="zh-CN" sz="2400" dirty="0">
                <a:solidFill>
                  <a:schemeClr val="tx1"/>
                </a:solidFill>
                <a:latin typeface="Times New Roman" panose="02020603050405020304" pitchFamily="18" charset="0"/>
                <a:cs typeface="Times New Roman" panose="02020603050405020304" pitchFamily="18" charset="0"/>
              </a:rPr>
              <a:t>(Carpet)</a:t>
            </a:r>
            <a:endParaRPr lang="zh-CN" altLang="en-US" sz="1200" dirty="0">
              <a:solidFill>
                <a:schemeClr val="tx1"/>
              </a:solidFill>
              <a:latin typeface="Times New Roman" panose="02020603050405020304" pitchFamily="18" charset="0"/>
              <a:cs typeface="Times New Roman" panose="02020603050405020304" pitchFamily="18" charset="0"/>
            </a:endParaRPr>
          </a:p>
        </p:txBody>
      </p:sp>
      <p:sp>
        <p:nvSpPr>
          <p:cNvPr id="111" name="文本框 110">
            <a:extLst>
              <a:ext uri="{FF2B5EF4-FFF2-40B4-BE49-F238E27FC236}">
                <a16:creationId xmlns:a16="http://schemas.microsoft.com/office/drawing/2014/main" id="{C1823E9C-2CE3-464E-9742-5B9D80CB840A}"/>
              </a:ext>
            </a:extLst>
          </p:cNvPr>
          <p:cNvSpPr txBox="1"/>
          <p:nvPr/>
        </p:nvSpPr>
        <p:spPr>
          <a:xfrm>
            <a:off x="4823680" y="5203685"/>
            <a:ext cx="1236707" cy="461665"/>
          </a:xfrm>
          <a:prstGeom prst="rect">
            <a:avLst/>
          </a:prstGeom>
          <a:noFill/>
          <a:ln>
            <a:noFill/>
          </a:ln>
        </p:spPr>
        <p:txBody>
          <a:bodyPr wrap="square" rtlCol="0">
            <a:spAutoFit/>
          </a:bodyPr>
          <a:lstStyle/>
          <a:p>
            <a:r>
              <a:rPr lang="en-US" altLang="zh-CN" sz="2400" dirty="0">
                <a:solidFill>
                  <a:schemeClr val="tx1"/>
                </a:solidFill>
                <a:latin typeface="Times New Roman" panose="02020603050405020304" pitchFamily="18" charset="0"/>
                <a:cs typeface="Times New Roman" panose="02020603050405020304" pitchFamily="18" charset="0"/>
              </a:rPr>
              <a:t>(Balm) </a:t>
            </a:r>
            <a:endParaRPr lang="zh-CN" altLang="en-US" sz="1200" dirty="0">
              <a:solidFill>
                <a:schemeClr val="tx1"/>
              </a:solidFill>
              <a:latin typeface="Times New Roman" panose="02020603050405020304" pitchFamily="18" charset="0"/>
              <a:cs typeface="Times New Roman" panose="02020603050405020304" pitchFamily="18" charset="0"/>
            </a:endParaRPr>
          </a:p>
        </p:txBody>
      </p:sp>
      <p:sp>
        <p:nvSpPr>
          <p:cNvPr id="112" name="文本框 111">
            <a:extLst>
              <a:ext uri="{FF2B5EF4-FFF2-40B4-BE49-F238E27FC236}">
                <a16:creationId xmlns:a16="http://schemas.microsoft.com/office/drawing/2014/main" id="{FA04FB75-B417-44D9-82E8-D80316C8631A}"/>
              </a:ext>
            </a:extLst>
          </p:cNvPr>
          <p:cNvSpPr txBox="1"/>
          <p:nvPr/>
        </p:nvSpPr>
        <p:spPr>
          <a:xfrm>
            <a:off x="9240171" y="5191296"/>
            <a:ext cx="1440160" cy="461665"/>
          </a:xfrm>
          <a:prstGeom prst="rect">
            <a:avLst/>
          </a:prstGeom>
          <a:noFill/>
          <a:ln>
            <a:noFill/>
          </a:ln>
        </p:spPr>
        <p:txBody>
          <a:bodyPr wrap="square" rtlCol="0">
            <a:spAutoFit/>
          </a:bodyPr>
          <a:lstStyle/>
          <a:p>
            <a:r>
              <a:rPr lang="en-US" altLang="zh-CN" sz="2400" dirty="0">
                <a:solidFill>
                  <a:schemeClr val="tx1"/>
                </a:solidFill>
                <a:latin typeface="Times New Roman" panose="02020603050405020304" pitchFamily="18" charset="0"/>
                <a:cs typeface="Times New Roman" panose="02020603050405020304" pitchFamily="18" charset="0"/>
              </a:rPr>
              <a:t>(Wine)</a:t>
            </a:r>
            <a:endParaRPr lang="zh-CN" altLang="en-US" sz="1200" dirty="0">
              <a:solidFill>
                <a:schemeClr val="tx1"/>
              </a:solidFill>
              <a:latin typeface="Times New Roman" panose="02020603050405020304" pitchFamily="18" charset="0"/>
              <a:cs typeface="Times New Roman" panose="02020603050405020304" pitchFamily="18" charset="0"/>
            </a:endParaRPr>
          </a:p>
        </p:txBody>
      </p:sp>
      <p:sp>
        <p:nvSpPr>
          <p:cNvPr id="113" name="文本框 112">
            <a:extLst>
              <a:ext uri="{FF2B5EF4-FFF2-40B4-BE49-F238E27FC236}">
                <a16:creationId xmlns:a16="http://schemas.microsoft.com/office/drawing/2014/main" id="{13EC00A2-4A4A-4F32-A3E0-EAFD1B0A6E30}"/>
              </a:ext>
            </a:extLst>
          </p:cNvPr>
          <p:cNvSpPr txBox="1"/>
          <p:nvPr/>
        </p:nvSpPr>
        <p:spPr>
          <a:xfrm>
            <a:off x="7850344" y="5203685"/>
            <a:ext cx="1005784" cy="461665"/>
          </a:xfrm>
          <a:prstGeom prst="rect">
            <a:avLst/>
          </a:prstGeom>
          <a:noFill/>
          <a:ln>
            <a:noFill/>
          </a:ln>
        </p:spPr>
        <p:txBody>
          <a:bodyPr wrap="square" rtlCol="0">
            <a:spAutoFit/>
          </a:bodyPr>
          <a:lstStyle/>
          <a:p>
            <a:r>
              <a:rPr lang="en-US" altLang="zh-CN" sz="2400" dirty="0">
                <a:solidFill>
                  <a:schemeClr val="tx1"/>
                </a:solidFill>
                <a:latin typeface="Times New Roman" panose="02020603050405020304" pitchFamily="18" charset="0"/>
                <a:cs typeface="Times New Roman" panose="02020603050405020304" pitchFamily="18" charset="0"/>
              </a:rPr>
              <a:t>(Hat)</a:t>
            </a:r>
            <a:endParaRPr lang="zh-CN" altLang="en-US" sz="1200" dirty="0">
              <a:solidFill>
                <a:schemeClr val="tx1"/>
              </a:solidFill>
              <a:latin typeface="Times New Roman" panose="02020603050405020304" pitchFamily="18" charset="0"/>
              <a:cs typeface="Times New Roman" panose="02020603050405020304" pitchFamily="18" charset="0"/>
            </a:endParaRPr>
          </a:p>
        </p:txBody>
      </p:sp>
      <p:pic>
        <p:nvPicPr>
          <p:cNvPr id="114" name="图形 124">
            <a:extLst>
              <a:ext uri="{FF2B5EF4-FFF2-40B4-BE49-F238E27FC236}">
                <a16:creationId xmlns:a16="http://schemas.microsoft.com/office/drawing/2014/main" id="{B10ED324-5013-49B6-B83B-0606D2E8C8C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273836" y="2149189"/>
            <a:ext cx="627048" cy="623928"/>
          </a:xfrm>
          <a:prstGeom prst="rect">
            <a:avLst/>
          </a:prstGeom>
        </p:spPr>
      </p:pic>
      <p:pic>
        <p:nvPicPr>
          <p:cNvPr id="115" name="图形 124">
            <a:extLst>
              <a:ext uri="{FF2B5EF4-FFF2-40B4-BE49-F238E27FC236}">
                <a16:creationId xmlns:a16="http://schemas.microsoft.com/office/drawing/2014/main" id="{8A4FE442-0B27-43CA-8208-47C5FD5D358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692200" y="2149189"/>
            <a:ext cx="627048" cy="623928"/>
          </a:xfrm>
          <a:prstGeom prst="rect">
            <a:avLst/>
          </a:prstGeom>
        </p:spPr>
      </p:pic>
      <p:pic>
        <p:nvPicPr>
          <p:cNvPr id="116" name="图形 124">
            <a:extLst>
              <a:ext uri="{FF2B5EF4-FFF2-40B4-BE49-F238E27FC236}">
                <a16:creationId xmlns:a16="http://schemas.microsoft.com/office/drawing/2014/main" id="{6C963263-A6FA-4C55-877D-DF99065E98B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126656" y="2152559"/>
            <a:ext cx="627048" cy="623928"/>
          </a:xfrm>
          <a:prstGeom prst="rect">
            <a:avLst/>
          </a:prstGeom>
        </p:spPr>
      </p:pic>
      <p:pic>
        <p:nvPicPr>
          <p:cNvPr id="117" name="图形 116">
            <a:extLst>
              <a:ext uri="{FF2B5EF4-FFF2-40B4-BE49-F238E27FC236}">
                <a16:creationId xmlns:a16="http://schemas.microsoft.com/office/drawing/2014/main" id="{040F36C0-1625-45C7-A3D5-01AD7A6AB82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580556" y="4433435"/>
            <a:ext cx="501915" cy="501915"/>
          </a:xfrm>
          <a:prstGeom prst="rect">
            <a:avLst/>
          </a:prstGeom>
        </p:spPr>
      </p:pic>
      <p:pic>
        <p:nvPicPr>
          <p:cNvPr id="118" name="图形 117">
            <a:extLst>
              <a:ext uri="{FF2B5EF4-FFF2-40B4-BE49-F238E27FC236}">
                <a16:creationId xmlns:a16="http://schemas.microsoft.com/office/drawing/2014/main" id="{98223521-DEDC-49C1-A451-717CFA92E3A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025348" y="4433435"/>
            <a:ext cx="501915" cy="501915"/>
          </a:xfrm>
          <a:prstGeom prst="rect">
            <a:avLst/>
          </a:prstGeom>
        </p:spPr>
      </p:pic>
      <p:pic>
        <p:nvPicPr>
          <p:cNvPr id="119" name="图形 118">
            <a:extLst>
              <a:ext uri="{FF2B5EF4-FFF2-40B4-BE49-F238E27FC236}">
                <a16:creationId xmlns:a16="http://schemas.microsoft.com/office/drawing/2014/main" id="{A6E49FAE-BA76-422C-A23A-62EEA187BF5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457299" y="4433435"/>
            <a:ext cx="501915" cy="501915"/>
          </a:xfrm>
          <a:prstGeom prst="rect">
            <a:avLst/>
          </a:prstGeom>
        </p:spPr>
      </p:pic>
      <p:sp>
        <p:nvSpPr>
          <p:cNvPr id="120" name="椭圆 119">
            <a:extLst>
              <a:ext uri="{FF2B5EF4-FFF2-40B4-BE49-F238E27FC236}">
                <a16:creationId xmlns:a16="http://schemas.microsoft.com/office/drawing/2014/main" id="{BBF2C767-0150-4653-AB2B-AE27B83751E2}"/>
              </a:ext>
            </a:extLst>
          </p:cNvPr>
          <p:cNvSpPr/>
          <p:nvPr/>
        </p:nvSpPr>
        <p:spPr>
          <a:xfrm>
            <a:off x="6091519" y="2854928"/>
            <a:ext cx="72000" cy="72000"/>
          </a:xfrm>
          <a:prstGeom prst="ellipse">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21" name="椭圆 120">
            <a:extLst>
              <a:ext uri="{FF2B5EF4-FFF2-40B4-BE49-F238E27FC236}">
                <a16:creationId xmlns:a16="http://schemas.microsoft.com/office/drawing/2014/main" id="{6ED75B85-823A-4330-A9AA-70329DEE3500}"/>
              </a:ext>
            </a:extLst>
          </p:cNvPr>
          <p:cNvSpPr/>
          <p:nvPr/>
        </p:nvSpPr>
        <p:spPr>
          <a:xfrm>
            <a:off x="7556975" y="2854928"/>
            <a:ext cx="72000" cy="72000"/>
          </a:xfrm>
          <a:prstGeom prst="ellipse">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22" name="椭圆 121">
            <a:extLst>
              <a:ext uri="{FF2B5EF4-FFF2-40B4-BE49-F238E27FC236}">
                <a16:creationId xmlns:a16="http://schemas.microsoft.com/office/drawing/2014/main" id="{16E19A83-20C6-47DD-9350-DD8C54C95B01}"/>
              </a:ext>
            </a:extLst>
          </p:cNvPr>
          <p:cNvSpPr/>
          <p:nvPr/>
        </p:nvSpPr>
        <p:spPr>
          <a:xfrm>
            <a:off x="8971519" y="2854928"/>
            <a:ext cx="72000" cy="72000"/>
          </a:xfrm>
          <a:prstGeom prst="ellipse">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23" name="椭圆 122">
            <a:extLst>
              <a:ext uri="{FF2B5EF4-FFF2-40B4-BE49-F238E27FC236}">
                <a16:creationId xmlns:a16="http://schemas.microsoft.com/office/drawing/2014/main" id="{5E3C7D4E-583E-4D32-B282-A44E43DA560D}"/>
              </a:ext>
            </a:extLst>
          </p:cNvPr>
          <p:cNvSpPr/>
          <p:nvPr/>
        </p:nvSpPr>
        <p:spPr>
          <a:xfrm>
            <a:off x="10411519" y="2854928"/>
            <a:ext cx="72000" cy="72000"/>
          </a:xfrm>
          <a:prstGeom prst="ellipse">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24" name="椭圆 123">
            <a:extLst>
              <a:ext uri="{FF2B5EF4-FFF2-40B4-BE49-F238E27FC236}">
                <a16:creationId xmlns:a16="http://schemas.microsoft.com/office/drawing/2014/main" id="{FFEB29AB-E607-41EC-B25F-E85D81008DFE}"/>
              </a:ext>
            </a:extLst>
          </p:cNvPr>
          <p:cNvSpPr/>
          <p:nvPr/>
        </p:nvSpPr>
        <p:spPr>
          <a:xfrm>
            <a:off x="5352256" y="4270460"/>
            <a:ext cx="72000" cy="72000"/>
          </a:xfrm>
          <a:prstGeom prst="ellipse">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25" name="椭圆 124">
            <a:extLst>
              <a:ext uri="{FF2B5EF4-FFF2-40B4-BE49-F238E27FC236}">
                <a16:creationId xmlns:a16="http://schemas.microsoft.com/office/drawing/2014/main" id="{F384DFBC-29DB-4F6F-ABB5-3C93D52119D5}"/>
              </a:ext>
            </a:extLst>
          </p:cNvPr>
          <p:cNvSpPr/>
          <p:nvPr/>
        </p:nvSpPr>
        <p:spPr>
          <a:xfrm>
            <a:off x="6792256" y="4272501"/>
            <a:ext cx="72000" cy="72000"/>
          </a:xfrm>
          <a:prstGeom prst="ellipse">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26" name="椭圆 125">
            <a:extLst>
              <a:ext uri="{FF2B5EF4-FFF2-40B4-BE49-F238E27FC236}">
                <a16:creationId xmlns:a16="http://schemas.microsoft.com/office/drawing/2014/main" id="{30C27A28-F2B1-40A3-A156-99F7E36075CB}"/>
              </a:ext>
            </a:extLst>
          </p:cNvPr>
          <p:cNvSpPr/>
          <p:nvPr/>
        </p:nvSpPr>
        <p:spPr>
          <a:xfrm>
            <a:off x="8232256" y="4270460"/>
            <a:ext cx="72000" cy="72000"/>
          </a:xfrm>
          <a:prstGeom prst="ellipse">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27" name="椭圆 126">
            <a:extLst>
              <a:ext uri="{FF2B5EF4-FFF2-40B4-BE49-F238E27FC236}">
                <a16:creationId xmlns:a16="http://schemas.microsoft.com/office/drawing/2014/main" id="{6FEA354E-CD34-4894-9F04-32FDEF19A90B}"/>
              </a:ext>
            </a:extLst>
          </p:cNvPr>
          <p:cNvSpPr/>
          <p:nvPr/>
        </p:nvSpPr>
        <p:spPr>
          <a:xfrm>
            <a:off x="9672256" y="4271524"/>
            <a:ext cx="72000" cy="72000"/>
          </a:xfrm>
          <a:prstGeom prst="ellipse">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28" name="椭圆 127">
            <a:extLst>
              <a:ext uri="{FF2B5EF4-FFF2-40B4-BE49-F238E27FC236}">
                <a16:creationId xmlns:a16="http://schemas.microsoft.com/office/drawing/2014/main" id="{7FF8B3CA-5845-4911-94E1-5D193ADAD16A}"/>
              </a:ext>
            </a:extLst>
          </p:cNvPr>
          <p:cNvSpPr/>
          <p:nvPr/>
        </p:nvSpPr>
        <p:spPr>
          <a:xfrm>
            <a:off x="11112256" y="4270460"/>
            <a:ext cx="72000" cy="72000"/>
          </a:xfrm>
          <a:prstGeom prst="ellipse">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pic>
        <p:nvPicPr>
          <p:cNvPr id="129" name="图形 128">
            <a:extLst>
              <a:ext uri="{FF2B5EF4-FFF2-40B4-BE49-F238E27FC236}">
                <a16:creationId xmlns:a16="http://schemas.microsoft.com/office/drawing/2014/main" id="{DBA8B7F3-A6DC-4264-A331-9A4A0675844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897299" y="4433435"/>
            <a:ext cx="501915" cy="501915"/>
          </a:xfrm>
          <a:prstGeom prst="rect">
            <a:avLst/>
          </a:prstGeom>
        </p:spPr>
      </p:pic>
      <p:cxnSp>
        <p:nvCxnSpPr>
          <p:cNvPr id="130" name="直接连接符 129">
            <a:extLst>
              <a:ext uri="{FF2B5EF4-FFF2-40B4-BE49-F238E27FC236}">
                <a16:creationId xmlns:a16="http://schemas.microsoft.com/office/drawing/2014/main" id="{70C29805-8D42-4978-8779-D412EC925096}"/>
              </a:ext>
            </a:extLst>
          </p:cNvPr>
          <p:cNvCxnSpPr>
            <a:cxnSpLocks/>
            <a:stCxn id="127" idx="7"/>
            <a:endCxn id="123" idx="4"/>
          </p:cNvCxnSpPr>
          <p:nvPr/>
        </p:nvCxnSpPr>
        <p:spPr>
          <a:xfrm flipV="1">
            <a:off x="9733713" y="2926929"/>
            <a:ext cx="713807" cy="1355140"/>
          </a:xfrm>
          <a:prstGeom prst="line">
            <a:avLst/>
          </a:prstGeom>
          <a:ln w="952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sp>
        <p:nvSpPr>
          <p:cNvPr id="131" name="文本框 130">
            <a:extLst>
              <a:ext uri="{FF2B5EF4-FFF2-40B4-BE49-F238E27FC236}">
                <a16:creationId xmlns:a16="http://schemas.microsoft.com/office/drawing/2014/main" id="{21AFB2DD-2A01-4E11-B47D-94D693BB6A61}"/>
              </a:ext>
            </a:extLst>
          </p:cNvPr>
          <p:cNvSpPr txBox="1"/>
          <p:nvPr/>
        </p:nvSpPr>
        <p:spPr>
          <a:xfrm>
            <a:off x="5879798" y="1267247"/>
            <a:ext cx="541173" cy="584775"/>
          </a:xfrm>
          <a:prstGeom prst="rect">
            <a:avLst/>
          </a:prstGeom>
          <a:noFill/>
        </p:spPr>
        <p:txBody>
          <a:bodyPr wrap="square" rtlCol="0">
            <a:spAutoFit/>
          </a:bodyPr>
          <a:lstStyle/>
          <a:p>
            <a:r>
              <a:rPr lang="en-US" altLang="zh-CN" sz="3200" i="1" dirty="0">
                <a:solidFill>
                  <a:schemeClr val="tx1"/>
                </a:solidFill>
                <a:latin typeface="Times New Roman" panose="02020603050405020304" pitchFamily="18" charset="0"/>
                <a:cs typeface="Times New Roman" panose="02020603050405020304" pitchFamily="18" charset="0"/>
              </a:rPr>
              <a:t>u</a:t>
            </a:r>
            <a:r>
              <a:rPr lang="en-US" altLang="zh-CN" sz="1467" i="1" dirty="0">
                <a:solidFill>
                  <a:schemeClr val="tx1"/>
                </a:solidFill>
                <a:latin typeface="Times New Roman" panose="02020603050405020304" pitchFamily="18" charset="0"/>
                <a:cs typeface="Times New Roman" panose="02020603050405020304" pitchFamily="18" charset="0"/>
              </a:rPr>
              <a:t>0</a:t>
            </a:r>
            <a:endParaRPr lang="zh-CN" altLang="en-US" sz="3200" i="1" dirty="0">
              <a:solidFill>
                <a:schemeClr val="tx1"/>
              </a:solidFill>
              <a:latin typeface="Times New Roman" panose="02020603050405020304" pitchFamily="18" charset="0"/>
              <a:cs typeface="Times New Roman" panose="02020603050405020304" pitchFamily="18" charset="0"/>
            </a:endParaRPr>
          </a:p>
        </p:txBody>
      </p:sp>
      <p:sp>
        <p:nvSpPr>
          <p:cNvPr id="132" name="文本框 131">
            <a:extLst>
              <a:ext uri="{FF2B5EF4-FFF2-40B4-BE49-F238E27FC236}">
                <a16:creationId xmlns:a16="http://schemas.microsoft.com/office/drawing/2014/main" id="{036D2E1F-E444-44EF-B026-C4DC380461AB}"/>
              </a:ext>
            </a:extLst>
          </p:cNvPr>
          <p:cNvSpPr txBox="1"/>
          <p:nvPr/>
        </p:nvSpPr>
        <p:spPr>
          <a:xfrm>
            <a:off x="7319957" y="1267247"/>
            <a:ext cx="672075" cy="584775"/>
          </a:xfrm>
          <a:prstGeom prst="rect">
            <a:avLst/>
          </a:prstGeom>
          <a:noFill/>
        </p:spPr>
        <p:txBody>
          <a:bodyPr wrap="square" rtlCol="0">
            <a:spAutoFit/>
          </a:bodyPr>
          <a:lstStyle/>
          <a:p>
            <a:r>
              <a:rPr lang="en-US" altLang="zh-CN" sz="3200" i="1" dirty="0">
                <a:solidFill>
                  <a:schemeClr val="tx1"/>
                </a:solidFill>
                <a:latin typeface="Times New Roman" panose="02020603050405020304" pitchFamily="18" charset="0"/>
                <a:cs typeface="Times New Roman" panose="02020603050405020304" pitchFamily="18" charset="0"/>
              </a:rPr>
              <a:t>u</a:t>
            </a:r>
            <a:r>
              <a:rPr lang="en-US" altLang="zh-CN" sz="1467" i="1" dirty="0">
                <a:solidFill>
                  <a:schemeClr val="tx1"/>
                </a:solidFill>
                <a:latin typeface="Times New Roman" panose="02020603050405020304" pitchFamily="18" charset="0"/>
                <a:cs typeface="Times New Roman" panose="02020603050405020304" pitchFamily="18" charset="0"/>
              </a:rPr>
              <a:t>1</a:t>
            </a:r>
            <a:endParaRPr lang="zh-CN" altLang="en-US" sz="3200" i="1" dirty="0">
              <a:solidFill>
                <a:schemeClr val="tx1"/>
              </a:solidFill>
              <a:latin typeface="Times New Roman" panose="02020603050405020304" pitchFamily="18" charset="0"/>
              <a:cs typeface="Times New Roman" panose="02020603050405020304" pitchFamily="18" charset="0"/>
            </a:endParaRPr>
          </a:p>
        </p:txBody>
      </p:sp>
      <p:sp>
        <p:nvSpPr>
          <p:cNvPr id="133" name="文本框 132">
            <a:extLst>
              <a:ext uri="{FF2B5EF4-FFF2-40B4-BE49-F238E27FC236}">
                <a16:creationId xmlns:a16="http://schemas.microsoft.com/office/drawing/2014/main" id="{C8419E20-6554-49F7-B041-F20A365DC2EE}"/>
              </a:ext>
            </a:extLst>
          </p:cNvPr>
          <p:cNvSpPr txBox="1"/>
          <p:nvPr/>
        </p:nvSpPr>
        <p:spPr>
          <a:xfrm>
            <a:off x="8760117" y="1267247"/>
            <a:ext cx="576064" cy="584775"/>
          </a:xfrm>
          <a:prstGeom prst="rect">
            <a:avLst/>
          </a:prstGeom>
          <a:noFill/>
        </p:spPr>
        <p:txBody>
          <a:bodyPr wrap="square" rtlCol="0">
            <a:spAutoFit/>
          </a:bodyPr>
          <a:lstStyle/>
          <a:p>
            <a:r>
              <a:rPr lang="en-US" altLang="zh-CN" sz="3200" i="1" dirty="0">
                <a:solidFill>
                  <a:schemeClr val="tx1"/>
                </a:solidFill>
                <a:latin typeface="Times New Roman" panose="02020603050405020304" pitchFamily="18" charset="0"/>
                <a:cs typeface="Times New Roman" panose="02020603050405020304" pitchFamily="18" charset="0"/>
              </a:rPr>
              <a:t>u</a:t>
            </a:r>
            <a:r>
              <a:rPr lang="en-US" altLang="zh-CN" sz="1467" i="1" dirty="0">
                <a:solidFill>
                  <a:schemeClr val="tx1"/>
                </a:solidFill>
                <a:latin typeface="Times New Roman" panose="02020603050405020304" pitchFamily="18" charset="0"/>
                <a:cs typeface="Times New Roman" panose="02020603050405020304" pitchFamily="18" charset="0"/>
              </a:rPr>
              <a:t>2</a:t>
            </a:r>
            <a:endParaRPr lang="zh-CN" altLang="en-US" sz="3200" i="1" dirty="0">
              <a:solidFill>
                <a:schemeClr val="tx1"/>
              </a:solidFill>
              <a:latin typeface="Times New Roman" panose="02020603050405020304" pitchFamily="18" charset="0"/>
              <a:cs typeface="Times New Roman" panose="02020603050405020304" pitchFamily="18" charset="0"/>
            </a:endParaRPr>
          </a:p>
        </p:txBody>
      </p:sp>
      <p:sp>
        <p:nvSpPr>
          <p:cNvPr id="134" name="文本框 133">
            <a:extLst>
              <a:ext uri="{FF2B5EF4-FFF2-40B4-BE49-F238E27FC236}">
                <a16:creationId xmlns:a16="http://schemas.microsoft.com/office/drawing/2014/main" id="{27B24CFE-1BB2-4562-B248-50F342EEDB14}"/>
              </a:ext>
            </a:extLst>
          </p:cNvPr>
          <p:cNvSpPr txBox="1"/>
          <p:nvPr/>
        </p:nvSpPr>
        <p:spPr>
          <a:xfrm>
            <a:off x="10104267" y="1267247"/>
            <a:ext cx="541173" cy="584775"/>
          </a:xfrm>
          <a:prstGeom prst="rect">
            <a:avLst/>
          </a:prstGeom>
          <a:noFill/>
        </p:spPr>
        <p:txBody>
          <a:bodyPr wrap="square" rtlCol="0">
            <a:spAutoFit/>
          </a:bodyPr>
          <a:lstStyle/>
          <a:p>
            <a:r>
              <a:rPr lang="en-US" altLang="zh-CN" sz="3200" i="1" dirty="0">
                <a:solidFill>
                  <a:schemeClr val="tx1"/>
                </a:solidFill>
                <a:latin typeface="Times New Roman" panose="02020603050405020304" pitchFamily="18" charset="0"/>
                <a:cs typeface="Times New Roman" panose="02020603050405020304" pitchFamily="18" charset="0"/>
              </a:rPr>
              <a:t>u</a:t>
            </a:r>
            <a:r>
              <a:rPr lang="en-US" altLang="zh-CN" sz="1467" i="1" dirty="0">
                <a:solidFill>
                  <a:schemeClr val="tx1"/>
                </a:solidFill>
                <a:latin typeface="Times New Roman" panose="02020603050405020304" pitchFamily="18" charset="0"/>
                <a:cs typeface="Times New Roman" panose="02020603050405020304" pitchFamily="18" charset="0"/>
              </a:rPr>
              <a:t>3</a:t>
            </a:r>
            <a:endParaRPr lang="zh-CN" altLang="en-US" sz="3200" i="1" dirty="0">
              <a:solidFill>
                <a:schemeClr val="tx1"/>
              </a:solidFill>
              <a:latin typeface="Times New Roman" panose="02020603050405020304" pitchFamily="18" charset="0"/>
              <a:cs typeface="Times New Roman" panose="02020603050405020304" pitchFamily="18" charset="0"/>
            </a:endParaRPr>
          </a:p>
        </p:txBody>
      </p:sp>
      <p:sp>
        <p:nvSpPr>
          <p:cNvPr id="135" name="文本框 134">
            <a:extLst>
              <a:ext uri="{FF2B5EF4-FFF2-40B4-BE49-F238E27FC236}">
                <a16:creationId xmlns:a16="http://schemas.microsoft.com/office/drawing/2014/main" id="{CDCC87F1-FC1C-4567-8A7B-4DF395FACCC2}"/>
              </a:ext>
            </a:extLst>
          </p:cNvPr>
          <p:cNvSpPr txBox="1"/>
          <p:nvPr/>
        </p:nvSpPr>
        <p:spPr>
          <a:xfrm>
            <a:off x="5111712" y="4780153"/>
            <a:ext cx="517664" cy="584775"/>
          </a:xfrm>
          <a:prstGeom prst="rect">
            <a:avLst/>
          </a:prstGeom>
          <a:noFill/>
        </p:spPr>
        <p:txBody>
          <a:bodyPr wrap="square" rtlCol="0">
            <a:spAutoFit/>
          </a:bodyPr>
          <a:lstStyle/>
          <a:p>
            <a:r>
              <a:rPr lang="en-US" altLang="zh-CN" sz="3200" i="1" dirty="0">
                <a:solidFill>
                  <a:schemeClr val="tx1"/>
                </a:solidFill>
                <a:latin typeface="Times New Roman" panose="02020603050405020304" pitchFamily="18" charset="0"/>
                <a:cs typeface="Times New Roman" panose="02020603050405020304" pitchFamily="18" charset="0"/>
              </a:rPr>
              <a:t>v</a:t>
            </a:r>
            <a:r>
              <a:rPr lang="en-US" altLang="zh-CN" sz="1467" i="1" dirty="0">
                <a:solidFill>
                  <a:schemeClr val="tx1"/>
                </a:solidFill>
                <a:latin typeface="Times New Roman" panose="02020603050405020304" pitchFamily="18" charset="0"/>
                <a:cs typeface="Times New Roman" panose="02020603050405020304" pitchFamily="18" charset="0"/>
              </a:rPr>
              <a:t>0</a:t>
            </a:r>
            <a:endParaRPr lang="zh-CN" altLang="en-US" sz="3200" i="1" dirty="0">
              <a:solidFill>
                <a:schemeClr val="tx1"/>
              </a:solidFill>
              <a:latin typeface="Times New Roman" panose="02020603050405020304" pitchFamily="18" charset="0"/>
              <a:cs typeface="Times New Roman" panose="02020603050405020304" pitchFamily="18" charset="0"/>
            </a:endParaRPr>
          </a:p>
        </p:txBody>
      </p:sp>
      <p:sp>
        <p:nvSpPr>
          <p:cNvPr id="136" name="文本框 135">
            <a:extLst>
              <a:ext uri="{FF2B5EF4-FFF2-40B4-BE49-F238E27FC236}">
                <a16:creationId xmlns:a16="http://schemas.microsoft.com/office/drawing/2014/main" id="{7F8B6A58-23BF-4AAD-9401-6D0E2BF98F40}"/>
              </a:ext>
            </a:extLst>
          </p:cNvPr>
          <p:cNvSpPr txBox="1"/>
          <p:nvPr/>
        </p:nvSpPr>
        <p:spPr>
          <a:xfrm>
            <a:off x="6551872" y="4780153"/>
            <a:ext cx="517664" cy="584775"/>
          </a:xfrm>
          <a:prstGeom prst="rect">
            <a:avLst/>
          </a:prstGeom>
          <a:noFill/>
        </p:spPr>
        <p:txBody>
          <a:bodyPr wrap="square" rtlCol="0">
            <a:spAutoFit/>
          </a:bodyPr>
          <a:lstStyle/>
          <a:p>
            <a:r>
              <a:rPr lang="en-US" altLang="zh-CN" sz="3200" i="1" dirty="0">
                <a:solidFill>
                  <a:schemeClr val="tx1"/>
                </a:solidFill>
                <a:latin typeface="Times New Roman" panose="02020603050405020304" pitchFamily="18" charset="0"/>
                <a:cs typeface="Times New Roman" panose="02020603050405020304" pitchFamily="18" charset="0"/>
              </a:rPr>
              <a:t>v</a:t>
            </a:r>
            <a:r>
              <a:rPr lang="en-US" altLang="zh-CN" sz="1467" i="1" dirty="0">
                <a:solidFill>
                  <a:schemeClr val="tx1"/>
                </a:solidFill>
                <a:latin typeface="Times New Roman" panose="02020603050405020304" pitchFamily="18" charset="0"/>
                <a:cs typeface="Times New Roman" panose="02020603050405020304" pitchFamily="18" charset="0"/>
              </a:rPr>
              <a:t>1</a:t>
            </a:r>
            <a:endParaRPr lang="zh-CN" altLang="en-US" sz="3200" i="1" dirty="0">
              <a:solidFill>
                <a:schemeClr val="tx1"/>
              </a:solidFill>
              <a:latin typeface="Times New Roman" panose="02020603050405020304" pitchFamily="18" charset="0"/>
              <a:cs typeface="Times New Roman" panose="02020603050405020304" pitchFamily="18" charset="0"/>
            </a:endParaRPr>
          </a:p>
        </p:txBody>
      </p:sp>
      <p:sp>
        <p:nvSpPr>
          <p:cNvPr id="137" name="文本框 136">
            <a:extLst>
              <a:ext uri="{FF2B5EF4-FFF2-40B4-BE49-F238E27FC236}">
                <a16:creationId xmlns:a16="http://schemas.microsoft.com/office/drawing/2014/main" id="{A0D8BCB1-0FB7-446F-826B-0B137F3AB375}"/>
              </a:ext>
            </a:extLst>
          </p:cNvPr>
          <p:cNvSpPr txBox="1"/>
          <p:nvPr/>
        </p:nvSpPr>
        <p:spPr>
          <a:xfrm>
            <a:off x="7992032" y="4780153"/>
            <a:ext cx="517664" cy="584775"/>
          </a:xfrm>
          <a:prstGeom prst="rect">
            <a:avLst/>
          </a:prstGeom>
          <a:noFill/>
        </p:spPr>
        <p:txBody>
          <a:bodyPr wrap="square" rtlCol="0">
            <a:spAutoFit/>
          </a:bodyPr>
          <a:lstStyle/>
          <a:p>
            <a:r>
              <a:rPr lang="en-US" altLang="zh-CN" sz="3200" i="1" dirty="0">
                <a:solidFill>
                  <a:schemeClr val="tx1"/>
                </a:solidFill>
                <a:latin typeface="Times New Roman" panose="02020603050405020304" pitchFamily="18" charset="0"/>
                <a:cs typeface="Times New Roman" panose="02020603050405020304" pitchFamily="18" charset="0"/>
              </a:rPr>
              <a:t>v</a:t>
            </a:r>
            <a:r>
              <a:rPr lang="en-US" altLang="zh-CN" sz="1467" i="1" dirty="0">
                <a:solidFill>
                  <a:schemeClr val="tx1"/>
                </a:solidFill>
                <a:latin typeface="Times New Roman" panose="02020603050405020304" pitchFamily="18" charset="0"/>
                <a:cs typeface="Times New Roman" panose="02020603050405020304" pitchFamily="18" charset="0"/>
              </a:rPr>
              <a:t>2</a:t>
            </a:r>
            <a:endParaRPr lang="zh-CN" altLang="en-US" sz="3200" i="1" dirty="0">
              <a:solidFill>
                <a:schemeClr val="tx1"/>
              </a:solidFill>
              <a:latin typeface="Times New Roman" panose="02020603050405020304" pitchFamily="18" charset="0"/>
              <a:cs typeface="Times New Roman" panose="02020603050405020304" pitchFamily="18" charset="0"/>
            </a:endParaRPr>
          </a:p>
        </p:txBody>
      </p:sp>
      <p:sp>
        <p:nvSpPr>
          <p:cNvPr id="138" name="文本框 137">
            <a:extLst>
              <a:ext uri="{FF2B5EF4-FFF2-40B4-BE49-F238E27FC236}">
                <a16:creationId xmlns:a16="http://schemas.microsoft.com/office/drawing/2014/main" id="{805A7349-D62F-47AF-A646-2018C5F38B16}"/>
              </a:ext>
            </a:extLst>
          </p:cNvPr>
          <p:cNvSpPr txBox="1"/>
          <p:nvPr/>
        </p:nvSpPr>
        <p:spPr>
          <a:xfrm>
            <a:off x="9432192" y="4780153"/>
            <a:ext cx="517664" cy="584775"/>
          </a:xfrm>
          <a:prstGeom prst="rect">
            <a:avLst/>
          </a:prstGeom>
          <a:noFill/>
        </p:spPr>
        <p:txBody>
          <a:bodyPr wrap="square" rtlCol="0">
            <a:spAutoFit/>
          </a:bodyPr>
          <a:lstStyle/>
          <a:p>
            <a:r>
              <a:rPr lang="en-US" altLang="zh-CN" sz="3200" i="1" dirty="0">
                <a:solidFill>
                  <a:schemeClr val="tx1"/>
                </a:solidFill>
                <a:latin typeface="Times New Roman" panose="02020603050405020304" pitchFamily="18" charset="0"/>
                <a:cs typeface="Times New Roman" panose="02020603050405020304" pitchFamily="18" charset="0"/>
              </a:rPr>
              <a:t>v</a:t>
            </a:r>
            <a:r>
              <a:rPr lang="en-US" altLang="zh-CN" sz="1467" i="1" dirty="0">
                <a:solidFill>
                  <a:schemeClr val="tx1"/>
                </a:solidFill>
                <a:latin typeface="Times New Roman" panose="02020603050405020304" pitchFamily="18" charset="0"/>
                <a:cs typeface="Times New Roman" panose="02020603050405020304" pitchFamily="18" charset="0"/>
              </a:rPr>
              <a:t>3</a:t>
            </a:r>
            <a:endParaRPr lang="zh-CN" altLang="en-US" sz="3200" i="1" dirty="0">
              <a:solidFill>
                <a:schemeClr val="tx1"/>
              </a:solidFill>
              <a:latin typeface="Times New Roman" panose="02020603050405020304" pitchFamily="18" charset="0"/>
              <a:cs typeface="Times New Roman" panose="02020603050405020304" pitchFamily="18" charset="0"/>
            </a:endParaRPr>
          </a:p>
        </p:txBody>
      </p:sp>
      <p:sp>
        <p:nvSpPr>
          <p:cNvPr id="139" name="文本框 138">
            <a:extLst>
              <a:ext uri="{FF2B5EF4-FFF2-40B4-BE49-F238E27FC236}">
                <a16:creationId xmlns:a16="http://schemas.microsoft.com/office/drawing/2014/main" id="{910E092F-D6E0-4FF8-9BF8-A15E6E06520F}"/>
              </a:ext>
            </a:extLst>
          </p:cNvPr>
          <p:cNvSpPr txBox="1"/>
          <p:nvPr/>
        </p:nvSpPr>
        <p:spPr>
          <a:xfrm>
            <a:off x="10872352" y="4780153"/>
            <a:ext cx="517664" cy="584775"/>
          </a:xfrm>
          <a:prstGeom prst="rect">
            <a:avLst/>
          </a:prstGeom>
          <a:noFill/>
        </p:spPr>
        <p:txBody>
          <a:bodyPr wrap="square" rtlCol="0">
            <a:spAutoFit/>
          </a:bodyPr>
          <a:lstStyle/>
          <a:p>
            <a:r>
              <a:rPr lang="en-US" altLang="zh-CN" sz="3200" i="1" dirty="0">
                <a:solidFill>
                  <a:schemeClr val="tx1"/>
                </a:solidFill>
                <a:latin typeface="Times New Roman" panose="02020603050405020304" pitchFamily="18" charset="0"/>
                <a:cs typeface="Times New Roman" panose="02020603050405020304" pitchFamily="18" charset="0"/>
              </a:rPr>
              <a:t>v</a:t>
            </a:r>
            <a:r>
              <a:rPr lang="en-US" altLang="zh-CN" sz="1467" i="1" dirty="0">
                <a:solidFill>
                  <a:schemeClr val="tx1"/>
                </a:solidFill>
                <a:latin typeface="Times New Roman" panose="02020603050405020304" pitchFamily="18" charset="0"/>
                <a:cs typeface="Times New Roman" panose="02020603050405020304" pitchFamily="18" charset="0"/>
              </a:rPr>
              <a:t>4</a:t>
            </a:r>
            <a:endParaRPr lang="zh-CN" altLang="en-US" sz="3200" i="1" dirty="0">
              <a:solidFill>
                <a:schemeClr val="tx1"/>
              </a:solidFill>
              <a:latin typeface="Times New Roman" panose="02020603050405020304" pitchFamily="18" charset="0"/>
              <a:cs typeface="Times New Roman" panose="02020603050405020304" pitchFamily="18" charset="0"/>
            </a:endParaRPr>
          </a:p>
        </p:txBody>
      </p:sp>
      <p:sp>
        <p:nvSpPr>
          <p:cNvPr id="4" name="矩形 3">
            <a:extLst>
              <a:ext uri="{FF2B5EF4-FFF2-40B4-BE49-F238E27FC236}">
                <a16:creationId xmlns:a16="http://schemas.microsoft.com/office/drawing/2014/main" id="{E16C4F9C-B997-4D32-B307-384BD23F327F}"/>
              </a:ext>
            </a:extLst>
          </p:cNvPr>
          <p:cNvSpPr/>
          <p:nvPr/>
        </p:nvSpPr>
        <p:spPr>
          <a:xfrm>
            <a:off x="80515" y="3603957"/>
            <a:ext cx="5152844" cy="3046988"/>
          </a:xfrm>
          <a:prstGeom prst="rect">
            <a:avLst/>
          </a:prstGeom>
        </p:spPr>
        <p:txBody>
          <a:bodyPr wrap="square">
            <a:spAutoFit/>
          </a:bodyPr>
          <a:lstStyle/>
          <a:p>
            <a:r>
              <a:rPr lang="en-US" altLang="zh-CN" sz="2400" dirty="0">
                <a:latin typeface="+mj-lt"/>
              </a:rPr>
              <a:t>BFC-IBS improves BFC-BS in two aspects: (1) pre choosing the layer of start-vertices to achieve a lower time complexity; (2) using a hash map to speed up the implementation.</a:t>
            </a:r>
          </a:p>
          <a:p>
            <a:r>
              <a:rPr lang="en-US" altLang="zh-CN" sz="2400" dirty="0">
                <a:latin typeface="+mj-lt"/>
              </a:rPr>
              <a:t>(3) avoid counting a butterfly twice (</a:t>
            </a:r>
            <a:r>
              <a:rPr lang="en-US" altLang="zh-CN" sz="2400" dirty="0"/>
              <a:t>process the wedge (u, v, w) only if w.id &gt; u.id)</a:t>
            </a:r>
            <a:endParaRPr lang="zh-CN" altLang="en-US" sz="2400" dirty="0">
              <a:latin typeface="+mj-lt"/>
            </a:endParaRPr>
          </a:p>
        </p:txBody>
      </p:sp>
      <p:pic>
        <p:nvPicPr>
          <p:cNvPr id="6" name="图片 5">
            <a:extLst>
              <a:ext uri="{FF2B5EF4-FFF2-40B4-BE49-F238E27FC236}">
                <a16:creationId xmlns:a16="http://schemas.microsoft.com/office/drawing/2014/main" id="{A10986C3-C581-4507-B33B-5BB075E3EA88}"/>
              </a:ext>
            </a:extLst>
          </p:cNvPr>
          <p:cNvPicPr>
            <a:picLocks noChangeAspect="1"/>
          </p:cNvPicPr>
          <p:nvPr/>
        </p:nvPicPr>
        <p:blipFill>
          <a:blip r:embed="rId8"/>
          <a:stretch>
            <a:fillRect/>
          </a:stretch>
        </p:blipFill>
        <p:spPr>
          <a:xfrm>
            <a:off x="1" y="1595299"/>
            <a:ext cx="4738777" cy="1882447"/>
          </a:xfrm>
          <a:prstGeom prst="rect">
            <a:avLst/>
          </a:prstGeom>
        </p:spPr>
      </p:pic>
      <p:sp>
        <p:nvSpPr>
          <p:cNvPr id="64" name="矩形 63">
            <a:extLst>
              <a:ext uri="{FF2B5EF4-FFF2-40B4-BE49-F238E27FC236}">
                <a16:creationId xmlns:a16="http://schemas.microsoft.com/office/drawing/2014/main" id="{3D7C6B47-6145-458B-8625-711637646956}"/>
              </a:ext>
            </a:extLst>
          </p:cNvPr>
          <p:cNvSpPr/>
          <p:nvPr/>
        </p:nvSpPr>
        <p:spPr>
          <a:xfrm>
            <a:off x="5300986" y="6175964"/>
            <a:ext cx="681597" cy="502766"/>
          </a:xfrm>
          <a:prstGeom prst="rect">
            <a:avLst/>
          </a:prstGeom>
        </p:spPr>
        <p:txBody>
          <a:bodyPr wrap="none">
            <a:spAutoFit/>
          </a:bodyPr>
          <a:lstStyle/>
          <a:p>
            <a:r>
              <a:rPr lang="en-US" altLang="zh-CN" sz="2667" i="1" dirty="0"/>
              <a:t> = 3</a:t>
            </a:r>
            <a:endParaRPr lang="zh-CN" altLang="en-US" sz="2667" dirty="0"/>
          </a:p>
        </p:txBody>
      </p:sp>
      <p:grpSp>
        <p:nvGrpSpPr>
          <p:cNvPr id="65" name="组合 64">
            <a:extLst>
              <a:ext uri="{FF2B5EF4-FFF2-40B4-BE49-F238E27FC236}">
                <a16:creationId xmlns:a16="http://schemas.microsoft.com/office/drawing/2014/main" id="{B847CC92-11AF-4430-AA62-664308B1B3BB}"/>
              </a:ext>
            </a:extLst>
          </p:cNvPr>
          <p:cNvGrpSpPr/>
          <p:nvPr/>
        </p:nvGrpSpPr>
        <p:grpSpPr>
          <a:xfrm>
            <a:off x="4922291" y="6103673"/>
            <a:ext cx="627005" cy="876665"/>
            <a:chOff x="6377412" y="4459861"/>
            <a:chExt cx="470254" cy="657499"/>
          </a:xfrm>
        </p:grpSpPr>
        <mc:AlternateContent xmlns:mc="http://schemas.openxmlformats.org/markup-compatibility/2006" xmlns:a14="http://schemas.microsoft.com/office/drawing/2010/main">
          <mc:Choice Requires="a14">
            <p:sp>
              <p:nvSpPr>
                <p:cNvPr id="73" name="矩形 72">
                  <a:extLst>
                    <a:ext uri="{FF2B5EF4-FFF2-40B4-BE49-F238E27FC236}">
                      <a16:creationId xmlns:a16="http://schemas.microsoft.com/office/drawing/2014/main" id="{F7CE61AB-E68F-4A7C-8F50-A70F2F14B16F}"/>
                    </a:ext>
                  </a:extLst>
                </p:cNvPr>
                <p:cNvSpPr/>
                <p:nvPr/>
              </p:nvSpPr>
              <p:spPr>
                <a:xfrm rot="5400000">
                  <a:off x="6419861" y="4417412"/>
                  <a:ext cx="353683" cy="438581"/>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3200" b="1">
                            <a:latin typeface="Cambria Math" panose="02040503050406030204" pitchFamily="18" charset="0"/>
                            <a:cs typeface="Times" panose="02020603050405020304" pitchFamily="18" charset="0"/>
                          </a:rPr>
                          <m:t>⋈</m:t>
                        </m:r>
                      </m:oMath>
                    </m:oMathPara>
                  </a14:m>
                  <a:endParaRPr lang="zh-CN" altLang="en-US" sz="3200" dirty="0"/>
                </a:p>
              </p:txBody>
            </p:sp>
          </mc:Choice>
          <mc:Fallback xmlns="">
            <p:sp>
              <p:nvSpPr>
                <p:cNvPr id="73" name="矩形 72">
                  <a:extLst>
                    <a:ext uri="{FF2B5EF4-FFF2-40B4-BE49-F238E27FC236}">
                      <a16:creationId xmlns:a16="http://schemas.microsoft.com/office/drawing/2014/main" id="{F7CE61AB-E68F-4A7C-8F50-A70F2F14B16F}"/>
                    </a:ext>
                  </a:extLst>
                </p:cNvPr>
                <p:cNvSpPr>
                  <a:spLocks noRot="1" noChangeAspect="1" noMove="1" noResize="1" noEditPoints="1" noAdjustHandles="1" noChangeArrowheads="1" noChangeShapeType="1" noTextEdit="1"/>
                </p:cNvSpPr>
                <p:nvPr/>
              </p:nvSpPr>
              <p:spPr>
                <a:xfrm rot="5400000">
                  <a:off x="6419861" y="4417412"/>
                  <a:ext cx="353683" cy="438581"/>
                </a:xfrm>
                <a:prstGeom prst="rect">
                  <a:avLst/>
                </a:prstGeom>
                <a:blipFill>
                  <a:blip r:embed="rId9"/>
                  <a:stretch>
                    <a:fillRect/>
                  </a:stretch>
                </a:blipFill>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74" name="矩形 73">
                  <a:extLst>
                    <a:ext uri="{FF2B5EF4-FFF2-40B4-BE49-F238E27FC236}">
                      <a16:creationId xmlns:a16="http://schemas.microsoft.com/office/drawing/2014/main" id="{D72AA9EE-192A-46B9-829F-DB5E7BF4111E}"/>
                    </a:ext>
                  </a:extLst>
                </p:cNvPr>
                <p:cNvSpPr/>
                <p:nvPr/>
              </p:nvSpPr>
              <p:spPr>
                <a:xfrm>
                  <a:off x="6504317" y="4531334"/>
                  <a:ext cx="343349" cy="58602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m:rPr>
                            <m:nor/>
                          </m:rPr>
                          <a:rPr lang="en-US" altLang="zh-CN" sz="2400" i="1" dirty="0">
                            <a:solidFill>
                              <a:schemeClr val="tx1"/>
                            </a:solidFill>
                            <a:latin typeface="Times New Roman" panose="02020603050405020304" pitchFamily="18" charset="0"/>
                            <a:cs typeface="Times New Roman" panose="02020603050405020304" pitchFamily="18" charset="0"/>
                          </a:rPr>
                          <m:t> </m:t>
                        </m:r>
                        <m:r>
                          <m:rPr>
                            <m:nor/>
                          </m:rPr>
                          <a:rPr lang="en-US" altLang="zh-CN" sz="2400" i="1" dirty="0">
                            <a:solidFill>
                              <a:schemeClr val="tx1"/>
                            </a:solidFill>
                            <a:latin typeface="Times New Roman" panose="02020603050405020304" pitchFamily="18" charset="0"/>
                            <a:cs typeface="Times New Roman" panose="02020603050405020304" pitchFamily="18" charset="0"/>
                          </a:rPr>
                          <m:t>v</m:t>
                        </m:r>
                        <m:r>
                          <m:rPr>
                            <m:nor/>
                          </m:rPr>
                          <a:rPr lang="en-US" altLang="zh-CN" sz="1333" i="1" dirty="0">
                            <a:solidFill>
                              <a:schemeClr val="tx1"/>
                            </a:solidFill>
                            <a:latin typeface="Times New Roman" panose="02020603050405020304" pitchFamily="18" charset="0"/>
                            <a:cs typeface="Times New Roman" panose="02020603050405020304" pitchFamily="18" charset="0"/>
                          </a:rPr>
                          <m:t>0</m:t>
                        </m:r>
                      </m:oMath>
                    </m:oMathPara>
                  </a14:m>
                  <a:endParaRPr lang="zh-CN" altLang="en-US" sz="2400" i="1" dirty="0">
                    <a:solidFill>
                      <a:schemeClr val="tx1"/>
                    </a:solidFill>
                    <a:latin typeface="Times New Roman" panose="02020603050405020304" pitchFamily="18" charset="0"/>
                    <a:cs typeface="Times New Roman" panose="02020603050405020304" pitchFamily="18" charset="0"/>
                  </a:endParaRPr>
                </a:p>
                <a:p>
                  <a:endParaRPr lang="zh-CN" altLang="en-US" sz="2133" dirty="0"/>
                </a:p>
              </p:txBody>
            </p:sp>
          </mc:Choice>
          <mc:Fallback xmlns="">
            <p:sp>
              <p:nvSpPr>
                <p:cNvPr id="74" name="矩形 73">
                  <a:extLst>
                    <a:ext uri="{FF2B5EF4-FFF2-40B4-BE49-F238E27FC236}">
                      <a16:creationId xmlns:a16="http://schemas.microsoft.com/office/drawing/2014/main" id="{D72AA9EE-192A-46B9-829F-DB5E7BF4111E}"/>
                    </a:ext>
                  </a:extLst>
                </p:cNvPr>
                <p:cNvSpPr>
                  <a:spLocks noRot="1" noChangeAspect="1" noMove="1" noResize="1" noEditPoints="1" noAdjustHandles="1" noChangeArrowheads="1" noChangeShapeType="1" noTextEdit="1"/>
                </p:cNvSpPr>
                <p:nvPr/>
              </p:nvSpPr>
              <p:spPr>
                <a:xfrm>
                  <a:off x="6504317" y="4531334"/>
                  <a:ext cx="343349" cy="586026"/>
                </a:xfrm>
                <a:prstGeom prst="rect">
                  <a:avLst/>
                </a:prstGeom>
                <a:blipFill>
                  <a:blip r:embed="rId10"/>
                  <a:stretch>
                    <a:fillRect/>
                  </a:stretch>
                </a:blipFill>
              </p:spPr>
              <p:txBody>
                <a:bodyPr/>
                <a:lstStyle/>
                <a:p>
                  <a:r>
                    <a:rPr lang="en-AU">
                      <a:noFill/>
                    </a:rPr>
                    <a:t> </a:t>
                  </a:r>
                </a:p>
              </p:txBody>
            </p:sp>
          </mc:Fallback>
        </mc:AlternateContent>
      </p:grpSp>
      <p:grpSp>
        <p:nvGrpSpPr>
          <p:cNvPr id="3" name="组合 2">
            <a:extLst>
              <a:ext uri="{FF2B5EF4-FFF2-40B4-BE49-F238E27FC236}">
                <a16:creationId xmlns:a16="http://schemas.microsoft.com/office/drawing/2014/main" id="{513B8C8A-C869-4B5E-BCE7-2707075196C3}"/>
              </a:ext>
            </a:extLst>
          </p:cNvPr>
          <p:cNvGrpSpPr/>
          <p:nvPr/>
        </p:nvGrpSpPr>
        <p:grpSpPr>
          <a:xfrm>
            <a:off x="6333190" y="6099839"/>
            <a:ext cx="1060287" cy="876665"/>
            <a:chOff x="4749896" y="4574879"/>
            <a:chExt cx="795216" cy="657499"/>
          </a:xfrm>
        </p:grpSpPr>
        <p:sp>
          <p:nvSpPr>
            <p:cNvPr id="85" name="矩形 84">
              <a:extLst>
                <a:ext uri="{FF2B5EF4-FFF2-40B4-BE49-F238E27FC236}">
                  <a16:creationId xmlns:a16="http://schemas.microsoft.com/office/drawing/2014/main" id="{83A56E02-52CE-40DD-AE9E-E75AE725A6F8}"/>
                </a:ext>
              </a:extLst>
            </p:cNvPr>
            <p:cNvSpPr/>
            <p:nvPr/>
          </p:nvSpPr>
          <p:spPr>
            <a:xfrm>
              <a:off x="5033914" y="4629097"/>
              <a:ext cx="511198" cy="377075"/>
            </a:xfrm>
            <a:prstGeom prst="rect">
              <a:avLst/>
            </a:prstGeom>
          </p:spPr>
          <p:txBody>
            <a:bodyPr wrap="none">
              <a:spAutoFit/>
            </a:bodyPr>
            <a:lstStyle/>
            <a:p>
              <a:r>
                <a:rPr lang="en-US" altLang="zh-CN" sz="2667" i="1" dirty="0"/>
                <a:t> = 0</a:t>
              </a:r>
              <a:endParaRPr lang="zh-CN" altLang="en-US" sz="2667" dirty="0"/>
            </a:p>
          </p:txBody>
        </p:sp>
        <p:grpSp>
          <p:nvGrpSpPr>
            <p:cNvPr id="86" name="组合 85">
              <a:extLst>
                <a:ext uri="{FF2B5EF4-FFF2-40B4-BE49-F238E27FC236}">
                  <a16:creationId xmlns:a16="http://schemas.microsoft.com/office/drawing/2014/main" id="{38FC21B6-13D9-4044-8F51-D5BB32347C58}"/>
                </a:ext>
              </a:extLst>
            </p:cNvPr>
            <p:cNvGrpSpPr/>
            <p:nvPr/>
          </p:nvGrpSpPr>
          <p:grpSpPr>
            <a:xfrm>
              <a:off x="4749896" y="4574879"/>
              <a:ext cx="470254" cy="657499"/>
              <a:chOff x="6377412" y="4459861"/>
              <a:chExt cx="470254" cy="657499"/>
            </a:xfrm>
          </p:grpSpPr>
          <mc:AlternateContent xmlns:mc="http://schemas.openxmlformats.org/markup-compatibility/2006" xmlns:a14="http://schemas.microsoft.com/office/drawing/2010/main">
            <mc:Choice Requires="a14">
              <p:sp>
                <p:nvSpPr>
                  <p:cNvPr id="87" name="矩形 86">
                    <a:extLst>
                      <a:ext uri="{FF2B5EF4-FFF2-40B4-BE49-F238E27FC236}">
                        <a16:creationId xmlns:a16="http://schemas.microsoft.com/office/drawing/2014/main" id="{C5A04773-5821-4E1F-B10F-62C130C9C6B1}"/>
                      </a:ext>
                    </a:extLst>
                  </p:cNvPr>
                  <p:cNvSpPr/>
                  <p:nvPr/>
                </p:nvSpPr>
                <p:spPr>
                  <a:xfrm rot="5400000">
                    <a:off x="6419861" y="4417412"/>
                    <a:ext cx="353683" cy="438581"/>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3200" b="1">
                              <a:latin typeface="Cambria Math" panose="02040503050406030204" pitchFamily="18" charset="0"/>
                              <a:cs typeface="Times" panose="02020603050405020304" pitchFamily="18" charset="0"/>
                            </a:rPr>
                            <m:t>⋈</m:t>
                          </m:r>
                        </m:oMath>
                      </m:oMathPara>
                    </a14:m>
                    <a:endParaRPr lang="zh-CN" altLang="en-US" sz="3200" dirty="0"/>
                  </a:p>
                </p:txBody>
              </p:sp>
            </mc:Choice>
            <mc:Fallback xmlns="">
              <p:sp>
                <p:nvSpPr>
                  <p:cNvPr id="87" name="矩形 86">
                    <a:extLst>
                      <a:ext uri="{FF2B5EF4-FFF2-40B4-BE49-F238E27FC236}">
                        <a16:creationId xmlns:a16="http://schemas.microsoft.com/office/drawing/2014/main" id="{C5A04773-5821-4E1F-B10F-62C130C9C6B1}"/>
                      </a:ext>
                    </a:extLst>
                  </p:cNvPr>
                  <p:cNvSpPr>
                    <a:spLocks noRot="1" noChangeAspect="1" noMove="1" noResize="1" noEditPoints="1" noAdjustHandles="1" noChangeArrowheads="1" noChangeShapeType="1" noTextEdit="1"/>
                  </p:cNvSpPr>
                  <p:nvPr/>
                </p:nvSpPr>
                <p:spPr>
                  <a:xfrm rot="5400000">
                    <a:off x="6419861" y="4417412"/>
                    <a:ext cx="353683" cy="438581"/>
                  </a:xfrm>
                  <a:prstGeom prst="rect">
                    <a:avLst/>
                  </a:prstGeom>
                  <a:blipFill>
                    <a:blip r:embed="rId11"/>
                    <a:stretch>
                      <a:fillRect/>
                    </a:stretch>
                  </a:blipFill>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88" name="矩形 87">
                    <a:extLst>
                      <a:ext uri="{FF2B5EF4-FFF2-40B4-BE49-F238E27FC236}">
                        <a16:creationId xmlns:a16="http://schemas.microsoft.com/office/drawing/2014/main" id="{2BAB699A-FCF2-4E75-837D-63102A276BD2}"/>
                      </a:ext>
                    </a:extLst>
                  </p:cNvPr>
                  <p:cNvSpPr/>
                  <p:nvPr/>
                </p:nvSpPr>
                <p:spPr>
                  <a:xfrm>
                    <a:off x="6504317" y="4531334"/>
                    <a:ext cx="343349" cy="58602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m:rPr>
                              <m:nor/>
                            </m:rPr>
                            <a:rPr lang="en-US" altLang="zh-CN" sz="2400" i="1" dirty="0">
                              <a:solidFill>
                                <a:schemeClr val="tx1"/>
                              </a:solidFill>
                              <a:latin typeface="Times New Roman" panose="02020603050405020304" pitchFamily="18" charset="0"/>
                              <a:cs typeface="Times New Roman" panose="02020603050405020304" pitchFamily="18" charset="0"/>
                            </a:rPr>
                            <m:t> </m:t>
                          </m:r>
                          <m:r>
                            <m:rPr>
                              <m:nor/>
                            </m:rPr>
                            <a:rPr lang="en-US" altLang="zh-CN" sz="2400" i="1" dirty="0">
                              <a:solidFill>
                                <a:schemeClr val="tx1"/>
                              </a:solidFill>
                              <a:latin typeface="Times New Roman" panose="02020603050405020304" pitchFamily="18" charset="0"/>
                              <a:cs typeface="Times New Roman" panose="02020603050405020304" pitchFamily="18" charset="0"/>
                            </a:rPr>
                            <m:t>v</m:t>
                          </m:r>
                          <m:r>
                            <m:rPr>
                              <m:nor/>
                            </m:rPr>
                            <a:rPr lang="en-US" altLang="zh-CN" sz="1333" i="1" dirty="0">
                              <a:solidFill>
                                <a:schemeClr val="tx1"/>
                              </a:solidFill>
                              <a:latin typeface="Times New Roman" panose="02020603050405020304" pitchFamily="18" charset="0"/>
                              <a:cs typeface="Times New Roman" panose="02020603050405020304" pitchFamily="18" charset="0"/>
                            </a:rPr>
                            <m:t>1</m:t>
                          </m:r>
                        </m:oMath>
                      </m:oMathPara>
                    </a14:m>
                    <a:endParaRPr lang="zh-CN" altLang="en-US" sz="2400" i="1" dirty="0">
                      <a:solidFill>
                        <a:schemeClr val="tx1"/>
                      </a:solidFill>
                      <a:latin typeface="Times New Roman" panose="02020603050405020304" pitchFamily="18" charset="0"/>
                      <a:cs typeface="Times New Roman" panose="02020603050405020304" pitchFamily="18" charset="0"/>
                    </a:endParaRPr>
                  </a:p>
                  <a:p>
                    <a:endParaRPr lang="zh-CN" altLang="en-US" sz="2133" dirty="0"/>
                  </a:p>
                </p:txBody>
              </p:sp>
            </mc:Choice>
            <mc:Fallback xmlns="">
              <p:sp>
                <p:nvSpPr>
                  <p:cNvPr id="88" name="矩形 87">
                    <a:extLst>
                      <a:ext uri="{FF2B5EF4-FFF2-40B4-BE49-F238E27FC236}">
                        <a16:creationId xmlns:a16="http://schemas.microsoft.com/office/drawing/2014/main" id="{2BAB699A-FCF2-4E75-837D-63102A276BD2}"/>
                      </a:ext>
                    </a:extLst>
                  </p:cNvPr>
                  <p:cNvSpPr>
                    <a:spLocks noRot="1" noChangeAspect="1" noMove="1" noResize="1" noEditPoints="1" noAdjustHandles="1" noChangeArrowheads="1" noChangeShapeType="1" noTextEdit="1"/>
                  </p:cNvSpPr>
                  <p:nvPr/>
                </p:nvSpPr>
                <p:spPr>
                  <a:xfrm>
                    <a:off x="6504317" y="4531334"/>
                    <a:ext cx="343349" cy="586026"/>
                  </a:xfrm>
                  <a:prstGeom prst="rect">
                    <a:avLst/>
                  </a:prstGeom>
                  <a:blipFill>
                    <a:blip r:embed="rId12"/>
                    <a:stretch>
                      <a:fillRect/>
                    </a:stretch>
                  </a:blipFill>
                </p:spPr>
                <p:txBody>
                  <a:bodyPr/>
                  <a:lstStyle/>
                  <a:p>
                    <a:r>
                      <a:rPr lang="en-AU">
                        <a:noFill/>
                      </a:rPr>
                      <a:t> </a:t>
                    </a:r>
                  </a:p>
                </p:txBody>
              </p:sp>
            </mc:Fallback>
          </mc:AlternateContent>
        </p:grpSp>
      </p:grpSp>
    </p:spTree>
    <p:extLst>
      <p:ext uri="{BB962C8B-B14F-4D97-AF65-F5344CB8AC3E}">
        <p14:creationId xmlns:p14="http://schemas.microsoft.com/office/powerpoint/2010/main" val="3365406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Shape 60"/>
          <p:cNvSpPr txBox="1">
            <a:spLocks noGrp="1"/>
          </p:cNvSpPr>
          <p:nvPr>
            <p:ph type="title"/>
          </p:nvPr>
        </p:nvSpPr>
        <p:spPr>
          <a:xfrm>
            <a:off x="415601" y="267634"/>
            <a:ext cx="11360799" cy="763599"/>
          </a:xfrm>
          <a:prstGeom prst="rect">
            <a:avLst/>
          </a:prstGeom>
        </p:spPr>
        <p:txBody>
          <a:bodyPr spcFirstLastPara="1" vert="horz" wrap="square" lIns="121900" tIns="121900" rIns="121900" bIns="121900" rtlCol="0" anchor="t" anchorCtr="0">
            <a:noAutofit/>
          </a:bodyPr>
          <a:lstStyle/>
          <a:p>
            <a:pPr lvl="0"/>
            <a:r>
              <a:rPr lang="en-US" altLang="zh-CN" dirty="0">
                <a:solidFill>
                  <a:srgbClr val="000000"/>
                </a:solidFill>
              </a:rPr>
              <a:t>State-of-the-art</a:t>
            </a:r>
            <a:endParaRPr lang="en" sz="3200" dirty="0"/>
          </a:p>
        </p:txBody>
      </p:sp>
      <p:pic>
        <p:nvPicPr>
          <p:cNvPr id="63" name="Shape 63"/>
          <p:cNvPicPr preferRelativeResize="0"/>
          <p:nvPr/>
        </p:nvPicPr>
        <p:blipFill>
          <a:blip r:embed="rId3">
            <a:alphaModFix/>
          </a:blip>
          <a:stretch>
            <a:fillRect/>
          </a:stretch>
        </p:blipFill>
        <p:spPr>
          <a:xfrm>
            <a:off x="0" y="988416"/>
            <a:ext cx="12192000" cy="85632"/>
          </a:xfrm>
          <a:prstGeom prst="rect">
            <a:avLst/>
          </a:prstGeom>
          <a:noFill/>
          <a:ln>
            <a:noFill/>
          </a:ln>
        </p:spPr>
      </p:pic>
      <p:sp>
        <p:nvSpPr>
          <p:cNvPr id="2" name="灯片编号占位符 1">
            <a:extLst>
              <a:ext uri="{FF2B5EF4-FFF2-40B4-BE49-F238E27FC236}">
                <a16:creationId xmlns:a16="http://schemas.microsoft.com/office/drawing/2014/main" id="{23649304-612B-4044-93C3-362513A40634}"/>
              </a:ext>
            </a:extLst>
          </p:cNvPr>
          <p:cNvSpPr>
            <a:spLocks noGrp="1"/>
          </p:cNvSpPr>
          <p:nvPr>
            <p:ph type="sldNum" idx="12"/>
          </p:nvPr>
        </p:nvSpPr>
        <p:spPr/>
        <p:txBody>
          <a:bodyPr/>
          <a:lstStyle/>
          <a:p>
            <a:fld id="{00000000-1234-1234-1234-123412341234}" type="slidenum">
              <a:rPr lang="en" smtClean="0"/>
              <a:pPr/>
              <a:t>132</a:t>
            </a:fld>
            <a:endParaRPr lang="en"/>
          </a:p>
        </p:txBody>
      </p:sp>
      <p:sp>
        <p:nvSpPr>
          <p:cNvPr id="110" name="Shape 61">
            <a:extLst>
              <a:ext uri="{FF2B5EF4-FFF2-40B4-BE49-F238E27FC236}">
                <a16:creationId xmlns:a16="http://schemas.microsoft.com/office/drawing/2014/main" id="{DCDF20B3-0B18-44F0-BB88-4DD27D1CAFAB}"/>
              </a:ext>
            </a:extLst>
          </p:cNvPr>
          <p:cNvSpPr txBox="1">
            <a:spLocks noGrp="1"/>
          </p:cNvSpPr>
          <p:nvPr/>
        </p:nvSpPr>
        <p:spPr>
          <a:xfrm>
            <a:off x="149826" y="1013365"/>
            <a:ext cx="4209388" cy="1517051"/>
          </a:xfrm>
          <a:prstGeom prst="rect">
            <a:avLst/>
          </a:prstGeom>
          <a:noFill/>
          <a:ln>
            <a:noFill/>
          </a:ln>
        </p:spPr>
        <p:txBody>
          <a:bodyPr lIns="121900" tIns="121900" rIns="121900" bIns="121900" anchor="t"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1600"/>
              </a:spcAft>
              <a:buClr>
                <a:schemeClr val="dk2"/>
              </a:buClr>
              <a:buSzPct val="100000"/>
              <a:buNone/>
              <a:defRPr sz="1800" b="0" i="0" u="none" strike="noStrike" cap="none">
                <a:solidFill>
                  <a:schemeClr val="dk2"/>
                </a:solidFill>
                <a:latin typeface="Arial"/>
                <a:ea typeface="Arial"/>
                <a:cs typeface="Arial"/>
                <a:sym typeface="Arial"/>
                <a:rtl val="0"/>
              </a:defRPr>
            </a:lvl1pPr>
            <a:lvl2pPr marR="0" lvl="1"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rtl val="0"/>
              </a:defRPr>
            </a:lvl2pPr>
            <a:lvl3pPr marR="0" lvl="2"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rtl val="0"/>
              </a:defRPr>
            </a:lvl3pPr>
            <a:lvl4pPr marR="0" lvl="3"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rtl val="0"/>
              </a:defRPr>
            </a:lvl4pPr>
            <a:lvl5pPr marR="0" lvl="4"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rtl val="0"/>
              </a:defRPr>
            </a:lvl5pPr>
            <a:lvl6pPr marR="0" lvl="5"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rtl val="0"/>
              </a:defRPr>
            </a:lvl6pPr>
            <a:lvl7pPr marR="0" lvl="6"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rtl val="0"/>
              </a:defRPr>
            </a:lvl7pPr>
            <a:lvl8pPr marR="0" lvl="7"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rtl val="0"/>
              </a:defRPr>
            </a:lvl8pPr>
            <a:lvl9pPr marR="0" lvl="8"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rtl val="0"/>
              </a:defRPr>
            </a:lvl9pPr>
          </a:lstStyle>
          <a:p>
            <a:pPr marL="609585" indent="-507987">
              <a:buClr>
                <a:srgbClr val="000000"/>
              </a:buClr>
              <a:buSzPct val="120000"/>
              <a:buChar char="●"/>
            </a:pPr>
            <a:r>
              <a:rPr lang="en-US" altLang="zh-CN" sz="2400" kern="1200" dirty="0">
                <a:solidFill>
                  <a:schemeClr val="tx1"/>
                </a:solidFill>
              </a:rPr>
              <a:t>BFC-BS &amp; BFC-IBS</a:t>
            </a:r>
          </a:p>
        </p:txBody>
      </p:sp>
      <p:cxnSp>
        <p:nvCxnSpPr>
          <p:cNvPr id="49" name="直接连接符 48">
            <a:extLst>
              <a:ext uri="{FF2B5EF4-FFF2-40B4-BE49-F238E27FC236}">
                <a16:creationId xmlns:a16="http://schemas.microsoft.com/office/drawing/2014/main" id="{ED1D9B58-FB9C-46A3-916A-83BDC793305F}"/>
              </a:ext>
            </a:extLst>
          </p:cNvPr>
          <p:cNvCxnSpPr>
            <a:cxnSpLocks/>
            <a:stCxn id="125" idx="0"/>
            <a:endCxn id="122" idx="4"/>
          </p:cNvCxnSpPr>
          <p:nvPr/>
        </p:nvCxnSpPr>
        <p:spPr>
          <a:xfrm flipV="1">
            <a:off x="6828257" y="2926928"/>
            <a:ext cx="2179263" cy="1345573"/>
          </a:xfrm>
          <a:prstGeom prst="line">
            <a:avLst/>
          </a:prstGeom>
          <a:ln w="9525">
            <a:solidFill>
              <a:schemeClr val="tx1"/>
            </a:solidFill>
          </a:ln>
        </p:spPr>
        <p:style>
          <a:lnRef idx="1">
            <a:schemeClr val="dk1"/>
          </a:lnRef>
          <a:fillRef idx="0">
            <a:schemeClr val="dk1"/>
          </a:fillRef>
          <a:effectRef idx="0">
            <a:schemeClr val="dk1"/>
          </a:effectRef>
          <a:fontRef idx="minor">
            <a:schemeClr val="tx1"/>
          </a:fontRef>
        </p:style>
      </p:cxnSp>
      <p:cxnSp>
        <p:nvCxnSpPr>
          <p:cNvPr id="50" name="直接连接符 49">
            <a:extLst>
              <a:ext uri="{FF2B5EF4-FFF2-40B4-BE49-F238E27FC236}">
                <a16:creationId xmlns:a16="http://schemas.microsoft.com/office/drawing/2014/main" id="{A5677AED-C739-4017-872F-C0616230E07B}"/>
              </a:ext>
            </a:extLst>
          </p:cNvPr>
          <p:cNvCxnSpPr>
            <a:cxnSpLocks/>
            <a:stCxn id="126" idx="7"/>
            <a:endCxn id="123" idx="4"/>
          </p:cNvCxnSpPr>
          <p:nvPr/>
        </p:nvCxnSpPr>
        <p:spPr>
          <a:xfrm flipV="1">
            <a:off x="8293713" y="2926929"/>
            <a:ext cx="2153807" cy="1354076"/>
          </a:xfrm>
          <a:prstGeom prst="line">
            <a:avLst/>
          </a:prstGeom>
          <a:ln w="28575">
            <a:solidFill>
              <a:srgbClr val="FF0000"/>
            </a:solidFill>
          </a:ln>
        </p:spPr>
        <p:style>
          <a:lnRef idx="1">
            <a:schemeClr val="dk1"/>
          </a:lnRef>
          <a:fillRef idx="0">
            <a:schemeClr val="dk1"/>
          </a:fillRef>
          <a:effectRef idx="0">
            <a:schemeClr val="dk1"/>
          </a:effectRef>
          <a:fontRef idx="minor">
            <a:schemeClr val="tx1"/>
          </a:fontRef>
        </p:style>
      </p:cxnSp>
      <p:cxnSp>
        <p:nvCxnSpPr>
          <p:cNvPr id="52" name="直接连接符 51">
            <a:extLst>
              <a:ext uri="{FF2B5EF4-FFF2-40B4-BE49-F238E27FC236}">
                <a16:creationId xmlns:a16="http://schemas.microsoft.com/office/drawing/2014/main" id="{9E585E1E-ADFC-48C5-8901-7A2AA7B1CA71}"/>
              </a:ext>
            </a:extLst>
          </p:cNvPr>
          <p:cNvCxnSpPr>
            <a:cxnSpLocks/>
            <a:stCxn id="128" idx="0"/>
            <a:endCxn id="123" idx="4"/>
          </p:cNvCxnSpPr>
          <p:nvPr/>
        </p:nvCxnSpPr>
        <p:spPr>
          <a:xfrm flipH="1" flipV="1">
            <a:off x="10447520" y="2926929"/>
            <a:ext cx="700737" cy="1343532"/>
          </a:xfrm>
          <a:prstGeom prst="line">
            <a:avLst/>
          </a:prstGeom>
          <a:ln w="11176">
            <a:solidFill>
              <a:srgbClr val="000000"/>
            </a:solidFill>
          </a:ln>
        </p:spPr>
        <p:style>
          <a:lnRef idx="1">
            <a:schemeClr val="dk1"/>
          </a:lnRef>
          <a:fillRef idx="0">
            <a:schemeClr val="dk1"/>
          </a:fillRef>
          <a:effectRef idx="0">
            <a:schemeClr val="dk1"/>
          </a:effectRef>
          <a:fontRef idx="minor">
            <a:schemeClr val="tx1"/>
          </a:fontRef>
        </p:style>
      </p:cxnSp>
      <p:cxnSp>
        <p:nvCxnSpPr>
          <p:cNvPr id="53" name="直接连接符 52">
            <a:extLst>
              <a:ext uri="{FF2B5EF4-FFF2-40B4-BE49-F238E27FC236}">
                <a16:creationId xmlns:a16="http://schemas.microsoft.com/office/drawing/2014/main" id="{841B6FD9-FEC2-4200-93BA-E2936CF411DE}"/>
              </a:ext>
            </a:extLst>
          </p:cNvPr>
          <p:cNvCxnSpPr>
            <a:cxnSpLocks/>
            <a:stCxn id="126" idx="7"/>
            <a:endCxn id="122" idx="4"/>
          </p:cNvCxnSpPr>
          <p:nvPr/>
        </p:nvCxnSpPr>
        <p:spPr>
          <a:xfrm flipV="1">
            <a:off x="8293713" y="2926929"/>
            <a:ext cx="713807" cy="1354076"/>
          </a:xfrm>
          <a:prstGeom prst="line">
            <a:avLst/>
          </a:prstGeom>
          <a:ln w="28575">
            <a:solidFill>
              <a:srgbClr val="FF0000"/>
            </a:solidFill>
          </a:ln>
        </p:spPr>
        <p:style>
          <a:lnRef idx="1">
            <a:schemeClr val="dk1"/>
          </a:lnRef>
          <a:fillRef idx="0">
            <a:schemeClr val="dk1"/>
          </a:fillRef>
          <a:effectRef idx="0">
            <a:schemeClr val="dk1"/>
          </a:effectRef>
          <a:fontRef idx="minor">
            <a:schemeClr val="tx1"/>
          </a:fontRef>
        </p:style>
      </p:cxnSp>
      <p:cxnSp>
        <p:nvCxnSpPr>
          <p:cNvPr id="54" name="直接连接符 53">
            <a:extLst>
              <a:ext uri="{FF2B5EF4-FFF2-40B4-BE49-F238E27FC236}">
                <a16:creationId xmlns:a16="http://schemas.microsoft.com/office/drawing/2014/main" id="{814FB401-F210-4E6A-850B-AEB04A460A6B}"/>
              </a:ext>
            </a:extLst>
          </p:cNvPr>
          <p:cNvCxnSpPr>
            <a:cxnSpLocks/>
            <a:stCxn id="124" idx="0"/>
            <a:endCxn id="121" idx="4"/>
          </p:cNvCxnSpPr>
          <p:nvPr/>
        </p:nvCxnSpPr>
        <p:spPr>
          <a:xfrm flipV="1">
            <a:off x="5388257" y="2926929"/>
            <a:ext cx="2204719" cy="1343532"/>
          </a:xfrm>
          <a:prstGeom prst="line">
            <a:avLst/>
          </a:prstGeom>
          <a:ln w="9525">
            <a:solidFill>
              <a:schemeClr val="tx1"/>
            </a:solidFill>
          </a:ln>
        </p:spPr>
        <p:style>
          <a:lnRef idx="1">
            <a:schemeClr val="dk1"/>
          </a:lnRef>
          <a:fillRef idx="0">
            <a:schemeClr val="dk1"/>
          </a:fillRef>
          <a:effectRef idx="0">
            <a:schemeClr val="dk1"/>
          </a:effectRef>
          <a:fontRef idx="minor">
            <a:schemeClr val="tx1"/>
          </a:fontRef>
        </p:style>
      </p:cxnSp>
      <p:cxnSp>
        <p:nvCxnSpPr>
          <p:cNvPr id="55" name="直接连接符 54">
            <a:extLst>
              <a:ext uri="{FF2B5EF4-FFF2-40B4-BE49-F238E27FC236}">
                <a16:creationId xmlns:a16="http://schemas.microsoft.com/office/drawing/2014/main" id="{091BAE27-424C-4E56-AEE5-865765D419C9}"/>
              </a:ext>
            </a:extLst>
          </p:cNvPr>
          <p:cNvCxnSpPr>
            <a:cxnSpLocks/>
            <a:stCxn id="124" idx="0"/>
            <a:endCxn id="120" idx="4"/>
          </p:cNvCxnSpPr>
          <p:nvPr/>
        </p:nvCxnSpPr>
        <p:spPr>
          <a:xfrm flipV="1">
            <a:off x="5388257" y="2926929"/>
            <a:ext cx="739263" cy="1343532"/>
          </a:xfrm>
          <a:prstGeom prst="line">
            <a:avLst/>
          </a:prstGeom>
          <a:ln w="9525">
            <a:solidFill>
              <a:schemeClr val="tx1"/>
            </a:solidFill>
          </a:ln>
        </p:spPr>
        <p:style>
          <a:lnRef idx="1">
            <a:schemeClr val="dk1"/>
          </a:lnRef>
          <a:fillRef idx="0">
            <a:schemeClr val="dk1"/>
          </a:fillRef>
          <a:effectRef idx="0">
            <a:schemeClr val="dk1"/>
          </a:effectRef>
          <a:fontRef idx="minor">
            <a:schemeClr val="tx1"/>
          </a:fontRef>
        </p:style>
      </p:cxnSp>
      <p:cxnSp>
        <p:nvCxnSpPr>
          <p:cNvPr id="56" name="直接连接符 55">
            <a:extLst>
              <a:ext uri="{FF2B5EF4-FFF2-40B4-BE49-F238E27FC236}">
                <a16:creationId xmlns:a16="http://schemas.microsoft.com/office/drawing/2014/main" id="{0F32B56E-FA70-4EA2-B2F9-9E39924588ED}"/>
              </a:ext>
            </a:extLst>
          </p:cNvPr>
          <p:cNvCxnSpPr>
            <a:cxnSpLocks/>
            <a:stCxn id="127" idx="5"/>
            <a:endCxn id="122" idx="4"/>
          </p:cNvCxnSpPr>
          <p:nvPr/>
        </p:nvCxnSpPr>
        <p:spPr>
          <a:xfrm flipH="1" flipV="1">
            <a:off x="9007520" y="2926929"/>
            <a:ext cx="726193" cy="1406052"/>
          </a:xfrm>
          <a:prstGeom prst="line">
            <a:avLst/>
          </a:prstGeom>
          <a:ln w="28575">
            <a:solidFill>
              <a:srgbClr val="FF0000"/>
            </a:solidFill>
          </a:ln>
        </p:spPr>
        <p:style>
          <a:lnRef idx="1">
            <a:schemeClr val="dk1"/>
          </a:lnRef>
          <a:fillRef idx="0">
            <a:schemeClr val="dk1"/>
          </a:fillRef>
          <a:effectRef idx="0">
            <a:schemeClr val="dk1"/>
          </a:effectRef>
          <a:fontRef idx="minor">
            <a:schemeClr val="tx1"/>
          </a:fontRef>
        </p:style>
      </p:cxnSp>
      <p:cxnSp>
        <p:nvCxnSpPr>
          <p:cNvPr id="57" name="直接连接符 56">
            <a:extLst>
              <a:ext uri="{FF2B5EF4-FFF2-40B4-BE49-F238E27FC236}">
                <a16:creationId xmlns:a16="http://schemas.microsoft.com/office/drawing/2014/main" id="{00E7AC56-0CF3-4F49-9FB6-E337B52D2C9B}"/>
              </a:ext>
            </a:extLst>
          </p:cNvPr>
          <p:cNvCxnSpPr>
            <a:cxnSpLocks/>
            <a:stCxn id="125" idx="0"/>
            <a:endCxn id="120" idx="4"/>
          </p:cNvCxnSpPr>
          <p:nvPr/>
        </p:nvCxnSpPr>
        <p:spPr>
          <a:xfrm flipH="1" flipV="1">
            <a:off x="6127520" y="2926928"/>
            <a:ext cx="700737" cy="1345573"/>
          </a:xfrm>
          <a:prstGeom prst="line">
            <a:avLst/>
          </a:prstGeom>
          <a:ln w="9525">
            <a:solidFill>
              <a:schemeClr val="tx1"/>
            </a:solidFill>
          </a:ln>
        </p:spPr>
        <p:style>
          <a:lnRef idx="1">
            <a:schemeClr val="dk1"/>
          </a:lnRef>
          <a:fillRef idx="0">
            <a:schemeClr val="dk1"/>
          </a:fillRef>
          <a:effectRef idx="0">
            <a:schemeClr val="dk1"/>
          </a:effectRef>
          <a:fontRef idx="minor">
            <a:schemeClr val="tx1"/>
          </a:fontRef>
        </p:style>
      </p:cxnSp>
      <p:cxnSp>
        <p:nvCxnSpPr>
          <p:cNvPr id="58" name="直接连接符 57">
            <a:extLst>
              <a:ext uri="{FF2B5EF4-FFF2-40B4-BE49-F238E27FC236}">
                <a16:creationId xmlns:a16="http://schemas.microsoft.com/office/drawing/2014/main" id="{AA8D22E3-379E-4F71-AE81-06F7F0B4BFF3}"/>
              </a:ext>
            </a:extLst>
          </p:cNvPr>
          <p:cNvCxnSpPr>
            <a:cxnSpLocks/>
            <a:stCxn id="125" idx="0"/>
            <a:endCxn id="121" idx="4"/>
          </p:cNvCxnSpPr>
          <p:nvPr/>
        </p:nvCxnSpPr>
        <p:spPr>
          <a:xfrm flipV="1">
            <a:off x="6828257" y="2926928"/>
            <a:ext cx="764719" cy="1345573"/>
          </a:xfrm>
          <a:prstGeom prst="line">
            <a:avLst/>
          </a:prstGeom>
          <a:ln w="9525">
            <a:solidFill>
              <a:schemeClr val="tx1"/>
            </a:solidFill>
          </a:ln>
        </p:spPr>
        <p:style>
          <a:lnRef idx="1">
            <a:schemeClr val="dk1"/>
          </a:lnRef>
          <a:fillRef idx="0">
            <a:schemeClr val="dk1"/>
          </a:fillRef>
          <a:effectRef idx="0">
            <a:schemeClr val="dk1"/>
          </a:effectRef>
          <a:fontRef idx="minor">
            <a:schemeClr val="tx1"/>
          </a:fontRef>
        </p:style>
      </p:cxnSp>
      <p:cxnSp>
        <p:nvCxnSpPr>
          <p:cNvPr id="59" name="直接连接符 58">
            <a:extLst>
              <a:ext uri="{FF2B5EF4-FFF2-40B4-BE49-F238E27FC236}">
                <a16:creationId xmlns:a16="http://schemas.microsoft.com/office/drawing/2014/main" id="{E0CAE791-00AD-4065-9EC7-C295F2AEF364}"/>
              </a:ext>
            </a:extLst>
          </p:cNvPr>
          <p:cNvCxnSpPr>
            <a:cxnSpLocks/>
            <a:stCxn id="124" idx="7"/>
            <a:endCxn id="122" idx="4"/>
          </p:cNvCxnSpPr>
          <p:nvPr/>
        </p:nvCxnSpPr>
        <p:spPr>
          <a:xfrm flipV="1">
            <a:off x="5413713" y="2926929"/>
            <a:ext cx="3593807" cy="1354076"/>
          </a:xfrm>
          <a:prstGeom prst="line">
            <a:avLst/>
          </a:prstGeom>
          <a:ln w="9525">
            <a:solidFill>
              <a:schemeClr val="tx1"/>
            </a:solidFill>
          </a:ln>
        </p:spPr>
        <p:style>
          <a:lnRef idx="1">
            <a:schemeClr val="dk1"/>
          </a:lnRef>
          <a:fillRef idx="0">
            <a:schemeClr val="dk1"/>
          </a:fillRef>
          <a:effectRef idx="0">
            <a:schemeClr val="dk1"/>
          </a:effectRef>
          <a:fontRef idx="minor">
            <a:schemeClr val="tx1"/>
          </a:fontRef>
        </p:style>
      </p:cxnSp>
      <p:pic>
        <p:nvPicPr>
          <p:cNvPr id="62" name="图形 124">
            <a:extLst>
              <a:ext uri="{FF2B5EF4-FFF2-40B4-BE49-F238E27FC236}">
                <a16:creationId xmlns:a16="http://schemas.microsoft.com/office/drawing/2014/main" id="{248D583F-C369-4C41-8C09-5F32E0B9BD3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822752" y="2152769"/>
            <a:ext cx="627048" cy="623928"/>
          </a:xfrm>
          <a:prstGeom prst="rect">
            <a:avLst/>
          </a:prstGeom>
        </p:spPr>
      </p:pic>
      <p:pic>
        <p:nvPicPr>
          <p:cNvPr id="66" name="图形 65">
            <a:extLst>
              <a:ext uri="{FF2B5EF4-FFF2-40B4-BE49-F238E27FC236}">
                <a16:creationId xmlns:a16="http://schemas.microsoft.com/office/drawing/2014/main" id="{99FE1392-DC33-423F-B9C3-58A8B3CFADF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137299" y="4433435"/>
            <a:ext cx="501915" cy="501915"/>
          </a:xfrm>
          <a:prstGeom prst="rect">
            <a:avLst/>
          </a:prstGeom>
        </p:spPr>
      </p:pic>
      <p:sp>
        <p:nvSpPr>
          <p:cNvPr id="67" name="文本框 66">
            <a:extLst>
              <a:ext uri="{FF2B5EF4-FFF2-40B4-BE49-F238E27FC236}">
                <a16:creationId xmlns:a16="http://schemas.microsoft.com/office/drawing/2014/main" id="{BF65E4C6-42E2-4C11-8553-A0592388CAF3}"/>
              </a:ext>
            </a:extLst>
          </p:cNvPr>
          <p:cNvSpPr txBox="1"/>
          <p:nvPr/>
        </p:nvSpPr>
        <p:spPr>
          <a:xfrm>
            <a:off x="5495755" y="1651290"/>
            <a:ext cx="1286704" cy="461665"/>
          </a:xfrm>
          <a:prstGeom prst="rect">
            <a:avLst/>
          </a:prstGeom>
          <a:noFill/>
          <a:ln>
            <a:noFill/>
          </a:ln>
        </p:spPr>
        <p:txBody>
          <a:bodyPr wrap="square" rtlCol="0">
            <a:spAutoFit/>
          </a:bodyPr>
          <a:lstStyle/>
          <a:p>
            <a:pPr algn="ctr"/>
            <a:r>
              <a:rPr lang="en-US" altLang="zh-CN" sz="2400" dirty="0">
                <a:solidFill>
                  <a:schemeClr val="tx1"/>
                </a:solidFill>
                <a:latin typeface="Times New Roman" panose="02020603050405020304" pitchFamily="18" charset="0"/>
                <a:cs typeface="Times New Roman" panose="02020603050405020304" pitchFamily="18" charset="0"/>
              </a:rPr>
              <a:t>(Adam)</a:t>
            </a:r>
            <a:endParaRPr lang="zh-CN" altLang="en-US" sz="1200" dirty="0">
              <a:solidFill>
                <a:schemeClr val="tx1"/>
              </a:solidFill>
              <a:latin typeface="Times New Roman" panose="02020603050405020304" pitchFamily="18" charset="0"/>
              <a:cs typeface="Times New Roman" panose="02020603050405020304" pitchFamily="18" charset="0"/>
            </a:endParaRPr>
          </a:p>
        </p:txBody>
      </p:sp>
      <p:sp>
        <p:nvSpPr>
          <p:cNvPr id="68" name="文本框 67">
            <a:extLst>
              <a:ext uri="{FF2B5EF4-FFF2-40B4-BE49-F238E27FC236}">
                <a16:creationId xmlns:a16="http://schemas.microsoft.com/office/drawing/2014/main" id="{CB7DB292-828C-4A8D-9406-B069487953D8}"/>
              </a:ext>
            </a:extLst>
          </p:cNvPr>
          <p:cNvSpPr txBox="1"/>
          <p:nvPr/>
        </p:nvSpPr>
        <p:spPr>
          <a:xfrm>
            <a:off x="7031925" y="1651290"/>
            <a:ext cx="1152875" cy="461665"/>
          </a:xfrm>
          <a:prstGeom prst="rect">
            <a:avLst/>
          </a:prstGeom>
          <a:noFill/>
          <a:ln>
            <a:noFill/>
          </a:ln>
        </p:spPr>
        <p:txBody>
          <a:bodyPr wrap="square" rtlCol="0">
            <a:spAutoFit/>
          </a:bodyPr>
          <a:lstStyle/>
          <a:p>
            <a:pPr algn="ctr"/>
            <a:r>
              <a:rPr lang="en-US" altLang="zh-CN" sz="2400" dirty="0">
                <a:solidFill>
                  <a:schemeClr val="tx1"/>
                </a:solidFill>
                <a:latin typeface="Times New Roman" panose="02020603050405020304" pitchFamily="18" charset="0"/>
                <a:cs typeface="Times New Roman" panose="02020603050405020304" pitchFamily="18" charset="0"/>
              </a:rPr>
              <a:t>(Mark)</a:t>
            </a:r>
            <a:endParaRPr lang="en-US" altLang="zh-CN" sz="1200" dirty="0">
              <a:solidFill>
                <a:schemeClr val="tx1"/>
              </a:solidFill>
              <a:latin typeface="Times New Roman" panose="02020603050405020304" pitchFamily="18" charset="0"/>
              <a:cs typeface="Times New Roman" panose="02020603050405020304" pitchFamily="18" charset="0"/>
            </a:endParaRPr>
          </a:p>
        </p:txBody>
      </p:sp>
      <p:sp>
        <p:nvSpPr>
          <p:cNvPr id="69" name="文本框 68">
            <a:extLst>
              <a:ext uri="{FF2B5EF4-FFF2-40B4-BE49-F238E27FC236}">
                <a16:creationId xmlns:a16="http://schemas.microsoft.com/office/drawing/2014/main" id="{B264E7E0-2CE7-423D-B2DA-FD028E615B74}"/>
              </a:ext>
            </a:extLst>
          </p:cNvPr>
          <p:cNvSpPr txBox="1"/>
          <p:nvPr/>
        </p:nvSpPr>
        <p:spPr>
          <a:xfrm>
            <a:off x="8376076" y="1651290"/>
            <a:ext cx="1266017" cy="461665"/>
          </a:xfrm>
          <a:prstGeom prst="rect">
            <a:avLst/>
          </a:prstGeom>
          <a:noFill/>
          <a:ln>
            <a:noFill/>
          </a:ln>
        </p:spPr>
        <p:txBody>
          <a:bodyPr wrap="square" rtlCol="0">
            <a:spAutoFit/>
          </a:bodyPr>
          <a:lstStyle/>
          <a:p>
            <a:pPr algn="ctr"/>
            <a:r>
              <a:rPr lang="en-US" altLang="zh-CN" sz="2400" dirty="0">
                <a:solidFill>
                  <a:schemeClr val="tx1"/>
                </a:solidFill>
                <a:latin typeface="Times New Roman" panose="02020603050405020304" pitchFamily="18" charset="0"/>
                <a:cs typeface="Times New Roman" panose="02020603050405020304" pitchFamily="18" charset="0"/>
              </a:rPr>
              <a:t>(</a:t>
            </a:r>
            <a:r>
              <a:rPr lang="en-US" altLang="zh-CN" sz="2400" dirty="0" err="1">
                <a:solidFill>
                  <a:schemeClr val="tx1"/>
                </a:solidFill>
                <a:latin typeface="Times New Roman" panose="02020603050405020304" pitchFamily="18" charset="0"/>
                <a:cs typeface="Times New Roman" panose="02020603050405020304" pitchFamily="18" charset="0"/>
              </a:rPr>
              <a:t>Shego</a:t>
            </a:r>
            <a:r>
              <a:rPr lang="en-US" altLang="zh-CN" sz="2400" dirty="0">
                <a:solidFill>
                  <a:schemeClr val="tx1"/>
                </a:solidFill>
                <a:latin typeface="Times New Roman" panose="02020603050405020304" pitchFamily="18" charset="0"/>
                <a:cs typeface="Times New Roman" panose="02020603050405020304" pitchFamily="18" charset="0"/>
              </a:rPr>
              <a:t>)</a:t>
            </a:r>
            <a:endParaRPr lang="zh-CN" altLang="en-US" sz="1200" dirty="0">
              <a:solidFill>
                <a:schemeClr val="tx1"/>
              </a:solidFill>
              <a:latin typeface="Times New Roman" panose="02020603050405020304" pitchFamily="18" charset="0"/>
              <a:cs typeface="Times New Roman" panose="02020603050405020304" pitchFamily="18" charset="0"/>
            </a:endParaRPr>
          </a:p>
        </p:txBody>
      </p:sp>
      <p:sp>
        <p:nvSpPr>
          <p:cNvPr id="70" name="文本框 69">
            <a:extLst>
              <a:ext uri="{FF2B5EF4-FFF2-40B4-BE49-F238E27FC236}">
                <a16:creationId xmlns:a16="http://schemas.microsoft.com/office/drawing/2014/main" id="{E872B424-51BB-4D95-A4EE-4B34853E80A4}"/>
              </a:ext>
            </a:extLst>
          </p:cNvPr>
          <p:cNvSpPr txBox="1"/>
          <p:nvPr/>
        </p:nvSpPr>
        <p:spPr>
          <a:xfrm>
            <a:off x="9816235" y="1651290"/>
            <a:ext cx="1328012" cy="461665"/>
          </a:xfrm>
          <a:prstGeom prst="rect">
            <a:avLst/>
          </a:prstGeom>
          <a:noFill/>
          <a:ln>
            <a:noFill/>
          </a:ln>
        </p:spPr>
        <p:txBody>
          <a:bodyPr wrap="square" rtlCol="0">
            <a:spAutoFit/>
          </a:bodyPr>
          <a:lstStyle/>
          <a:p>
            <a:r>
              <a:rPr lang="en-US" altLang="zh-CN" sz="2400" dirty="0">
                <a:solidFill>
                  <a:schemeClr val="tx1"/>
                </a:solidFill>
                <a:latin typeface="Times New Roman" panose="02020603050405020304" pitchFamily="18" charset="0"/>
                <a:cs typeface="Times New Roman" panose="02020603050405020304" pitchFamily="18" charset="0"/>
              </a:rPr>
              <a:t>(Taylor)</a:t>
            </a:r>
            <a:endParaRPr lang="zh-CN" altLang="en-US" sz="1200" dirty="0">
              <a:solidFill>
                <a:schemeClr val="tx1"/>
              </a:solidFill>
              <a:latin typeface="Times New Roman" panose="02020603050405020304" pitchFamily="18" charset="0"/>
              <a:cs typeface="Times New Roman" panose="02020603050405020304" pitchFamily="18" charset="0"/>
            </a:endParaRPr>
          </a:p>
        </p:txBody>
      </p:sp>
      <p:sp>
        <p:nvSpPr>
          <p:cNvPr id="71" name="文本框 70">
            <a:extLst>
              <a:ext uri="{FF2B5EF4-FFF2-40B4-BE49-F238E27FC236}">
                <a16:creationId xmlns:a16="http://schemas.microsoft.com/office/drawing/2014/main" id="{6FA555FA-625E-48CD-ACA1-62BAF566DF4A}"/>
              </a:ext>
            </a:extLst>
          </p:cNvPr>
          <p:cNvSpPr txBox="1"/>
          <p:nvPr/>
        </p:nvSpPr>
        <p:spPr>
          <a:xfrm>
            <a:off x="6359851" y="5203685"/>
            <a:ext cx="1076567" cy="461665"/>
          </a:xfrm>
          <a:prstGeom prst="rect">
            <a:avLst/>
          </a:prstGeom>
          <a:noFill/>
          <a:ln>
            <a:noFill/>
          </a:ln>
        </p:spPr>
        <p:txBody>
          <a:bodyPr wrap="square" rtlCol="0">
            <a:spAutoFit/>
          </a:bodyPr>
          <a:lstStyle/>
          <a:p>
            <a:r>
              <a:rPr lang="en-US" altLang="zh-CN" sz="2400" dirty="0">
                <a:solidFill>
                  <a:schemeClr val="tx1"/>
                </a:solidFill>
                <a:latin typeface="Times New Roman" panose="02020603050405020304" pitchFamily="18" charset="0"/>
                <a:cs typeface="Times New Roman" panose="02020603050405020304" pitchFamily="18" charset="0"/>
              </a:rPr>
              <a:t>(Doll)</a:t>
            </a:r>
            <a:endParaRPr lang="zh-CN" altLang="en-US" sz="1200" dirty="0">
              <a:solidFill>
                <a:schemeClr val="tx1"/>
              </a:solidFill>
              <a:latin typeface="Times New Roman" panose="02020603050405020304" pitchFamily="18" charset="0"/>
              <a:cs typeface="Times New Roman" panose="02020603050405020304" pitchFamily="18" charset="0"/>
            </a:endParaRPr>
          </a:p>
        </p:txBody>
      </p:sp>
      <p:sp>
        <p:nvSpPr>
          <p:cNvPr id="72" name="文本框 71">
            <a:extLst>
              <a:ext uri="{FF2B5EF4-FFF2-40B4-BE49-F238E27FC236}">
                <a16:creationId xmlns:a16="http://schemas.microsoft.com/office/drawing/2014/main" id="{0C8198F1-35AE-42D9-A79A-39EB0711DD9E}"/>
              </a:ext>
            </a:extLst>
          </p:cNvPr>
          <p:cNvSpPr txBox="1"/>
          <p:nvPr/>
        </p:nvSpPr>
        <p:spPr>
          <a:xfrm>
            <a:off x="10584320" y="5191296"/>
            <a:ext cx="1607680" cy="461665"/>
          </a:xfrm>
          <a:prstGeom prst="rect">
            <a:avLst/>
          </a:prstGeom>
          <a:noFill/>
          <a:ln>
            <a:noFill/>
          </a:ln>
        </p:spPr>
        <p:txBody>
          <a:bodyPr wrap="square" rtlCol="0">
            <a:spAutoFit/>
          </a:bodyPr>
          <a:lstStyle/>
          <a:p>
            <a:r>
              <a:rPr lang="en-US" altLang="zh-CN" sz="2400" dirty="0">
                <a:solidFill>
                  <a:schemeClr val="tx1"/>
                </a:solidFill>
                <a:latin typeface="Times New Roman" panose="02020603050405020304" pitchFamily="18" charset="0"/>
                <a:cs typeface="Times New Roman" panose="02020603050405020304" pitchFamily="18" charset="0"/>
              </a:rPr>
              <a:t>(Carpet)</a:t>
            </a:r>
            <a:endParaRPr lang="zh-CN" altLang="en-US" sz="1200" dirty="0">
              <a:solidFill>
                <a:schemeClr val="tx1"/>
              </a:solidFill>
              <a:latin typeface="Times New Roman" panose="02020603050405020304" pitchFamily="18" charset="0"/>
              <a:cs typeface="Times New Roman" panose="02020603050405020304" pitchFamily="18" charset="0"/>
            </a:endParaRPr>
          </a:p>
        </p:txBody>
      </p:sp>
      <p:sp>
        <p:nvSpPr>
          <p:cNvPr id="111" name="文本框 110">
            <a:extLst>
              <a:ext uri="{FF2B5EF4-FFF2-40B4-BE49-F238E27FC236}">
                <a16:creationId xmlns:a16="http://schemas.microsoft.com/office/drawing/2014/main" id="{C1823E9C-2CE3-464E-9742-5B9D80CB840A}"/>
              </a:ext>
            </a:extLst>
          </p:cNvPr>
          <p:cNvSpPr txBox="1"/>
          <p:nvPr/>
        </p:nvSpPr>
        <p:spPr>
          <a:xfrm>
            <a:off x="4823680" y="5203685"/>
            <a:ext cx="1236707" cy="461665"/>
          </a:xfrm>
          <a:prstGeom prst="rect">
            <a:avLst/>
          </a:prstGeom>
          <a:noFill/>
          <a:ln>
            <a:noFill/>
          </a:ln>
        </p:spPr>
        <p:txBody>
          <a:bodyPr wrap="square" rtlCol="0">
            <a:spAutoFit/>
          </a:bodyPr>
          <a:lstStyle/>
          <a:p>
            <a:r>
              <a:rPr lang="en-US" altLang="zh-CN" sz="2400" dirty="0">
                <a:solidFill>
                  <a:schemeClr val="tx1"/>
                </a:solidFill>
                <a:latin typeface="Times New Roman" panose="02020603050405020304" pitchFamily="18" charset="0"/>
                <a:cs typeface="Times New Roman" panose="02020603050405020304" pitchFamily="18" charset="0"/>
              </a:rPr>
              <a:t>(Balm) </a:t>
            </a:r>
            <a:endParaRPr lang="zh-CN" altLang="en-US" sz="1200" dirty="0">
              <a:solidFill>
                <a:schemeClr val="tx1"/>
              </a:solidFill>
              <a:latin typeface="Times New Roman" panose="02020603050405020304" pitchFamily="18" charset="0"/>
              <a:cs typeface="Times New Roman" panose="02020603050405020304" pitchFamily="18" charset="0"/>
            </a:endParaRPr>
          </a:p>
        </p:txBody>
      </p:sp>
      <p:sp>
        <p:nvSpPr>
          <p:cNvPr id="112" name="文本框 111">
            <a:extLst>
              <a:ext uri="{FF2B5EF4-FFF2-40B4-BE49-F238E27FC236}">
                <a16:creationId xmlns:a16="http://schemas.microsoft.com/office/drawing/2014/main" id="{FA04FB75-B417-44D9-82E8-D80316C8631A}"/>
              </a:ext>
            </a:extLst>
          </p:cNvPr>
          <p:cNvSpPr txBox="1"/>
          <p:nvPr/>
        </p:nvSpPr>
        <p:spPr>
          <a:xfrm>
            <a:off x="9240171" y="5191296"/>
            <a:ext cx="1440160" cy="461665"/>
          </a:xfrm>
          <a:prstGeom prst="rect">
            <a:avLst/>
          </a:prstGeom>
          <a:noFill/>
          <a:ln>
            <a:noFill/>
          </a:ln>
        </p:spPr>
        <p:txBody>
          <a:bodyPr wrap="square" rtlCol="0">
            <a:spAutoFit/>
          </a:bodyPr>
          <a:lstStyle/>
          <a:p>
            <a:r>
              <a:rPr lang="en-US" altLang="zh-CN" sz="2400" dirty="0">
                <a:solidFill>
                  <a:schemeClr val="tx1"/>
                </a:solidFill>
                <a:latin typeface="Times New Roman" panose="02020603050405020304" pitchFamily="18" charset="0"/>
                <a:cs typeface="Times New Roman" panose="02020603050405020304" pitchFamily="18" charset="0"/>
              </a:rPr>
              <a:t>(Wine)</a:t>
            </a:r>
            <a:endParaRPr lang="zh-CN" altLang="en-US" sz="1200" dirty="0">
              <a:solidFill>
                <a:schemeClr val="tx1"/>
              </a:solidFill>
              <a:latin typeface="Times New Roman" panose="02020603050405020304" pitchFamily="18" charset="0"/>
              <a:cs typeface="Times New Roman" panose="02020603050405020304" pitchFamily="18" charset="0"/>
            </a:endParaRPr>
          </a:p>
        </p:txBody>
      </p:sp>
      <p:sp>
        <p:nvSpPr>
          <p:cNvPr id="113" name="文本框 112">
            <a:extLst>
              <a:ext uri="{FF2B5EF4-FFF2-40B4-BE49-F238E27FC236}">
                <a16:creationId xmlns:a16="http://schemas.microsoft.com/office/drawing/2014/main" id="{13EC00A2-4A4A-4F32-A3E0-EAFD1B0A6E30}"/>
              </a:ext>
            </a:extLst>
          </p:cNvPr>
          <p:cNvSpPr txBox="1"/>
          <p:nvPr/>
        </p:nvSpPr>
        <p:spPr>
          <a:xfrm>
            <a:off x="7850344" y="5203685"/>
            <a:ext cx="1005784" cy="461665"/>
          </a:xfrm>
          <a:prstGeom prst="rect">
            <a:avLst/>
          </a:prstGeom>
          <a:noFill/>
          <a:ln>
            <a:noFill/>
          </a:ln>
        </p:spPr>
        <p:txBody>
          <a:bodyPr wrap="square" rtlCol="0">
            <a:spAutoFit/>
          </a:bodyPr>
          <a:lstStyle/>
          <a:p>
            <a:r>
              <a:rPr lang="en-US" altLang="zh-CN" sz="2400" dirty="0">
                <a:solidFill>
                  <a:schemeClr val="tx1"/>
                </a:solidFill>
                <a:latin typeface="Times New Roman" panose="02020603050405020304" pitchFamily="18" charset="0"/>
                <a:cs typeface="Times New Roman" panose="02020603050405020304" pitchFamily="18" charset="0"/>
              </a:rPr>
              <a:t>(Hat)</a:t>
            </a:r>
            <a:endParaRPr lang="zh-CN" altLang="en-US" sz="1200" dirty="0">
              <a:solidFill>
                <a:schemeClr val="tx1"/>
              </a:solidFill>
              <a:latin typeface="Times New Roman" panose="02020603050405020304" pitchFamily="18" charset="0"/>
              <a:cs typeface="Times New Roman" panose="02020603050405020304" pitchFamily="18" charset="0"/>
            </a:endParaRPr>
          </a:p>
        </p:txBody>
      </p:sp>
      <p:pic>
        <p:nvPicPr>
          <p:cNvPr id="114" name="图形 124">
            <a:extLst>
              <a:ext uri="{FF2B5EF4-FFF2-40B4-BE49-F238E27FC236}">
                <a16:creationId xmlns:a16="http://schemas.microsoft.com/office/drawing/2014/main" id="{B10ED324-5013-49B6-B83B-0606D2E8C8C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273836" y="2149189"/>
            <a:ext cx="627048" cy="623928"/>
          </a:xfrm>
          <a:prstGeom prst="rect">
            <a:avLst/>
          </a:prstGeom>
        </p:spPr>
      </p:pic>
      <p:pic>
        <p:nvPicPr>
          <p:cNvPr id="115" name="图形 124">
            <a:extLst>
              <a:ext uri="{FF2B5EF4-FFF2-40B4-BE49-F238E27FC236}">
                <a16:creationId xmlns:a16="http://schemas.microsoft.com/office/drawing/2014/main" id="{8A4FE442-0B27-43CA-8208-47C5FD5D358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692200" y="2149189"/>
            <a:ext cx="627048" cy="623928"/>
          </a:xfrm>
          <a:prstGeom prst="rect">
            <a:avLst/>
          </a:prstGeom>
        </p:spPr>
      </p:pic>
      <p:pic>
        <p:nvPicPr>
          <p:cNvPr id="116" name="图形 124">
            <a:extLst>
              <a:ext uri="{FF2B5EF4-FFF2-40B4-BE49-F238E27FC236}">
                <a16:creationId xmlns:a16="http://schemas.microsoft.com/office/drawing/2014/main" id="{6C963263-A6FA-4C55-877D-DF99065E98B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126656" y="2152559"/>
            <a:ext cx="627048" cy="623928"/>
          </a:xfrm>
          <a:prstGeom prst="rect">
            <a:avLst/>
          </a:prstGeom>
        </p:spPr>
      </p:pic>
      <p:pic>
        <p:nvPicPr>
          <p:cNvPr id="117" name="图形 116">
            <a:extLst>
              <a:ext uri="{FF2B5EF4-FFF2-40B4-BE49-F238E27FC236}">
                <a16:creationId xmlns:a16="http://schemas.microsoft.com/office/drawing/2014/main" id="{040F36C0-1625-45C7-A3D5-01AD7A6AB82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580556" y="4433435"/>
            <a:ext cx="501915" cy="501915"/>
          </a:xfrm>
          <a:prstGeom prst="rect">
            <a:avLst/>
          </a:prstGeom>
        </p:spPr>
      </p:pic>
      <p:pic>
        <p:nvPicPr>
          <p:cNvPr id="118" name="图形 117">
            <a:extLst>
              <a:ext uri="{FF2B5EF4-FFF2-40B4-BE49-F238E27FC236}">
                <a16:creationId xmlns:a16="http://schemas.microsoft.com/office/drawing/2014/main" id="{98223521-DEDC-49C1-A451-717CFA92E3A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025348" y="4433435"/>
            <a:ext cx="501915" cy="501915"/>
          </a:xfrm>
          <a:prstGeom prst="rect">
            <a:avLst/>
          </a:prstGeom>
        </p:spPr>
      </p:pic>
      <p:pic>
        <p:nvPicPr>
          <p:cNvPr id="119" name="图形 118">
            <a:extLst>
              <a:ext uri="{FF2B5EF4-FFF2-40B4-BE49-F238E27FC236}">
                <a16:creationId xmlns:a16="http://schemas.microsoft.com/office/drawing/2014/main" id="{A6E49FAE-BA76-422C-A23A-62EEA187BF5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457299" y="4433435"/>
            <a:ext cx="501915" cy="501915"/>
          </a:xfrm>
          <a:prstGeom prst="rect">
            <a:avLst/>
          </a:prstGeom>
        </p:spPr>
      </p:pic>
      <p:sp>
        <p:nvSpPr>
          <p:cNvPr id="120" name="椭圆 119">
            <a:extLst>
              <a:ext uri="{FF2B5EF4-FFF2-40B4-BE49-F238E27FC236}">
                <a16:creationId xmlns:a16="http://schemas.microsoft.com/office/drawing/2014/main" id="{BBF2C767-0150-4653-AB2B-AE27B83751E2}"/>
              </a:ext>
            </a:extLst>
          </p:cNvPr>
          <p:cNvSpPr/>
          <p:nvPr/>
        </p:nvSpPr>
        <p:spPr>
          <a:xfrm>
            <a:off x="6091519" y="2854928"/>
            <a:ext cx="72000" cy="72000"/>
          </a:xfrm>
          <a:prstGeom prst="ellipse">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21" name="椭圆 120">
            <a:extLst>
              <a:ext uri="{FF2B5EF4-FFF2-40B4-BE49-F238E27FC236}">
                <a16:creationId xmlns:a16="http://schemas.microsoft.com/office/drawing/2014/main" id="{6ED75B85-823A-4330-A9AA-70329DEE3500}"/>
              </a:ext>
            </a:extLst>
          </p:cNvPr>
          <p:cNvSpPr/>
          <p:nvPr/>
        </p:nvSpPr>
        <p:spPr>
          <a:xfrm>
            <a:off x="7556975" y="2854928"/>
            <a:ext cx="72000" cy="72000"/>
          </a:xfrm>
          <a:prstGeom prst="ellipse">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22" name="椭圆 121">
            <a:extLst>
              <a:ext uri="{FF2B5EF4-FFF2-40B4-BE49-F238E27FC236}">
                <a16:creationId xmlns:a16="http://schemas.microsoft.com/office/drawing/2014/main" id="{16E19A83-20C6-47DD-9350-DD8C54C95B01}"/>
              </a:ext>
            </a:extLst>
          </p:cNvPr>
          <p:cNvSpPr/>
          <p:nvPr/>
        </p:nvSpPr>
        <p:spPr>
          <a:xfrm>
            <a:off x="8971519" y="2854928"/>
            <a:ext cx="72000" cy="72000"/>
          </a:xfrm>
          <a:prstGeom prst="ellipse">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23" name="椭圆 122">
            <a:extLst>
              <a:ext uri="{FF2B5EF4-FFF2-40B4-BE49-F238E27FC236}">
                <a16:creationId xmlns:a16="http://schemas.microsoft.com/office/drawing/2014/main" id="{5E3C7D4E-583E-4D32-B282-A44E43DA560D}"/>
              </a:ext>
            </a:extLst>
          </p:cNvPr>
          <p:cNvSpPr/>
          <p:nvPr/>
        </p:nvSpPr>
        <p:spPr>
          <a:xfrm>
            <a:off x="10411519" y="2854928"/>
            <a:ext cx="72000" cy="72000"/>
          </a:xfrm>
          <a:prstGeom prst="ellipse">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24" name="椭圆 123">
            <a:extLst>
              <a:ext uri="{FF2B5EF4-FFF2-40B4-BE49-F238E27FC236}">
                <a16:creationId xmlns:a16="http://schemas.microsoft.com/office/drawing/2014/main" id="{FFEB29AB-E607-41EC-B25F-E85D81008DFE}"/>
              </a:ext>
            </a:extLst>
          </p:cNvPr>
          <p:cNvSpPr/>
          <p:nvPr/>
        </p:nvSpPr>
        <p:spPr>
          <a:xfrm>
            <a:off x="5352256" y="4270460"/>
            <a:ext cx="72000" cy="72000"/>
          </a:xfrm>
          <a:prstGeom prst="ellipse">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25" name="椭圆 124">
            <a:extLst>
              <a:ext uri="{FF2B5EF4-FFF2-40B4-BE49-F238E27FC236}">
                <a16:creationId xmlns:a16="http://schemas.microsoft.com/office/drawing/2014/main" id="{F384DFBC-29DB-4F6F-ABB5-3C93D52119D5}"/>
              </a:ext>
            </a:extLst>
          </p:cNvPr>
          <p:cNvSpPr/>
          <p:nvPr/>
        </p:nvSpPr>
        <p:spPr>
          <a:xfrm>
            <a:off x="6792256" y="4272501"/>
            <a:ext cx="72000" cy="72000"/>
          </a:xfrm>
          <a:prstGeom prst="ellipse">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26" name="椭圆 125">
            <a:extLst>
              <a:ext uri="{FF2B5EF4-FFF2-40B4-BE49-F238E27FC236}">
                <a16:creationId xmlns:a16="http://schemas.microsoft.com/office/drawing/2014/main" id="{30C27A28-F2B1-40A3-A156-99F7E36075CB}"/>
              </a:ext>
            </a:extLst>
          </p:cNvPr>
          <p:cNvSpPr/>
          <p:nvPr/>
        </p:nvSpPr>
        <p:spPr>
          <a:xfrm>
            <a:off x="8232256" y="4270460"/>
            <a:ext cx="72000" cy="72000"/>
          </a:xfrm>
          <a:prstGeom prst="ellipse">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27" name="椭圆 126">
            <a:extLst>
              <a:ext uri="{FF2B5EF4-FFF2-40B4-BE49-F238E27FC236}">
                <a16:creationId xmlns:a16="http://schemas.microsoft.com/office/drawing/2014/main" id="{6FEA354E-CD34-4894-9F04-32FDEF19A90B}"/>
              </a:ext>
            </a:extLst>
          </p:cNvPr>
          <p:cNvSpPr/>
          <p:nvPr/>
        </p:nvSpPr>
        <p:spPr>
          <a:xfrm>
            <a:off x="9672256" y="4271524"/>
            <a:ext cx="72000" cy="72000"/>
          </a:xfrm>
          <a:prstGeom prst="ellipse">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28" name="椭圆 127">
            <a:extLst>
              <a:ext uri="{FF2B5EF4-FFF2-40B4-BE49-F238E27FC236}">
                <a16:creationId xmlns:a16="http://schemas.microsoft.com/office/drawing/2014/main" id="{7FF8B3CA-5845-4911-94E1-5D193ADAD16A}"/>
              </a:ext>
            </a:extLst>
          </p:cNvPr>
          <p:cNvSpPr/>
          <p:nvPr/>
        </p:nvSpPr>
        <p:spPr>
          <a:xfrm>
            <a:off x="11112256" y="4270460"/>
            <a:ext cx="72000" cy="72000"/>
          </a:xfrm>
          <a:prstGeom prst="ellipse">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pic>
        <p:nvPicPr>
          <p:cNvPr id="129" name="图形 128">
            <a:extLst>
              <a:ext uri="{FF2B5EF4-FFF2-40B4-BE49-F238E27FC236}">
                <a16:creationId xmlns:a16="http://schemas.microsoft.com/office/drawing/2014/main" id="{DBA8B7F3-A6DC-4264-A331-9A4A0675844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897299" y="4433435"/>
            <a:ext cx="501915" cy="501915"/>
          </a:xfrm>
          <a:prstGeom prst="rect">
            <a:avLst/>
          </a:prstGeom>
        </p:spPr>
      </p:pic>
      <p:cxnSp>
        <p:nvCxnSpPr>
          <p:cNvPr id="130" name="直接连接符 129">
            <a:extLst>
              <a:ext uri="{FF2B5EF4-FFF2-40B4-BE49-F238E27FC236}">
                <a16:creationId xmlns:a16="http://schemas.microsoft.com/office/drawing/2014/main" id="{70C29805-8D42-4978-8779-D412EC925096}"/>
              </a:ext>
            </a:extLst>
          </p:cNvPr>
          <p:cNvCxnSpPr>
            <a:cxnSpLocks/>
            <a:stCxn id="127" idx="7"/>
            <a:endCxn id="123" idx="4"/>
          </p:cNvCxnSpPr>
          <p:nvPr/>
        </p:nvCxnSpPr>
        <p:spPr>
          <a:xfrm flipV="1">
            <a:off x="9733713" y="2926929"/>
            <a:ext cx="713807" cy="1355140"/>
          </a:xfrm>
          <a:prstGeom prst="line">
            <a:avLst/>
          </a:prstGeom>
          <a:ln w="28575">
            <a:solidFill>
              <a:srgbClr val="FF0000"/>
            </a:solidFill>
          </a:ln>
        </p:spPr>
        <p:style>
          <a:lnRef idx="1">
            <a:schemeClr val="dk1"/>
          </a:lnRef>
          <a:fillRef idx="0">
            <a:schemeClr val="dk1"/>
          </a:fillRef>
          <a:effectRef idx="0">
            <a:schemeClr val="dk1"/>
          </a:effectRef>
          <a:fontRef idx="minor">
            <a:schemeClr val="tx1"/>
          </a:fontRef>
        </p:style>
      </p:cxnSp>
      <p:sp>
        <p:nvSpPr>
          <p:cNvPr id="131" name="文本框 130">
            <a:extLst>
              <a:ext uri="{FF2B5EF4-FFF2-40B4-BE49-F238E27FC236}">
                <a16:creationId xmlns:a16="http://schemas.microsoft.com/office/drawing/2014/main" id="{21AFB2DD-2A01-4E11-B47D-94D693BB6A61}"/>
              </a:ext>
            </a:extLst>
          </p:cNvPr>
          <p:cNvSpPr txBox="1"/>
          <p:nvPr/>
        </p:nvSpPr>
        <p:spPr>
          <a:xfrm>
            <a:off x="5879798" y="1267247"/>
            <a:ext cx="541173" cy="584775"/>
          </a:xfrm>
          <a:prstGeom prst="rect">
            <a:avLst/>
          </a:prstGeom>
          <a:noFill/>
        </p:spPr>
        <p:txBody>
          <a:bodyPr wrap="square" rtlCol="0">
            <a:spAutoFit/>
          </a:bodyPr>
          <a:lstStyle/>
          <a:p>
            <a:r>
              <a:rPr lang="en-US" altLang="zh-CN" sz="3200" i="1" dirty="0">
                <a:solidFill>
                  <a:schemeClr val="tx1"/>
                </a:solidFill>
                <a:latin typeface="Times New Roman" panose="02020603050405020304" pitchFamily="18" charset="0"/>
                <a:cs typeface="Times New Roman" panose="02020603050405020304" pitchFamily="18" charset="0"/>
              </a:rPr>
              <a:t>u</a:t>
            </a:r>
            <a:r>
              <a:rPr lang="en-US" altLang="zh-CN" sz="1467" i="1" dirty="0">
                <a:solidFill>
                  <a:schemeClr val="tx1"/>
                </a:solidFill>
                <a:latin typeface="Times New Roman" panose="02020603050405020304" pitchFamily="18" charset="0"/>
                <a:cs typeface="Times New Roman" panose="02020603050405020304" pitchFamily="18" charset="0"/>
              </a:rPr>
              <a:t>0</a:t>
            </a:r>
            <a:endParaRPr lang="zh-CN" altLang="en-US" sz="3200" i="1" dirty="0">
              <a:solidFill>
                <a:schemeClr val="tx1"/>
              </a:solidFill>
              <a:latin typeface="Times New Roman" panose="02020603050405020304" pitchFamily="18" charset="0"/>
              <a:cs typeface="Times New Roman" panose="02020603050405020304" pitchFamily="18" charset="0"/>
            </a:endParaRPr>
          </a:p>
        </p:txBody>
      </p:sp>
      <p:sp>
        <p:nvSpPr>
          <p:cNvPr id="132" name="文本框 131">
            <a:extLst>
              <a:ext uri="{FF2B5EF4-FFF2-40B4-BE49-F238E27FC236}">
                <a16:creationId xmlns:a16="http://schemas.microsoft.com/office/drawing/2014/main" id="{036D2E1F-E444-44EF-B026-C4DC380461AB}"/>
              </a:ext>
            </a:extLst>
          </p:cNvPr>
          <p:cNvSpPr txBox="1"/>
          <p:nvPr/>
        </p:nvSpPr>
        <p:spPr>
          <a:xfrm>
            <a:off x="7319957" y="1267247"/>
            <a:ext cx="672075" cy="584775"/>
          </a:xfrm>
          <a:prstGeom prst="rect">
            <a:avLst/>
          </a:prstGeom>
          <a:noFill/>
        </p:spPr>
        <p:txBody>
          <a:bodyPr wrap="square" rtlCol="0">
            <a:spAutoFit/>
          </a:bodyPr>
          <a:lstStyle/>
          <a:p>
            <a:r>
              <a:rPr lang="en-US" altLang="zh-CN" sz="3200" i="1" dirty="0">
                <a:solidFill>
                  <a:schemeClr val="tx1"/>
                </a:solidFill>
                <a:latin typeface="Times New Roman" panose="02020603050405020304" pitchFamily="18" charset="0"/>
                <a:cs typeface="Times New Roman" panose="02020603050405020304" pitchFamily="18" charset="0"/>
              </a:rPr>
              <a:t>u</a:t>
            </a:r>
            <a:r>
              <a:rPr lang="en-US" altLang="zh-CN" sz="1467" i="1" dirty="0">
                <a:solidFill>
                  <a:schemeClr val="tx1"/>
                </a:solidFill>
                <a:latin typeface="Times New Roman" panose="02020603050405020304" pitchFamily="18" charset="0"/>
                <a:cs typeface="Times New Roman" panose="02020603050405020304" pitchFamily="18" charset="0"/>
              </a:rPr>
              <a:t>1</a:t>
            </a:r>
            <a:endParaRPr lang="zh-CN" altLang="en-US" sz="3200" i="1" dirty="0">
              <a:solidFill>
                <a:schemeClr val="tx1"/>
              </a:solidFill>
              <a:latin typeface="Times New Roman" panose="02020603050405020304" pitchFamily="18" charset="0"/>
              <a:cs typeface="Times New Roman" panose="02020603050405020304" pitchFamily="18" charset="0"/>
            </a:endParaRPr>
          </a:p>
        </p:txBody>
      </p:sp>
      <p:sp>
        <p:nvSpPr>
          <p:cNvPr id="133" name="文本框 132">
            <a:extLst>
              <a:ext uri="{FF2B5EF4-FFF2-40B4-BE49-F238E27FC236}">
                <a16:creationId xmlns:a16="http://schemas.microsoft.com/office/drawing/2014/main" id="{C8419E20-6554-49F7-B041-F20A365DC2EE}"/>
              </a:ext>
            </a:extLst>
          </p:cNvPr>
          <p:cNvSpPr txBox="1"/>
          <p:nvPr/>
        </p:nvSpPr>
        <p:spPr>
          <a:xfrm>
            <a:off x="8760117" y="1267247"/>
            <a:ext cx="576064" cy="584775"/>
          </a:xfrm>
          <a:prstGeom prst="rect">
            <a:avLst/>
          </a:prstGeom>
          <a:noFill/>
        </p:spPr>
        <p:txBody>
          <a:bodyPr wrap="square" rtlCol="0">
            <a:spAutoFit/>
          </a:bodyPr>
          <a:lstStyle/>
          <a:p>
            <a:r>
              <a:rPr lang="en-US" altLang="zh-CN" sz="3200" i="1" dirty="0">
                <a:solidFill>
                  <a:schemeClr val="tx1"/>
                </a:solidFill>
                <a:latin typeface="Times New Roman" panose="02020603050405020304" pitchFamily="18" charset="0"/>
                <a:cs typeface="Times New Roman" panose="02020603050405020304" pitchFamily="18" charset="0"/>
              </a:rPr>
              <a:t>u</a:t>
            </a:r>
            <a:r>
              <a:rPr lang="en-US" altLang="zh-CN" sz="1467" i="1" dirty="0">
                <a:solidFill>
                  <a:schemeClr val="tx1"/>
                </a:solidFill>
                <a:latin typeface="Times New Roman" panose="02020603050405020304" pitchFamily="18" charset="0"/>
                <a:cs typeface="Times New Roman" panose="02020603050405020304" pitchFamily="18" charset="0"/>
              </a:rPr>
              <a:t>2</a:t>
            </a:r>
            <a:endParaRPr lang="zh-CN" altLang="en-US" sz="3200" i="1" dirty="0">
              <a:solidFill>
                <a:schemeClr val="tx1"/>
              </a:solidFill>
              <a:latin typeface="Times New Roman" panose="02020603050405020304" pitchFamily="18" charset="0"/>
              <a:cs typeface="Times New Roman" panose="02020603050405020304" pitchFamily="18" charset="0"/>
            </a:endParaRPr>
          </a:p>
        </p:txBody>
      </p:sp>
      <p:sp>
        <p:nvSpPr>
          <p:cNvPr id="134" name="文本框 133">
            <a:extLst>
              <a:ext uri="{FF2B5EF4-FFF2-40B4-BE49-F238E27FC236}">
                <a16:creationId xmlns:a16="http://schemas.microsoft.com/office/drawing/2014/main" id="{27B24CFE-1BB2-4562-B248-50F342EEDB14}"/>
              </a:ext>
            </a:extLst>
          </p:cNvPr>
          <p:cNvSpPr txBox="1"/>
          <p:nvPr/>
        </p:nvSpPr>
        <p:spPr>
          <a:xfrm>
            <a:off x="10104267" y="1267247"/>
            <a:ext cx="541173" cy="584775"/>
          </a:xfrm>
          <a:prstGeom prst="rect">
            <a:avLst/>
          </a:prstGeom>
          <a:noFill/>
        </p:spPr>
        <p:txBody>
          <a:bodyPr wrap="square" rtlCol="0">
            <a:spAutoFit/>
          </a:bodyPr>
          <a:lstStyle/>
          <a:p>
            <a:r>
              <a:rPr lang="en-US" altLang="zh-CN" sz="3200" i="1" dirty="0">
                <a:solidFill>
                  <a:schemeClr val="tx1"/>
                </a:solidFill>
                <a:latin typeface="Times New Roman" panose="02020603050405020304" pitchFamily="18" charset="0"/>
                <a:cs typeface="Times New Roman" panose="02020603050405020304" pitchFamily="18" charset="0"/>
              </a:rPr>
              <a:t>u</a:t>
            </a:r>
            <a:r>
              <a:rPr lang="en-US" altLang="zh-CN" sz="1467" i="1" dirty="0">
                <a:solidFill>
                  <a:schemeClr val="tx1"/>
                </a:solidFill>
                <a:latin typeface="Times New Roman" panose="02020603050405020304" pitchFamily="18" charset="0"/>
                <a:cs typeface="Times New Roman" panose="02020603050405020304" pitchFamily="18" charset="0"/>
              </a:rPr>
              <a:t>3</a:t>
            </a:r>
            <a:endParaRPr lang="zh-CN" altLang="en-US" sz="3200" i="1" dirty="0">
              <a:solidFill>
                <a:schemeClr val="tx1"/>
              </a:solidFill>
              <a:latin typeface="Times New Roman" panose="02020603050405020304" pitchFamily="18" charset="0"/>
              <a:cs typeface="Times New Roman" panose="02020603050405020304" pitchFamily="18" charset="0"/>
            </a:endParaRPr>
          </a:p>
        </p:txBody>
      </p:sp>
      <p:sp>
        <p:nvSpPr>
          <p:cNvPr id="135" name="文本框 134">
            <a:extLst>
              <a:ext uri="{FF2B5EF4-FFF2-40B4-BE49-F238E27FC236}">
                <a16:creationId xmlns:a16="http://schemas.microsoft.com/office/drawing/2014/main" id="{CDCC87F1-FC1C-4567-8A7B-4DF395FACCC2}"/>
              </a:ext>
            </a:extLst>
          </p:cNvPr>
          <p:cNvSpPr txBox="1"/>
          <p:nvPr/>
        </p:nvSpPr>
        <p:spPr>
          <a:xfrm>
            <a:off x="5111712" y="4780153"/>
            <a:ext cx="517664" cy="584775"/>
          </a:xfrm>
          <a:prstGeom prst="rect">
            <a:avLst/>
          </a:prstGeom>
          <a:noFill/>
        </p:spPr>
        <p:txBody>
          <a:bodyPr wrap="square" rtlCol="0">
            <a:spAutoFit/>
          </a:bodyPr>
          <a:lstStyle/>
          <a:p>
            <a:r>
              <a:rPr lang="en-US" altLang="zh-CN" sz="3200" i="1" dirty="0">
                <a:solidFill>
                  <a:schemeClr val="tx1"/>
                </a:solidFill>
                <a:latin typeface="Times New Roman" panose="02020603050405020304" pitchFamily="18" charset="0"/>
                <a:cs typeface="Times New Roman" panose="02020603050405020304" pitchFamily="18" charset="0"/>
              </a:rPr>
              <a:t>v</a:t>
            </a:r>
            <a:r>
              <a:rPr lang="en-US" altLang="zh-CN" sz="1467" i="1" dirty="0">
                <a:solidFill>
                  <a:schemeClr val="tx1"/>
                </a:solidFill>
                <a:latin typeface="Times New Roman" panose="02020603050405020304" pitchFamily="18" charset="0"/>
                <a:cs typeface="Times New Roman" panose="02020603050405020304" pitchFamily="18" charset="0"/>
              </a:rPr>
              <a:t>0</a:t>
            </a:r>
            <a:endParaRPr lang="zh-CN" altLang="en-US" sz="3200" i="1" dirty="0">
              <a:solidFill>
                <a:schemeClr val="tx1"/>
              </a:solidFill>
              <a:latin typeface="Times New Roman" panose="02020603050405020304" pitchFamily="18" charset="0"/>
              <a:cs typeface="Times New Roman" panose="02020603050405020304" pitchFamily="18" charset="0"/>
            </a:endParaRPr>
          </a:p>
        </p:txBody>
      </p:sp>
      <p:sp>
        <p:nvSpPr>
          <p:cNvPr id="136" name="文本框 135">
            <a:extLst>
              <a:ext uri="{FF2B5EF4-FFF2-40B4-BE49-F238E27FC236}">
                <a16:creationId xmlns:a16="http://schemas.microsoft.com/office/drawing/2014/main" id="{7F8B6A58-23BF-4AAD-9401-6D0E2BF98F40}"/>
              </a:ext>
            </a:extLst>
          </p:cNvPr>
          <p:cNvSpPr txBox="1"/>
          <p:nvPr/>
        </p:nvSpPr>
        <p:spPr>
          <a:xfrm>
            <a:off x="6551872" y="4780153"/>
            <a:ext cx="517664" cy="584775"/>
          </a:xfrm>
          <a:prstGeom prst="rect">
            <a:avLst/>
          </a:prstGeom>
          <a:noFill/>
        </p:spPr>
        <p:txBody>
          <a:bodyPr wrap="square" rtlCol="0">
            <a:spAutoFit/>
          </a:bodyPr>
          <a:lstStyle/>
          <a:p>
            <a:r>
              <a:rPr lang="en-US" altLang="zh-CN" sz="3200" i="1" dirty="0">
                <a:solidFill>
                  <a:schemeClr val="tx1"/>
                </a:solidFill>
                <a:latin typeface="Times New Roman" panose="02020603050405020304" pitchFamily="18" charset="0"/>
                <a:cs typeface="Times New Roman" panose="02020603050405020304" pitchFamily="18" charset="0"/>
              </a:rPr>
              <a:t>v</a:t>
            </a:r>
            <a:r>
              <a:rPr lang="en-US" altLang="zh-CN" sz="1467" i="1" dirty="0">
                <a:solidFill>
                  <a:schemeClr val="tx1"/>
                </a:solidFill>
                <a:latin typeface="Times New Roman" panose="02020603050405020304" pitchFamily="18" charset="0"/>
                <a:cs typeface="Times New Roman" panose="02020603050405020304" pitchFamily="18" charset="0"/>
              </a:rPr>
              <a:t>1</a:t>
            </a:r>
            <a:endParaRPr lang="zh-CN" altLang="en-US" sz="3200" i="1" dirty="0">
              <a:solidFill>
                <a:schemeClr val="tx1"/>
              </a:solidFill>
              <a:latin typeface="Times New Roman" panose="02020603050405020304" pitchFamily="18" charset="0"/>
              <a:cs typeface="Times New Roman" panose="02020603050405020304" pitchFamily="18" charset="0"/>
            </a:endParaRPr>
          </a:p>
        </p:txBody>
      </p:sp>
      <p:sp>
        <p:nvSpPr>
          <p:cNvPr id="137" name="文本框 136">
            <a:extLst>
              <a:ext uri="{FF2B5EF4-FFF2-40B4-BE49-F238E27FC236}">
                <a16:creationId xmlns:a16="http://schemas.microsoft.com/office/drawing/2014/main" id="{A0D8BCB1-0FB7-446F-826B-0B137F3AB375}"/>
              </a:ext>
            </a:extLst>
          </p:cNvPr>
          <p:cNvSpPr txBox="1"/>
          <p:nvPr/>
        </p:nvSpPr>
        <p:spPr>
          <a:xfrm>
            <a:off x="7992032" y="4780153"/>
            <a:ext cx="517664" cy="584775"/>
          </a:xfrm>
          <a:prstGeom prst="rect">
            <a:avLst/>
          </a:prstGeom>
          <a:noFill/>
        </p:spPr>
        <p:txBody>
          <a:bodyPr wrap="square" rtlCol="0">
            <a:spAutoFit/>
          </a:bodyPr>
          <a:lstStyle/>
          <a:p>
            <a:r>
              <a:rPr lang="en-US" altLang="zh-CN" sz="3200" i="1" dirty="0">
                <a:solidFill>
                  <a:schemeClr val="tx1"/>
                </a:solidFill>
                <a:latin typeface="Times New Roman" panose="02020603050405020304" pitchFamily="18" charset="0"/>
                <a:cs typeface="Times New Roman" panose="02020603050405020304" pitchFamily="18" charset="0"/>
              </a:rPr>
              <a:t>v</a:t>
            </a:r>
            <a:r>
              <a:rPr lang="en-US" altLang="zh-CN" sz="1467" i="1" dirty="0">
                <a:solidFill>
                  <a:schemeClr val="tx1"/>
                </a:solidFill>
                <a:latin typeface="Times New Roman" panose="02020603050405020304" pitchFamily="18" charset="0"/>
                <a:cs typeface="Times New Roman" panose="02020603050405020304" pitchFamily="18" charset="0"/>
              </a:rPr>
              <a:t>2</a:t>
            </a:r>
            <a:endParaRPr lang="zh-CN" altLang="en-US" sz="3200" i="1" dirty="0">
              <a:solidFill>
                <a:schemeClr val="tx1"/>
              </a:solidFill>
              <a:latin typeface="Times New Roman" panose="02020603050405020304" pitchFamily="18" charset="0"/>
              <a:cs typeface="Times New Roman" panose="02020603050405020304" pitchFamily="18" charset="0"/>
            </a:endParaRPr>
          </a:p>
        </p:txBody>
      </p:sp>
      <p:sp>
        <p:nvSpPr>
          <p:cNvPr id="138" name="文本框 137">
            <a:extLst>
              <a:ext uri="{FF2B5EF4-FFF2-40B4-BE49-F238E27FC236}">
                <a16:creationId xmlns:a16="http://schemas.microsoft.com/office/drawing/2014/main" id="{805A7349-D62F-47AF-A646-2018C5F38B16}"/>
              </a:ext>
            </a:extLst>
          </p:cNvPr>
          <p:cNvSpPr txBox="1"/>
          <p:nvPr/>
        </p:nvSpPr>
        <p:spPr>
          <a:xfrm>
            <a:off x="9432192" y="4780153"/>
            <a:ext cx="517664" cy="584775"/>
          </a:xfrm>
          <a:prstGeom prst="rect">
            <a:avLst/>
          </a:prstGeom>
          <a:noFill/>
        </p:spPr>
        <p:txBody>
          <a:bodyPr wrap="square" rtlCol="0">
            <a:spAutoFit/>
          </a:bodyPr>
          <a:lstStyle/>
          <a:p>
            <a:r>
              <a:rPr lang="en-US" altLang="zh-CN" sz="3200" i="1" dirty="0">
                <a:solidFill>
                  <a:schemeClr val="tx1"/>
                </a:solidFill>
                <a:latin typeface="Times New Roman" panose="02020603050405020304" pitchFamily="18" charset="0"/>
                <a:cs typeface="Times New Roman" panose="02020603050405020304" pitchFamily="18" charset="0"/>
              </a:rPr>
              <a:t>v</a:t>
            </a:r>
            <a:r>
              <a:rPr lang="en-US" altLang="zh-CN" sz="1467" i="1" dirty="0">
                <a:solidFill>
                  <a:schemeClr val="tx1"/>
                </a:solidFill>
                <a:latin typeface="Times New Roman" panose="02020603050405020304" pitchFamily="18" charset="0"/>
                <a:cs typeface="Times New Roman" panose="02020603050405020304" pitchFamily="18" charset="0"/>
              </a:rPr>
              <a:t>3</a:t>
            </a:r>
            <a:endParaRPr lang="zh-CN" altLang="en-US" sz="3200" i="1" dirty="0">
              <a:solidFill>
                <a:schemeClr val="tx1"/>
              </a:solidFill>
              <a:latin typeface="Times New Roman" panose="02020603050405020304" pitchFamily="18" charset="0"/>
              <a:cs typeface="Times New Roman" panose="02020603050405020304" pitchFamily="18" charset="0"/>
            </a:endParaRPr>
          </a:p>
        </p:txBody>
      </p:sp>
      <p:sp>
        <p:nvSpPr>
          <p:cNvPr id="139" name="文本框 138">
            <a:extLst>
              <a:ext uri="{FF2B5EF4-FFF2-40B4-BE49-F238E27FC236}">
                <a16:creationId xmlns:a16="http://schemas.microsoft.com/office/drawing/2014/main" id="{910E092F-D6E0-4FF8-9BF8-A15E6E06520F}"/>
              </a:ext>
            </a:extLst>
          </p:cNvPr>
          <p:cNvSpPr txBox="1"/>
          <p:nvPr/>
        </p:nvSpPr>
        <p:spPr>
          <a:xfrm>
            <a:off x="10872352" y="4780153"/>
            <a:ext cx="517664" cy="584775"/>
          </a:xfrm>
          <a:prstGeom prst="rect">
            <a:avLst/>
          </a:prstGeom>
          <a:noFill/>
        </p:spPr>
        <p:txBody>
          <a:bodyPr wrap="square" rtlCol="0">
            <a:spAutoFit/>
          </a:bodyPr>
          <a:lstStyle/>
          <a:p>
            <a:r>
              <a:rPr lang="en-US" altLang="zh-CN" sz="3200" i="1" dirty="0">
                <a:solidFill>
                  <a:schemeClr val="tx1"/>
                </a:solidFill>
                <a:latin typeface="Times New Roman" panose="02020603050405020304" pitchFamily="18" charset="0"/>
                <a:cs typeface="Times New Roman" panose="02020603050405020304" pitchFamily="18" charset="0"/>
              </a:rPr>
              <a:t>v</a:t>
            </a:r>
            <a:r>
              <a:rPr lang="en-US" altLang="zh-CN" sz="1467" i="1" dirty="0">
                <a:solidFill>
                  <a:schemeClr val="tx1"/>
                </a:solidFill>
                <a:latin typeface="Times New Roman" panose="02020603050405020304" pitchFamily="18" charset="0"/>
                <a:cs typeface="Times New Roman" panose="02020603050405020304" pitchFamily="18" charset="0"/>
              </a:rPr>
              <a:t>4</a:t>
            </a:r>
            <a:endParaRPr lang="zh-CN" altLang="en-US" sz="3200" i="1" dirty="0">
              <a:solidFill>
                <a:schemeClr val="tx1"/>
              </a:solidFill>
              <a:latin typeface="Times New Roman" panose="02020603050405020304" pitchFamily="18" charset="0"/>
              <a:cs typeface="Times New Roman" panose="02020603050405020304" pitchFamily="18" charset="0"/>
            </a:endParaRPr>
          </a:p>
        </p:txBody>
      </p:sp>
      <p:sp>
        <p:nvSpPr>
          <p:cNvPr id="4" name="矩形 3">
            <a:extLst>
              <a:ext uri="{FF2B5EF4-FFF2-40B4-BE49-F238E27FC236}">
                <a16:creationId xmlns:a16="http://schemas.microsoft.com/office/drawing/2014/main" id="{E16C4F9C-B997-4D32-B307-384BD23F327F}"/>
              </a:ext>
            </a:extLst>
          </p:cNvPr>
          <p:cNvSpPr/>
          <p:nvPr/>
        </p:nvSpPr>
        <p:spPr>
          <a:xfrm>
            <a:off x="80515" y="3603957"/>
            <a:ext cx="5152844" cy="3046988"/>
          </a:xfrm>
          <a:prstGeom prst="rect">
            <a:avLst/>
          </a:prstGeom>
        </p:spPr>
        <p:txBody>
          <a:bodyPr wrap="square">
            <a:spAutoFit/>
          </a:bodyPr>
          <a:lstStyle/>
          <a:p>
            <a:r>
              <a:rPr lang="en-US" altLang="zh-CN" sz="2400" dirty="0">
                <a:latin typeface="+mj-lt"/>
              </a:rPr>
              <a:t>BFC-IBS improves BFC-BS in two aspects: (1) pre choosing the layer of start-vertices to achieve a lower time complexity; (2) using a hash map to speed up the implementation.</a:t>
            </a:r>
          </a:p>
          <a:p>
            <a:r>
              <a:rPr lang="en-US" altLang="zh-CN" sz="2400" dirty="0">
                <a:latin typeface="+mj-lt"/>
              </a:rPr>
              <a:t>(3) avoid counting a butterfly twice (</a:t>
            </a:r>
            <a:r>
              <a:rPr lang="en-US" altLang="zh-CN" sz="2400" dirty="0"/>
              <a:t>process the wedge (u, v, w) only if w.id &gt; u.id)</a:t>
            </a:r>
            <a:endParaRPr lang="zh-CN" altLang="en-US" sz="2400" dirty="0">
              <a:latin typeface="+mj-lt"/>
            </a:endParaRPr>
          </a:p>
        </p:txBody>
      </p:sp>
      <p:pic>
        <p:nvPicPr>
          <p:cNvPr id="6" name="图片 5">
            <a:extLst>
              <a:ext uri="{FF2B5EF4-FFF2-40B4-BE49-F238E27FC236}">
                <a16:creationId xmlns:a16="http://schemas.microsoft.com/office/drawing/2014/main" id="{A10986C3-C581-4507-B33B-5BB075E3EA88}"/>
              </a:ext>
            </a:extLst>
          </p:cNvPr>
          <p:cNvPicPr>
            <a:picLocks noChangeAspect="1"/>
          </p:cNvPicPr>
          <p:nvPr/>
        </p:nvPicPr>
        <p:blipFill>
          <a:blip r:embed="rId8"/>
          <a:stretch>
            <a:fillRect/>
          </a:stretch>
        </p:blipFill>
        <p:spPr>
          <a:xfrm>
            <a:off x="1" y="1595299"/>
            <a:ext cx="4738777" cy="1882447"/>
          </a:xfrm>
          <a:prstGeom prst="rect">
            <a:avLst/>
          </a:prstGeom>
        </p:spPr>
      </p:pic>
      <p:sp>
        <p:nvSpPr>
          <p:cNvPr id="64" name="矩形 63">
            <a:extLst>
              <a:ext uri="{FF2B5EF4-FFF2-40B4-BE49-F238E27FC236}">
                <a16:creationId xmlns:a16="http://schemas.microsoft.com/office/drawing/2014/main" id="{3D7C6B47-6145-458B-8625-711637646956}"/>
              </a:ext>
            </a:extLst>
          </p:cNvPr>
          <p:cNvSpPr/>
          <p:nvPr/>
        </p:nvSpPr>
        <p:spPr>
          <a:xfrm>
            <a:off x="5300986" y="6175964"/>
            <a:ext cx="681597" cy="502766"/>
          </a:xfrm>
          <a:prstGeom prst="rect">
            <a:avLst/>
          </a:prstGeom>
        </p:spPr>
        <p:txBody>
          <a:bodyPr wrap="none">
            <a:spAutoFit/>
          </a:bodyPr>
          <a:lstStyle/>
          <a:p>
            <a:r>
              <a:rPr lang="en-US" altLang="zh-CN" sz="2667" i="1" dirty="0"/>
              <a:t> = 3</a:t>
            </a:r>
            <a:endParaRPr lang="zh-CN" altLang="en-US" sz="2667" dirty="0"/>
          </a:p>
        </p:txBody>
      </p:sp>
      <p:grpSp>
        <p:nvGrpSpPr>
          <p:cNvPr id="65" name="组合 64">
            <a:extLst>
              <a:ext uri="{FF2B5EF4-FFF2-40B4-BE49-F238E27FC236}">
                <a16:creationId xmlns:a16="http://schemas.microsoft.com/office/drawing/2014/main" id="{B847CC92-11AF-4430-AA62-664308B1B3BB}"/>
              </a:ext>
            </a:extLst>
          </p:cNvPr>
          <p:cNvGrpSpPr/>
          <p:nvPr/>
        </p:nvGrpSpPr>
        <p:grpSpPr>
          <a:xfrm>
            <a:off x="4922291" y="6103673"/>
            <a:ext cx="627005" cy="876665"/>
            <a:chOff x="6377412" y="4459861"/>
            <a:chExt cx="470254" cy="657499"/>
          </a:xfrm>
        </p:grpSpPr>
        <mc:AlternateContent xmlns:mc="http://schemas.openxmlformats.org/markup-compatibility/2006" xmlns:a14="http://schemas.microsoft.com/office/drawing/2010/main">
          <mc:Choice Requires="a14">
            <p:sp>
              <p:nvSpPr>
                <p:cNvPr id="73" name="矩形 72">
                  <a:extLst>
                    <a:ext uri="{FF2B5EF4-FFF2-40B4-BE49-F238E27FC236}">
                      <a16:creationId xmlns:a16="http://schemas.microsoft.com/office/drawing/2014/main" id="{F7CE61AB-E68F-4A7C-8F50-A70F2F14B16F}"/>
                    </a:ext>
                  </a:extLst>
                </p:cNvPr>
                <p:cNvSpPr/>
                <p:nvPr/>
              </p:nvSpPr>
              <p:spPr>
                <a:xfrm rot="5400000">
                  <a:off x="6419861" y="4417412"/>
                  <a:ext cx="353683" cy="438581"/>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3200" b="1">
                            <a:latin typeface="Cambria Math" panose="02040503050406030204" pitchFamily="18" charset="0"/>
                            <a:cs typeface="Times" panose="02020603050405020304" pitchFamily="18" charset="0"/>
                          </a:rPr>
                          <m:t>⋈</m:t>
                        </m:r>
                      </m:oMath>
                    </m:oMathPara>
                  </a14:m>
                  <a:endParaRPr lang="zh-CN" altLang="en-US" sz="3200" dirty="0"/>
                </a:p>
              </p:txBody>
            </p:sp>
          </mc:Choice>
          <mc:Fallback xmlns="">
            <p:sp>
              <p:nvSpPr>
                <p:cNvPr id="73" name="矩形 72">
                  <a:extLst>
                    <a:ext uri="{FF2B5EF4-FFF2-40B4-BE49-F238E27FC236}">
                      <a16:creationId xmlns:a16="http://schemas.microsoft.com/office/drawing/2014/main" id="{F7CE61AB-E68F-4A7C-8F50-A70F2F14B16F}"/>
                    </a:ext>
                  </a:extLst>
                </p:cNvPr>
                <p:cNvSpPr>
                  <a:spLocks noRot="1" noChangeAspect="1" noMove="1" noResize="1" noEditPoints="1" noAdjustHandles="1" noChangeArrowheads="1" noChangeShapeType="1" noTextEdit="1"/>
                </p:cNvSpPr>
                <p:nvPr/>
              </p:nvSpPr>
              <p:spPr>
                <a:xfrm rot="5400000">
                  <a:off x="6419861" y="4417412"/>
                  <a:ext cx="353683" cy="438581"/>
                </a:xfrm>
                <a:prstGeom prst="rect">
                  <a:avLst/>
                </a:prstGeom>
                <a:blipFill>
                  <a:blip r:embed="rId9"/>
                  <a:stretch>
                    <a:fillRect/>
                  </a:stretch>
                </a:blipFill>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74" name="矩形 73">
                  <a:extLst>
                    <a:ext uri="{FF2B5EF4-FFF2-40B4-BE49-F238E27FC236}">
                      <a16:creationId xmlns:a16="http://schemas.microsoft.com/office/drawing/2014/main" id="{D72AA9EE-192A-46B9-829F-DB5E7BF4111E}"/>
                    </a:ext>
                  </a:extLst>
                </p:cNvPr>
                <p:cNvSpPr/>
                <p:nvPr/>
              </p:nvSpPr>
              <p:spPr>
                <a:xfrm>
                  <a:off x="6504317" y="4531334"/>
                  <a:ext cx="343349" cy="58602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m:rPr>
                            <m:nor/>
                          </m:rPr>
                          <a:rPr lang="en-US" altLang="zh-CN" sz="2400" i="1" dirty="0">
                            <a:solidFill>
                              <a:schemeClr val="tx1"/>
                            </a:solidFill>
                            <a:latin typeface="Times New Roman" panose="02020603050405020304" pitchFamily="18" charset="0"/>
                            <a:cs typeface="Times New Roman" panose="02020603050405020304" pitchFamily="18" charset="0"/>
                          </a:rPr>
                          <m:t> </m:t>
                        </m:r>
                        <m:r>
                          <m:rPr>
                            <m:nor/>
                          </m:rPr>
                          <a:rPr lang="en-US" altLang="zh-CN" sz="2400" i="1" dirty="0">
                            <a:solidFill>
                              <a:schemeClr val="tx1"/>
                            </a:solidFill>
                            <a:latin typeface="Times New Roman" panose="02020603050405020304" pitchFamily="18" charset="0"/>
                            <a:cs typeface="Times New Roman" panose="02020603050405020304" pitchFamily="18" charset="0"/>
                          </a:rPr>
                          <m:t>v</m:t>
                        </m:r>
                        <m:r>
                          <m:rPr>
                            <m:nor/>
                          </m:rPr>
                          <a:rPr lang="en-US" altLang="zh-CN" sz="1333" i="1" dirty="0">
                            <a:solidFill>
                              <a:schemeClr val="tx1"/>
                            </a:solidFill>
                            <a:latin typeface="Times New Roman" panose="02020603050405020304" pitchFamily="18" charset="0"/>
                            <a:cs typeface="Times New Roman" panose="02020603050405020304" pitchFamily="18" charset="0"/>
                          </a:rPr>
                          <m:t>0</m:t>
                        </m:r>
                      </m:oMath>
                    </m:oMathPara>
                  </a14:m>
                  <a:endParaRPr lang="zh-CN" altLang="en-US" sz="2400" i="1" dirty="0">
                    <a:solidFill>
                      <a:schemeClr val="tx1"/>
                    </a:solidFill>
                    <a:latin typeface="Times New Roman" panose="02020603050405020304" pitchFamily="18" charset="0"/>
                    <a:cs typeface="Times New Roman" panose="02020603050405020304" pitchFamily="18" charset="0"/>
                  </a:endParaRPr>
                </a:p>
                <a:p>
                  <a:endParaRPr lang="zh-CN" altLang="en-US" sz="2133" dirty="0"/>
                </a:p>
              </p:txBody>
            </p:sp>
          </mc:Choice>
          <mc:Fallback xmlns="">
            <p:sp>
              <p:nvSpPr>
                <p:cNvPr id="74" name="矩形 73">
                  <a:extLst>
                    <a:ext uri="{FF2B5EF4-FFF2-40B4-BE49-F238E27FC236}">
                      <a16:creationId xmlns:a16="http://schemas.microsoft.com/office/drawing/2014/main" id="{D72AA9EE-192A-46B9-829F-DB5E7BF4111E}"/>
                    </a:ext>
                  </a:extLst>
                </p:cNvPr>
                <p:cNvSpPr>
                  <a:spLocks noRot="1" noChangeAspect="1" noMove="1" noResize="1" noEditPoints="1" noAdjustHandles="1" noChangeArrowheads="1" noChangeShapeType="1" noTextEdit="1"/>
                </p:cNvSpPr>
                <p:nvPr/>
              </p:nvSpPr>
              <p:spPr>
                <a:xfrm>
                  <a:off x="6504317" y="4531334"/>
                  <a:ext cx="343349" cy="586026"/>
                </a:xfrm>
                <a:prstGeom prst="rect">
                  <a:avLst/>
                </a:prstGeom>
                <a:blipFill>
                  <a:blip r:embed="rId10"/>
                  <a:stretch>
                    <a:fillRect/>
                  </a:stretch>
                </a:blipFill>
              </p:spPr>
              <p:txBody>
                <a:bodyPr/>
                <a:lstStyle/>
                <a:p>
                  <a:r>
                    <a:rPr lang="en-AU">
                      <a:noFill/>
                    </a:rPr>
                    <a:t> </a:t>
                  </a:r>
                </a:p>
              </p:txBody>
            </p:sp>
          </mc:Fallback>
        </mc:AlternateContent>
      </p:grpSp>
      <p:grpSp>
        <p:nvGrpSpPr>
          <p:cNvPr id="7" name="组合 6">
            <a:extLst>
              <a:ext uri="{FF2B5EF4-FFF2-40B4-BE49-F238E27FC236}">
                <a16:creationId xmlns:a16="http://schemas.microsoft.com/office/drawing/2014/main" id="{B672DBB9-82B1-4506-BC7C-A42567250F5C}"/>
              </a:ext>
            </a:extLst>
          </p:cNvPr>
          <p:cNvGrpSpPr/>
          <p:nvPr/>
        </p:nvGrpSpPr>
        <p:grpSpPr>
          <a:xfrm>
            <a:off x="3427047" y="6069165"/>
            <a:ext cx="1060287" cy="575058"/>
            <a:chOff x="2570287" y="4551876"/>
            <a:chExt cx="795216" cy="431294"/>
          </a:xfrm>
        </p:grpSpPr>
        <p:sp>
          <p:nvSpPr>
            <p:cNvPr id="80" name="矩形 79">
              <a:extLst>
                <a:ext uri="{FF2B5EF4-FFF2-40B4-BE49-F238E27FC236}">
                  <a16:creationId xmlns:a16="http://schemas.microsoft.com/office/drawing/2014/main" id="{83E1FC0F-5152-4951-A6B1-3921326F10F6}"/>
                </a:ext>
              </a:extLst>
            </p:cNvPr>
            <p:cNvSpPr/>
            <p:nvPr/>
          </p:nvSpPr>
          <p:spPr>
            <a:xfrm>
              <a:off x="2854305" y="4606095"/>
              <a:ext cx="511198" cy="377075"/>
            </a:xfrm>
            <a:prstGeom prst="rect">
              <a:avLst/>
            </a:prstGeom>
          </p:spPr>
          <p:txBody>
            <a:bodyPr wrap="none">
              <a:spAutoFit/>
            </a:bodyPr>
            <a:lstStyle/>
            <a:p>
              <a:r>
                <a:rPr lang="en-US" altLang="zh-CN" sz="2667" i="1" dirty="0"/>
                <a:t> = 4</a:t>
              </a:r>
              <a:endParaRPr lang="zh-CN" altLang="en-US" sz="2667" dirty="0"/>
            </a:p>
          </p:txBody>
        </p:sp>
        <p:grpSp>
          <p:nvGrpSpPr>
            <p:cNvPr id="81" name="组合 80">
              <a:extLst>
                <a:ext uri="{FF2B5EF4-FFF2-40B4-BE49-F238E27FC236}">
                  <a16:creationId xmlns:a16="http://schemas.microsoft.com/office/drawing/2014/main" id="{81108E38-E87E-492A-988D-576FA218DA47}"/>
                </a:ext>
              </a:extLst>
            </p:cNvPr>
            <p:cNvGrpSpPr/>
            <p:nvPr/>
          </p:nvGrpSpPr>
          <p:grpSpPr>
            <a:xfrm>
              <a:off x="2570287" y="4551876"/>
              <a:ext cx="470254" cy="417723"/>
              <a:chOff x="6377412" y="4459860"/>
              <a:chExt cx="470254" cy="417723"/>
            </a:xfrm>
          </p:grpSpPr>
          <mc:AlternateContent xmlns:mc="http://schemas.openxmlformats.org/markup-compatibility/2006" xmlns:a14="http://schemas.microsoft.com/office/drawing/2010/main">
            <mc:Choice Requires="a14">
              <p:sp>
                <p:nvSpPr>
                  <p:cNvPr id="82" name="矩形 81">
                    <a:extLst>
                      <a:ext uri="{FF2B5EF4-FFF2-40B4-BE49-F238E27FC236}">
                        <a16:creationId xmlns:a16="http://schemas.microsoft.com/office/drawing/2014/main" id="{EBA9EF11-3AE5-455E-B741-DCAC3DE21C4F}"/>
                      </a:ext>
                    </a:extLst>
                  </p:cNvPr>
                  <p:cNvSpPr/>
                  <p:nvPr/>
                </p:nvSpPr>
                <p:spPr>
                  <a:xfrm rot="5400000">
                    <a:off x="6419861" y="4417411"/>
                    <a:ext cx="353683" cy="438581"/>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3200" b="1">
                              <a:latin typeface="Cambria Math" panose="02040503050406030204" pitchFamily="18" charset="0"/>
                              <a:cs typeface="Times" panose="02020603050405020304" pitchFamily="18" charset="0"/>
                            </a:rPr>
                            <m:t>⋈</m:t>
                          </m:r>
                        </m:oMath>
                      </m:oMathPara>
                    </a14:m>
                    <a:endParaRPr lang="zh-CN" altLang="en-US" sz="3200" dirty="0"/>
                  </a:p>
                </p:txBody>
              </p:sp>
            </mc:Choice>
            <mc:Fallback xmlns="">
              <p:sp>
                <p:nvSpPr>
                  <p:cNvPr id="82" name="矩形 81">
                    <a:extLst>
                      <a:ext uri="{FF2B5EF4-FFF2-40B4-BE49-F238E27FC236}">
                        <a16:creationId xmlns:a16="http://schemas.microsoft.com/office/drawing/2014/main" id="{EBA9EF11-3AE5-455E-B741-DCAC3DE21C4F}"/>
                      </a:ext>
                    </a:extLst>
                  </p:cNvPr>
                  <p:cNvSpPr>
                    <a:spLocks noRot="1" noChangeAspect="1" noMove="1" noResize="1" noEditPoints="1" noAdjustHandles="1" noChangeArrowheads="1" noChangeShapeType="1" noTextEdit="1"/>
                  </p:cNvSpPr>
                  <p:nvPr/>
                </p:nvSpPr>
                <p:spPr>
                  <a:xfrm rot="5400000">
                    <a:off x="6419861" y="4417411"/>
                    <a:ext cx="353683" cy="438581"/>
                  </a:xfrm>
                  <a:prstGeom prst="rect">
                    <a:avLst/>
                  </a:prstGeom>
                  <a:blipFill>
                    <a:blip r:embed="rId11"/>
                    <a:stretch>
                      <a:fillRect/>
                    </a:stretch>
                  </a:blipFill>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83" name="矩形 82">
                    <a:extLst>
                      <a:ext uri="{FF2B5EF4-FFF2-40B4-BE49-F238E27FC236}">
                        <a16:creationId xmlns:a16="http://schemas.microsoft.com/office/drawing/2014/main" id="{8363989A-0F81-480F-99B2-B2E2C94037D7}"/>
                      </a:ext>
                    </a:extLst>
                  </p:cNvPr>
                  <p:cNvSpPr/>
                  <p:nvPr/>
                </p:nvSpPr>
                <p:spPr>
                  <a:xfrm>
                    <a:off x="6504317" y="4531334"/>
                    <a:ext cx="343349" cy="34624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400" i="1">
                              <a:latin typeface="Cambria Math" panose="02040503050406030204" pitchFamily="18" charset="0"/>
                              <a:cs typeface="Times" panose="02020603050405020304" pitchFamily="18" charset="0"/>
                            </a:rPr>
                            <m:t> </m:t>
                          </m:r>
                          <m:r>
                            <a:rPr lang="en-US" altLang="zh-CN" sz="2400" i="1">
                              <a:latin typeface="Cambria Math" panose="02040503050406030204" pitchFamily="18" charset="0"/>
                              <a:cs typeface="Times" panose="02020603050405020304" pitchFamily="18" charset="0"/>
                            </a:rPr>
                            <m:t>𝐺</m:t>
                          </m:r>
                        </m:oMath>
                      </m:oMathPara>
                    </a14:m>
                    <a:endParaRPr lang="zh-CN" altLang="en-US" sz="2133" dirty="0"/>
                  </a:p>
                </p:txBody>
              </p:sp>
            </mc:Choice>
            <mc:Fallback xmlns="">
              <p:sp>
                <p:nvSpPr>
                  <p:cNvPr id="83" name="矩形 82">
                    <a:extLst>
                      <a:ext uri="{FF2B5EF4-FFF2-40B4-BE49-F238E27FC236}">
                        <a16:creationId xmlns:a16="http://schemas.microsoft.com/office/drawing/2014/main" id="{8363989A-0F81-480F-99B2-B2E2C94037D7}"/>
                      </a:ext>
                    </a:extLst>
                  </p:cNvPr>
                  <p:cNvSpPr>
                    <a:spLocks noRot="1" noChangeAspect="1" noMove="1" noResize="1" noEditPoints="1" noAdjustHandles="1" noChangeArrowheads="1" noChangeShapeType="1" noTextEdit="1"/>
                  </p:cNvSpPr>
                  <p:nvPr/>
                </p:nvSpPr>
                <p:spPr>
                  <a:xfrm>
                    <a:off x="6504317" y="4531334"/>
                    <a:ext cx="343349" cy="346249"/>
                  </a:xfrm>
                  <a:prstGeom prst="rect">
                    <a:avLst/>
                  </a:prstGeom>
                  <a:blipFill>
                    <a:blip r:embed="rId12"/>
                    <a:stretch>
                      <a:fillRect/>
                    </a:stretch>
                  </a:blipFill>
                </p:spPr>
                <p:txBody>
                  <a:bodyPr/>
                  <a:lstStyle/>
                  <a:p>
                    <a:r>
                      <a:rPr lang="en-AU">
                        <a:noFill/>
                      </a:rPr>
                      <a:t> </a:t>
                    </a:r>
                  </a:p>
                </p:txBody>
              </p:sp>
            </mc:Fallback>
          </mc:AlternateContent>
        </p:grpSp>
      </p:grpSp>
      <p:grpSp>
        <p:nvGrpSpPr>
          <p:cNvPr id="3" name="组合 2">
            <a:extLst>
              <a:ext uri="{FF2B5EF4-FFF2-40B4-BE49-F238E27FC236}">
                <a16:creationId xmlns:a16="http://schemas.microsoft.com/office/drawing/2014/main" id="{513B8C8A-C869-4B5E-BCE7-2707075196C3}"/>
              </a:ext>
            </a:extLst>
          </p:cNvPr>
          <p:cNvGrpSpPr/>
          <p:nvPr/>
        </p:nvGrpSpPr>
        <p:grpSpPr>
          <a:xfrm>
            <a:off x="6333190" y="6099839"/>
            <a:ext cx="1060287" cy="876665"/>
            <a:chOff x="4749896" y="4574879"/>
            <a:chExt cx="795216" cy="657499"/>
          </a:xfrm>
        </p:grpSpPr>
        <p:sp>
          <p:nvSpPr>
            <p:cNvPr id="85" name="矩形 84">
              <a:extLst>
                <a:ext uri="{FF2B5EF4-FFF2-40B4-BE49-F238E27FC236}">
                  <a16:creationId xmlns:a16="http://schemas.microsoft.com/office/drawing/2014/main" id="{83A56E02-52CE-40DD-AE9E-E75AE725A6F8}"/>
                </a:ext>
              </a:extLst>
            </p:cNvPr>
            <p:cNvSpPr/>
            <p:nvPr/>
          </p:nvSpPr>
          <p:spPr>
            <a:xfrm>
              <a:off x="5033914" y="4629097"/>
              <a:ext cx="511198" cy="377075"/>
            </a:xfrm>
            <a:prstGeom prst="rect">
              <a:avLst/>
            </a:prstGeom>
          </p:spPr>
          <p:txBody>
            <a:bodyPr wrap="none">
              <a:spAutoFit/>
            </a:bodyPr>
            <a:lstStyle/>
            <a:p>
              <a:r>
                <a:rPr lang="en-US" altLang="zh-CN" sz="2667" i="1" dirty="0"/>
                <a:t> = 0</a:t>
              </a:r>
              <a:endParaRPr lang="zh-CN" altLang="en-US" sz="2667" dirty="0"/>
            </a:p>
          </p:txBody>
        </p:sp>
        <p:grpSp>
          <p:nvGrpSpPr>
            <p:cNvPr id="86" name="组合 85">
              <a:extLst>
                <a:ext uri="{FF2B5EF4-FFF2-40B4-BE49-F238E27FC236}">
                  <a16:creationId xmlns:a16="http://schemas.microsoft.com/office/drawing/2014/main" id="{38FC21B6-13D9-4044-8F51-D5BB32347C58}"/>
                </a:ext>
              </a:extLst>
            </p:cNvPr>
            <p:cNvGrpSpPr/>
            <p:nvPr/>
          </p:nvGrpSpPr>
          <p:grpSpPr>
            <a:xfrm>
              <a:off x="4749896" y="4574879"/>
              <a:ext cx="470254" cy="657499"/>
              <a:chOff x="6377412" y="4459861"/>
              <a:chExt cx="470254" cy="657499"/>
            </a:xfrm>
          </p:grpSpPr>
          <mc:AlternateContent xmlns:mc="http://schemas.openxmlformats.org/markup-compatibility/2006" xmlns:a14="http://schemas.microsoft.com/office/drawing/2010/main">
            <mc:Choice Requires="a14">
              <p:sp>
                <p:nvSpPr>
                  <p:cNvPr id="87" name="矩形 86">
                    <a:extLst>
                      <a:ext uri="{FF2B5EF4-FFF2-40B4-BE49-F238E27FC236}">
                        <a16:creationId xmlns:a16="http://schemas.microsoft.com/office/drawing/2014/main" id="{C5A04773-5821-4E1F-B10F-62C130C9C6B1}"/>
                      </a:ext>
                    </a:extLst>
                  </p:cNvPr>
                  <p:cNvSpPr/>
                  <p:nvPr/>
                </p:nvSpPr>
                <p:spPr>
                  <a:xfrm rot="5400000">
                    <a:off x="6419861" y="4417412"/>
                    <a:ext cx="353683" cy="438581"/>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3200" b="1">
                              <a:latin typeface="Cambria Math" panose="02040503050406030204" pitchFamily="18" charset="0"/>
                              <a:cs typeface="Times" panose="02020603050405020304" pitchFamily="18" charset="0"/>
                            </a:rPr>
                            <m:t>⋈</m:t>
                          </m:r>
                        </m:oMath>
                      </m:oMathPara>
                    </a14:m>
                    <a:endParaRPr lang="zh-CN" altLang="en-US" sz="3200" dirty="0"/>
                  </a:p>
                </p:txBody>
              </p:sp>
            </mc:Choice>
            <mc:Fallback xmlns="">
              <p:sp>
                <p:nvSpPr>
                  <p:cNvPr id="87" name="矩形 86">
                    <a:extLst>
                      <a:ext uri="{FF2B5EF4-FFF2-40B4-BE49-F238E27FC236}">
                        <a16:creationId xmlns:a16="http://schemas.microsoft.com/office/drawing/2014/main" id="{C5A04773-5821-4E1F-B10F-62C130C9C6B1}"/>
                      </a:ext>
                    </a:extLst>
                  </p:cNvPr>
                  <p:cNvSpPr>
                    <a:spLocks noRot="1" noChangeAspect="1" noMove="1" noResize="1" noEditPoints="1" noAdjustHandles="1" noChangeArrowheads="1" noChangeShapeType="1" noTextEdit="1"/>
                  </p:cNvSpPr>
                  <p:nvPr/>
                </p:nvSpPr>
                <p:spPr>
                  <a:xfrm rot="5400000">
                    <a:off x="6419861" y="4417412"/>
                    <a:ext cx="353683" cy="438581"/>
                  </a:xfrm>
                  <a:prstGeom prst="rect">
                    <a:avLst/>
                  </a:prstGeom>
                  <a:blipFill>
                    <a:blip r:embed="rId13"/>
                    <a:stretch>
                      <a:fillRect/>
                    </a:stretch>
                  </a:blipFill>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88" name="矩形 87">
                    <a:extLst>
                      <a:ext uri="{FF2B5EF4-FFF2-40B4-BE49-F238E27FC236}">
                        <a16:creationId xmlns:a16="http://schemas.microsoft.com/office/drawing/2014/main" id="{2BAB699A-FCF2-4E75-837D-63102A276BD2}"/>
                      </a:ext>
                    </a:extLst>
                  </p:cNvPr>
                  <p:cNvSpPr/>
                  <p:nvPr/>
                </p:nvSpPr>
                <p:spPr>
                  <a:xfrm>
                    <a:off x="6504317" y="4531334"/>
                    <a:ext cx="343349" cy="58602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m:rPr>
                              <m:nor/>
                            </m:rPr>
                            <a:rPr lang="en-US" altLang="zh-CN" sz="2400" i="1" dirty="0">
                              <a:solidFill>
                                <a:schemeClr val="tx1"/>
                              </a:solidFill>
                              <a:latin typeface="Times New Roman" panose="02020603050405020304" pitchFamily="18" charset="0"/>
                              <a:cs typeface="Times New Roman" panose="02020603050405020304" pitchFamily="18" charset="0"/>
                            </a:rPr>
                            <m:t> </m:t>
                          </m:r>
                          <m:r>
                            <m:rPr>
                              <m:nor/>
                            </m:rPr>
                            <a:rPr lang="en-US" altLang="zh-CN" sz="2400" i="1" dirty="0">
                              <a:solidFill>
                                <a:schemeClr val="tx1"/>
                              </a:solidFill>
                              <a:latin typeface="Times New Roman" panose="02020603050405020304" pitchFamily="18" charset="0"/>
                              <a:cs typeface="Times New Roman" panose="02020603050405020304" pitchFamily="18" charset="0"/>
                            </a:rPr>
                            <m:t>v</m:t>
                          </m:r>
                          <m:r>
                            <m:rPr>
                              <m:nor/>
                            </m:rPr>
                            <a:rPr lang="en-US" altLang="zh-CN" sz="1333" i="1" dirty="0">
                              <a:solidFill>
                                <a:schemeClr val="tx1"/>
                              </a:solidFill>
                              <a:latin typeface="Times New Roman" panose="02020603050405020304" pitchFamily="18" charset="0"/>
                              <a:cs typeface="Times New Roman" panose="02020603050405020304" pitchFamily="18" charset="0"/>
                            </a:rPr>
                            <m:t>1</m:t>
                          </m:r>
                        </m:oMath>
                      </m:oMathPara>
                    </a14:m>
                    <a:endParaRPr lang="zh-CN" altLang="en-US" sz="2400" i="1" dirty="0">
                      <a:solidFill>
                        <a:schemeClr val="tx1"/>
                      </a:solidFill>
                      <a:latin typeface="Times New Roman" panose="02020603050405020304" pitchFamily="18" charset="0"/>
                      <a:cs typeface="Times New Roman" panose="02020603050405020304" pitchFamily="18" charset="0"/>
                    </a:endParaRPr>
                  </a:p>
                  <a:p>
                    <a:endParaRPr lang="zh-CN" altLang="en-US" sz="2133" dirty="0"/>
                  </a:p>
                </p:txBody>
              </p:sp>
            </mc:Choice>
            <mc:Fallback xmlns="">
              <p:sp>
                <p:nvSpPr>
                  <p:cNvPr id="88" name="矩形 87">
                    <a:extLst>
                      <a:ext uri="{FF2B5EF4-FFF2-40B4-BE49-F238E27FC236}">
                        <a16:creationId xmlns:a16="http://schemas.microsoft.com/office/drawing/2014/main" id="{2BAB699A-FCF2-4E75-837D-63102A276BD2}"/>
                      </a:ext>
                    </a:extLst>
                  </p:cNvPr>
                  <p:cNvSpPr>
                    <a:spLocks noRot="1" noChangeAspect="1" noMove="1" noResize="1" noEditPoints="1" noAdjustHandles="1" noChangeArrowheads="1" noChangeShapeType="1" noTextEdit="1"/>
                  </p:cNvSpPr>
                  <p:nvPr/>
                </p:nvSpPr>
                <p:spPr>
                  <a:xfrm>
                    <a:off x="6504317" y="4531334"/>
                    <a:ext cx="343349" cy="586026"/>
                  </a:xfrm>
                  <a:prstGeom prst="rect">
                    <a:avLst/>
                  </a:prstGeom>
                  <a:blipFill>
                    <a:blip r:embed="rId14"/>
                    <a:stretch>
                      <a:fillRect/>
                    </a:stretch>
                  </a:blipFill>
                </p:spPr>
                <p:txBody>
                  <a:bodyPr/>
                  <a:lstStyle/>
                  <a:p>
                    <a:r>
                      <a:rPr lang="en-AU">
                        <a:noFill/>
                      </a:rPr>
                      <a:t> </a:t>
                    </a:r>
                  </a:p>
                </p:txBody>
              </p:sp>
            </mc:Fallback>
          </mc:AlternateContent>
        </p:grpSp>
      </p:grpSp>
      <p:grpSp>
        <p:nvGrpSpPr>
          <p:cNvPr id="5" name="组合 4">
            <a:extLst>
              <a:ext uri="{FF2B5EF4-FFF2-40B4-BE49-F238E27FC236}">
                <a16:creationId xmlns:a16="http://schemas.microsoft.com/office/drawing/2014/main" id="{4CD09014-4E11-4AD6-91D7-5C33156F5E5E}"/>
              </a:ext>
            </a:extLst>
          </p:cNvPr>
          <p:cNvGrpSpPr/>
          <p:nvPr/>
        </p:nvGrpSpPr>
        <p:grpSpPr>
          <a:xfrm>
            <a:off x="7805435" y="5581702"/>
            <a:ext cx="4386565" cy="1394804"/>
            <a:chOff x="5854076" y="4186276"/>
            <a:chExt cx="3289924" cy="1046103"/>
          </a:xfrm>
        </p:grpSpPr>
        <p:sp>
          <p:nvSpPr>
            <p:cNvPr id="75" name="矩形 74">
              <a:extLst>
                <a:ext uri="{FF2B5EF4-FFF2-40B4-BE49-F238E27FC236}">
                  <a16:creationId xmlns:a16="http://schemas.microsoft.com/office/drawing/2014/main" id="{CE2BD26A-659E-48EF-A89F-4DD0E1234745}"/>
                </a:ext>
              </a:extLst>
            </p:cNvPr>
            <p:cNvSpPr/>
            <p:nvPr/>
          </p:nvSpPr>
          <p:spPr>
            <a:xfrm>
              <a:off x="6569413" y="4206404"/>
              <a:ext cx="1407145" cy="377075"/>
            </a:xfrm>
            <a:prstGeom prst="rect">
              <a:avLst/>
            </a:prstGeom>
          </p:spPr>
          <p:txBody>
            <a:bodyPr wrap="square">
              <a:spAutoFit/>
            </a:bodyPr>
            <a:lstStyle/>
            <a:p>
              <a:r>
                <a:rPr lang="en-US" altLang="zh-CN" sz="2667" i="1" dirty="0">
                  <a:latin typeface="+mj-lt"/>
                </a:rPr>
                <a:t> c(</a:t>
              </a:r>
              <a:r>
                <a:rPr lang="en-US" altLang="zh-CN" sz="2667" i="1" dirty="0">
                  <a:solidFill>
                    <a:schemeClr val="tx1"/>
                  </a:solidFill>
                  <a:latin typeface="+mj-lt"/>
                  <a:cs typeface="Times New Roman" panose="02020603050405020304" pitchFamily="18" charset="0"/>
                </a:rPr>
                <a:t>v</a:t>
              </a:r>
              <a:r>
                <a:rPr lang="en-US" altLang="zh-CN" sz="1400" i="1" dirty="0">
                  <a:solidFill>
                    <a:schemeClr val="tx1"/>
                  </a:solidFill>
                  <a:latin typeface="+mj-lt"/>
                  <a:cs typeface="Times New Roman" panose="02020603050405020304" pitchFamily="18" charset="0"/>
                </a:rPr>
                <a:t>2</a:t>
              </a:r>
              <a:r>
                <a:rPr lang="en-US" altLang="zh-CN" sz="2667" i="1" dirty="0">
                  <a:solidFill>
                    <a:schemeClr val="tx1"/>
                  </a:solidFill>
                  <a:latin typeface="+mj-lt"/>
                  <a:cs typeface="Times New Roman" panose="02020603050405020304" pitchFamily="18" charset="0"/>
                </a:rPr>
                <a:t>,v</a:t>
              </a:r>
              <a:r>
                <a:rPr lang="en-US" altLang="zh-CN" sz="1400" i="1" dirty="0">
                  <a:solidFill>
                    <a:schemeClr val="tx1"/>
                  </a:solidFill>
                  <a:latin typeface="+mj-lt"/>
                  <a:cs typeface="Times New Roman" panose="02020603050405020304" pitchFamily="18" charset="0"/>
                </a:rPr>
                <a:t>3</a:t>
              </a:r>
              <a:r>
                <a:rPr lang="en-US" altLang="zh-CN" sz="2667" i="1" dirty="0">
                  <a:solidFill>
                    <a:schemeClr val="tx1"/>
                  </a:solidFill>
                  <a:latin typeface="+mj-lt"/>
                  <a:cs typeface="Times New Roman" panose="02020603050405020304" pitchFamily="18" charset="0"/>
                </a:rPr>
                <a:t>)</a:t>
              </a:r>
              <a:r>
                <a:rPr lang="en-US" altLang="zh-CN" sz="2667" i="1" dirty="0">
                  <a:latin typeface="+mj-lt"/>
                </a:rPr>
                <a:t>= 2</a:t>
              </a:r>
              <a:endParaRPr lang="zh-CN" altLang="en-US" sz="2667" dirty="0">
                <a:latin typeface="+mj-lt"/>
              </a:endParaRPr>
            </a:p>
          </p:txBody>
        </p:sp>
        <p:sp>
          <p:nvSpPr>
            <p:cNvPr id="76" name="矩形 75">
              <a:extLst>
                <a:ext uri="{FF2B5EF4-FFF2-40B4-BE49-F238E27FC236}">
                  <a16:creationId xmlns:a16="http://schemas.microsoft.com/office/drawing/2014/main" id="{0D20A612-539C-4DD6-8BFE-AD17EB2DA938}"/>
                </a:ext>
              </a:extLst>
            </p:cNvPr>
            <p:cNvSpPr/>
            <p:nvPr/>
          </p:nvSpPr>
          <p:spPr>
            <a:xfrm>
              <a:off x="6138094" y="4611845"/>
              <a:ext cx="511198" cy="377075"/>
            </a:xfrm>
            <a:prstGeom prst="rect">
              <a:avLst/>
            </a:prstGeom>
          </p:spPr>
          <p:txBody>
            <a:bodyPr wrap="none">
              <a:spAutoFit/>
            </a:bodyPr>
            <a:lstStyle/>
            <a:p>
              <a:r>
                <a:rPr lang="en-US" altLang="zh-CN" sz="2667" i="1" dirty="0"/>
                <a:t> = 1</a:t>
              </a:r>
              <a:endParaRPr lang="zh-CN" altLang="en-US" sz="2667" dirty="0"/>
            </a:p>
          </p:txBody>
        </p:sp>
        <p:grpSp>
          <p:nvGrpSpPr>
            <p:cNvPr id="77" name="组合 76">
              <a:extLst>
                <a:ext uri="{FF2B5EF4-FFF2-40B4-BE49-F238E27FC236}">
                  <a16:creationId xmlns:a16="http://schemas.microsoft.com/office/drawing/2014/main" id="{52DB6BAD-0BD6-4DE6-8331-E0B8F8365929}"/>
                </a:ext>
              </a:extLst>
            </p:cNvPr>
            <p:cNvGrpSpPr/>
            <p:nvPr/>
          </p:nvGrpSpPr>
          <p:grpSpPr>
            <a:xfrm>
              <a:off x="5854076" y="4574880"/>
              <a:ext cx="470254" cy="657499"/>
              <a:chOff x="6377412" y="4459861"/>
              <a:chExt cx="470254" cy="657499"/>
            </a:xfrm>
          </p:grpSpPr>
          <mc:AlternateContent xmlns:mc="http://schemas.openxmlformats.org/markup-compatibility/2006" xmlns:a14="http://schemas.microsoft.com/office/drawing/2010/main">
            <mc:Choice Requires="a14">
              <p:sp>
                <p:nvSpPr>
                  <p:cNvPr id="78" name="矩形 77">
                    <a:extLst>
                      <a:ext uri="{FF2B5EF4-FFF2-40B4-BE49-F238E27FC236}">
                        <a16:creationId xmlns:a16="http://schemas.microsoft.com/office/drawing/2014/main" id="{6F7A76D9-7342-4B24-8EC4-CEEDA850C65B}"/>
                      </a:ext>
                    </a:extLst>
                  </p:cNvPr>
                  <p:cNvSpPr/>
                  <p:nvPr/>
                </p:nvSpPr>
                <p:spPr>
                  <a:xfrm rot="5400000">
                    <a:off x="6419861" y="4417412"/>
                    <a:ext cx="353683" cy="438581"/>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3200" b="1">
                              <a:latin typeface="Cambria Math" panose="02040503050406030204" pitchFamily="18" charset="0"/>
                              <a:cs typeface="Times" panose="02020603050405020304" pitchFamily="18" charset="0"/>
                            </a:rPr>
                            <m:t>⋈</m:t>
                          </m:r>
                        </m:oMath>
                      </m:oMathPara>
                    </a14:m>
                    <a:endParaRPr lang="zh-CN" altLang="en-US" sz="3200" dirty="0"/>
                  </a:p>
                </p:txBody>
              </p:sp>
            </mc:Choice>
            <mc:Fallback xmlns="">
              <p:sp>
                <p:nvSpPr>
                  <p:cNvPr id="78" name="矩形 77">
                    <a:extLst>
                      <a:ext uri="{FF2B5EF4-FFF2-40B4-BE49-F238E27FC236}">
                        <a16:creationId xmlns:a16="http://schemas.microsoft.com/office/drawing/2014/main" id="{6F7A76D9-7342-4B24-8EC4-CEEDA850C65B}"/>
                      </a:ext>
                    </a:extLst>
                  </p:cNvPr>
                  <p:cNvSpPr>
                    <a:spLocks noRot="1" noChangeAspect="1" noMove="1" noResize="1" noEditPoints="1" noAdjustHandles="1" noChangeArrowheads="1" noChangeShapeType="1" noTextEdit="1"/>
                  </p:cNvSpPr>
                  <p:nvPr/>
                </p:nvSpPr>
                <p:spPr>
                  <a:xfrm rot="5400000">
                    <a:off x="6419861" y="4417412"/>
                    <a:ext cx="353683" cy="438581"/>
                  </a:xfrm>
                  <a:prstGeom prst="rect">
                    <a:avLst/>
                  </a:prstGeom>
                  <a:blipFill>
                    <a:blip r:embed="rId15"/>
                    <a:stretch>
                      <a:fillRect/>
                    </a:stretch>
                  </a:blipFill>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79" name="矩形 78">
                    <a:extLst>
                      <a:ext uri="{FF2B5EF4-FFF2-40B4-BE49-F238E27FC236}">
                        <a16:creationId xmlns:a16="http://schemas.microsoft.com/office/drawing/2014/main" id="{D254FCB3-B179-4717-B662-F5504186124D}"/>
                      </a:ext>
                    </a:extLst>
                  </p:cNvPr>
                  <p:cNvSpPr/>
                  <p:nvPr/>
                </p:nvSpPr>
                <p:spPr>
                  <a:xfrm>
                    <a:off x="6504317" y="4531334"/>
                    <a:ext cx="343349" cy="58602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m:rPr>
                              <m:nor/>
                            </m:rPr>
                            <a:rPr lang="en-US" altLang="zh-CN" sz="2400" i="1" dirty="0">
                              <a:solidFill>
                                <a:schemeClr val="tx1"/>
                              </a:solidFill>
                              <a:latin typeface="Times New Roman" panose="02020603050405020304" pitchFamily="18" charset="0"/>
                              <a:cs typeface="Times New Roman" panose="02020603050405020304" pitchFamily="18" charset="0"/>
                            </a:rPr>
                            <m:t> </m:t>
                          </m:r>
                          <m:r>
                            <m:rPr>
                              <m:nor/>
                            </m:rPr>
                            <a:rPr lang="en-US" altLang="zh-CN" sz="2400" i="1" dirty="0">
                              <a:solidFill>
                                <a:schemeClr val="tx1"/>
                              </a:solidFill>
                              <a:latin typeface="Times New Roman" panose="02020603050405020304" pitchFamily="18" charset="0"/>
                              <a:cs typeface="Times New Roman" panose="02020603050405020304" pitchFamily="18" charset="0"/>
                            </a:rPr>
                            <m:t>v</m:t>
                          </m:r>
                          <m:r>
                            <m:rPr>
                              <m:nor/>
                            </m:rPr>
                            <a:rPr lang="en-US" altLang="zh-CN" sz="1333" i="1" dirty="0">
                              <a:solidFill>
                                <a:schemeClr val="tx1"/>
                              </a:solidFill>
                              <a:latin typeface="Times New Roman" panose="02020603050405020304" pitchFamily="18" charset="0"/>
                              <a:cs typeface="Times New Roman" panose="02020603050405020304" pitchFamily="18" charset="0"/>
                            </a:rPr>
                            <m:t>2</m:t>
                          </m:r>
                        </m:oMath>
                      </m:oMathPara>
                    </a14:m>
                    <a:endParaRPr lang="zh-CN" altLang="en-US" sz="2400" i="1" dirty="0">
                      <a:solidFill>
                        <a:schemeClr val="tx1"/>
                      </a:solidFill>
                      <a:latin typeface="Times New Roman" panose="02020603050405020304" pitchFamily="18" charset="0"/>
                      <a:cs typeface="Times New Roman" panose="02020603050405020304" pitchFamily="18" charset="0"/>
                    </a:endParaRPr>
                  </a:p>
                  <a:p>
                    <a:endParaRPr lang="zh-CN" altLang="en-US" sz="2133" dirty="0"/>
                  </a:p>
                </p:txBody>
              </p:sp>
            </mc:Choice>
            <mc:Fallback xmlns="">
              <p:sp>
                <p:nvSpPr>
                  <p:cNvPr id="79" name="矩形 78">
                    <a:extLst>
                      <a:ext uri="{FF2B5EF4-FFF2-40B4-BE49-F238E27FC236}">
                        <a16:creationId xmlns:a16="http://schemas.microsoft.com/office/drawing/2014/main" id="{D254FCB3-B179-4717-B662-F5504186124D}"/>
                      </a:ext>
                    </a:extLst>
                  </p:cNvPr>
                  <p:cNvSpPr>
                    <a:spLocks noRot="1" noChangeAspect="1" noMove="1" noResize="1" noEditPoints="1" noAdjustHandles="1" noChangeArrowheads="1" noChangeShapeType="1" noTextEdit="1"/>
                  </p:cNvSpPr>
                  <p:nvPr/>
                </p:nvSpPr>
                <p:spPr>
                  <a:xfrm>
                    <a:off x="6504317" y="4531334"/>
                    <a:ext cx="343349" cy="586026"/>
                  </a:xfrm>
                  <a:prstGeom prst="rect">
                    <a:avLst/>
                  </a:prstGeom>
                  <a:blipFill>
                    <a:blip r:embed="rId16"/>
                    <a:stretch>
                      <a:fillRect/>
                    </a:stretch>
                  </a:blipFill>
                </p:spPr>
                <p:txBody>
                  <a:bodyPr/>
                  <a:lstStyle/>
                  <a:p>
                    <a:r>
                      <a:rPr lang="en-AU">
                        <a:noFill/>
                      </a:rPr>
                      <a:t> </a:t>
                    </a:r>
                  </a:p>
                </p:txBody>
              </p:sp>
            </mc:Fallback>
          </mc:AlternateContent>
        </p:grpSp>
        <p:sp>
          <p:nvSpPr>
            <p:cNvPr id="84" name="矩形 83">
              <a:extLst>
                <a:ext uri="{FF2B5EF4-FFF2-40B4-BE49-F238E27FC236}">
                  <a16:creationId xmlns:a16="http://schemas.microsoft.com/office/drawing/2014/main" id="{E7040F60-7DB2-4166-931B-5A50DDE8B3E8}"/>
                </a:ext>
              </a:extLst>
            </p:cNvPr>
            <p:cNvSpPr/>
            <p:nvPr/>
          </p:nvSpPr>
          <p:spPr>
            <a:xfrm>
              <a:off x="7736855" y="4186276"/>
              <a:ext cx="1407145" cy="377075"/>
            </a:xfrm>
            <a:prstGeom prst="rect">
              <a:avLst/>
            </a:prstGeom>
          </p:spPr>
          <p:txBody>
            <a:bodyPr wrap="square">
              <a:spAutoFit/>
            </a:bodyPr>
            <a:lstStyle/>
            <a:p>
              <a:r>
                <a:rPr lang="en-US" altLang="zh-CN" sz="2667" i="1" dirty="0">
                  <a:latin typeface="+mj-lt"/>
                </a:rPr>
                <a:t> c(</a:t>
              </a:r>
              <a:r>
                <a:rPr lang="en-US" altLang="zh-CN" sz="2667" i="1" dirty="0">
                  <a:solidFill>
                    <a:schemeClr val="tx1"/>
                  </a:solidFill>
                  <a:latin typeface="+mj-lt"/>
                  <a:cs typeface="Times New Roman" panose="02020603050405020304" pitchFamily="18" charset="0"/>
                </a:rPr>
                <a:t>v</a:t>
              </a:r>
              <a:r>
                <a:rPr lang="en-US" altLang="zh-CN" sz="1400" i="1" dirty="0">
                  <a:solidFill>
                    <a:schemeClr val="tx1"/>
                  </a:solidFill>
                  <a:latin typeface="+mj-lt"/>
                  <a:cs typeface="Times New Roman" panose="02020603050405020304" pitchFamily="18" charset="0"/>
                </a:rPr>
                <a:t>2</a:t>
              </a:r>
              <a:r>
                <a:rPr lang="en-US" altLang="zh-CN" sz="2667" i="1" dirty="0">
                  <a:solidFill>
                    <a:schemeClr val="tx1"/>
                  </a:solidFill>
                  <a:latin typeface="+mj-lt"/>
                  <a:cs typeface="Times New Roman" panose="02020603050405020304" pitchFamily="18" charset="0"/>
                </a:rPr>
                <a:t>,v</a:t>
              </a:r>
              <a:r>
                <a:rPr lang="en-US" altLang="zh-CN" sz="1400" i="1" dirty="0">
                  <a:solidFill>
                    <a:schemeClr val="tx1"/>
                  </a:solidFill>
                  <a:latin typeface="+mj-lt"/>
                  <a:cs typeface="Times New Roman" panose="02020603050405020304" pitchFamily="18" charset="0"/>
                </a:rPr>
                <a:t>4</a:t>
              </a:r>
              <a:r>
                <a:rPr lang="en-US" altLang="zh-CN" sz="2667" i="1" dirty="0">
                  <a:solidFill>
                    <a:schemeClr val="tx1"/>
                  </a:solidFill>
                  <a:latin typeface="+mj-lt"/>
                  <a:cs typeface="Times New Roman" panose="02020603050405020304" pitchFamily="18" charset="0"/>
                </a:rPr>
                <a:t>)</a:t>
              </a:r>
              <a:r>
                <a:rPr lang="en-US" altLang="zh-CN" sz="2667" i="1" dirty="0">
                  <a:latin typeface="+mj-lt"/>
                </a:rPr>
                <a:t>= 1</a:t>
              </a:r>
              <a:endParaRPr lang="zh-CN" altLang="en-US" sz="2667" dirty="0">
                <a:latin typeface="+mj-lt"/>
              </a:endParaRPr>
            </a:p>
          </p:txBody>
        </p:sp>
      </p:grpSp>
      <p:grpSp>
        <p:nvGrpSpPr>
          <p:cNvPr id="8" name="组合 7">
            <a:extLst>
              <a:ext uri="{FF2B5EF4-FFF2-40B4-BE49-F238E27FC236}">
                <a16:creationId xmlns:a16="http://schemas.microsoft.com/office/drawing/2014/main" id="{37456BCC-65EF-4D85-8059-4A8CADBEF350}"/>
              </a:ext>
            </a:extLst>
          </p:cNvPr>
          <p:cNvGrpSpPr/>
          <p:nvPr/>
        </p:nvGrpSpPr>
        <p:grpSpPr>
          <a:xfrm>
            <a:off x="9009298" y="6096006"/>
            <a:ext cx="2264153" cy="895835"/>
            <a:chOff x="6756974" y="4572004"/>
            <a:chExt cx="1698115" cy="671876"/>
          </a:xfrm>
        </p:grpSpPr>
        <p:grpSp>
          <p:nvGrpSpPr>
            <p:cNvPr id="99" name="组合 98">
              <a:extLst>
                <a:ext uri="{FF2B5EF4-FFF2-40B4-BE49-F238E27FC236}">
                  <a16:creationId xmlns:a16="http://schemas.microsoft.com/office/drawing/2014/main" id="{D2E5AB09-C3D2-4C9C-938E-7B37E9A3FDD1}"/>
                </a:ext>
              </a:extLst>
            </p:cNvPr>
            <p:cNvGrpSpPr/>
            <p:nvPr/>
          </p:nvGrpSpPr>
          <p:grpSpPr>
            <a:xfrm>
              <a:off x="6756974" y="4572004"/>
              <a:ext cx="795216" cy="657499"/>
              <a:chOff x="4749896" y="4574879"/>
              <a:chExt cx="795216" cy="657499"/>
            </a:xfrm>
          </p:grpSpPr>
          <p:sp>
            <p:nvSpPr>
              <p:cNvPr id="100" name="矩形 99">
                <a:extLst>
                  <a:ext uri="{FF2B5EF4-FFF2-40B4-BE49-F238E27FC236}">
                    <a16:creationId xmlns:a16="http://schemas.microsoft.com/office/drawing/2014/main" id="{78D57511-7D70-4E4E-84A4-7573D99244AC}"/>
                  </a:ext>
                </a:extLst>
              </p:cNvPr>
              <p:cNvSpPr/>
              <p:nvPr/>
            </p:nvSpPr>
            <p:spPr>
              <a:xfrm>
                <a:off x="5033914" y="4629097"/>
                <a:ext cx="511198" cy="377074"/>
              </a:xfrm>
              <a:prstGeom prst="rect">
                <a:avLst/>
              </a:prstGeom>
            </p:spPr>
            <p:txBody>
              <a:bodyPr wrap="none">
                <a:spAutoFit/>
              </a:bodyPr>
              <a:lstStyle/>
              <a:p>
                <a:r>
                  <a:rPr lang="en-US" altLang="zh-CN" sz="2667" i="1" dirty="0"/>
                  <a:t> = 0</a:t>
                </a:r>
                <a:endParaRPr lang="zh-CN" altLang="en-US" sz="2667" dirty="0"/>
              </a:p>
            </p:txBody>
          </p:sp>
          <p:grpSp>
            <p:nvGrpSpPr>
              <p:cNvPr id="101" name="组合 100">
                <a:extLst>
                  <a:ext uri="{FF2B5EF4-FFF2-40B4-BE49-F238E27FC236}">
                    <a16:creationId xmlns:a16="http://schemas.microsoft.com/office/drawing/2014/main" id="{342FBE35-124B-435A-87AB-C5519D659688}"/>
                  </a:ext>
                </a:extLst>
              </p:cNvPr>
              <p:cNvGrpSpPr/>
              <p:nvPr/>
            </p:nvGrpSpPr>
            <p:grpSpPr>
              <a:xfrm>
                <a:off x="4749896" y="4574879"/>
                <a:ext cx="470254" cy="657499"/>
                <a:chOff x="6377412" y="4459861"/>
                <a:chExt cx="470254" cy="657499"/>
              </a:xfrm>
            </p:grpSpPr>
            <mc:AlternateContent xmlns:mc="http://schemas.openxmlformats.org/markup-compatibility/2006" xmlns:a14="http://schemas.microsoft.com/office/drawing/2010/main">
              <mc:Choice Requires="a14">
                <p:sp>
                  <p:nvSpPr>
                    <p:cNvPr id="102" name="矩形 101">
                      <a:extLst>
                        <a:ext uri="{FF2B5EF4-FFF2-40B4-BE49-F238E27FC236}">
                          <a16:creationId xmlns:a16="http://schemas.microsoft.com/office/drawing/2014/main" id="{00A6BF68-EA64-4E86-82DD-86C62B5F86E0}"/>
                        </a:ext>
                      </a:extLst>
                    </p:cNvPr>
                    <p:cNvSpPr/>
                    <p:nvPr/>
                  </p:nvSpPr>
                  <p:spPr>
                    <a:xfrm rot="5400000">
                      <a:off x="6419861" y="4417412"/>
                      <a:ext cx="353683" cy="438581"/>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3200" b="1">
                                <a:latin typeface="Cambria Math" panose="02040503050406030204" pitchFamily="18" charset="0"/>
                                <a:cs typeface="Times" panose="02020603050405020304" pitchFamily="18" charset="0"/>
                              </a:rPr>
                              <m:t>⋈</m:t>
                            </m:r>
                          </m:oMath>
                        </m:oMathPara>
                      </a14:m>
                      <a:endParaRPr lang="zh-CN" altLang="en-US" sz="3200" dirty="0"/>
                    </a:p>
                  </p:txBody>
                </p:sp>
              </mc:Choice>
              <mc:Fallback xmlns="">
                <p:sp>
                  <p:nvSpPr>
                    <p:cNvPr id="102" name="矩形 101">
                      <a:extLst>
                        <a:ext uri="{FF2B5EF4-FFF2-40B4-BE49-F238E27FC236}">
                          <a16:creationId xmlns:a16="http://schemas.microsoft.com/office/drawing/2014/main" id="{00A6BF68-EA64-4E86-82DD-86C62B5F86E0}"/>
                        </a:ext>
                      </a:extLst>
                    </p:cNvPr>
                    <p:cNvSpPr>
                      <a:spLocks noRot="1" noChangeAspect="1" noMove="1" noResize="1" noEditPoints="1" noAdjustHandles="1" noChangeArrowheads="1" noChangeShapeType="1" noTextEdit="1"/>
                    </p:cNvSpPr>
                    <p:nvPr/>
                  </p:nvSpPr>
                  <p:spPr>
                    <a:xfrm rot="5400000">
                      <a:off x="6419861" y="4417412"/>
                      <a:ext cx="353683" cy="438581"/>
                    </a:xfrm>
                    <a:prstGeom prst="rect">
                      <a:avLst/>
                    </a:prstGeom>
                    <a:blipFill>
                      <a:blip r:embed="rId17"/>
                      <a:stretch>
                        <a:fillRect/>
                      </a:stretch>
                    </a:blipFill>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103" name="矩形 102">
                      <a:extLst>
                        <a:ext uri="{FF2B5EF4-FFF2-40B4-BE49-F238E27FC236}">
                          <a16:creationId xmlns:a16="http://schemas.microsoft.com/office/drawing/2014/main" id="{35543275-E3B5-416E-8B75-DFC27BA0DCE1}"/>
                        </a:ext>
                      </a:extLst>
                    </p:cNvPr>
                    <p:cNvSpPr/>
                    <p:nvPr/>
                  </p:nvSpPr>
                  <p:spPr>
                    <a:xfrm>
                      <a:off x="6504317" y="4531334"/>
                      <a:ext cx="343349" cy="58602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m:rPr>
                                <m:nor/>
                              </m:rPr>
                              <a:rPr lang="en-US" altLang="zh-CN" sz="2400" i="1" dirty="0">
                                <a:solidFill>
                                  <a:schemeClr val="tx1"/>
                                </a:solidFill>
                                <a:latin typeface="Times New Roman" panose="02020603050405020304" pitchFamily="18" charset="0"/>
                                <a:cs typeface="Times New Roman" panose="02020603050405020304" pitchFamily="18" charset="0"/>
                              </a:rPr>
                              <m:t> </m:t>
                            </m:r>
                            <m:r>
                              <m:rPr>
                                <m:nor/>
                              </m:rPr>
                              <a:rPr lang="en-US" altLang="zh-CN" sz="2400" i="1" dirty="0">
                                <a:solidFill>
                                  <a:schemeClr val="tx1"/>
                                </a:solidFill>
                                <a:latin typeface="Times New Roman" panose="02020603050405020304" pitchFamily="18" charset="0"/>
                                <a:cs typeface="Times New Roman" panose="02020603050405020304" pitchFamily="18" charset="0"/>
                              </a:rPr>
                              <m:t>v</m:t>
                            </m:r>
                            <m:r>
                              <m:rPr>
                                <m:nor/>
                              </m:rPr>
                              <a:rPr lang="en-US" altLang="zh-CN" sz="1333" i="1" dirty="0">
                                <a:solidFill>
                                  <a:schemeClr val="tx1"/>
                                </a:solidFill>
                                <a:latin typeface="Times New Roman" panose="02020603050405020304" pitchFamily="18" charset="0"/>
                                <a:cs typeface="Times New Roman" panose="02020603050405020304" pitchFamily="18" charset="0"/>
                              </a:rPr>
                              <m:t>3</m:t>
                            </m:r>
                          </m:oMath>
                        </m:oMathPara>
                      </a14:m>
                      <a:endParaRPr lang="zh-CN" altLang="en-US" sz="2400" i="1" dirty="0">
                        <a:solidFill>
                          <a:schemeClr val="tx1"/>
                        </a:solidFill>
                        <a:latin typeface="Times New Roman" panose="02020603050405020304" pitchFamily="18" charset="0"/>
                        <a:cs typeface="Times New Roman" panose="02020603050405020304" pitchFamily="18" charset="0"/>
                      </a:endParaRPr>
                    </a:p>
                    <a:p>
                      <a:endParaRPr lang="zh-CN" altLang="en-US" sz="2133" dirty="0"/>
                    </a:p>
                  </p:txBody>
                </p:sp>
              </mc:Choice>
              <mc:Fallback xmlns="">
                <p:sp>
                  <p:nvSpPr>
                    <p:cNvPr id="103" name="矩形 102">
                      <a:extLst>
                        <a:ext uri="{FF2B5EF4-FFF2-40B4-BE49-F238E27FC236}">
                          <a16:creationId xmlns:a16="http://schemas.microsoft.com/office/drawing/2014/main" id="{35543275-E3B5-416E-8B75-DFC27BA0DCE1}"/>
                        </a:ext>
                      </a:extLst>
                    </p:cNvPr>
                    <p:cNvSpPr>
                      <a:spLocks noRot="1" noChangeAspect="1" noMove="1" noResize="1" noEditPoints="1" noAdjustHandles="1" noChangeArrowheads="1" noChangeShapeType="1" noTextEdit="1"/>
                    </p:cNvSpPr>
                    <p:nvPr/>
                  </p:nvSpPr>
                  <p:spPr>
                    <a:xfrm>
                      <a:off x="6504317" y="4531334"/>
                      <a:ext cx="343349" cy="586026"/>
                    </a:xfrm>
                    <a:prstGeom prst="rect">
                      <a:avLst/>
                    </a:prstGeom>
                    <a:blipFill>
                      <a:blip r:embed="rId18"/>
                      <a:stretch>
                        <a:fillRect/>
                      </a:stretch>
                    </a:blipFill>
                  </p:spPr>
                  <p:txBody>
                    <a:bodyPr/>
                    <a:lstStyle/>
                    <a:p>
                      <a:r>
                        <a:rPr lang="en-AU">
                          <a:noFill/>
                        </a:rPr>
                        <a:t> </a:t>
                      </a:r>
                    </a:p>
                  </p:txBody>
                </p:sp>
              </mc:Fallback>
            </mc:AlternateContent>
          </p:grpSp>
        </p:grpSp>
        <p:grpSp>
          <p:nvGrpSpPr>
            <p:cNvPr id="104" name="组合 103">
              <a:extLst>
                <a:ext uri="{FF2B5EF4-FFF2-40B4-BE49-F238E27FC236}">
                  <a16:creationId xmlns:a16="http://schemas.microsoft.com/office/drawing/2014/main" id="{4F27008A-27E7-4BC5-934C-E5587A5F3B44}"/>
                </a:ext>
              </a:extLst>
            </p:cNvPr>
            <p:cNvGrpSpPr/>
            <p:nvPr/>
          </p:nvGrpSpPr>
          <p:grpSpPr>
            <a:xfrm>
              <a:off x="7659873" y="4586381"/>
              <a:ext cx="795216" cy="657499"/>
              <a:chOff x="4749896" y="4574879"/>
              <a:chExt cx="795216" cy="657499"/>
            </a:xfrm>
          </p:grpSpPr>
          <p:sp>
            <p:nvSpPr>
              <p:cNvPr id="105" name="矩形 104">
                <a:extLst>
                  <a:ext uri="{FF2B5EF4-FFF2-40B4-BE49-F238E27FC236}">
                    <a16:creationId xmlns:a16="http://schemas.microsoft.com/office/drawing/2014/main" id="{39C1FD8F-5C22-43B9-A3CB-64DFDAE2A0BB}"/>
                  </a:ext>
                </a:extLst>
              </p:cNvPr>
              <p:cNvSpPr/>
              <p:nvPr/>
            </p:nvSpPr>
            <p:spPr>
              <a:xfrm>
                <a:off x="5033914" y="4629097"/>
                <a:ext cx="511198" cy="377074"/>
              </a:xfrm>
              <a:prstGeom prst="rect">
                <a:avLst/>
              </a:prstGeom>
            </p:spPr>
            <p:txBody>
              <a:bodyPr wrap="none">
                <a:spAutoFit/>
              </a:bodyPr>
              <a:lstStyle/>
              <a:p>
                <a:r>
                  <a:rPr lang="en-US" altLang="zh-CN" sz="2667" i="1" dirty="0"/>
                  <a:t> = 0</a:t>
                </a:r>
                <a:endParaRPr lang="zh-CN" altLang="en-US" sz="2667" dirty="0"/>
              </a:p>
            </p:txBody>
          </p:sp>
          <p:grpSp>
            <p:nvGrpSpPr>
              <p:cNvPr id="106" name="组合 105">
                <a:extLst>
                  <a:ext uri="{FF2B5EF4-FFF2-40B4-BE49-F238E27FC236}">
                    <a16:creationId xmlns:a16="http://schemas.microsoft.com/office/drawing/2014/main" id="{3AA73DB0-9FAF-42D9-8FED-975A47D63CC7}"/>
                  </a:ext>
                </a:extLst>
              </p:cNvPr>
              <p:cNvGrpSpPr/>
              <p:nvPr/>
            </p:nvGrpSpPr>
            <p:grpSpPr>
              <a:xfrm>
                <a:off x="4749896" y="4574879"/>
                <a:ext cx="470254" cy="657499"/>
                <a:chOff x="6377412" y="4459861"/>
                <a:chExt cx="470254" cy="657499"/>
              </a:xfrm>
            </p:grpSpPr>
            <mc:AlternateContent xmlns:mc="http://schemas.openxmlformats.org/markup-compatibility/2006" xmlns:a14="http://schemas.microsoft.com/office/drawing/2010/main">
              <mc:Choice Requires="a14">
                <p:sp>
                  <p:nvSpPr>
                    <p:cNvPr id="107" name="矩形 106">
                      <a:extLst>
                        <a:ext uri="{FF2B5EF4-FFF2-40B4-BE49-F238E27FC236}">
                          <a16:creationId xmlns:a16="http://schemas.microsoft.com/office/drawing/2014/main" id="{8E2BF6DF-D3AE-4EA3-9DCD-B00B20AA6869}"/>
                        </a:ext>
                      </a:extLst>
                    </p:cNvPr>
                    <p:cNvSpPr/>
                    <p:nvPr/>
                  </p:nvSpPr>
                  <p:spPr>
                    <a:xfrm rot="5400000">
                      <a:off x="6419861" y="4417412"/>
                      <a:ext cx="353683" cy="438581"/>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3200" b="1">
                                <a:latin typeface="Cambria Math" panose="02040503050406030204" pitchFamily="18" charset="0"/>
                                <a:cs typeface="Times" panose="02020603050405020304" pitchFamily="18" charset="0"/>
                              </a:rPr>
                              <m:t>⋈</m:t>
                            </m:r>
                          </m:oMath>
                        </m:oMathPara>
                      </a14:m>
                      <a:endParaRPr lang="zh-CN" altLang="en-US" sz="3200" dirty="0"/>
                    </a:p>
                  </p:txBody>
                </p:sp>
              </mc:Choice>
              <mc:Fallback xmlns="">
                <p:sp>
                  <p:nvSpPr>
                    <p:cNvPr id="107" name="矩形 106">
                      <a:extLst>
                        <a:ext uri="{FF2B5EF4-FFF2-40B4-BE49-F238E27FC236}">
                          <a16:creationId xmlns:a16="http://schemas.microsoft.com/office/drawing/2014/main" id="{8E2BF6DF-D3AE-4EA3-9DCD-B00B20AA6869}"/>
                        </a:ext>
                      </a:extLst>
                    </p:cNvPr>
                    <p:cNvSpPr>
                      <a:spLocks noRot="1" noChangeAspect="1" noMove="1" noResize="1" noEditPoints="1" noAdjustHandles="1" noChangeArrowheads="1" noChangeShapeType="1" noTextEdit="1"/>
                    </p:cNvSpPr>
                    <p:nvPr/>
                  </p:nvSpPr>
                  <p:spPr>
                    <a:xfrm rot="5400000">
                      <a:off x="6419861" y="4417412"/>
                      <a:ext cx="353683" cy="438581"/>
                    </a:xfrm>
                    <a:prstGeom prst="rect">
                      <a:avLst/>
                    </a:prstGeom>
                    <a:blipFill>
                      <a:blip r:embed="rId19"/>
                      <a:stretch>
                        <a:fillRect/>
                      </a:stretch>
                    </a:blipFill>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108" name="矩形 107">
                      <a:extLst>
                        <a:ext uri="{FF2B5EF4-FFF2-40B4-BE49-F238E27FC236}">
                          <a16:creationId xmlns:a16="http://schemas.microsoft.com/office/drawing/2014/main" id="{585DFEB0-E31F-4DC3-BEA8-05490769EC17}"/>
                        </a:ext>
                      </a:extLst>
                    </p:cNvPr>
                    <p:cNvSpPr/>
                    <p:nvPr/>
                  </p:nvSpPr>
                  <p:spPr>
                    <a:xfrm>
                      <a:off x="6504317" y="4531334"/>
                      <a:ext cx="343349" cy="58602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m:rPr>
                                <m:nor/>
                              </m:rPr>
                              <a:rPr lang="en-US" altLang="zh-CN" sz="2400" i="1" dirty="0">
                                <a:solidFill>
                                  <a:schemeClr val="tx1"/>
                                </a:solidFill>
                                <a:latin typeface="Times New Roman" panose="02020603050405020304" pitchFamily="18" charset="0"/>
                                <a:cs typeface="Times New Roman" panose="02020603050405020304" pitchFamily="18" charset="0"/>
                              </a:rPr>
                              <m:t> </m:t>
                            </m:r>
                            <m:r>
                              <m:rPr>
                                <m:nor/>
                              </m:rPr>
                              <a:rPr lang="en-US" altLang="zh-CN" sz="2400" i="1" dirty="0">
                                <a:solidFill>
                                  <a:schemeClr val="tx1"/>
                                </a:solidFill>
                                <a:latin typeface="Times New Roman" panose="02020603050405020304" pitchFamily="18" charset="0"/>
                                <a:cs typeface="Times New Roman" panose="02020603050405020304" pitchFamily="18" charset="0"/>
                              </a:rPr>
                              <m:t>v</m:t>
                            </m:r>
                            <m:r>
                              <m:rPr>
                                <m:nor/>
                              </m:rPr>
                              <a:rPr lang="en-US" altLang="zh-CN" sz="1333" i="1" dirty="0">
                                <a:solidFill>
                                  <a:schemeClr val="tx1"/>
                                </a:solidFill>
                                <a:latin typeface="Times New Roman" panose="02020603050405020304" pitchFamily="18" charset="0"/>
                                <a:cs typeface="Times New Roman" panose="02020603050405020304" pitchFamily="18" charset="0"/>
                              </a:rPr>
                              <m:t>3</m:t>
                            </m:r>
                          </m:oMath>
                        </m:oMathPara>
                      </a14:m>
                      <a:endParaRPr lang="zh-CN" altLang="en-US" sz="2400" i="1" dirty="0">
                        <a:solidFill>
                          <a:schemeClr val="tx1"/>
                        </a:solidFill>
                        <a:latin typeface="Times New Roman" panose="02020603050405020304" pitchFamily="18" charset="0"/>
                        <a:cs typeface="Times New Roman" panose="02020603050405020304" pitchFamily="18" charset="0"/>
                      </a:endParaRPr>
                    </a:p>
                    <a:p>
                      <a:endParaRPr lang="zh-CN" altLang="en-US" sz="2133" dirty="0"/>
                    </a:p>
                  </p:txBody>
                </p:sp>
              </mc:Choice>
              <mc:Fallback xmlns="">
                <p:sp>
                  <p:nvSpPr>
                    <p:cNvPr id="108" name="矩形 107">
                      <a:extLst>
                        <a:ext uri="{FF2B5EF4-FFF2-40B4-BE49-F238E27FC236}">
                          <a16:creationId xmlns:a16="http://schemas.microsoft.com/office/drawing/2014/main" id="{585DFEB0-E31F-4DC3-BEA8-05490769EC17}"/>
                        </a:ext>
                      </a:extLst>
                    </p:cNvPr>
                    <p:cNvSpPr>
                      <a:spLocks noRot="1" noChangeAspect="1" noMove="1" noResize="1" noEditPoints="1" noAdjustHandles="1" noChangeArrowheads="1" noChangeShapeType="1" noTextEdit="1"/>
                    </p:cNvSpPr>
                    <p:nvPr/>
                  </p:nvSpPr>
                  <p:spPr>
                    <a:xfrm>
                      <a:off x="6504317" y="4531334"/>
                      <a:ext cx="343349" cy="586026"/>
                    </a:xfrm>
                    <a:prstGeom prst="rect">
                      <a:avLst/>
                    </a:prstGeom>
                    <a:blipFill>
                      <a:blip r:embed="rId20"/>
                      <a:stretch>
                        <a:fillRect/>
                      </a:stretch>
                    </a:blipFill>
                  </p:spPr>
                  <p:txBody>
                    <a:bodyPr/>
                    <a:lstStyle/>
                    <a:p>
                      <a:r>
                        <a:rPr lang="en-AU">
                          <a:noFill/>
                        </a:rPr>
                        <a:t> </a:t>
                      </a:r>
                    </a:p>
                  </p:txBody>
                </p:sp>
              </mc:Fallback>
            </mc:AlternateContent>
          </p:grpSp>
        </p:grpSp>
      </p:grpSp>
      <mc:AlternateContent xmlns:mc="http://schemas.openxmlformats.org/markup-compatibility/2006" xmlns:a14="http://schemas.microsoft.com/office/drawing/2010/main">
        <mc:Choice Requires="a14">
          <p:sp>
            <p:nvSpPr>
              <p:cNvPr id="90" name="矩形 89">
                <a:extLst>
                  <a:ext uri="{FF2B5EF4-FFF2-40B4-BE49-F238E27FC236}">
                    <a16:creationId xmlns:a16="http://schemas.microsoft.com/office/drawing/2014/main" id="{79E3B799-A80E-416B-8DE6-9FA8942432A2}"/>
                  </a:ext>
                </a:extLst>
              </p:cNvPr>
              <p:cNvSpPr/>
              <p:nvPr/>
            </p:nvSpPr>
            <p:spPr>
              <a:xfrm>
                <a:off x="-347489" y="5278370"/>
                <a:ext cx="7557025" cy="928331"/>
              </a:xfrm>
              <a:prstGeom prst="rect">
                <a:avLst/>
              </a:prstGeom>
            </p:spPr>
            <p:txBody>
              <a:bodyPr wrap="square">
                <a:spAutoFit/>
              </a:bodyPr>
              <a:lstStyle/>
              <a:p>
                <a:pPr marL="340791">
                  <a:buClr>
                    <a:srgbClr val="000000"/>
                  </a:buClr>
                  <a:buSzPct val="120000"/>
                </a:pPr>
                <a:r>
                  <a:rPr lang="en-US" altLang="zh-CN" sz="2400" dirty="0">
                    <a:latin typeface="+mj-lt"/>
                  </a:rPr>
                  <a:t>Time Complexity </a:t>
                </a:r>
              </a:p>
              <a:p>
                <a:pPr marL="340791">
                  <a:buClr>
                    <a:srgbClr val="000000"/>
                  </a:buClr>
                  <a:buSzPct val="120000"/>
                </a:pPr>
                <a:r>
                  <a:rPr lang="en-US" altLang="zh-CN" sz="2400" dirty="0">
                    <a:latin typeface="+mj-lt"/>
                  </a:rPr>
                  <a:t>   O(</a:t>
                </a:r>
                <a14:m>
                  <m:oMath xmlns:m="http://schemas.openxmlformats.org/officeDocument/2006/math">
                    <m:r>
                      <m:rPr>
                        <m:nor/>
                      </m:rPr>
                      <a:rPr lang="nl-NL" altLang="zh-CN" sz="2400" i="1" dirty="0">
                        <a:latin typeface="+mj-lt"/>
                      </a:rPr>
                      <m:t>min</m:t>
                    </m:r>
                    <m:r>
                      <m:rPr>
                        <m:nor/>
                      </m:rPr>
                      <a:rPr lang="nl-NL" altLang="zh-CN" sz="2400" i="1" dirty="0">
                        <a:latin typeface="+mj-lt"/>
                      </a:rPr>
                      <m:t>{</m:t>
                    </m:r>
                    <m:nary>
                      <m:naryPr>
                        <m:chr m:val="∑"/>
                        <m:supHide m:val="on"/>
                        <m:ctrlPr>
                          <a:rPr lang="en-US" altLang="zh-CN" sz="2400" i="1">
                            <a:latin typeface="Cambria Math" panose="02040503050406030204" pitchFamily="18" charset="0"/>
                          </a:rPr>
                        </m:ctrlPr>
                      </m:naryPr>
                      <m:sub>
                        <m:r>
                          <m:rPr>
                            <m:nor/>
                          </m:rPr>
                          <a:rPr lang="nl-NL" altLang="zh-CN" sz="2400" i="1" dirty="0">
                            <a:latin typeface="+mj-lt"/>
                          </a:rPr>
                          <m:t>u</m:t>
                        </m:r>
                        <m:r>
                          <m:rPr>
                            <m:nor/>
                          </m:rPr>
                          <a:rPr lang="nl-NL" altLang="zh-CN" sz="2400" dirty="0">
                            <a:latin typeface="+mj-lt"/>
                          </a:rPr>
                          <m:t>∈</m:t>
                        </m:r>
                        <m:r>
                          <m:rPr>
                            <m:nor/>
                          </m:rPr>
                          <a:rPr lang="en-US" altLang="zh-CN" sz="2400" i="1" dirty="0">
                            <a:latin typeface="+mj-lt"/>
                          </a:rPr>
                          <m:t>U</m:t>
                        </m:r>
                        <m:r>
                          <m:rPr>
                            <m:nor/>
                          </m:rPr>
                          <a:rPr lang="nl-NL" altLang="zh-CN" sz="2400" dirty="0">
                            <a:latin typeface="+mj-lt"/>
                          </a:rPr>
                          <m:t>(</m:t>
                        </m:r>
                        <m:r>
                          <m:rPr>
                            <m:nor/>
                          </m:rPr>
                          <a:rPr lang="nl-NL" altLang="zh-CN" sz="2400" i="1" dirty="0">
                            <a:latin typeface="+mj-lt"/>
                          </a:rPr>
                          <m:t>G</m:t>
                        </m:r>
                        <m:r>
                          <m:rPr>
                            <m:nor/>
                          </m:rPr>
                          <a:rPr lang="nl-NL" altLang="zh-CN" sz="2400" dirty="0">
                            <a:latin typeface="+mj-lt"/>
                          </a:rPr>
                          <m:t>)</m:t>
                        </m:r>
                      </m:sub>
                      <m:sup/>
                      <m:e>
                        <m:r>
                          <m:rPr>
                            <m:nor/>
                          </m:rPr>
                          <a:rPr lang="nl-NL" altLang="zh-CN" sz="2400" i="1" dirty="0">
                            <a:latin typeface="+mj-lt"/>
                          </a:rPr>
                          <m:t>degG</m:t>
                        </m:r>
                        <m:r>
                          <m:rPr>
                            <m:nor/>
                          </m:rPr>
                          <a:rPr lang="nl-NL" altLang="zh-CN" sz="2400" dirty="0">
                            <a:latin typeface="+mj-lt"/>
                          </a:rPr>
                          <m:t>(</m:t>
                        </m:r>
                        <m:r>
                          <m:rPr>
                            <m:nor/>
                          </m:rPr>
                          <a:rPr lang="nl-NL" altLang="zh-CN" sz="2400" i="1" dirty="0">
                            <a:latin typeface="+mj-lt"/>
                          </a:rPr>
                          <m:t>u</m:t>
                        </m:r>
                        <m:r>
                          <m:rPr>
                            <m:nor/>
                          </m:rPr>
                          <a:rPr lang="nl-NL" altLang="zh-CN" sz="2400" dirty="0">
                            <a:latin typeface="+mj-lt"/>
                          </a:rPr>
                          <m:t>)</m:t>
                        </m:r>
                        <m:r>
                          <m:rPr>
                            <m:nor/>
                          </m:rPr>
                          <a:rPr lang="en-US" altLang="zh-CN" sz="2400" baseline="30000" dirty="0">
                            <a:latin typeface="+mj-lt"/>
                          </a:rPr>
                          <m:t>2</m:t>
                        </m:r>
                        <m:r>
                          <m:rPr>
                            <m:nor/>
                          </m:rPr>
                          <a:rPr lang="en-US" altLang="zh-CN" sz="2400" dirty="0">
                            <a:latin typeface="+mj-lt"/>
                          </a:rPr>
                          <m:t>,</m:t>
                        </m:r>
                        <m:nary>
                          <m:naryPr>
                            <m:chr m:val="∑"/>
                            <m:supHide m:val="on"/>
                            <m:ctrlPr>
                              <a:rPr lang="en-US" altLang="zh-CN" sz="2400" i="1">
                                <a:latin typeface="Cambria Math" panose="02040503050406030204" pitchFamily="18" charset="0"/>
                              </a:rPr>
                            </m:ctrlPr>
                          </m:naryPr>
                          <m:sub>
                            <m:r>
                              <m:rPr>
                                <m:nor/>
                              </m:rPr>
                              <a:rPr lang="en-US" altLang="zh-CN" sz="2400" i="1">
                                <a:latin typeface="+mj-lt"/>
                              </a:rPr>
                              <m:t>v</m:t>
                            </m:r>
                            <m:r>
                              <m:rPr>
                                <m:nor/>
                              </m:rPr>
                              <a:rPr lang="nl-NL" altLang="zh-CN" sz="2400" dirty="0">
                                <a:latin typeface="+mj-lt"/>
                              </a:rPr>
                              <m:t>∈</m:t>
                            </m:r>
                            <m:r>
                              <m:rPr>
                                <m:nor/>
                              </m:rPr>
                              <a:rPr lang="en-US" altLang="zh-CN" sz="2400" i="1" dirty="0">
                                <a:latin typeface="+mj-lt"/>
                              </a:rPr>
                              <m:t>L</m:t>
                            </m:r>
                            <m:r>
                              <m:rPr>
                                <m:nor/>
                              </m:rPr>
                              <a:rPr lang="nl-NL" altLang="zh-CN" sz="2400" dirty="0">
                                <a:latin typeface="+mj-lt"/>
                              </a:rPr>
                              <m:t>(</m:t>
                            </m:r>
                            <m:r>
                              <m:rPr>
                                <m:nor/>
                              </m:rPr>
                              <a:rPr lang="nl-NL" altLang="zh-CN" sz="2400" i="1" dirty="0">
                                <a:latin typeface="+mj-lt"/>
                              </a:rPr>
                              <m:t>G</m:t>
                            </m:r>
                            <m:r>
                              <m:rPr>
                                <m:nor/>
                              </m:rPr>
                              <a:rPr lang="nl-NL" altLang="zh-CN" sz="2400" dirty="0">
                                <a:latin typeface="+mj-lt"/>
                              </a:rPr>
                              <m:t>)</m:t>
                            </m:r>
                          </m:sub>
                          <m:sup/>
                          <m:e>
                            <m:r>
                              <m:rPr>
                                <m:nor/>
                              </m:rPr>
                              <a:rPr lang="nl-NL" altLang="zh-CN" sz="2400" i="1" dirty="0">
                                <a:latin typeface="+mj-lt"/>
                              </a:rPr>
                              <m:t>degG</m:t>
                            </m:r>
                            <m:r>
                              <m:rPr>
                                <m:nor/>
                              </m:rPr>
                              <a:rPr lang="nl-NL" altLang="zh-CN" sz="2400" dirty="0">
                                <a:latin typeface="+mj-lt"/>
                              </a:rPr>
                              <m:t>(</m:t>
                            </m:r>
                            <m:r>
                              <m:rPr>
                                <m:nor/>
                              </m:rPr>
                              <a:rPr lang="en-US" altLang="zh-CN" sz="2400" i="1" dirty="0">
                                <a:latin typeface="+mj-lt"/>
                              </a:rPr>
                              <m:t>v</m:t>
                            </m:r>
                            <m:r>
                              <m:rPr>
                                <m:nor/>
                              </m:rPr>
                              <a:rPr lang="nl-NL" altLang="zh-CN" sz="2400" dirty="0">
                                <a:latin typeface="+mj-lt"/>
                              </a:rPr>
                              <m:t>)</m:t>
                            </m:r>
                            <m:r>
                              <m:rPr>
                                <m:nor/>
                              </m:rPr>
                              <a:rPr lang="en-US" altLang="zh-CN" sz="2400" baseline="30000" dirty="0">
                                <a:latin typeface="+mj-lt"/>
                              </a:rPr>
                              <m:t>2</m:t>
                            </m:r>
                            <m:r>
                              <m:rPr>
                                <m:nor/>
                              </m:rPr>
                              <a:rPr lang="nl-NL" altLang="zh-CN" sz="2400" i="1" dirty="0">
                                <a:latin typeface="+mj-lt"/>
                              </a:rPr>
                              <m:t>}</m:t>
                            </m:r>
                          </m:e>
                        </m:nary>
                      </m:e>
                    </m:nary>
                  </m:oMath>
                </a14:m>
                <a:r>
                  <a:rPr lang="en-US" altLang="zh-CN" sz="2400" dirty="0">
                    <a:latin typeface="+mj-lt"/>
                  </a:rPr>
                  <a:t>)</a:t>
                </a:r>
                <a:endParaRPr lang="en" altLang="zh-CN" sz="2400" dirty="0">
                  <a:latin typeface="+mj-lt"/>
                </a:endParaRPr>
              </a:p>
            </p:txBody>
          </p:sp>
        </mc:Choice>
        <mc:Fallback xmlns="">
          <p:sp>
            <p:nvSpPr>
              <p:cNvPr id="90" name="矩形 89">
                <a:extLst>
                  <a:ext uri="{FF2B5EF4-FFF2-40B4-BE49-F238E27FC236}">
                    <a16:creationId xmlns:a16="http://schemas.microsoft.com/office/drawing/2014/main" id="{79E3B799-A80E-416B-8DE6-9FA8942432A2}"/>
                  </a:ext>
                </a:extLst>
              </p:cNvPr>
              <p:cNvSpPr>
                <a:spLocks noRot="1" noChangeAspect="1" noMove="1" noResize="1" noEditPoints="1" noAdjustHandles="1" noChangeArrowheads="1" noChangeShapeType="1" noTextEdit="1"/>
              </p:cNvSpPr>
              <p:nvPr/>
            </p:nvSpPr>
            <p:spPr>
              <a:xfrm>
                <a:off x="-347489" y="5278370"/>
                <a:ext cx="7557025" cy="928331"/>
              </a:xfrm>
              <a:prstGeom prst="rect">
                <a:avLst/>
              </a:prstGeom>
              <a:blipFill>
                <a:blip r:embed="rId21"/>
                <a:stretch>
                  <a:fillRect t="-25000" b="-87500"/>
                </a:stretch>
              </a:blipFill>
            </p:spPr>
            <p:txBody>
              <a:bodyPr/>
              <a:lstStyle/>
              <a:p>
                <a:r>
                  <a:rPr lang="en-AU">
                    <a:noFill/>
                  </a:rPr>
                  <a:t> </a:t>
                </a:r>
              </a:p>
            </p:txBody>
          </p:sp>
        </mc:Fallback>
      </mc:AlternateContent>
    </p:spTree>
    <p:extLst>
      <p:ext uri="{BB962C8B-B14F-4D97-AF65-F5344CB8AC3E}">
        <p14:creationId xmlns:p14="http://schemas.microsoft.com/office/powerpoint/2010/main" val="100501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90"/>
                                        </p:tgtEl>
                                        <p:attrNameLst>
                                          <p:attrName>style.visibility</p:attrName>
                                        </p:attrNameLst>
                                      </p:cBhvr>
                                      <p:to>
                                        <p:strVal val="visible"/>
                                      </p:to>
                                    </p:set>
                                    <p:animEffect transition="in" filter="fade">
                                      <p:cBhvr>
                                        <p:cTn id="19" dur="500"/>
                                        <p:tgtEl>
                                          <p:spTgt spid="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 grpId="0"/>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Shape 60"/>
          <p:cNvSpPr txBox="1">
            <a:spLocks noGrp="1"/>
          </p:cNvSpPr>
          <p:nvPr>
            <p:ph type="title"/>
          </p:nvPr>
        </p:nvSpPr>
        <p:spPr>
          <a:xfrm>
            <a:off x="415601" y="267634"/>
            <a:ext cx="11360799" cy="763599"/>
          </a:xfrm>
          <a:prstGeom prst="rect">
            <a:avLst/>
          </a:prstGeom>
        </p:spPr>
        <p:txBody>
          <a:bodyPr spcFirstLastPara="1" vert="horz" wrap="square" lIns="121900" tIns="121900" rIns="121900" bIns="121900" rtlCol="0" anchor="t" anchorCtr="0">
            <a:noAutofit/>
          </a:bodyPr>
          <a:lstStyle/>
          <a:p>
            <a:pPr lvl="0"/>
            <a:r>
              <a:rPr lang="en-US" altLang="zh-CN" dirty="0">
                <a:solidFill>
                  <a:srgbClr val="000000"/>
                </a:solidFill>
              </a:rPr>
              <a:t>State-of-the-art</a:t>
            </a:r>
            <a:endParaRPr lang="en" sz="3200" dirty="0"/>
          </a:p>
        </p:txBody>
      </p:sp>
      <p:pic>
        <p:nvPicPr>
          <p:cNvPr id="63" name="Shape 63"/>
          <p:cNvPicPr preferRelativeResize="0"/>
          <p:nvPr/>
        </p:nvPicPr>
        <p:blipFill>
          <a:blip r:embed="rId3">
            <a:alphaModFix/>
          </a:blip>
          <a:stretch>
            <a:fillRect/>
          </a:stretch>
        </p:blipFill>
        <p:spPr>
          <a:xfrm>
            <a:off x="0" y="988416"/>
            <a:ext cx="12192000" cy="85632"/>
          </a:xfrm>
          <a:prstGeom prst="rect">
            <a:avLst/>
          </a:prstGeom>
          <a:noFill/>
          <a:ln>
            <a:noFill/>
          </a:ln>
        </p:spPr>
      </p:pic>
      <p:sp>
        <p:nvSpPr>
          <p:cNvPr id="2" name="灯片编号占位符 1">
            <a:extLst>
              <a:ext uri="{FF2B5EF4-FFF2-40B4-BE49-F238E27FC236}">
                <a16:creationId xmlns:a16="http://schemas.microsoft.com/office/drawing/2014/main" id="{23649304-612B-4044-93C3-362513A40634}"/>
              </a:ext>
            </a:extLst>
          </p:cNvPr>
          <p:cNvSpPr>
            <a:spLocks noGrp="1"/>
          </p:cNvSpPr>
          <p:nvPr>
            <p:ph type="sldNum" idx="12"/>
          </p:nvPr>
        </p:nvSpPr>
        <p:spPr/>
        <p:txBody>
          <a:bodyPr/>
          <a:lstStyle/>
          <a:p>
            <a:fld id="{00000000-1234-1234-1234-123412341234}" type="slidenum">
              <a:rPr lang="en" smtClean="0"/>
              <a:pPr/>
              <a:t>133</a:t>
            </a:fld>
            <a:endParaRPr lang="en"/>
          </a:p>
        </p:txBody>
      </p:sp>
      <p:cxnSp>
        <p:nvCxnSpPr>
          <p:cNvPr id="48" name="直接连接符 47">
            <a:extLst>
              <a:ext uri="{FF2B5EF4-FFF2-40B4-BE49-F238E27FC236}">
                <a16:creationId xmlns:a16="http://schemas.microsoft.com/office/drawing/2014/main" id="{84903A70-BD8D-4F0D-98AD-7CF5A78F620B}"/>
              </a:ext>
            </a:extLst>
          </p:cNvPr>
          <p:cNvCxnSpPr>
            <a:cxnSpLocks/>
            <a:stCxn id="97" idx="0"/>
            <a:endCxn id="74" idx="4"/>
          </p:cNvCxnSpPr>
          <p:nvPr/>
        </p:nvCxnSpPr>
        <p:spPr>
          <a:xfrm flipV="1">
            <a:off x="10589362" y="2352112"/>
            <a:ext cx="283853" cy="1612816"/>
          </a:xfrm>
          <a:prstGeom prst="line">
            <a:avLst/>
          </a:prstGeom>
          <a:ln w="11176">
            <a:solidFill>
              <a:srgbClr val="3D3D3D"/>
            </a:solidFill>
          </a:ln>
        </p:spPr>
        <p:style>
          <a:lnRef idx="1">
            <a:schemeClr val="dk1"/>
          </a:lnRef>
          <a:fillRef idx="0">
            <a:schemeClr val="dk1"/>
          </a:fillRef>
          <a:effectRef idx="0">
            <a:schemeClr val="dk1"/>
          </a:effectRef>
          <a:fontRef idx="minor">
            <a:schemeClr val="tx1"/>
          </a:fontRef>
        </p:style>
      </p:cxnSp>
      <p:cxnSp>
        <p:nvCxnSpPr>
          <p:cNvPr id="51" name="直接连接符 50">
            <a:extLst>
              <a:ext uri="{FF2B5EF4-FFF2-40B4-BE49-F238E27FC236}">
                <a16:creationId xmlns:a16="http://schemas.microsoft.com/office/drawing/2014/main" id="{0D3261EC-2B09-4680-A9BF-B5B52F572316}"/>
              </a:ext>
            </a:extLst>
          </p:cNvPr>
          <p:cNvCxnSpPr>
            <a:cxnSpLocks/>
            <a:stCxn id="94" idx="0"/>
            <a:endCxn id="96" idx="4"/>
          </p:cNvCxnSpPr>
          <p:nvPr/>
        </p:nvCxnSpPr>
        <p:spPr>
          <a:xfrm flipV="1">
            <a:off x="7219762" y="2353614"/>
            <a:ext cx="331853" cy="1622681"/>
          </a:xfrm>
          <a:prstGeom prst="line">
            <a:avLst/>
          </a:prstGeom>
          <a:ln w="11176">
            <a:solidFill>
              <a:srgbClr val="3D3D3D"/>
            </a:solidFill>
          </a:ln>
        </p:spPr>
        <p:style>
          <a:lnRef idx="1">
            <a:schemeClr val="dk1"/>
          </a:lnRef>
          <a:fillRef idx="0">
            <a:schemeClr val="dk1"/>
          </a:fillRef>
          <a:effectRef idx="0">
            <a:schemeClr val="dk1"/>
          </a:effectRef>
          <a:fontRef idx="minor">
            <a:schemeClr val="tx1"/>
          </a:fontRef>
        </p:style>
      </p:cxnSp>
      <p:cxnSp>
        <p:nvCxnSpPr>
          <p:cNvPr id="61" name="直接连接符 60">
            <a:extLst>
              <a:ext uri="{FF2B5EF4-FFF2-40B4-BE49-F238E27FC236}">
                <a16:creationId xmlns:a16="http://schemas.microsoft.com/office/drawing/2014/main" id="{92020535-98C8-4144-817C-7CE0D3D4D4BB}"/>
              </a:ext>
            </a:extLst>
          </p:cNvPr>
          <p:cNvCxnSpPr>
            <a:cxnSpLocks/>
            <a:stCxn id="93" idx="0"/>
            <a:endCxn id="96" idx="4"/>
          </p:cNvCxnSpPr>
          <p:nvPr/>
        </p:nvCxnSpPr>
        <p:spPr>
          <a:xfrm flipH="1" flipV="1">
            <a:off x="7551615" y="2353614"/>
            <a:ext cx="292147" cy="1622181"/>
          </a:xfrm>
          <a:prstGeom prst="line">
            <a:avLst/>
          </a:prstGeom>
          <a:ln w="11176">
            <a:solidFill>
              <a:srgbClr val="3D3D3D"/>
            </a:solidFill>
          </a:ln>
        </p:spPr>
        <p:style>
          <a:lnRef idx="1">
            <a:schemeClr val="dk1"/>
          </a:lnRef>
          <a:fillRef idx="0">
            <a:schemeClr val="dk1"/>
          </a:fillRef>
          <a:effectRef idx="0">
            <a:schemeClr val="dk1"/>
          </a:effectRef>
          <a:fontRef idx="minor">
            <a:schemeClr val="tx1"/>
          </a:fontRef>
        </p:style>
      </p:cxnSp>
      <p:cxnSp>
        <p:nvCxnSpPr>
          <p:cNvPr id="64" name="直接连接符 63">
            <a:extLst>
              <a:ext uri="{FF2B5EF4-FFF2-40B4-BE49-F238E27FC236}">
                <a16:creationId xmlns:a16="http://schemas.microsoft.com/office/drawing/2014/main" id="{A5193B6D-5372-4490-A4E7-BF471AB86F1D}"/>
              </a:ext>
            </a:extLst>
          </p:cNvPr>
          <p:cNvCxnSpPr>
            <a:cxnSpLocks/>
            <a:stCxn id="92" idx="0"/>
            <a:endCxn id="96" idx="4"/>
          </p:cNvCxnSpPr>
          <p:nvPr/>
        </p:nvCxnSpPr>
        <p:spPr>
          <a:xfrm flipH="1" flipV="1">
            <a:off x="7551615" y="2353614"/>
            <a:ext cx="1789563" cy="1622181"/>
          </a:xfrm>
          <a:prstGeom prst="line">
            <a:avLst/>
          </a:prstGeom>
          <a:ln w="11176">
            <a:solidFill>
              <a:srgbClr val="3D3D3D"/>
            </a:solidFill>
          </a:ln>
        </p:spPr>
        <p:style>
          <a:lnRef idx="1">
            <a:schemeClr val="dk1"/>
          </a:lnRef>
          <a:fillRef idx="0">
            <a:schemeClr val="dk1"/>
          </a:fillRef>
          <a:effectRef idx="0">
            <a:schemeClr val="dk1"/>
          </a:effectRef>
          <a:fontRef idx="minor">
            <a:schemeClr val="tx1"/>
          </a:fontRef>
        </p:style>
      </p:cxnSp>
      <p:cxnSp>
        <p:nvCxnSpPr>
          <p:cNvPr id="65" name="直接连接符 64">
            <a:extLst>
              <a:ext uri="{FF2B5EF4-FFF2-40B4-BE49-F238E27FC236}">
                <a16:creationId xmlns:a16="http://schemas.microsoft.com/office/drawing/2014/main" id="{2273676C-AD50-41D9-8403-D78421132400}"/>
              </a:ext>
            </a:extLst>
          </p:cNvPr>
          <p:cNvCxnSpPr>
            <a:cxnSpLocks/>
            <a:stCxn id="91" idx="0"/>
            <a:endCxn id="96" idx="4"/>
          </p:cNvCxnSpPr>
          <p:nvPr/>
        </p:nvCxnSpPr>
        <p:spPr>
          <a:xfrm flipH="1" flipV="1">
            <a:off x="7551615" y="2353614"/>
            <a:ext cx="2413747" cy="1622388"/>
          </a:xfrm>
          <a:prstGeom prst="line">
            <a:avLst/>
          </a:prstGeom>
          <a:ln w="11176">
            <a:solidFill>
              <a:srgbClr val="3D3D3D"/>
            </a:solidFill>
          </a:ln>
        </p:spPr>
        <p:style>
          <a:lnRef idx="1">
            <a:schemeClr val="dk1"/>
          </a:lnRef>
          <a:fillRef idx="0">
            <a:schemeClr val="dk1"/>
          </a:fillRef>
          <a:effectRef idx="0">
            <a:schemeClr val="dk1"/>
          </a:effectRef>
          <a:fontRef idx="minor">
            <a:schemeClr val="tx1"/>
          </a:fontRef>
        </p:style>
      </p:cxnSp>
      <p:cxnSp>
        <p:nvCxnSpPr>
          <p:cNvPr id="73" name="直接连接符 72">
            <a:extLst>
              <a:ext uri="{FF2B5EF4-FFF2-40B4-BE49-F238E27FC236}">
                <a16:creationId xmlns:a16="http://schemas.microsoft.com/office/drawing/2014/main" id="{3F6AB78C-CA54-4ED8-830D-441AAD34EBCB}"/>
              </a:ext>
            </a:extLst>
          </p:cNvPr>
          <p:cNvCxnSpPr>
            <a:cxnSpLocks/>
            <a:stCxn id="97" idx="0"/>
            <a:endCxn id="95" idx="4"/>
          </p:cNvCxnSpPr>
          <p:nvPr/>
        </p:nvCxnSpPr>
        <p:spPr>
          <a:xfrm flipH="1" flipV="1">
            <a:off x="8175615" y="2352112"/>
            <a:ext cx="2413747" cy="1612816"/>
          </a:xfrm>
          <a:prstGeom prst="line">
            <a:avLst/>
          </a:prstGeom>
          <a:ln w="11176">
            <a:solidFill>
              <a:srgbClr val="3D3D3D"/>
            </a:solidFill>
          </a:ln>
        </p:spPr>
        <p:style>
          <a:lnRef idx="1">
            <a:schemeClr val="dk1"/>
          </a:lnRef>
          <a:fillRef idx="0">
            <a:schemeClr val="dk1"/>
          </a:fillRef>
          <a:effectRef idx="0">
            <a:schemeClr val="dk1"/>
          </a:effectRef>
          <a:fontRef idx="minor">
            <a:schemeClr val="tx1"/>
          </a:fontRef>
        </p:style>
      </p:cxnSp>
      <p:sp>
        <p:nvSpPr>
          <p:cNvPr id="74" name="椭圆 73">
            <a:extLst>
              <a:ext uri="{FF2B5EF4-FFF2-40B4-BE49-F238E27FC236}">
                <a16:creationId xmlns:a16="http://schemas.microsoft.com/office/drawing/2014/main" id="{C783571A-529E-4E12-8F11-DB7FC43394AE}"/>
              </a:ext>
            </a:extLst>
          </p:cNvPr>
          <p:cNvSpPr/>
          <p:nvPr/>
        </p:nvSpPr>
        <p:spPr>
          <a:xfrm>
            <a:off x="10707288" y="2020259"/>
            <a:ext cx="331853" cy="331853"/>
          </a:xfrm>
          <a:prstGeom prst="ellipse">
            <a:avLst/>
          </a:prstGeom>
          <a:solidFill>
            <a:schemeClr val="bg1">
              <a:lumMod val="85000"/>
            </a:schemeClr>
          </a:solidFill>
          <a:ln w="12700">
            <a:solidFill>
              <a:srgbClr val="3D3D3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tx1"/>
              </a:solidFill>
            </a:endParaRPr>
          </a:p>
        </p:txBody>
      </p:sp>
      <p:cxnSp>
        <p:nvCxnSpPr>
          <p:cNvPr id="75" name="直接连接符 74">
            <a:extLst>
              <a:ext uri="{FF2B5EF4-FFF2-40B4-BE49-F238E27FC236}">
                <a16:creationId xmlns:a16="http://schemas.microsoft.com/office/drawing/2014/main" id="{297CEDE3-9CB3-4A41-81FA-871FE282AFFB}"/>
              </a:ext>
            </a:extLst>
          </p:cNvPr>
          <p:cNvCxnSpPr>
            <a:cxnSpLocks/>
            <a:stCxn id="97" idx="0"/>
            <a:endCxn id="76" idx="4"/>
          </p:cNvCxnSpPr>
          <p:nvPr/>
        </p:nvCxnSpPr>
        <p:spPr>
          <a:xfrm flipH="1" flipV="1">
            <a:off x="10250417" y="2356885"/>
            <a:ext cx="338944" cy="1608043"/>
          </a:xfrm>
          <a:prstGeom prst="line">
            <a:avLst/>
          </a:prstGeom>
          <a:ln w="11176">
            <a:solidFill>
              <a:srgbClr val="3D3D3D"/>
            </a:solidFill>
          </a:ln>
        </p:spPr>
        <p:style>
          <a:lnRef idx="1">
            <a:schemeClr val="dk1"/>
          </a:lnRef>
          <a:fillRef idx="0">
            <a:schemeClr val="dk1"/>
          </a:fillRef>
          <a:effectRef idx="0">
            <a:schemeClr val="dk1"/>
          </a:effectRef>
          <a:fontRef idx="minor">
            <a:schemeClr val="tx1"/>
          </a:fontRef>
        </p:style>
      </p:cxnSp>
      <p:sp>
        <p:nvSpPr>
          <p:cNvPr id="76" name="椭圆 75">
            <a:extLst>
              <a:ext uri="{FF2B5EF4-FFF2-40B4-BE49-F238E27FC236}">
                <a16:creationId xmlns:a16="http://schemas.microsoft.com/office/drawing/2014/main" id="{67B22125-FC77-4053-861B-49576F55E684}"/>
              </a:ext>
            </a:extLst>
          </p:cNvPr>
          <p:cNvSpPr/>
          <p:nvPr/>
        </p:nvSpPr>
        <p:spPr>
          <a:xfrm>
            <a:off x="10084491" y="2025032"/>
            <a:ext cx="331853" cy="331853"/>
          </a:xfrm>
          <a:prstGeom prst="ellipse">
            <a:avLst/>
          </a:prstGeom>
          <a:solidFill>
            <a:schemeClr val="bg1">
              <a:lumMod val="85000"/>
            </a:schemeClr>
          </a:solidFill>
          <a:ln w="12700">
            <a:solidFill>
              <a:srgbClr val="3D3D3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tx1"/>
              </a:solidFill>
            </a:endParaRPr>
          </a:p>
        </p:txBody>
      </p:sp>
      <p:cxnSp>
        <p:nvCxnSpPr>
          <p:cNvPr id="77" name="直接连接符 76">
            <a:extLst>
              <a:ext uri="{FF2B5EF4-FFF2-40B4-BE49-F238E27FC236}">
                <a16:creationId xmlns:a16="http://schemas.microsoft.com/office/drawing/2014/main" id="{A7E5B135-F542-4E27-AC87-FE09ED2FAEF3}"/>
              </a:ext>
            </a:extLst>
          </p:cNvPr>
          <p:cNvCxnSpPr>
            <a:cxnSpLocks/>
            <a:stCxn id="97" idx="0"/>
            <a:endCxn id="78" idx="4"/>
          </p:cNvCxnSpPr>
          <p:nvPr/>
        </p:nvCxnSpPr>
        <p:spPr>
          <a:xfrm flipH="1" flipV="1">
            <a:off x="8799615" y="2352112"/>
            <a:ext cx="1789747" cy="1612816"/>
          </a:xfrm>
          <a:prstGeom prst="line">
            <a:avLst/>
          </a:prstGeom>
          <a:ln w="11176">
            <a:solidFill>
              <a:srgbClr val="3D3D3D"/>
            </a:solidFill>
          </a:ln>
        </p:spPr>
        <p:style>
          <a:lnRef idx="1">
            <a:schemeClr val="dk1"/>
          </a:lnRef>
          <a:fillRef idx="0">
            <a:schemeClr val="dk1"/>
          </a:fillRef>
          <a:effectRef idx="0">
            <a:schemeClr val="dk1"/>
          </a:effectRef>
          <a:fontRef idx="minor">
            <a:schemeClr val="tx1"/>
          </a:fontRef>
        </p:style>
      </p:cxnSp>
      <p:sp>
        <p:nvSpPr>
          <p:cNvPr id="78" name="椭圆 77">
            <a:extLst>
              <a:ext uri="{FF2B5EF4-FFF2-40B4-BE49-F238E27FC236}">
                <a16:creationId xmlns:a16="http://schemas.microsoft.com/office/drawing/2014/main" id="{336BAEA2-F360-4C65-9A3D-991A82F5C3BC}"/>
              </a:ext>
            </a:extLst>
          </p:cNvPr>
          <p:cNvSpPr/>
          <p:nvPr/>
        </p:nvSpPr>
        <p:spPr>
          <a:xfrm>
            <a:off x="8633688" y="2020259"/>
            <a:ext cx="331853" cy="331853"/>
          </a:xfrm>
          <a:prstGeom prst="ellipse">
            <a:avLst/>
          </a:prstGeom>
          <a:solidFill>
            <a:schemeClr val="bg1">
              <a:lumMod val="85000"/>
            </a:schemeClr>
          </a:solidFill>
          <a:ln w="12700">
            <a:solidFill>
              <a:srgbClr val="3D3D3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tx1"/>
              </a:solidFill>
            </a:endParaRPr>
          </a:p>
        </p:txBody>
      </p:sp>
      <p:cxnSp>
        <p:nvCxnSpPr>
          <p:cNvPr id="79" name="直接连接符 78">
            <a:extLst>
              <a:ext uri="{FF2B5EF4-FFF2-40B4-BE49-F238E27FC236}">
                <a16:creationId xmlns:a16="http://schemas.microsoft.com/office/drawing/2014/main" id="{5CC0883D-06BB-4CBE-A9A9-A0E480E0F846}"/>
              </a:ext>
            </a:extLst>
          </p:cNvPr>
          <p:cNvCxnSpPr>
            <a:cxnSpLocks/>
            <a:endCxn id="96" idx="4"/>
          </p:cNvCxnSpPr>
          <p:nvPr/>
        </p:nvCxnSpPr>
        <p:spPr>
          <a:xfrm flipH="1" flipV="1">
            <a:off x="7551615" y="2353613"/>
            <a:ext cx="990220" cy="1621888"/>
          </a:xfrm>
          <a:prstGeom prst="line">
            <a:avLst/>
          </a:prstGeom>
          <a:ln w="11176">
            <a:solidFill>
              <a:srgbClr val="3D3D3D"/>
            </a:solidFill>
          </a:ln>
        </p:spPr>
        <p:style>
          <a:lnRef idx="1">
            <a:schemeClr val="dk1"/>
          </a:lnRef>
          <a:fillRef idx="0">
            <a:schemeClr val="dk1"/>
          </a:fillRef>
          <a:effectRef idx="0">
            <a:schemeClr val="dk1"/>
          </a:effectRef>
          <a:fontRef idx="minor">
            <a:schemeClr val="tx1"/>
          </a:fontRef>
        </p:style>
      </p:cxnSp>
      <p:cxnSp>
        <p:nvCxnSpPr>
          <p:cNvPr id="80" name="直接连接符 79">
            <a:extLst>
              <a:ext uri="{FF2B5EF4-FFF2-40B4-BE49-F238E27FC236}">
                <a16:creationId xmlns:a16="http://schemas.microsoft.com/office/drawing/2014/main" id="{F6BF1F0B-DD0F-4CAE-98FF-17563E522BBA}"/>
              </a:ext>
            </a:extLst>
          </p:cNvPr>
          <p:cNvCxnSpPr>
            <a:cxnSpLocks/>
            <a:stCxn id="97" idx="0"/>
          </p:cNvCxnSpPr>
          <p:nvPr/>
        </p:nvCxnSpPr>
        <p:spPr>
          <a:xfrm flipH="1" flipV="1">
            <a:off x="9593699" y="2352112"/>
            <a:ext cx="995663" cy="1612816"/>
          </a:xfrm>
          <a:prstGeom prst="line">
            <a:avLst/>
          </a:prstGeom>
          <a:ln w="11176">
            <a:solidFill>
              <a:srgbClr val="3D3D3D"/>
            </a:solidFill>
          </a:ln>
        </p:spPr>
        <p:style>
          <a:lnRef idx="1">
            <a:schemeClr val="dk1"/>
          </a:lnRef>
          <a:fillRef idx="0">
            <a:schemeClr val="dk1"/>
          </a:fillRef>
          <a:effectRef idx="0">
            <a:schemeClr val="dk1"/>
          </a:effectRef>
          <a:fontRef idx="minor">
            <a:schemeClr val="tx1"/>
          </a:fontRef>
        </p:style>
      </p:cxnSp>
      <p:sp>
        <p:nvSpPr>
          <p:cNvPr id="81" name="文本框 80">
            <a:extLst>
              <a:ext uri="{FF2B5EF4-FFF2-40B4-BE49-F238E27FC236}">
                <a16:creationId xmlns:a16="http://schemas.microsoft.com/office/drawing/2014/main" id="{CF70E436-CEEA-44ED-82F6-013A9C103515}"/>
              </a:ext>
            </a:extLst>
          </p:cNvPr>
          <p:cNvSpPr txBox="1"/>
          <p:nvPr/>
        </p:nvSpPr>
        <p:spPr>
          <a:xfrm>
            <a:off x="10296768" y="4156784"/>
            <a:ext cx="696024" cy="502766"/>
          </a:xfrm>
          <a:prstGeom prst="rect">
            <a:avLst/>
          </a:prstGeom>
          <a:noFill/>
        </p:spPr>
        <p:txBody>
          <a:bodyPr wrap="none" rtlCol="0">
            <a:spAutoFit/>
          </a:bodyPr>
          <a:lstStyle/>
          <a:p>
            <a:r>
              <a:rPr lang="en-US" altLang="zh-CN" sz="2667" i="1" dirty="0">
                <a:solidFill>
                  <a:schemeClr val="tx1"/>
                </a:solidFill>
                <a:latin typeface="Times New Roman" panose="02020603050405020304" pitchFamily="18" charset="0"/>
                <a:cs typeface="Times New Roman" panose="02020603050405020304" pitchFamily="18" charset="0"/>
              </a:rPr>
              <a:t>v</a:t>
            </a:r>
            <a:r>
              <a:rPr lang="en-US" altLang="zh-CN" sz="1400" i="1" dirty="0">
                <a:solidFill>
                  <a:schemeClr val="tx1"/>
                </a:solidFill>
                <a:latin typeface="Times New Roman" panose="02020603050405020304" pitchFamily="18" charset="0"/>
                <a:cs typeface="Times New Roman" panose="02020603050405020304" pitchFamily="18" charset="0"/>
              </a:rPr>
              <a:t>1001</a:t>
            </a:r>
            <a:endParaRPr lang="zh-CN" altLang="en-US" sz="2667" i="1" dirty="0">
              <a:solidFill>
                <a:schemeClr val="tx1"/>
              </a:solidFill>
              <a:latin typeface="Times New Roman" panose="02020603050405020304" pitchFamily="18" charset="0"/>
              <a:cs typeface="Times New Roman" panose="02020603050405020304" pitchFamily="18" charset="0"/>
            </a:endParaRPr>
          </a:p>
        </p:txBody>
      </p:sp>
      <p:sp>
        <p:nvSpPr>
          <p:cNvPr id="82" name="文本框 81">
            <a:extLst>
              <a:ext uri="{FF2B5EF4-FFF2-40B4-BE49-F238E27FC236}">
                <a16:creationId xmlns:a16="http://schemas.microsoft.com/office/drawing/2014/main" id="{FFD45A5E-D5B4-447F-B484-C68716377C82}"/>
              </a:ext>
            </a:extLst>
          </p:cNvPr>
          <p:cNvSpPr txBox="1"/>
          <p:nvPr/>
        </p:nvSpPr>
        <p:spPr>
          <a:xfrm>
            <a:off x="7295989" y="1563572"/>
            <a:ext cx="445956" cy="502766"/>
          </a:xfrm>
          <a:prstGeom prst="rect">
            <a:avLst/>
          </a:prstGeom>
          <a:noFill/>
        </p:spPr>
        <p:txBody>
          <a:bodyPr wrap="none" rtlCol="0">
            <a:spAutoFit/>
          </a:bodyPr>
          <a:lstStyle/>
          <a:p>
            <a:r>
              <a:rPr lang="en-US" altLang="zh-CN" sz="2667" i="1" dirty="0">
                <a:solidFill>
                  <a:schemeClr val="tx1"/>
                </a:solidFill>
                <a:latin typeface="Times New Roman" panose="02020603050405020304" pitchFamily="18" charset="0"/>
                <a:cs typeface="Times New Roman" panose="02020603050405020304" pitchFamily="18" charset="0"/>
              </a:rPr>
              <a:t>u</a:t>
            </a:r>
            <a:r>
              <a:rPr lang="en-US" altLang="zh-CN" sz="1400" i="1" dirty="0">
                <a:solidFill>
                  <a:schemeClr val="tx1"/>
                </a:solidFill>
                <a:latin typeface="Times New Roman" panose="02020603050405020304" pitchFamily="18" charset="0"/>
                <a:cs typeface="Times New Roman" panose="02020603050405020304" pitchFamily="18" charset="0"/>
              </a:rPr>
              <a:t>0</a:t>
            </a:r>
            <a:endParaRPr lang="zh-CN" altLang="en-US" sz="2667" i="1" dirty="0">
              <a:solidFill>
                <a:schemeClr val="tx1"/>
              </a:solidFill>
              <a:latin typeface="Times New Roman" panose="02020603050405020304" pitchFamily="18" charset="0"/>
              <a:cs typeface="Times New Roman" panose="02020603050405020304" pitchFamily="18" charset="0"/>
            </a:endParaRPr>
          </a:p>
        </p:txBody>
      </p:sp>
      <p:sp>
        <p:nvSpPr>
          <p:cNvPr id="83" name="文本框 82">
            <a:extLst>
              <a:ext uri="{FF2B5EF4-FFF2-40B4-BE49-F238E27FC236}">
                <a16:creationId xmlns:a16="http://schemas.microsoft.com/office/drawing/2014/main" id="{C43B82B3-B93F-42F6-B4F2-EC74210B8247}"/>
              </a:ext>
            </a:extLst>
          </p:cNvPr>
          <p:cNvSpPr txBox="1"/>
          <p:nvPr/>
        </p:nvSpPr>
        <p:spPr>
          <a:xfrm>
            <a:off x="6992920" y="4156784"/>
            <a:ext cx="426720" cy="502766"/>
          </a:xfrm>
          <a:prstGeom prst="rect">
            <a:avLst/>
          </a:prstGeom>
          <a:noFill/>
        </p:spPr>
        <p:txBody>
          <a:bodyPr wrap="none" rtlCol="0">
            <a:spAutoFit/>
          </a:bodyPr>
          <a:lstStyle/>
          <a:p>
            <a:r>
              <a:rPr lang="en-US" altLang="zh-CN" sz="2667" i="1" dirty="0">
                <a:solidFill>
                  <a:schemeClr val="tx1"/>
                </a:solidFill>
                <a:latin typeface="Times New Roman" panose="02020603050405020304" pitchFamily="18" charset="0"/>
                <a:cs typeface="Times New Roman" panose="02020603050405020304" pitchFamily="18" charset="0"/>
              </a:rPr>
              <a:t>v</a:t>
            </a:r>
            <a:r>
              <a:rPr lang="en-US" altLang="zh-CN" sz="1400" i="1" dirty="0">
                <a:solidFill>
                  <a:schemeClr val="tx1"/>
                </a:solidFill>
                <a:latin typeface="Times New Roman" panose="02020603050405020304" pitchFamily="18" charset="0"/>
                <a:cs typeface="Times New Roman" panose="02020603050405020304" pitchFamily="18" charset="0"/>
              </a:rPr>
              <a:t>0</a:t>
            </a:r>
            <a:endParaRPr lang="zh-CN" altLang="en-US" sz="2667" i="1" dirty="0">
              <a:solidFill>
                <a:schemeClr val="tx1"/>
              </a:solidFill>
              <a:latin typeface="Times New Roman" panose="02020603050405020304" pitchFamily="18" charset="0"/>
              <a:cs typeface="Times New Roman" panose="02020603050405020304" pitchFamily="18" charset="0"/>
            </a:endParaRPr>
          </a:p>
        </p:txBody>
      </p:sp>
      <p:sp>
        <p:nvSpPr>
          <p:cNvPr id="84" name="文本框 83">
            <a:extLst>
              <a:ext uri="{FF2B5EF4-FFF2-40B4-BE49-F238E27FC236}">
                <a16:creationId xmlns:a16="http://schemas.microsoft.com/office/drawing/2014/main" id="{46F36BAA-1893-4000-BB4A-63B18DB003CF}"/>
              </a:ext>
            </a:extLst>
          </p:cNvPr>
          <p:cNvSpPr txBox="1"/>
          <p:nvPr/>
        </p:nvSpPr>
        <p:spPr>
          <a:xfrm>
            <a:off x="7616577" y="4171648"/>
            <a:ext cx="426720" cy="502766"/>
          </a:xfrm>
          <a:prstGeom prst="rect">
            <a:avLst/>
          </a:prstGeom>
          <a:noFill/>
        </p:spPr>
        <p:txBody>
          <a:bodyPr wrap="none" rtlCol="0">
            <a:spAutoFit/>
          </a:bodyPr>
          <a:lstStyle/>
          <a:p>
            <a:r>
              <a:rPr lang="en-US" altLang="zh-CN" sz="2667" i="1" dirty="0">
                <a:solidFill>
                  <a:schemeClr val="tx1"/>
                </a:solidFill>
                <a:latin typeface="Times New Roman" panose="02020603050405020304" pitchFamily="18" charset="0"/>
                <a:cs typeface="Times New Roman" panose="02020603050405020304" pitchFamily="18" charset="0"/>
              </a:rPr>
              <a:t>v</a:t>
            </a:r>
            <a:r>
              <a:rPr lang="en-US" altLang="zh-CN" sz="1400" i="1" dirty="0">
                <a:solidFill>
                  <a:schemeClr val="tx1"/>
                </a:solidFill>
                <a:latin typeface="Times New Roman" panose="02020603050405020304" pitchFamily="18" charset="0"/>
                <a:cs typeface="Times New Roman" panose="02020603050405020304" pitchFamily="18" charset="0"/>
              </a:rPr>
              <a:t>1</a:t>
            </a:r>
            <a:endParaRPr lang="zh-CN" altLang="en-US" sz="2667" i="1" dirty="0">
              <a:solidFill>
                <a:schemeClr val="tx1"/>
              </a:solidFill>
              <a:latin typeface="Times New Roman" panose="02020603050405020304" pitchFamily="18" charset="0"/>
              <a:cs typeface="Times New Roman" panose="02020603050405020304" pitchFamily="18" charset="0"/>
            </a:endParaRPr>
          </a:p>
        </p:txBody>
      </p:sp>
      <p:sp>
        <p:nvSpPr>
          <p:cNvPr id="85" name="文本框 84">
            <a:extLst>
              <a:ext uri="{FF2B5EF4-FFF2-40B4-BE49-F238E27FC236}">
                <a16:creationId xmlns:a16="http://schemas.microsoft.com/office/drawing/2014/main" id="{8239ED75-60FA-4CF9-A689-08235BB249F7}"/>
              </a:ext>
            </a:extLst>
          </p:cNvPr>
          <p:cNvSpPr txBox="1"/>
          <p:nvPr/>
        </p:nvSpPr>
        <p:spPr>
          <a:xfrm>
            <a:off x="9031739" y="4161397"/>
            <a:ext cx="606256" cy="502766"/>
          </a:xfrm>
          <a:prstGeom prst="rect">
            <a:avLst/>
          </a:prstGeom>
          <a:noFill/>
        </p:spPr>
        <p:txBody>
          <a:bodyPr wrap="none" rtlCol="0">
            <a:spAutoFit/>
          </a:bodyPr>
          <a:lstStyle/>
          <a:p>
            <a:r>
              <a:rPr lang="en-US" altLang="zh-CN" sz="2667" i="1" dirty="0">
                <a:solidFill>
                  <a:schemeClr val="tx1"/>
                </a:solidFill>
                <a:latin typeface="Times New Roman" panose="02020603050405020304" pitchFamily="18" charset="0"/>
                <a:cs typeface="Times New Roman" panose="02020603050405020304" pitchFamily="18" charset="0"/>
              </a:rPr>
              <a:t>v</a:t>
            </a:r>
            <a:r>
              <a:rPr lang="en-US" altLang="zh-CN" sz="1400" i="1" dirty="0">
                <a:solidFill>
                  <a:schemeClr val="tx1"/>
                </a:solidFill>
                <a:latin typeface="Times New Roman" panose="02020603050405020304" pitchFamily="18" charset="0"/>
                <a:cs typeface="Times New Roman" panose="02020603050405020304" pitchFamily="18" charset="0"/>
              </a:rPr>
              <a:t>999</a:t>
            </a:r>
            <a:endParaRPr lang="zh-CN" altLang="en-US" sz="2667" i="1" dirty="0">
              <a:solidFill>
                <a:schemeClr val="tx1"/>
              </a:solidFill>
              <a:latin typeface="Times New Roman" panose="02020603050405020304" pitchFamily="18" charset="0"/>
              <a:cs typeface="Times New Roman" panose="02020603050405020304" pitchFamily="18" charset="0"/>
            </a:endParaRPr>
          </a:p>
        </p:txBody>
      </p:sp>
      <p:sp>
        <p:nvSpPr>
          <p:cNvPr id="86" name="文本框 85">
            <a:extLst>
              <a:ext uri="{FF2B5EF4-FFF2-40B4-BE49-F238E27FC236}">
                <a16:creationId xmlns:a16="http://schemas.microsoft.com/office/drawing/2014/main" id="{6BBCD9C2-8679-4746-ADE4-E6666D9D77B7}"/>
              </a:ext>
            </a:extLst>
          </p:cNvPr>
          <p:cNvSpPr txBox="1"/>
          <p:nvPr/>
        </p:nvSpPr>
        <p:spPr>
          <a:xfrm>
            <a:off x="9657029" y="4161397"/>
            <a:ext cx="696024" cy="502766"/>
          </a:xfrm>
          <a:prstGeom prst="rect">
            <a:avLst/>
          </a:prstGeom>
          <a:noFill/>
        </p:spPr>
        <p:txBody>
          <a:bodyPr wrap="none" rtlCol="0">
            <a:spAutoFit/>
          </a:bodyPr>
          <a:lstStyle/>
          <a:p>
            <a:r>
              <a:rPr lang="en-US" altLang="zh-CN" sz="2667" i="1" dirty="0">
                <a:solidFill>
                  <a:schemeClr val="tx1"/>
                </a:solidFill>
                <a:latin typeface="Times New Roman" panose="02020603050405020304" pitchFamily="18" charset="0"/>
                <a:cs typeface="Times New Roman" panose="02020603050405020304" pitchFamily="18" charset="0"/>
              </a:rPr>
              <a:t>v</a:t>
            </a:r>
            <a:r>
              <a:rPr lang="en-US" altLang="zh-CN" sz="1400" i="1" dirty="0">
                <a:solidFill>
                  <a:schemeClr val="tx1"/>
                </a:solidFill>
                <a:latin typeface="Times New Roman" panose="02020603050405020304" pitchFamily="18" charset="0"/>
                <a:cs typeface="Times New Roman" panose="02020603050405020304" pitchFamily="18" charset="0"/>
              </a:rPr>
              <a:t>1000</a:t>
            </a:r>
            <a:endParaRPr lang="zh-CN" altLang="en-US" sz="2667" i="1" dirty="0">
              <a:solidFill>
                <a:schemeClr val="tx1"/>
              </a:solidFill>
              <a:latin typeface="Times New Roman" panose="02020603050405020304" pitchFamily="18" charset="0"/>
              <a:cs typeface="Times New Roman" panose="02020603050405020304" pitchFamily="18" charset="0"/>
            </a:endParaRPr>
          </a:p>
        </p:txBody>
      </p:sp>
      <p:sp>
        <p:nvSpPr>
          <p:cNvPr id="87" name="文本框 86">
            <a:extLst>
              <a:ext uri="{FF2B5EF4-FFF2-40B4-BE49-F238E27FC236}">
                <a16:creationId xmlns:a16="http://schemas.microsoft.com/office/drawing/2014/main" id="{0D03AC11-9410-4F48-A699-F94063B84092}"/>
              </a:ext>
            </a:extLst>
          </p:cNvPr>
          <p:cNvSpPr txBox="1"/>
          <p:nvPr/>
        </p:nvSpPr>
        <p:spPr>
          <a:xfrm>
            <a:off x="7945325" y="1566676"/>
            <a:ext cx="445956" cy="502766"/>
          </a:xfrm>
          <a:prstGeom prst="rect">
            <a:avLst/>
          </a:prstGeom>
          <a:noFill/>
        </p:spPr>
        <p:txBody>
          <a:bodyPr wrap="none" rtlCol="0">
            <a:spAutoFit/>
          </a:bodyPr>
          <a:lstStyle/>
          <a:p>
            <a:r>
              <a:rPr lang="en-US" altLang="zh-CN" sz="2667" i="1" dirty="0">
                <a:solidFill>
                  <a:schemeClr val="tx1"/>
                </a:solidFill>
                <a:latin typeface="Times New Roman" panose="02020603050405020304" pitchFamily="18" charset="0"/>
                <a:cs typeface="Times New Roman" panose="02020603050405020304" pitchFamily="18" charset="0"/>
              </a:rPr>
              <a:t>u</a:t>
            </a:r>
            <a:r>
              <a:rPr lang="en-US" altLang="zh-CN" sz="1400" i="1" dirty="0">
                <a:solidFill>
                  <a:schemeClr val="tx1"/>
                </a:solidFill>
                <a:latin typeface="Times New Roman" panose="02020603050405020304" pitchFamily="18" charset="0"/>
                <a:cs typeface="Times New Roman" panose="02020603050405020304" pitchFamily="18" charset="0"/>
              </a:rPr>
              <a:t>1</a:t>
            </a:r>
            <a:endParaRPr lang="zh-CN" altLang="en-US" sz="2667" i="1" dirty="0">
              <a:solidFill>
                <a:schemeClr val="tx1"/>
              </a:solidFill>
              <a:latin typeface="Times New Roman" panose="02020603050405020304" pitchFamily="18" charset="0"/>
              <a:cs typeface="Times New Roman" panose="02020603050405020304" pitchFamily="18" charset="0"/>
            </a:endParaRPr>
          </a:p>
        </p:txBody>
      </p:sp>
      <p:sp>
        <p:nvSpPr>
          <p:cNvPr id="88" name="文本框 87">
            <a:extLst>
              <a:ext uri="{FF2B5EF4-FFF2-40B4-BE49-F238E27FC236}">
                <a16:creationId xmlns:a16="http://schemas.microsoft.com/office/drawing/2014/main" id="{7B087B4E-04DD-4857-85A6-2C80871B5C95}"/>
              </a:ext>
            </a:extLst>
          </p:cNvPr>
          <p:cNvSpPr txBox="1"/>
          <p:nvPr/>
        </p:nvSpPr>
        <p:spPr>
          <a:xfrm>
            <a:off x="8576708" y="1566676"/>
            <a:ext cx="445956" cy="502766"/>
          </a:xfrm>
          <a:prstGeom prst="rect">
            <a:avLst/>
          </a:prstGeom>
          <a:noFill/>
        </p:spPr>
        <p:txBody>
          <a:bodyPr wrap="none" rtlCol="0">
            <a:spAutoFit/>
          </a:bodyPr>
          <a:lstStyle/>
          <a:p>
            <a:r>
              <a:rPr lang="en-US" altLang="zh-CN" sz="2667" i="1" dirty="0">
                <a:solidFill>
                  <a:schemeClr val="tx1"/>
                </a:solidFill>
                <a:latin typeface="Times New Roman" panose="02020603050405020304" pitchFamily="18" charset="0"/>
                <a:cs typeface="Times New Roman" panose="02020603050405020304" pitchFamily="18" charset="0"/>
              </a:rPr>
              <a:t>u</a:t>
            </a:r>
            <a:r>
              <a:rPr lang="en-US" altLang="zh-CN" sz="1400" i="1" dirty="0">
                <a:solidFill>
                  <a:schemeClr val="tx1"/>
                </a:solidFill>
                <a:latin typeface="Times New Roman" panose="02020603050405020304" pitchFamily="18" charset="0"/>
                <a:cs typeface="Times New Roman" panose="02020603050405020304" pitchFamily="18" charset="0"/>
              </a:rPr>
              <a:t>2</a:t>
            </a:r>
            <a:endParaRPr lang="zh-CN" altLang="en-US" sz="2667" i="1" dirty="0">
              <a:solidFill>
                <a:schemeClr val="tx1"/>
              </a:solidFill>
              <a:latin typeface="Times New Roman" panose="02020603050405020304" pitchFamily="18" charset="0"/>
              <a:cs typeface="Times New Roman" panose="02020603050405020304" pitchFamily="18" charset="0"/>
            </a:endParaRPr>
          </a:p>
        </p:txBody>
      </p:sp>
      <p:sp>
        <p:nvSpPr>
          <p:cNvPr id="89" name="文本框 88">
            <a:extLst>
              <a:ext uri="{FF2B5EF4-FFF2-40B4-BE49-F238E27FC236}">
                <a16:creationId xmlns:a16="http://schemas.microsoft.com/office/drawing/2014/main" id="{31E1DF2C-1FF0-49AC-8904-1F20F4682141}"/>
              </a:ext>
            </a:extLst>
          </p:cNvPr>
          <p:cNvSpPr txBox="1"/>
          <p:nvPr/>
        </p:nvSpPr>
        <p:spPr>
          <a:xfrm>
            <a:off x="9932825" y="1569475"/>
            <a:ext cx="715260" cy="502766"/>
          </a:xfrm>
          <a:prstGeom prst="rect">
            <a:avLst/>
          </a:prstGeom>
          <a:noFill/>
        </p:spPr>
        <p:txBody>
          <a:bodyPr wrap="none" rtlCol="0">
            <a:spAutoFit/>
          </a:bodyPr>
          <a:lstStyle/>
          <a:p>
            <a:r>
              <a:rPr lang="en-US" altLang="zh-CN" sz="2667" i="1" dirty="0">
                <a:solidFill>
                  <a:schemeClr val="tx1"/>
                </a:solidFill>
                <a:latin typeface="Times New Roman" panose="02020603050405020304" pitchFamily="18" charset="0"/>
                <a:cs typeface="Times New Roman" panose="02020603050405020304" pitchFamily="18" charset="0"/>
              </a:rPr>
              <a:t>u</a:t>
            </a:r>
            <a:r>
              <a:rPr lang="en-US" altLang="zh-CN" sz="1400" i="1" dirty="0">
                <a:solidFill>
                  <a:schemeClr val="tx1"/>
                </a:solidFill>
                <a:latin typeface="Times New Roman" panose="02020603050405020304" pitchFamily="18" charset="0"/>
                <a:cs typeface="Times New Roman" panose="02020603050405020304" pitchFamily="18" charset="0"/>
              </a:rPr>
              <a:t>1000</a:t>
            </a:r>
            <a:endParaRPr lang="zh-CN" altLang="en-US" sz="2667" i="1" dirty="0">
              <a:solidFill>
                <a:schemeClr val="tx1"/>
              </a:solidFill>
              <a:latin typeface="Times New Roman" panose="02020603050405020304" pitchFamily="18" charset="0"/>
              <a:cs typeface="Times New Roman" panose="02020603050405020304" pitchFamily="18" charset="0"/>
            </a:endParaRPr>
          </a:p>
        </p:txBody>
      </p:sp>
      <p:sp>
        <p:nvSpPr>
          <p:cNvPr id="90" name="文本框 89">
            <a:extLst>
              <a:ext uri="{FF2B5EF4-FFF2-40B4-BE49-F238E27FC236}">
                <a16:creationId xmlns:a16="http://schemas.microsoft.com/office/drawing/2014/main" id="{3FF3BDF5-3D88-41E9-9126-7AC78624FD21}"/>
              </a:ext>
            </a:extLst>
          </p:cNvPr>
          <p:cNvSpPr txBox="1"/>
          <p:nvPr/>
        </p:nvSpPr>
        <p:spPr>
          <a:xfrm>
            <a:off x="10599145" y="1569475"/>
            <a:ext cx="715260" cy="502766"/>
          </a:xfrm>
          <a:prstGeom prst="rect">
            <a:avLst/>
          </a:prstGeom>
          <a:noFill/>
        </p:spPr>
        <p:txBody>
          <a:bodyPr wrap="none" rtlCol="0">
            <a:spAutoFit/>
          </a:bodyPr>
          <a:lstStyle/>
          <a:p>
            <a:r>
              <a:rPr lang="en-US" altLang="zh-CN" sz="2667" i="1" dirty="0">
                <a:solidFill>
                  <a:schemeClr val="tx1"/>
                </a:solidFill>
                <a:latin typeface="Times New Roman" panose="02020603050405020304" pitchFamily="18" charset="0"/>
                <a:cs typeface="Times New Roman" panose="02020603050405020304" pitchFamily="18" charset="0"/>
              </a:rPr>
              <a:t>u</a:t>
            </a:r>
            <a:r>
              <a:rPr lang="en-US" altLang="zh-CN" sz="1400" i="1" dirty="0">
                <a:solidFill>
                  <a:schemeClr val="tx1"/>
                </a:solidFill>
                <a:latin typeface="Times New Roman" panose="02020603050405020304" pitchFamily="18" charset="0"/>
                <a:cs typeface="Times New Roman" panose="02020603050405020304" pitchFamily="18" charset="0"/>
              </a:rPr>
              <a:t>1001</a:t>
            </a:r>
            <a:endParaRPr lang="zh-CN" altLang="en-US" sz="2667" i="1" dirty="0">
              <a:solidFill>
                <a:schemeClr val="tx1"/>
              </a:solidFill>
              <a:latin typeface="Times New Roman" panose="02020603050405020304" pitchFamily="18" charset="0"/>
              <a:cs typeface="Times New Roman" panose="02020603050405020304" pitchFamily="18" charset="0"/>
            </a:endParaRPr>
          </a:p>
        </p:txBody>
      </p:sp>
      <p:sp>
        <p:nvSpPr>
          <p:cNvPr id="91" name="椭圆 90">
            <a:extLst>
              <a:ext uri="{FF2B5EF4-FFF2-40B4-BE49-F238E27FC236}">
                <a16:creationId xmlns:a16="http://schemas.microsoft.com/office/drawing/2014/main" id="{1E96DA6C-E757-44CF-8EA3-26308154C275}"/>
              </a:ext>
            </a:extLst>
          </p:cNvPr>
          <p:cNvSpPr/>
          <p:nvPr/>
        </p:nvSpPr>
        <p:spPr>
          <a:xfrm>
            <a:off x="9799435" y="3976002"/>
            <a:ext cx="331853" cy="331853"/>
          </a:xfrm>
          <a:prstGeom prst="ellipse">
            <a:avLst/>
          </a:prstGeom>
          <a:solidFill>
            <a:schemeClr val="bg1"/>
          </a:solidFill>
          <a:ln w="12700">
            <a:solidFill>
              <a:srgbClr val="3D3D3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tx1"/>
              </a:solidFill>
            </a:endParaRPr>
          </a:p>
        </p:txBody>
      </p:sp>
      <p:sp>
        <p:nvSpPr>
          <p:cNvPr id="92" name="椭圆 91">
            <a:extLst>
              <a:ext uri="{FF2B5EF4-FFF2-40B4-BE49-F238E27FC236}">
                <a16:creationId xmlns:a16="http://schemas.microsoft.com/office/drawing/2014/main" id="{31CF6EA1-C48B-4BE3-A3D0-1B39E953A44E}"/>
              </a:ext>
            </a:extLst>
          </p:cNvPr>
          <p:cNvSpPr/>
          <p:nvPr/>
        </p:nvSpPr>
        <p:spPr>
          <a:xfrm>
            <a:off x="9175251" y="3975795"/>
            <a:ext cx="331853" cy="331853"/>
          </a:xfrm>
          <a:prstGeom prst="ellipse">
            <a:avLst/>
          </a:prstGeom>
          <a:solidFill>
            <a:schemeClr val="bg1"/>
          </a:solidFill>
          <a:ln w="12700">
            <a:solidFill>
              <a:srgbClr val="3D3D3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tx1"/>
              </a:solidFill>
            </a:endParaRPr>
          </a:p>
        </p:txBody>
      </p:sp>
      <p:sp>
        <p:nvSpPr>
          <p:cNvPr id="93" name="椭圆 92">
            <a:extLst>
              <a:ext uri="{FF2B5EF4-FFF2-40B4-BE49-F238E27FC236}">
                <a16:creationId xmlns:a16="http://schemas.microsoft.com/office/drawing/2014/main" id="{ECCA1A1B-ADDE-436E-9EC1-6E9AA972513E}"/>
              </a:ext>
            </a:extLst>
          </p:cNvPr>
          <p:cNvSpPr/>
          <p:nvPr/>
        </p:nvSpPr>
        <p:spPr>
          <a:xfrm>
            <a:off x="7677835" y="3975795"/>
            <a:ext cx="331853" cy="331853"/>
          </a:xfrm>
          <a:prstGeom prst="ellipse">
            <a:avLst/>
          </a:prstGeom>
          <a:solidFill>
            <a:schemeClr val="bg1"/>
          </a:solidFill>
          <a:ln w="12700">
            <a:solidFill>
              <a:srgbClr val="3D3D3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tx1"/>
              </a:solidFill>
            </a:endParaRPr>
          </a:p>
        </p:txBody>
      </p:sp>
      <p:sp>
        <p:nvSpPr>
          <p:cNvPr id="94" name="椭圆 93">
            <a:extLst>
              <a:ext uri="{FF2B5EF4-FFF2-40B4-BE49-F238E27FC236}">
                <a16:creationId xmlns:a16="http://schemas.microsoft.com/office/drawing/2014/main" id="{54B77849-7AED-4591-8ADB-8B828698DF29}"/>
              </a:ext>
            </a:extLst>
          </p:cNvPr>
          <p:cNvSpPr/>
          <p:nvPr/>
        </p:nvSpPr>
        <p:spPr>
          <a:xfrm>
            <a:off x="7053835" y="3976295"/>
            <a:ext cx="331853" cy="331853"/>
          </a:xfrm>
          <a:prstGeom prst="ellipse">
            <a:avLst/>
          </a:prstGeom>
          <a:solidFill>
            <a:schemeClr val="bg1"/>
          </a:solidFill>
          <a:ln w="12700">
            <a:solidFill>
              <a:srgbClr val="3D3D3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tx1"/>
              </a:solidFill>
            </a:endParaRPr>
          </a:p>
        </p:txBody>
      </p:sp>
      <p:sp>
        <p:nvSpPr>
          <p:cNvPr id="95" name="椭圆 94">
            <a:extLst>
              <a:ext uri="{FF2B5EF4-FFF2-40B4-BE49-F238E27FC236}">
                <a16:creationId xmlns:a16="http://schemas.microsoft.com/office/drawing/2014/main" id="{1CA51D3E-7D00-44F3-B3E1-A3CC2E4531B3}"/>
              </a:ext>
            </a:extLst>
          </p:cNvPr>
          <p:cNvSpPr/>
          <p:nvPr/>
        </p:nvSpPr>
        <p:spPr>
          <a:xfrm>
            <a:off x="8009688" y="2020259"/>
            <a:ext cx="331853" cy="331853"/>
          </a:xfrm>
          <a:prstGeom prst="ellipse">
            <a:avLst/>
          </a:prstGeom>
          <a:solidFill>
            <a:schemeClr val="bg1">
              <a:lumMod val="85000"/>
            </a:schemeClr>
          </a:solidFill>
          <a:ln w="12700">
            <a:solidFill>
              <a:srgbClr val="3D3D3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tx1"/>
              </a:solidFill>
            </a:endParaRPr>
          </a:p>
        </p:txBody>
      </p:sp>
      <p:sp>
        <p:nvSpPr>
          <p:cNvPr id="96" name="椭圆 95">
            <a:extLst>
              <a:ext uri="{FF2B5EF4-FFF2-40B4-BE49-F238E27FC236}">
                <a16:creationId xmlns:a16="http://schemas.microsoft.com/office/drawing/2014/main" id="{37299393-8A14-4DA7-BA2B-6C37A636E2F4}"/>
              </a:ext>
            </a:extLst>
          </p:cNvPr>
          <p:cNvSpPr/>
          <p:nvPr/>
        </p:nvSpPr>
        <p:spPr>
          <a:xfrm>
            <a:off x="7385688" y="2021760"/>
            <a:ext cx="331853" cy="331853"/>
          </a:xfrm>
          <a:prstGeom prst="ellipse">
            <a:avLst/>
          </a:prstGeom>
          <a:solidFill>
            <a:schemeClr val="bg1">
              <a:lumMod val="85000"/>
            </a:schemeClr>
          </a:solidFill>
          <a:ln w="12700">
            <a:solidFill>
              <a:srgbClr val="3D3D3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tx1"/>
              </a:solidFill>
            </a:endParaRPr>
          </a:p>
        </p:txBody>
      </p:sp>
      <p:sp>
        <p:nvSpPr>
          <p:cNvPr id="97" name="椭圆 96">
            <a:extLst>
              <a:ext uri="{FF2B5EF4-FFF2-40B4-BE49-F238E27FC236}">
                <a16:creationId xmlns:a16="http://schemas.microsoft.com/office/drawing/2014/main" id="{3140D353-15A2-4CFB-B2A7-B0CCA26569CE}"/>
              </a:ext>
            </a:extLst>
          </p:cNvPr>
          <p:cNvSpPr/>
          <p:nvPr/>
        </p:nvSpPr>
        <p:spPr>
          <a:xfrm>
            <a:off x="10423435" y="3964928"/>
            <a:ext cx="331853" cy="331853"/>
          </a:xfrm>
          <a:prstGeom prst="ellipse">
            <a:avLst/>
          </a:prstGeom>
          <a:solidFill>
            <a:schemeClr val="bg1"/>
          </a:solidFill>
          <a:ln w="12700">
            <a:solidFill>
              <a:srgbClr val="3D3D3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tx1"/>
              </a:solidFill>
            </a:endParaRPr>
          </a:p>
        </p:txBody>
      </p:sp>
      <p:sp>
        <p:nvSpPr>
          <p:cNvPr id="98" name="椭圆 97">
            <a:extLst>
              <a:ext uri="{FF2B5EF4-FFF2-40B4-BE49-F238E27FC236}">
                <a16:creationId xmlns:a16="http://schemas.microsoft.com/office/drawing/2014/main" id="{CC2C0831-98CB-4404-8D23-79A7EA7820F3}"/>
              </a:ext>
            </a:extLst>
          </p:cNvPr>
          <p:cNvSpPr/>
          <p:nvPr/>
        </p:nvSpPr>
        <p:spPr>
          <a:xfrm>
            <a:off x="9236056" y="2139853"/>
            <a:ext cx="72000" cy="72000"/>
          </a:xfrm>
          <a:prstGeom prst="ellipse">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tx1"/>
              </a:solidFill>
            </a:endParaRPr>
          </a:p>
        </p:txBody>
      </p:sp>
      <p:sp>
        <p:nvSpPr>
          <p:cNvPr id="99" name="椭圆 98">
            <a:extLst>
              <a:ext uri="{FF2B5EF4-FFF2-40B4-BE49-F238E27FC236}">
                <a16:creationId xmlns:a16="http://schemas.microsoft.com/office/drawing/2014/main" id="{137D4CF4-8DEF-4A0D-9D05-EB99A01FD8E0}"/>
              </a:ext>
            </a:extLst>
          </p:cNvPr>
          <p:cNvSpPr/>
          <p:nvPr/>
        </p:nvSpPr>
        <p:spPr>
          <a:xfrm>
            <a:off x="9481627" y="2140193"/>
            <a:ext cx="72000" cy="72000"/>
          </a:xfrm>
          <a:prstGeom prst="ellipse">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tx1"/>
              </a:solidFill>
            </a:endParaRPr>
          </a:p>
        </p:txBody>
      </p:sp>
      <p:sp>
        <p:nvSpPr>
          <p:cNvPr id="100" name="椭圆 99">
            <a:extLst>
              <a:ext uri="{FF2B5EF4-FFF2-40B4-BE49-F238E27FC236}">
                <a16:creationId xmlns:a16="http://schemas.microsoft.com/office/drawing/2014/main" id="{DF4BA11C-E14B-4679-ADB0-F1AD75C56E31}"/>
              </a:ext>
            </a:extLst>
          </p:cNvPr>
          <p:cNvSpPr/>
          <p:nvPr/>
        </p:nvSpPr>
        <p:spPr>
          <a:xfrm>
            <a:off x="9728311" y="2139295"/>
            <a:ext cx="72000" cy="72000"/>
          </a:xfrm>
          <a:prstGeom prst="ellipse">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tx1"/>
              </a:solidFill>
            </a:endParaRPr>
          </a:p>
        </p:txBody>
      </p:sp>
      <p:sp>
        <p:nvSpPr>
          <p:cNvPr id="101" name="椭圆 100">
            <a:extLst>
              <a:ext uri="{FF2B5EF4-FFF2-40B4-BE49-F238E27FC236}">
                <a16:creationId xmlns:a16="http://schemas.microsoft.com/office/drawing/2014/main" id="{585FB35E-C90C-4D78-A288-F2CB317B790C}"/>
              </a:ext>
            </a:extLst>
          </p:cNvPr>
          <p:cNvSpPr/>
          <p:nvPr/>
        </p:nvSpPr>
        <p:spPr>
          <a:xfrm>
            <a:off x="8287527" y="4116045"/>
            <a:ext cx="72000" cy="72000"/>
          </a:xfrm>
          <a:prstGeom prst="ellipse">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tx1"/>
              </a:solidFill>
            </a:endParaRPr>
          </a:p>
        </p:txBody>
      </p:sp>
      <p:sp>
        <p:nvSpPr>
          <p:cNvPr id="102" name="椭圆 101">
            <a:extLst>
              <a:ext uri="{FF2B5EF4-FFF2-40B4-BE49-F238E27FC236}">
                <a16:creationId xmlns:a16="http://schemas.microsoft.com/office/drawing/2014/main" id="{15C3A0EE-2D00-4F42-A997-BDCEE56A8210}"/>
              </a:ext>
            </a:extLst>
          </p:cNvPr>
          <p:cNvSpPr/>
          <p:nvPr/>
        </p:nvSpPr>
        <p:spPr>
          <a:xfrm>
            <a:off x="8533097" y="4116385"/>
            <a:ext cx="72000" cy="72000"/>
          </a:xfrm>
          <a:prstGeom prst="ellipse">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tx1"/>
              </a:solidFill>
            </a:endParaRPr>
          </a:p>
        </p:txBody>
      </p:sp>
      <p:sp>
        <p:nvSpPr>
          <p:cNvPr id="103" name="椭圆 102">
            <a:extLst>
              <a:ext uri="{FF2B5EF4-FFF2-40B4-BE49-F238E27FC236}">
                <a16:creationId xmlns:a16="http://schemas.microsoft.com/office/drawing/2014/main" id="{5787772A-67D4-40FA-9F32-746BB84DCC8D}"/>
              </a:ext>
            </a:extLst>
          </p:cNvPr>
          <p:cNvSpPr/>
          <p:nvPr/>
        </p:nvSpPr>
        <p:spPr>
          <a:xfrm>
            <a:off x="8779727" y="4120784"/>
            <a:ext cx="72000" cy="72000"/>
          </a:xfrm>
          <a:prstGeom prst="ellipse">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tx1"/>
              </a:solidFill>
            </a:endParaRPr>
          </a:p>
        </p:txBody>
      </p:sp>
      <p:sp>
        <p:nvSpPr>
          <p:cNvPr id="104" name="文本框 103">
            <a:extLst>
              <a:ext uri="{FF2B5EF4-FFF2-40B4-BE49-F238E27FC236}">
                <a16:creationId xmlns:a16="http://schemas.microsoft.com/office/drawing/2014/main" id="{B6DFBC9D-CD35-4508-964B-E2E441746935}"/>
              </a:ext>
            </a:extLst>
          </p:cNvPr>
          <p:cNvSpPr txBox="1"/>
          <p:nvPr/>
        </p:nvSpPr>
        <p:spPr>
          <a:xfrm>
            <a:off x="6530084" y="1901699"/>
            <a:ext cx="849913" cy="502766"/>
          </a:xfrm>
          <a:prstGeom prst="rect">
            <a:avLst/>
          </a:prstGeom>
          <a:noFill/>
        </p:spPr>
        <p:txBody>
          <a:bodyPr wrap="none" rtlCol="0">
            <a:spAutoFit/>
          </a:bodyPr>
          <a:lstStyle/>
          <a:p>
            <a:r>
              <a:rPr lang="en-US" altLang="zh-CN" sz="2667" i="1" dirty="0">
                <a:latin typeface="Times New Roman" panose="02020603050405020304" pitchFamily="18" charset="0"/>
                <a:cs typeface="Times New Roman" panose="02020603050405020304" pitchFamily="18" charset="0"/>
              </a:rPr>
              <a:t>L</a:t>
            </a:r>
            <a:r>
              <a:rPr lang="en-US" altLang="zh-CN" sz="2667" dirty="0">
                <a:latin typeface="Times New Roman" panose="02020603050405020304" pitchFamily="18" charset="0"/>
                <a:cs typeface="Times New Roman" panose="02020603050405020304" pitchFamily="18" charset="0"/>
              </a:rPr>
              <a:t>(</a:t>
            </a:r>
            <a:r>
              <a:rPr lang="en-US" altLang="zh-CN" sz="2667" i="1" dirty="0">
                <a:latin typeface="Times New Roman" panose="02020603050405020304" pitchFamily="18" charset="0"/>
                <a:cs typeface="Times New Roman" panose="02020603050405020304" pitchFamily="18" charset="0"/>
              </a:rPr>
              <a:t>G</a:t>
            </a:r>
            <a:r>
              <a:rPr lang="en-US" altLang="zh-CN" sz="2667" dirty="0">
                <a:latin typeface="Times New Roman" panose="02020603050405020304" pitchFamily="18" charset="0"/>
                <a:cs typeface="Times New Roman" panose="02020603050405020304" pitchFamily="18" charset="0"/>
              </a:rPr>
              <a:t>)</a:t>
            </a:r>
            <a:endParaRPr lang="zh-CN" altLang="en-US" sz="2667" dirty="0">
              <a:latin typeface="Times New Roman" panose="02020603050405020304" pitchFamily="18" charset="0"/>
              <a:cs typeface="Times New Roman" panose="02020603050405020304" pitchFamily="18" charset="0"/>
            </a:endParaRPr>
          </a:p>
        </p:txBody>
      </p:sp>
      <p:sp>
        <p:nvSpPr>
          <p:cNvPr id="105" name="文本框 104">
            <a:extLst>
              <a:ext uri="{FF2B5EF4-FFF2-40B4-BE49-F238E27FC236}">
                <a16:creationId xmlns:a16="http://schemas.microsoft.com/office/drawing/2014/main" id="{26F83D70-39D4-46DC-A915-4F8426194BA5}"/>
              </a:ext>
            </a:extLst>
          </p:cNvPr>
          <p:cNvSpPr txBox="1"/>
          <p:nvPr/>
        </p:nvSpPr>
        <p:spPr>
          <a:xfrm>
            <a:off x="6208915" y="3859009"/>
            <a:ext cx="867545" cy="502766"/>
          </a:xfrm>
          <a:prstGeom prst="rect">
            <a:avLst/>
          </a:prstGeom>
          <a:noFill/>
        </p:spPr>
        <p:txBody>
          <a:bodyPr wrap="none" rtlCol="0">
            <a:spAutoFit/>
          </a:bodyPr>
          <a:lstStyle/>
          <a:p>
            <a:r>
              <a:rPr lang="en-US" altLang="zh-CN" sz="2667" i="1" dirty="0">
                <a:latin typeface="Times New Roman" panose="02020603050405020304" pitchFamily="18" charset="0"/>
                <a:cs typeface="Times New Roman" panose="02020603050405020304" pitchFamily="18" charset="0"/>
              </a:rPr>
              <a:t>R</a:t>
            </a:r>
            <a:r>
              <a:rPr lang="en-US" altLang="zh-CN" sz="2667" dirty="0">
                <a:latin typeface="Times New Roman" panose="02020603050405020304" pitchFamily="18" charset="0"/>
                <a:cs typeface="Times New Roman" panose="02020603050405020304" pitchFamily="18" charset="0"/>
              </a:rPr>
              <a:t>(</a:t>
            </a:r>
            <a:r>
              <a:rPr lang="en-US" altLang="zh-CN" sz="2667" i="1" dirty="0">
                <a:latin typeface="Times New Roman" panose="02020603050405020304" pitchFamily="18" charset="0"/>
                <a:cs typeface="Times New Roman" panose="02020603050405020304" pitchFamily="18" charset="0"/>
              </a:rPr>
              <a:t>G</a:t>
            </a:r>
            <a:r>
              <a:rPr lang="en-US" altLang="zh-CN" sz="2667" dirty="0">
                <a:latin typeface="Times New Roman" panose="02020603050405020304" pitchFamily="18" charset="0"/>
                <a:cs typeface="Times New Roman" panose="02020603050405020304" pitchFamily="18" charset="0"/>
              </a:rPr>
              <a:t>)</a:t>
            </a:r>
            <a:endParaRPr lang="zh-CN" altLang="en-US" sz="2667" dirty="0">
              <a:latin typeface="Times New Roman" panose="02020603050405020304" pitchFamily="18" charset="0"/>
              <a:cs typeface="Times New Roman" panose="02020603050405020304" pitchFamily="18" charset="0"/>
            </a:endParaRPr>
          </a:p>
        </p:txBody>
      </p:sp>
      <p:cxnSp>
        <p:nvCxnSpPr>
          <p:cNvPr id="106" name="直接连接符 105">
            <a:extLst>
              <a:ext uri="{FF2B5EF4-FFF2-40B4-BE49-F238E27FC236}">
                <a16:creationId xmlns:a16="http://schemas.microsoft.com/office/drawing/2014/main" id="{3616712C-5EAA-4BC3-B593-E32903CA1188}"/>
              </a:ext>
            </a:extLst>
          </p:cNvPr>
          <p:cNvCxnSpPr>
            <a:cxnSpLocks/>
            <a:stCxn id="94" idx="0"/>
            <a:endCxn id="95" idx="4"/>
          </p:cNvCxnSpPr>
          <p:nvPr/>
        </p:nvCxnSpPr>
        <p:spPr>
          <a:xfrm flipV="1">
            <a:off x="7219762" y="2352113"/>
            <a:ext cx="955853" cy="1624183"/>
          </a:xfrm>
          <a:prstGeom prst="line">
            <a:avLst/>
          </a:prstGeom>
          <a:ln w="11176">
            <a:solidFill>
              <a:srgbClr val="3D3D3D"/>
            </a:solidFill>
          </a:ln>
        </p:spPr>
        <p:style>
          <a:lnRef idx="1">
            <a:schemeClr val="dk1"/>
          </a:lnRef>
          <a:fillRef idx="0">
            <a:schemeClr val="dk1"/>
          </a:fillRef>
          <a:effectRef idx="0">
            <a:schemeClr val="dk1"/>
          </a:effectRef>
          <a:fontRef idx="minor">
            <a:schemeClr val="tx1"/>
          </a:fontRef>
        </p:style>
      </p:cxnSp>
      <p:cxnSp>
        <p:nvCxnSpPr>
          <p:cNvPr id="107" name="直接连接符 106">
            <a:extLst>
              <a:ext uri="{FF2B5EF4-FFF2-40B4-BE49-F238E27FC236}">
                <a16:creationId xmlns:a16="http://schemas.microsoft.com/office/drawing/2014/main" id="{F7C85F01-5DD1-4D70-A44A-2DB665DFCACA}"/>
              </a:ext>
            </a:extLst>
          </p:cNvPr>
          <p:cNvCxnSpPr>
            <a:cxnSpLocks/>
            <a:stCxn id="93" idx="0"/>
            <a:endCxn id="78" idx="4"/>
          </p:cNvCxnSpPr>
          <p:nvPr/>
        </p:nvCxnSpPr>
        <p:spPr>
          <a:xfrm flipV="1">
            <a:off x="7843762" y="2352112"/>
            <a:ext cx="955853" cy="1623683"/>
          </a:xfrm>
          <a:prstGeom prst="line">
            <a:avLst/>
          </a:prstGeom>
          <a:ln w="11176">
            <a:solidFill>
              <a:srgbClr val="3D3D3D"/>
            </a:solidFill>
          </a:ln>
        </p:spPr>
        <p:style>
          <a:lnRef idx="1">
            <a:schemeClr val="dk1"/>
          </a:lnRef>
          <a:fillRef idx="0">
            <a:schemeClr val="dk1"/>
          </a:fillRef>
          <a:effectRef idx="0">
            <a:schemeClr val="dk1"/>
          </a:effectRef>
          <a:fontRef idx="minor">
            <a:schemeClr val="tx1"/>
          </a:fontRef>
        </p:style>
      </p:cxnSp>
      <p:cxnSp>
        <p:nvCxnSpPr>
          <p:cNvPr id="108" name="直接连接符 107">
            <a:extLst>
              <a:ext uri="{FF2B5EF4-FFF2-40B4-BE49-F238E27FC236}">
                <a16:creationId xmlns:a16="http://schemas.microsoft.com/office/drawing/2014/main" id="{04694BF0-0492-46F4-B705-2155A1DFD50E}"/>
              </a:ext>
            </a:extLst>
          </p:cNvPr>
          <p:cNvCxnSpPr>
            <a:cxnSpLocks/>
            <a:endCxn id="74" idx="4"/>
          </p:cNvCxnSpPr>
          <p:nvPr/>
        </p:nvCxnSpPr>
        <p:spPr>
          <a:xfrm flipV="1">
            <a:off x="9997020" y="2352112"/>
            <a:ext cx="876195" cy="1613605"/>
          </a:xfrm>
          <a:prstGeom prst="line">
            <a:avLst/>
          </a:prstGeom>
          <a:ln w="11176">
            <a:solidFill>
              <a:srgbClr val="3D3D3D"/>
            </a:solidFill>
          </a:ln>
        </p:spPr>
        <p:style>
          <a:lnRef idx="1">
            <a:schemeClr val="dk1"/>
          </a:lnRef>
          <a:fillRef idx="0">
            <a:schemeClr val="dk1"/>
          </a:fillRef>
          <a:effectRef idx="0">
            <a:schemeClr val="dk1"/>
          </a:effectRef>
          <a:fontRef idx="minor">
            <a:schemeClr val="tx1"/>
          </a:fontRef>
        </p:style>
      </p:cxnSp>
      <p:cxnSp>
        <p:nvCxnSpPr>
          <p:cNvPr id="109" name="直接连接符 108">
            <a:extLst>
              <a:ext uri="{FF2B5EF4-FFF2-40B4-BE49-F238E27FC236}">
                <a16:creationId xmlns:a16="http://schemas.microsoft.com/office/drawing/2014/main" id="{0431D540-D4D2-4622-A388-E3CFA8D8065F}"/>
              </a:ext>
            </a:extLst>
          </p:cNvPr>
          <p:cNvCxnSpPr>
            <a:cxnSpLocks/>
            <a:endCxn id="76" idx="4"/>
          </p:cNvCxnSpPr>
          <p:nvPr/>
        </p:nvCxnSpPr>
        <p:spPr>
          <a:xfrm flipV="1">
            <a:off x="9337761" y="2356885"/>
            <a:ext cx="912657" cy="1628776"/>
          </a:xfrm>
          <a:prstGeom prst="line">
            <a:avLst/>
          </a:prstGeom>
          <a:ln w="11176">
            <a:solidFill>
              <a:srgbClr val="3D3D3D"/>
            </a:solidFill>
          </a:ln>
        </p:spPr>
        <p:style>
          <a:lnRef idx="1">
            <a:schemeClr val="dk1"/>
          </a:lnRef>
          <a:fillRef idx="0">
            <a:schemeClr val="dk1"/>
          </a:fillRef>
          <a:effectRef idx="0">
            <a:schemeClr val="dk1"/>
          </a:effectRef>
          <a:fontRef idx="minor">
            <a:schemeClr val="tx1"/>
          </a:fontRef>
        </p:style>
      </p:cxnSp>
      <p:sp>
        <p:nvSpPr>
          <p:cNvPr id="158" name="矩形 157">
            <a:extLst>
              <a:ext uri="{FF2B5EF4-FFF2-40B4-BE49-F238E27FC236}">
                <a16:creationId xmlns:a16="http://schemas.microsoft.com/office/drawing/2014/main" id="{145D4E22-6A84-47B6-8864-26FBF1F440D1}"/>
              </a:ext>
            </a:extLst>
          </p:cNvPr>
          <p:cNvSpPr/>
          <p:nvPr/>
        </p:nvSpPr>
        <p:spPr>
          <a:xfrm>
            <a:off x="230041" y="1418599"/>
            <a:ext cx="5152844" cy="461665"/>
          </a:xfrm>
          <a:prstGeom prst="rect">
            <a:avLst/>
          </a:prstGeom>
        </p:spPr>
        <p:txBody>
          <a:bodyPr wrap="square">
            <a:spAutoFit/>
          </a:bodyPr>
          <a:lstStyle/>
          <a:p>
            <a:r>
              <a:rPr lang="en-US" altLang="zh-CN" sz="2400" dirty="0">
                <a:latin typeface="+mj-lt"/>
              </a:rPr>
              <a:t>Issues in handling hub vertices:</a:t>
            </a:r>
          </a:p>
        </p:txBody>
      </p:sp>
    </p:spTree>
    <p:extLst>
      <p:ext uri="{BB962C8B-B14F-4D97-AF65-F5344CB8AC3E}">
        <p14:creationId xmlns:p14="http://schemas.microsoft.com/office/powerpoint/2010/main" val="2936406538"/>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Shape 60"/>
          <p:cNvSpPr txBox="1">
            <a:spLocks noGrp="1"/>
          </p:cNvSpPr>
          <p:nvPr>
            <p:ph type="title"/>
          </p:nvPr>
        </p:nvSpPr>
        <p:spPr>
          <a:xfrm>
            <a:off x="415601" y="267634"/>
            <a:ext cx="11360799" cy="763599"/>
          </a:xfrm>
          <a:prstGeom prst="rect">
            <a:avLst/>
          </a:prstGeom>
        </p:spPr>
        <p:txBody>
          <a:bodyPr spcFirstLastPara="1" vert="horz" wrap="square" lIns="121900" tIns="121900" rIns="121900" bIns="121900" rtlCol="0" anchor="t" anchorCtr="0">
            <a:noAutofit/>
          </a:bodyPr>
          <a:lstStyle/>
          <a:p>
            <a:pPr lvl="0"/>
            <a:r>
              <a:rPr lang="en-US" altLang="zh-CN" dirty="0">
                <a:solidFill>
                  <a:srgbClr val="000000"/>
                </a:solidFill>
              </a:rPr>
              <a:t>State-of-the-art</a:t>
            </a:r>
            <a:endParaRPr lang="en" sz="3200" dirty="0"/>
          </a:p>
        </p:txBody>
      </p:sp>
      <p:pic>
        <p:nvPicPr>
          <p:cNvPr id="63" name="Shape 63"/>
          <p:cNvPicPr preferRelativeResize="0"/>
          <p:nvPr/>
        </p:nvPicPr>
        <p:blipFill>
          <a:blip r:embed="rId3">
            <a:alphaModFix/>
          </a:blip>
          <a:stretch>
            <a:fillRect/>
          </a:stretch>
        </p:blipFill>
        <p:spPr>
          <a:xfrm>
            <a:off x="0" y="988416"/>
            <a:ext cx="12192000" cy="85632"/>
          </a:xfrm>
          <a:prstGeom prst="rect">
            <a:avLst/>
          </a:prstGeom>
          <a:noFill/>
          <a:ln>
            <a:noFill/>
          </a:ln>
        </p:spPr>
      </p:pic>
      <p:sp>
        <p:nvSpPr>
          <p:cNvPr id="2" name="灯片编号占位符 1">
            <a:extLst>
              <a:ext uri="{FF2B5EF4-FFF2-40B4-BE49-F238E27FC236}">
                <a16:creationId xmlns:a16="http://schemas.microsoft.com/office/drawing/2014/main" id="{23649304-612B-4044-93C3-362513A40634}"/>
              </a:ext>
            </a:extLst>
          </p:cNvPr>
          <p:cNvSpPr>
            <a:spLocks noGrp="1"/>
          </p:cNvSpPr>
          <p:nvPr>
            <p:ph type="sldNum" idx="12"/>
          </p:nvPr>
        </p:nvSpPr>
        <p:spPr/>
        <p:txBody>
          <a:bodyPr/>
          <a:lstStyle/>
          <a:p>
            <a:fld id="{00000000-1234-1234-1234-123412341234}" type="slidenum">
              <a:rPr lang="en" smtClean="0"/>
              <a:pPr/>
              <a:t>134</a:t>
            </a:fld>
            <a:endParaRPr lang="en"/>
          </a:p>
        </p:txBody>
      </p:sp>
      <p:cxnSp>
        <p:nvCxnSpPr>
          <p:cNvPr id="61" name="直接连接符 60">
            <a:extLst>
              <a:ext uri="{FF2B5EF4-FFF2-40B4-BE49-F238E27FC236}">
                <a16:creationId xmlns:a16="http://schemas.microsoft.com/office/drawing/2014/main" id="{92020535-98C8-4144-817C-7CE0D3D4D4BB}"/>
              </a:ext>
            </a:extLst>
          </p:cNvPr>
          <p:cNvCxnSpPr>
            <a:cxnSpLocks/>
            <a:stCxn id="93" idx="0"/>
            <a:endCxn id="96" idx="4"/>
          </p:cNvCxnSpPr>
          <p:nvPr/>
        </p:nvCxnSpPr>
        <p:spPr>
          <a:xfrm flipH="1" flipV="1">
            <a:off x="7551615" y="2353614"/>
            <a:ext cx="292147" cy="1622181"/>
          </a:xfrm>
          <a:prstGeom prst="line">
            <a:avLst/>
          </a:prstGeom>
          <a:ln w="9525">
            <a:solidFill>
              <a:schemeClr val="tx1"/>
            </a:solidFill>
          </a:ln>
        </p:spPr>
        <p:style>
          <a:lnRef idx="1">
            <a:schemeClr val="dk1"/>
          </a:lnRef>
          <a:fillRef idx="0">
            <a:schemeClr val="dk1"/>
          </a:fillRef>
          <a:effectRef idx="0">
            <a:schemeClr val="dk1"/>
          </a:effectRef>
          <a:fontRef idx="minor">
            <a:schemeClr val="tx1"/>
          </a:fontRef>
        </p:style>
      </p:cxnSp>
      <p:cxnSp>
        <p:nvCxnSpPr>
          <p:cNvPr id="64" name="直接连接符 63">
            <a:extLst>
              <a:ext uri="{FF2B5EF4-FFF2-40B4-BE49-F238E27FC236}">
                <a16:creationId xmlns:a16="http://schemas.microsoft.com/office/drawing/2014/main" id="{A5193B6D-5372-4490-A4E7-BF471AB86F1D}"/>
              </a:ext>
            </a:extLst>
          </p:cNvPr>
          <p:cNvCxnSpPr>
            <a:cxnSpLocks/>
            <a:stCxn id="92" idx="0"/>
            <a:endCxn id="96" idx="4"/>
          </p:cNvCxnSpPr>
          <p:nvPr/>
        </p:nvCxnSpPr>
        <p:spPr>
          <a:xfrm flipH="1" flipV="1">
            <a:off x="7551615" y="2353614"/>
            <a:ext cx="1789563" cy="1622181"/>
          </a:xfrm>
          <a:prstGeom prst="line">
            <a:avLst/>
          </a:prstGeom>
          <a:ln w="11176">
            <a:solidFill>
              <a:srgbClr val="3D3D3D"/>
            </a:solidFill>
          </a:ln>
        </p:spPr>
        <p:style>
          <a:lnRef idx="1">
            <a:schemeClr val="dk1"/>
          </a:lnRef>
          <a:fillRef idx="0">
            <a:schemeClr val="dk1"/>
          </a:fillRef>
          <a:effectRef idx="0">
            <a:schemeClr val="dk1"/>
          </a:effectRef>
          <a:fontRef idx="minor">
            <a:schemeClr val="tx1"/>
          </a:fontRef>
        </p:style>
      </p:cxnSp>
      <p:cxnSp>
        <p:nvCxnSpPr>
          <p:cNvPr id="65" name="直接连接符 64">
            <a:extLst>
              <a:ext uri="{FF2B5EF4-FFF2-40B4-BE49-F238E27FC236}">
                <a16:creationId xmlns:a16="http://schemas.microsoft.com/office/drawing/2014/main" id="{2273676C-AD50-41D9-8403-D78421132400}"/>
              </a:ext>
            </a:extLst>
          </p:cNvPr>
          <p:cNvCxnSpPr>
            <a:cxnSpLocks/>
            <a:stCxn id="91" idx="0"/>
            <a:endCxn id="96" idx="4"/>
          </p:cNvCxnSpPr>
          <p:nvPr/>
        </p:nvCxnSpPr>
        <p:spPr>
          <a:xfrm flipH="1" flipV="1">
            <a:off x="7551615" y="2353614"/>
            <a:ext cx="2413747" cy="1622388"/>
          </a:xfrm>
          <a:prstGeom prst="line">
            <a:avLst/>
          </a:prstGeom>
          <a:ln w="11176">
            <a:solidFill>
              <a:srgbClr val="3D3D3D"/>
            </a:solidFill>
          </a:ln>
        </p:spPr>
        <p:style>
          <a:lnRef idx="1">
            <a:schemeClr val="dk1"/>
          </a:lnRef>
          <a:fillRef idx="0">
            <a:schemeClr val="dk1"/>
          </a:fillRef>
          <a:effectRef idx="0">
            <a:schemeClr val="dk1"/>
          </a:effectRef>
          <a:fontRef idx="minor">
            <a:schemeClr val="tx1"/>
          </a:fontRef>
        </p:style>
      </p:cxnSp>
      <p:cxnSp>
        <p:nvCxnSpPr>
          <p:cNvPr id="73" name="直接连接符 72">
            <a:extLst>
              <a:ext uri="{FF2B5EF4-FFF2-40B4-BE49-F238E27FC236}">
                <a16:creationId xmlns:a16="http://schemas.microsoft.com/office/drawing/2014/main" id="{3F6AB78C-CA54-4ED8-830D-441AAD34EBCB}"/>
              </a:ext>
            </a:extLst>
          </p:cNvPr>
          <p:cNvCxnSpPr>
            <a:cxnSpLocks/>
            <a:stCxn id="97" idx="0"/>
            <a:endCxn id="95" idx="4"/>
          </p:cNvCxnSpPr>
          <p:nvPr/>
        </p:nvCxnSpPr>
        <p:spPr>
          <a:xfrm flipH="1" flipV="1">
            <a:off x="8175615" y="2352112"/>
            <a:ext cx="2413747" cy="1612816"/>
          </a:xfrm>
          <a:prstGeom prst="line">
            <a:avLst/>
          </a:prstGeom>
          <a:ln w="11176">
            <a:solidFill>
              <a:srgbClr val="3D3D3D"/>
            </a:solidFill>
          </a:ln>
        </p:spPr>
        <p:style>
          <a:lnRef idx="1">
            <a:schemeClr val="dk1"/>
          </a:lnRef>
          <a:fillRef idx="0">
            <a:schemeClr val="dk1"/>
          </a:fillRef>
          <a:effectRef idx="0">
            <a:schemeClr val="dk1"/>
          </a:effectRef>
          <a:fontRef idx="minor">
            <a:schemeClr val="tx1"/>
          </a:fontRef>
        </p:style>
      </p:cxnSp>
      <p:sp>
        <p:nvSpPr>
          <p:cNvPr id="74" name="椭圆 73">
            <a:extLst>
              <a:ext uri="{FF2B5EF4-FFF2-40B4-BE49-F238E27FC236}">
                <a16:creationId xmlns:a16="http://schemas.microsoft.com/office/drawing/2014/main" id="{C783571A-529E-4E12-8F11-DB7FC43394AE}"/>
              </a:ext>
            </a:extLst>
          </p:cNvPr>
          <p:cNvSpPr/>
          <p:nvPr/>
        </p:nvSpPr>
        <p:spPr>
          <a:xfrm>
            <a:off x="10707288" y="2020259"/>
            <a:ext cx="331853" cy="331853"/>
          </a:xfrm>
          <a:prstGeom prst="ellipse">
            <a:avLst/>
          </a:prstGeom>
          <a:solidFill>
            <a:schemeClr val="bg1">
              <a:lumMod val="85000"/>
            </a:schemeClr>
          </a:solidFill>
          <a:ln w="12700">
            <a:solidFill>
              <a:srgbClr val="3D3D3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tx1"/>
              </a:solidFill>
            </a:endParaRPr>
          </a:p>
        </p:txBody>
      </p:sp>
      <p:cxnSp>
        <p:nvCxnSpPr>
          <p:cNvPr id="75" name="直接连接符 74">
            <a:extLst>
              <a:ext uri="{FF2B5EF4-FFF2-40B4-BE49-F238E27FC236}">
                <a16:creationId xmlns:a16="http://schemas.microsoft.com/office/drawing/2014/main" id="{297CEDE3-9CB3-4A41-81FA-871FE282AFFB}"/>
              </a:ext>
            </a:extLst>
          </p:cNvPr>
          <p:cNvCxnSpPr>
            <a:cxnSpLocks/>
            <a:stCxn id="97" idx="0"/>
            <a:endCxn id="76" idx="4"/>
          </p:cNvCxnSpPr>
          <p:nvPr/>
        </p:nvCxnSpPr>
        <p:spPr>
          <a:xfrm flipH="1" flipV="1">
            <a:off x="10250417" y="2356885"/>
            <a:ext cx="338944" cy="1608043"/>
          </a:xfrm>
          <a:prstGeom prst="line">
            <a:avLst/>
          </a:prstGeom>
          <a:ln w="9525">
            <a:solidFill>
              <a:schemeClr val="tx1"/>
            </a:solidFill>
          </a:ln>
        </p:spPr>
        <p:style>
          <a:lnRef idx="1">
            <a:schemeClr val="dk1"/>
          </a:lnRef>
          <a:fillRef idx="0">
            <a:schemeClr val="dk1"/>
          </a:fillRef>
          <a:effectRef idx="0">
            <a:schemeClr val="dk1"/>
          </a:effectRef>
          <a:fontRef idx="minor">
            <a:schemeClr val="tx1"/>
          </a:fontRef>
        </p:style>
      </p:cxnSp>
      <p:sp>
        <p:nvSpPr>
          <p:cNvPr id="76" name="椭圆 75">
            <a:extLst>
              <a:ext uri="{FF2B5EF4-FFF2-40B4-BE49-F238E27FC236}">
                <a16:creationId xmlns:a16="http://schemas.microsoft.com/office/drawing/2014/main" id="{67B22125-FC77-4053-861B-49576F55E684}"/>
              </a:ext>
            </a:extLst>
          </p:cNvPr>
          <p:cNvSpPr/>
          <p:nvPr/>
        </p:nvSpPr>
        <p:spPr>
          <a:xfrm>
            <a:off x="10084491" y="2025032"/>
            <a:ext cx="331853" cy="331853"/>
          </a:xfrm>
          <a:prstGeom prst="ellipse">
            <a:avLst/>
          </a:prstGeom>
          <a:solidFill>
            <a:schemeClr val="bg1">
              <a:lumMod val="85000"/>
            </a:schemeClr>
          </a:solidFill>
          <a:ln w="12700">
            <a:solidFill>
              <a:srgbClr val="3D3D3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tx1"/>
              </a:solidFill>
            </a:endParaRPr>
          </a:p>
        </p:txBody>
      </p:sp>
      <p:cxnSp>
        <p:nvCxnSpPr>
          <p:cNvPr id="77" name="直接连接符 76">
            <a:extLst>
              <a:ext uri="{FF2B5EF4-FFF2-40B4-BE49-F238E27FC236}">
                <a16:creationId xmlns:a16="http://schemas.microsoft.com/office/drawing/2014/main" id="{A7E5B135-F542-4E27-AC87-FE09ED2FAEF3}"/>
              </a:ext>
            </a:extLst>
          </p:cNvPr>
          <p:cNvCxnSpPr>
            <a:cxnSpLocks/>
            <a:stCxn id="97" idx="0"/>
            <a:endCxn id="78" idx="4"/>
          </p:cNvCxnSpPr>
          <p:nvPr/>
        </p:nvCxnSpPr>
        <p:spPr>
          <a:xfrm flipH="1" flipV="1">
            <a:off x="8799615" y="2352112"/>
            <a:ext cx="1789747" cy="1612816"/>
          </a:xfrm>
          <a:prstGeom prst="line">
            <a:avLst/>
          </a:prstGeom>
          <a:ln w="11176">
            <a:solidFill>
              <a:srgbClr val="3D3D3D"/>
            </a:solidFill>
          </a:ln>
        </p:spPr>
        <p:style>
          <a:lnRef idx="1">
            <a:schemeClr val="dk1"/>
          </a:lnRef>
          <a:fillRef idx="0">
            <a:schemeClr val="dk1"/>
          </a:fillRef>
          <a:effectRef idx="0">
            <a:schemeClr val="dk1"/>
          </a:effectRef>
          <a:fontRef idx="minor">
            <a:schemeClr val="tx1"/>
          </a:fontRef>
        </p:style>
      </p:cxnSp>
      <p:sp>
        <p:nvSpPr>
          <p:cNvPr id="78" name="椭圆 77">
            <a:extLst>
              <a:ext uri="{FF2B5EF4-FFF2-40B4-BE49-F238E27FC236}">
                <a16:creationId xmlns:a16="http://schemas.microsoft.com/office/drawing/2014/main" id="{336BAEA2-F360-4C65-9A3D-991A82F5C3BC}"/>
              </a:ext>
            </a:extLst>
          </p:cNvPr>
          <p:cNvSpPr/>
          <p:nvPr/>
        </p:nvSpPr>
        <p:spPr>
          <a:xfrm>
            <a:off x="8633688" y="2020259"/>
            <a:ext cx="331853" cy="331853"/>
          </a:xfrm>
          <a:prstGeom prst="ellipse">
            <a:avLst/>
          </a:prstGeom>
          <a:solidFill>
            <a:schemeClr val="bg1">
              <a:lumMod val="85000"/>
            </a:schemeClr>
          </a:solidFill>
          <a:ln w="12700">
            <a:solidFill>
              <a:srgbClr val="3D3D3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tx1"/>
              </a:solidFill>
            </a:endParaRPr>
          </a:p>
        </p:txBody>
      </p:sp>
      <p:cxnSp>
        <p:nvCxnSpPr>
          <p:cNvPr id="79" name="直接连接符 78">
            <a:extLst>
              <a:ext uri="{FF2B5EF4-FFF2-40B4-BE49-F238E27FC236}">
                <a16:creationId xmlns:a16="http://schemas.microsoft.com/office/drawing/2014/main" id="{5CC0883D-06BB-4CBE-A9A9-A0E480E0F846}"/>
              </a:ext>
            </a:extLst>
          </p:cNvPr>
          <p:cNvCxnSpPr>
            <a:cxnSpLocks/>
            <a:endCxn id="96" idx="4"/>
          </p:cNvCxnSpPr>
          <p:nvPr/>
        </p:nvCxnSpPr>
        <p:spPr>
          <a:xfrm flipH="1" flipV="1">
            <a:off x="7551615" y="2353613"/>
            <a:ext cx="990220" cy="1621888"/>
          </a:xfrm>
          <a:prstGeom prst="line">
            <a:avLst/>
          </a:prstGeom>
          <a:ln w="11176">
            <a:solidFill>
              <a:srgbClr val="3D3D3D"/>
            </a:solidFill>
          </a:ln>
        </p:spPr>
        <p:style>
          <a:lnRef idx="1">
            <a:schemeClr val="dk1"/>
          </a:lnRef>
          <a:fillRef idx="0">
            <a:schemeClr val="dk1"/>
          </a:fillRef>
          <a:effectRef idx="0">
            <a:schemeClr val="dk1"/>
          </a:effectRef>
          <a:fontRef idx="minor">
            <a:schemeClr val="tx1"/>
          </a:fontRef>
        </p:style>
      </p:cxnSp>
      <p:cxnSp>
        <p:nvCxnSpPr>
          <p:cNvPr id="80" name="直接连接符 79">
            <a:extLst>
              <a:ext uri="{FF2B5EF4-FFF2-40B4-BE49-F238E27FC236}">
                <a16:creationId xmlns:a16="http://schemas.microsoft.com/office/drawing/2014/main" id="{F6BF1F0B-DD0F-4CAE-98FF-17563E522BBA}"/>
              </a:ext>
            </a:extLst>
          </p:cNvPr>
          <p:cNvCxnSpPr>
            <a:cxnSpLocks/>
            <a:stCxn id="97" idx="0"/>
          </p:cNvCxnSpPr>
          <p:nvPr/>
        </p:nvCxnSpPr>
        <p:spPr>
          <a:xfrm flipH="1" flipV="1">
            <a:off x="9593699" y="2352112"/>
            <a:ext cx="995663" cy="1612816"/>
          </a:xfrm>
          <a:prstGeom prst="line">
            <a:avLst/>
          </a:prstGeom>
          <a:ln w="11176">
            <a:solidFill>
              <a:srgbClr val="3D3D3D"/>
            </a:solidFill>
          </a:ln>
        </p:spPr>
        <p:style>
          <a:lnRef idx="1">
            <a:schemeClr val="dk1"/>
          </a:lnRef>
          <a:fillRef idx="0">
            <a:schemeClr val="dk1"/>
          </a:fillRef>
          <a:effectRef idx="0">
            <a:schemeClr val="dk1"/>
          </a:effectRef>
          <a:fontRef idx="minor">
            <a:schemeClr val="tx1"/>
          </a:fontRef>
        </p:style>
      </p:cxnSp>
      <p:sp>
        <p:nvSpPr>
          <p:cNvPr id="81" name="文本框 80">
            <a:extLst>
              <a:ext uri="{FF2B5EF4-FFF2-40B4-BE49-F238E27FC236}">
                <a16:creationId xmlns:a16="http://schemas.microsoft.com/office/drawing/2014/main" id="{CF70E436-CEEA-44ED-82F6-013A9C103515}"/>
              </a:ext>
            </a:extLst>
          </p:cNvPr>
          <p:cNvSpPr txBox="1"/>
          <p:nvPr/>
        </p:nvSpPr>
        <p:spPr>
          <a:xfrm>
            <a:off x="10296768" y="4156784"/>
            <a:ext cx="696024" cy="502766"/>
          </a:xfrm>
          <a:prstGeom prst="rect">
            <a:avLst/>
          </a:prstGeom>
          <a:noFill/>
        </p:spPr>
        <p:txBody>
          <a:bodyPr wrap="none" rtlCol="0">
            <a:spAutoFit/>
          </a:bodyPr>
          <a:lstStyle/>
          <a:p>
            <a:r>
              <a:rPr lang="en-US" altLang="zh-CN" sz="2667" i="1" dirty="0">
                <a:solidFill>
                  <a:schemeClr val="tx1"/>
                </a:solidFill>
                <a:latin typeface="Times New Roman" panose="02020603050405020304" pitchFamily="18" charset="0"/>
                <a:cs typeface="Times New Roman" panose="02020603050405020304" pitchFamily="18" charset="0"/>
              </a:rPr>
              <a:t>v</a:t>
            </a:r>
            <a:r>
              <a:rPr lang="en-US" altLang="zh-CN" sz="1400" i="1" dirty="0">
                <a:solidFill>
                  <a:schemeClr val="tx1"/>
                </a:solidFill>
                <a:latin typeface="Times New Roman" panose="02020603050405020304" pitchFamily="18" charset="0"/>
                <a:cs typeface="Times New Roman" panose="02020603050405020304" pitchFamily="18" charset="0"/>
              </a:rPr>
              <a:t>1001</a:t>
            </a:r>
            <a:endParaRPr lang="zh-CN" altLang="en-US" sz="2667" i="1" dirty="0">
              <a:solidFill>
                <a:schemeClr val="tx1"/>
              </a:solidFill>
              <a:latin typeface="Times New Roman" panose="02020603050405020304" pitchFamily="18" charset="0"/>
              <a:cs typeface="Times New Roman" panose="02020603050405020304" pitchFamily="18" charset="0"/>
            </a:endParaRPr>
          </a:p>
        </p:txBody>
      </p:sp>
      <p:sp>
        <p:nvSpPr>
          <p:cNvPr id="82" name="文本框 81">
            <a:extLst>
              <a:ext uri="{FF2B5EF4-FFF2-40B4-BE49-F238E27FC236}">
                <a16:creationId xmlns:a16="http://schemas.microsoft.com/office/drawing/2014/main" id="{FFD45A5E-D5B4-447F-B484-C68716377C82}"/>
              </a:ext>
            </a:extLst>
          </p:cNvPr>
          <p:cNvSpPr txBox="1"/>
          <p:nvPr/>
        </p:nvSpPr>
        <p:spPr>
          <a:xfrm>
            <a:off x="7295989" y="1563572"/>
            <a:ext cx="445956" cy="502766"/>
          </a:xfrm>
          <a:prstGeom prst="rect">
            <a:avLst/>
          </a:prstGeom>
          <a:noFill/>
        </p:spPr>
        <p:txBody>
          <a:bodyPr wrap="none" rtlCol="0">
            <a:spAutoFit/>
          </a:bodyPr>
          <a:lstStyle/>
          <a:p>
            <a:r>
              <a:rPr lang="en-US" altLang="zh-CN" sz="2667" i="1" dirty="0">
                <a:solidFill>
                  <a:schemeClr val="tx1"/>
                </a:solidFill>
                <a:latin typeface="Times New Roman" panose="02020603050405020304" pitchFamily="18" charset="0"/>
                <a:cs typeface="Times New Roman" panose="02020603050405020304" pitchFamily="18" charset="0"/>
              </a:rPr>
              <a:t>u</a:t>
            </a:r>
            <a:r>
              <a:rPr lang="en-US" altLang="zh-CN" sz="1400" i="1" dirty="0">
                <a:solidFill>
                  <a:schemeClr val="tx1"/>
                </a:solidFill>
                <a:latin typeface="Times New Roman" panose="02020603050405020304" pitchFamily="18" charset="0"/>
                <a:cs typeface="Times New Roman" panose="02020603050405020304" pitchFamily="18" charset="0"/>
              </a:rPr>
              <a:t>0</a:t>
            </a:r>
            <a:endParaRPr lang="zh-CN" altLang="en-US" sz="2667" i="1" dirty="0">
              <a:solidFill>
                <a:schemeClr val="tx1"/>
              </a:solidFill>
              <a:latin typeface="Times New Roman" panose="02020603050405020304" pitchFamily="18" charset="0"/>
              <a:cs typeface="Times New Roman" panose="02020603050405020304" pitchFamily="18" charset="0"/>
            </a:endParaRPr>
          </a:p>
        </p:txBody>
      </p:sp>
      <p:sp>
        <p:nvSpPr>
          <p:cNvPr id="83" name="文本框 82">
            <a:extLst>
              <a:ext uri="{FF2B5EF4-FFF2-40B4-BE49-F238E27FC236}">
                <a16:creationId xmlns:a16="http://schemas.microsoft.com/office/drawing/2014/main" id="{C43B82B3-B93F-42F6-B4F2-EC74210B8247}"/>
              </a:ext>
            </a:extLst>
          </p:cNvPr>
          <p:cNvSpPr txBox="1"/>
          <p:nvPr/>
        </p:nvSpPr>
        <p:spPr>
          <a:xfrm>
            <a:off x="6992920" y="4156784"/>
            <a:ext cx="426720" cy="502766"/>
          </a:xfrm>
          <a:prstGeom prst="rect">
            <a:avLst/>
          </a:prstGeom>
          <a:noFill/>
        </p:spPr>
        <p:txBody>
          <a:bodyPr wrap="none" rtlCol="0">
            <a:spAutoFit/>
          </a:bodyPr>
          <a:lstStyle/>
          <a:p>
            <a:r>
              <a:rPr lang="en-US" altLang="zh-CN" sz="2667" i="1" dirty="0">
                <a:solidFill>
                  <a:schemeClr val="tx1"/>
                </a:solidFill>
                <a:latin typeface="Times New Roman" panose="02020603050405020304" pitchFamily="18" charset="0"/>
                <a:cs typeface="Times New Roman" panose="02020603050405020304" pitchFamily="18" charset="0"/>
              </a:rPr>
              <a:t>v</a:t>
            </a:r>
            <a:r>
              <a:rPr lang="en-US" altLang="zh-CN" sz="1400" i="1" dirty="0">
                <a:solidFill>
                  <a:schemeClr val="tx1"/>
                </a:solidFill>
                <a:latin typeface="Times New Roman" panose="02020603050405020304" pitchFamily="18" charset="0"/>
                <a:cs typeface="Times New Roman" panose="02020603050405020304" pitchFamily="18" charset="0"/>
              </a:rPr>
              <a:t>0</a:t>
            </a:r>
            <a:endParaRPr lang="zh-CN" altLang="en-US" sz="2667" i="1" dirty="0">
              <a:solidFill>
                <a:schemeClr val="tx1"/>
              </a:solidFill>
              <a:latin typeface="Times New Roman" panose="02020603050405020304" pitchFamily="18" charset="0"/>
              <a:cs typeface="Times New Roman" panose="02020603050405020304" pitchFamily="18" charset="0"/>
            </a:endParaRPr>
          </a:p>
        </p:txBody>
      </p:sp>
      <p:sp>
        <p:nvSpPr>
          <p:cNvPr id="84" name="文本框 83">
            <a:extLst>
              <a:ext uri="{FF2B5EF4-FFF2-40B4-BE49-F238E27FC236}">
                <a16:creationId xmlns:a16="http://schemas.microsoft.com/office/drawing/2014/main" id="{46F36BAA-1893-4000-BB4A-63B18DB003CF}"/>
              </a:ext>
            </a:extLst>
          </p:cNvPr>
          <p:cNvSpPr txBox="1"/>
          <p:nvPr/>
        </p:nvSpPr>
        <p:spPr>
          <a:xfrm>
            <a:off x="7616577" y="4171648"/>
            <a:ext cx="426720" cy="502766"/>
          </a:xfrm>
          <a:prstGeom prst="rect">
            <a:avLst/>
          </a:prstGeom>
          <a:noFill/>
        </p:spPr>
        <p:txBody>
          <a:bodyPr wrap="none" rtlCol="0">
            <a:spAutoFit/>
          </a:bodyPr>
          <a:lstStyle/>
          <a:p>
            <a:r>
              <a:rPr lang="en-US" altLang="zh-CN" sz="2667" i="1" dirty="0">
                <a:solidFill>
                  <a:schemeClr val="tx1"/>
                </a:solidFill>
                <a:latin typeface="Times New Roman" panose="02020603050405020304" pitchFamily="18" charset="0"/>
                <a:cs typeface="Times New Roman" panose="02020603050405020304" pitchFamily="18" charset="0"/>
              </a:rPr>
              <a:t>v</a:t>
            </a:r>
            <a:r>
              <a:rPr lang="en-US" altLang="zh-CN" sz="1400" i="1" dirty="0">
                <a:solidFill>
                  <a:schemeClr val="tx1"/>
                </a:solidFill>
                <a:latin typeface="Times New Roman" panose="02020603050405020304" pitchFamily="18" charset="0"/>
                <a:cs typeface="Times New Roman" panose="02020603050405020304" pitchFamily="18" charset="0"/>
              </a:rPr>
              <a:t>1</a:t>
            </a:r>
            <a:endParaRPr lang="zh-CN" altLang="en-US" sz="2667" i="1" dirty="0">
              <a:solidFill>
                <a:schemeClr val="tx1"/>
              </a:solidFill>
              <a:latin typeface="Times New Roman" panose="02020603050405020304" pitchFamily="18" charset="0"/>
              <a:cs typeface="Times New Roman" panose="02020603050405020304" pitchFamily="18" charset="0"/>
            </a:endParaRPr>
          </a:p>
        </p:txBody>
      </p:sp>
      <p:sp>
        <p:nvSpPr>
          <p:cNvPr id="85" name="文本框 84">
            <a:extLst>
              <a:ext uri="{FF2B5EF4-FFF2-40B4-BE49-F238E27FC236}">
                <a16:creationId xmlns:a16="http://schemas.microsoft.com/office/drawing/2014/main" id="{8239ED75-60FA-4CF9-A689-08235BB249F7}"/>
              </a:ext>
            </a:extLst>
          </p:cNvPr>
          <p:cNvSpPr txBox="1"/>
          <p:nvPr/>
        </p:nvSpPr>
        <p:spPr>
          <a:xfrm>
            <a:off x="9031739" y="4161397"/>
            <a:ext cx="606256" cy="502766"/>
          </a:xfrm>
          <a:prstGeom prst="rect">
            <a:avLst/>
          </a:prstGeom>
          <a:noFill/>
        </p:spPr>
        <p:txBody>
          <a:bodyPr wrap="none" rtlCol="0">
            <a:spAutoFit/>
          </a:bodyPr>
          <a:lstStyle/>
          <a:p>
            <a:r>
              <a:rPr lang="en-US" altLang="zh-CN" sz="2667" i="1" dirty="0">
                <a:solidFill>
                  <a:schemeClr val="tx1"/>
                </a:solidFill>
                <a:latin typeface="Times New Roman" panose="02020603050405020304" pitchFamily="18" charset="0"/>
                <a:cs typeface="Times New Roman" panose="02020603050405020304" pitchFamily="18" charset="0"/>
              </a:rPr>
              <a:t>v</a:t>
            </a:r>
            <a:r>
              <a:rPr lang="en-US" altLang="zh-CN" sz="1400" i="1" dirty="0">
                <a:solidFill>
                  <a:schemeClr val="tx1"/>
                </a:solidFill>
                <a:latin typeface="Times New Roman" panose="02020603050405020304" pitchFamily="18" charset="0"/>
                <a:cs typeface="Times New Roman" panose="02020603050405020304" pitchFamily="18" charset="0"/>
              </a:rPr>
              <a:t>999</a:t>
            </a:r>
            <a:endParaRPr lang="zh-CN" altLang="en-US" sz="2667" i="1" dirty="0">
              <a:solidFill>
                <a:schemeClr val="tx1"/>
              </a:solidFill>
              <a:latin typeface="Times New Roman" panose="02020603050405020304" pitchFamily="18" charset="0"/>
              <a:cs typeface="Times New Roman" panose="02020603050405020304" pitchFamily="18" charset="0"/>
            </a:endParaRPr>
          </a:p>
        </p:txBody>
      </p:sp>
      <p:sp>
        <p:nvSpPr>
          <p:cNvPr id="86" name="文本框 85">
            <a:extLst>
              <a:ext uri="{FF2B5EF4-FFF2-40B4-BE49-F238E27FC236}">
                <a16:creationId xmlns:a16="http://schemas.microsoft.com/office/drawing/2014/main" id="{6BBCD9C2-8679-4746-ADE4-E6666D9D77B7}"/>
              </a:ext>
            </a:extLst>
          </p:cNvPr>
          <p:cNvSpPr txBox="1"/>
          <p:nvPr/>
        </p:nvSpPr>
        <p:spPr>
          <a:xfrm>
            <a:off x="9657029" y="4161397"/>
            <a:ext cx="696024" cy="502766"/>
          </a:xfrm>
          <a:prstGeom prst="rect">
            <a:avLst/>
          </a:prstGeom>
          <a:noFill/>
        </p:spPr>
        <p:txBody>
          <a:bodyPr wrap="none" rtlCol="0">
            <a:spAutoFit/>
          </a:bodyPr>
          <a:lstStyle/>
          <a:p>
            <a:r>
              <a:rPr lang="en-US" altLang="zh-CN" sz="2667" i="1" dirty="0">
                <a:solidFill>
                  <a:schemeClr val="tx1"/>
                </a:solidFill>
                <a:latin typeface="Times New Roman" panose="02020603050405020304" pitchFamily="18" charset="0"/>
                <a:cs typeface="Times New Roman" panose="02020603050405020304" pitchFamily="18" charset="0"/>
              </a:rPr>
              <a:t>v</a:t>
            </a:r>
            <a:r>
              <a:rPr lang="en-US" altLang="zh-CN" sz="1400" i="1" dirty="0">
                <a:solidFill>
                  <a:schemeClr val="tx1"/>
                </a:solidFill>
                <a:latin typeface="Times New Roman" panose="02020603050405020304" pitchFamily="18" charset="0"/>
                <a:cs typeface="Times New Roman" panose="02020603050405020304" pitchFamily="18" charset="0"/>
              </a:rPr>
              <a:t>1000</a:t>
            </a:r>
            <a:endParaRPr lang="zh-CN" altLang="en-US" sz="2667" i="1" dirty="0">
              <a:solidFill>
                <a:schemeClr val="tx1"/>
              </a:solidFill>
              <a:latin typeface="Times New Roman" panose="02020603050405020304" pitchFamily="18" charset="0"/>
              <a:cs typeface="Times New Roman" panose="02020603050405020304" pitchFamily="18" charset="0"/>
            </a:endParaRPr>
          </a:p>
        </p:txBody>
      </p:sp>
      <p:sp>
        <p:nvSpPr>
          <p:cNvPr id="87" name="文本框 86">
            <a:extLst>
              <a:ext uri="{FF2B5EF4-FFF2-40B4-BE49-F238E27FC236}">
                <a16:creationId xmlns:a16="http://schemas.microsoft.com/office/drawing/2014/main" id="{0D03AC11-9410-4F48-A699-F94063B84092}"/>
              </a:ext>
            </a:extLst>
          </p:cNvPr>
          <p:cNvSpPr txBox="1"/>
          <p:nvPr/>
        </p:nvSpPr>
        <p:spPr>
          <a:xfrm>
            <a:off x="7945325" y="1566676"/>
            <a:ext cx="445956" cy="502766"/>
          </a:xfrm>
          <a:prstGeom prst="rect">
            <a:avLst/>
          </a:prstGeom>
          <a:noFill/>
        </p:spPr>
        <p:txBody>
          <a:bodyPr wrap="none" rtlCol="0">
            <a:spAutoFit/>
          </a:bodyPr>
          <a:lstStyle/>
          <a:p>
            <a:r>
              <a:rPr lang="en-US" altLang="zh-CN" sz="2667" i="1" dirty="0">
                <a:solidFill>
                  <a:schemeClr val="tx1"/>
                </a:solidFill>
                <a:latin typeface="Times New Roman" panose="02020603050405020304" pitchFamily="18" charset="0"/>
                <a:cs typeface="Times New Roman" panose="02020603050405020304" pitchFamily="18" charset="0"/>
              </a:rPr>
              <a:t>u</a:t>
            </a:r>
            <a:r>
              <a:rPr lang="en-US" altLang="zh-CN" sz="1400" i="1" dirty="0">
                <a:solidFill>
                  <a:schemeClr val="tx1"/>
                </a:solidFill>
                <a:latin typeface="Times New Roman" panose="02020603050405020304" pitchFamily="18" charset="0"/>
                <a:cs typeface="Times New Roman" panose="02020603050405020304" pitchFamily="18" charset="0"/>
              </a:rPr>
              <a:t>1</a:t>
            </a:r>
            <a:endParaRPr lang="zh-CN" altLang="en-US" sz="2667" i="1" dirty="0">
              <a:solidFill>
                <a:schemeClr val="tx1"/>
              </a:solidFill>
              <a:latin typeface="Times New Roman" panose="02020603050405020304" pitchFamily="18" charset="0"/>
              <a:cs typeface="Times New Roman" panose="02020603050405020304" pitchFamily="18" charset="0"/>
            </a:endParaRPr>
          </a:p>
        </p:txBody>
      </p:sp>
      <p:sp>
        <p:nvSpPr>
          <p:cNvPr id="88" name="文本框 87">
            <a:extLst>
              <a:ext uri="{FF2B5EF4-FFF2-40B4-BE49-F238E27FC236}">
                <a16:creationId xmlns:a16="http://schemas.microsoft.com/office/drawing/2014/main" id="{7B087B4E-04DD-4857-85A6-2C80871B5C95}"/>
              </a:ext>
            </a:extLst>
          </p:cNvPr>
          <p:cNvSpPr txBox="1"/>
          <p:nvPr/>
        </p:nvSpPr>
        <p:spPr>
          <a:xfrm>
            <a:off x="8576708" y="1566676"/>
            <a:ext cx="445956" cy="502766"/>
          </a:xfrm>
          <a:prstGeom prst="rect">
            <a:avLst/>
          </a:prstGeom>
          <a:noFill/>
        </p:spPr>
        <p:txBody>
          <a:bodyPr wrap="none" rtlCol="0">
            <a:spAutoFit/>
          </a:bodyPr>
          <a:lstStyle/>
          <a:p>
            <a:r>
              <a:rPr lang="en-US" altLang="zh-CN" sz="2667" i="1" dirty="0">
                <a:solidFill>
                  <a:schemeClr val="tx1"/>
                </a:solidFill>
                <a:latin typeface="Times New Roman" panose="02020603050405020304" pitchFamily="18" charset="0"/>
                <a:cs typeface="Times New Roman" panose="02020603050405020304" pitchFamily="18" charset="0"/>
              </a:rPr>
              <a:t>u</a:t>
            </a:r>
            <a:r>
              <a:rPr lang="en-US" altLang="zh-CN" sz="1400" i="1" dirty="0">
                <a:solidFill>
                  <a:schemeClr val="tx1"/>
                </a:solidFill>
                <a:latin typeface="Times New Roman" panose="02020603050405020304" pitchFamily="18" charset="0"/>
                <a:cs typeface="Times New Roman" panose="02020603050405020304" pitchFamily="18" charset="0"/>
              </a:rPr>
              <a:t>2</a:t>
            </a:r>
            <a:endParaRPr lang="zh-CN" altLang="en-US" sz="2667" i="1" dirty="0">
              <a:solidFill>
                <a:schemeClr val="tx1"/>
              </a:solidFill>
              <a:latin typeface="Times New Roman" panose="02020603050405020304" pitchFamily="18" charset="0"/>
              <a:cs typeface="Times New Roman" panose="02020603050405020304" pitchFamily="18" charset="0"/>
            </a:endParaRPr>
          </a:p>
        </p:txBody>
      </p:sp>
      <p:sp>
        <p:nvSpPr>
          <p:cNvPr id="89" name="文本框 88">
            <a:extLst>
              <a:ext uri="{FF2B5EF4-FFF2-40B4-BE49-F238E27FC236}">
                <a16:creationId xmlns:a16="http://schemas.microsoft.com/office/drawing/2014/main" id="{31E1DF2C-1FF0-49AC-8904-1F20F4682141}"/>
              </a:ext>
            </a:extLst>
          </p:cNvPr>
          <p:cNvSpPr txBox="1"/>
          <p:nvPr/>
        </p:nvSpPr>
        <p:spPr>
          <a:xfrm>
            <a:off x="9932825" y="1569475"/>
            <a:ext cx="715260" cy="502766"/>
          </a:xfrm>
          <a:prstGeom prst="rect">
            <a:avLst/>
          </a:prstGeom>
          <a:noFill/>
        </p:spPr>
        <p:txBody>
          <a:bodyPr wrap="none" rtlCol="0">
            <a:spAutoFit/>
          </a:bodyPr>
          <a:lstStyle/>
          <a:p>
            <a:r>
              <a:rPr lang="en-US" altLang="zh-CN" sz="2667" i="1" dirty="0">
                <a:solidFill>
                  <a:schemeClr val="tx1"/>
                </a:solidFill>
                <a:latin typeface="Times New Roman" panose="02020603050405020304" pitchFamily="18" charset="0"/>
                <a:cs typeface="Times New Roman" panose="02020603050405020304" pitchFamily="18" charset="0"/>
              </a:rPr>
              <a:t>u</a:t>
            </a:r>
            <a:r>
              <a:rPr lang="en-US" altLang="zh-CN" sz="1400" i="1" dirty="0">
                <a:solidFill>
                  <a:schemeClr val="tx1"/>
                </a:solidFill>
                <a:latin typeface="Times New Roman" panose="02020603050405020304" pitchFamily="18" charset="0"/>
                <a:cs typeface="Times New Roman" panose="02020603050405020304" pitchFamily="18" charset="0"/>
              </a:rPr>
              <a:t>1000</a:t>
            </a:r>
            <a:endParaRPr lang="zh-CN" altLang="en-US" sz="2667" i="1" dirty="0">
              <a:solidFill>
                <a:schemeClr val="tx1"/>
              </a:solidFill>
              <a:latin typeface="Times New Roman" panose="02020603050405020304" pitchFamily="18" charset="0"/>
              <a:cs typeface="Times New Roman" panose="02020603050405020304" pitchFamily="18" charset="0"/>
            </a:endParaRPr>
          </a:p>
        </p:txBody>
      </p:sp>
      <p:sp>
        <p:nvSpPr>
          <p:cNvPr id="90" name="文本框 89">
            <a:extLst>
              <a:ext uri="{FF2B5EF4-FFF2-40B4-BE49-F238E27FC236}">
                <a16:creationId xmlns:a16="http://schemas.microsoft.com/office/drawing/2014/main" id="{3FF3BDF5-3D88-41E9-9126-7AC78624FD21}"/>
              </a:ext>
            </a:extLst>
          </p:cNvPr>
          <p:cNvSpPr txBox="1"/>
          <p:nvPr/>
        </p:nvSpPr>
        <p:spPr>
          <a:xfrm>
            <a:off x="10599145" y="1569475"/>
            <a:ext cx="715260" cy="502766"/>
          </a:xfrm>
          <a:prstGeom prst="rect">
            <a:avLst/>
          </a:prstGeom>
          <a:noFill/>
        </p:spPr>
        <p:txBody>
          <a:bodyPr wrap="none" rtlCol="0">
            <a:spAutoFit/>
          </a:bodyPr>
          <a:lstStyle/>
          <a:p>
            <a:r>
              <a:rPr lang="en-US" altLang="zh-CN" sz="2667" i="1" dirty="0">
                <a:solidFill>
                  <a:schemeClr val="tx1"/>
                </a:solidFill>
                <a:latin typeface="Times New Roman" panose="02020603050405020304" pitchFamily="18" charset="0"/>
                <a:cs typeface="Times New Roman" panose="02020603050405020304" pitchFamily="18" charset="0"/>
              </a:rPr>
              <a:t>u</a:t>
            </a:r>
            <a:r>
              <a:rPr lang="en-US" altLang="zh-CN" sz="1400" i="1" dirty="0">
                <a:solidFill>
                  <a:schemeClr val="tx1"/>
                </a:solidFill>
                <a:latin typeface="Times New Roman" panose="02020603050405020304" pitchFamily="18" charset="0"/>
                <a:cs typeface="Times New Roman" panose="02020603050405020304" pitchFamily="18" charset="0"/>
              </a:rPr>
              <a:t>1001</a:t>
            </a:r>
            <a:endParaRPr lang="zh-CN" altLang="en-US" sz="2667" i="1" dirty="0">
              <a:solidFill>
                <a:schemeClr val="tx1"/>
              </a:solidFill>
              <a:latin typeface="Times New Roman" panose="02020603050405020304" pitchFamily="18" charset="0"/>
              <a:cs typeface="Times New Roman" panose="02020603050405020304" pitchFamily="18" charset="0"/>
            </a:endParaRPr>
          </a:p>
        </p:txBody>
      </p:sp>
      <p:sp>
        <p:nvSpPr>
          <p:cNvPr id="91" name="椭圆 90">
            <a:extLst>
              <a:ext uri="{FF2B5EF4-FFF2-40B4-BE49-F238E27FC236}">
                <a16:creationId xmlns:a16="http://schemas.microsoft.com/office/drawing/2014/main" id="{1E96DA6C-E757-44CF-8EA3-26308154C275}"/>
              </a:ext>
            </a:extLst>
          </p:cNvPr>
          <p:cNvSpPr/>
          <p:nvPr/>
        </p:nvSpPr>
        <p:spPr>
          <a:xfrm>
            <a:off x="9799435" y="3976002"/>
            <a:ext cx="331853" cy="331853"/>
          </a:xfrm>
          <a:prstGeom prst="ellipse">
            <a:avLst/>
          </a:prstGeom>
          <a:solidFill>
            <a:schemeClr val="bg1"/>
          </a:solidFill>
          <a:ln w="12700">
            <a:solidFill>
              <a:srgbClr val="3D3D3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tx1"/>
              </a:solidFill>
            </a:endParaRPr>
          </a:p>
        </p:txBody>
      </p:sp>
      <p:sp>
        <p:nvSpPr>
          <p:cNvPr id="92" name="椭圆 91">
            <a:extLst>
              <a:ext uri="{FF2B5EF4-FFF2-40B4-BE49-F238E27FC236}">
                <a16:creationId xmlns:a16="http://schemas.microsoft.com/office/drawing/2014/main" id="{31CF6EA1-C48B-4BE3-A3D0-1B39E953A44E}"/>
              </a:ext>
            </a:extLst>
          </p:cNvPr>
          <p:cNvSpPr/>
          <p:nvPr/>
        </p:nvSpPr>
        <p:spPr>
          <a:xfrm>
            <a:off x="9175251" y="3975795"/>
            <a:ext cx="331853" cy="331853"/>
          </a:xfrm>
          <a:prstGeom prst="ellipse">
            <a:avLst/>
          </a:prstGeom>
          <a:solidFill>
            <a:schemeClr val="bg1"/>
          </a:solidFill>
          <a:ln w="12700">
            <a:solidFill>
              <a:srgbClr val="3D3D3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tx1"/>
              </a:solidFill>
            </a:endParaRPr>
          </a:p>
        </p:txBody>
      </p:sp>
      <p:sp>
        <p:nvSpPr>
          <p:cNvPr id="93" name="椭圆 92">
            <a:extLst>
              <a:ext uri="{FF2B5EF4-FFF2-40B4-BE49-F238E27FC236}">
                <a16:creationId xmlns:a16="http://schemas.microsoft.com/office/drawing/2014/main" id="{ECCA1A1B-ADDE-436E-9EC1-6E9AA972513E}"/>
              </a:ext>
            </a:extLst>
          </p:cNvPr>
          <p:cNvSpPr/>
          <p:nvPr/>
        </p:nvSpPr>
        <p:spPr>
          <a:xfrm>
            <a:off x="7677835" y="3975795"/>
            <a:ext cx="331853" cy="331853"/>
          </a:xfrm>
          <a:prstGeom prst="ellipse">
            <a:avLst/>
          </a:prstGeom>
          <a:solidFill>
            <a:schemeClr val="bg1"/>
          </a:solidFill>
          <a:ln w="12700">
            <a:solidFill>
              <a:srgbClr val="3D3D3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tx1"/>
              </a:solidFill>
            </a:endParaRPr>
          </a:p>
        </p:txBody>
      </p:sp>
      <p:sp>
        <p:nvSpPr>
          <p:cNvPr id="94" name="椭圆 93">
            <a:extLst>
              <a:ext uri="{FF2B5EF4-FFF2-40B4-BE49-F238E27FC236}">
                <a16:creationId xmlns:a16="http://schemas.microsoft.com/office/drawing/2014/main" id="{54B77849-7AED-4591-8ADB-8B828698DF29}"/>
              </a:ext>
            </a:extLst>
          </p:cNvPr>
          <p:cNvSpPr/>
          <p:nvPr/>
        </p:nvSpPr>
        <p:spPr>
          <a:xfrm>
            <a:off x="7053835" y="3976295"/>
            <a:ext cx="331853" cy="331853"/>
          </a:xfrm>
          <a:prstGeom prst="ellipse">
            <a:avLst/>
          </a:prstGeom>
          <a:solidFill>
            <a:schemeClr val="bg1"/>
          </a:solidFill>
          <a:ln w="12700">
            <a:solidFill>
              <a:srgbClr val="3D3D3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tx1"/>
              </a:solidFill>
            </a:endParaRPr>
          </a:p>
        </p:txBody>
      </p:sp>
      <p:sp>
        <p:nvSpPr>
          <p:cNvPr id="95" name="椭圆 94">
            <a:extLst>
              <a:ext uri="{FF2B5EF4-FFF2-40B4-BE49-F238E27FC236}">
                <a16:creationId xmlns:a16="http://schemas.microsoft.com/office/drawing/2014/main" id="{1CA51D3E-7D00-44F3-B3E1-A3CC2E4531B3}"/>
              </a:ext>
            </a:extLst>
          </p:cNvPr>
          <p:cNvSpPr/>
          <p:nvPr/>
        </p:nvSpPr>
        <p:spPr>
          <a:xfrm>
            <a:off x="8009688" y="2020259"/>
            <a:ext cx="331853" cy="331853"/>
          </a:xfrm>
          <a:prstGeom prst="ellipse">
            <a:avLst/>
          </a:prstGeom>
          <a:solidFill>
            <a:schemeClr val="bg1">
              <a:lumMod val="85000"/>
            </a:schemeClr>
          </a:solidFill>
          <a:ln w="12700">
            <a:solidFill>
              <a:srgbClr val="3D3D3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tx1"/>
              </a:solidFill>
            </a:endParaRPr>
          </a:p>
        </p:txBody>
      </p:sp>
      <p:sp>
        <p:nvSpPr>
          <p:cNvPr id="96" name="椭圆 95">
            <a:extLst>
              <a:ext uri="{FF2B5EF4-FFF2-40B4-BE49-F238E27FC236}">
                <a16:creationId xmlns:a16="http://schemas.microsoft.com/office/drawing/2014/main" id="{37299393-8A14-4DA7-BA2B-6C37A636E2F4}"/>
              </a:ext>
            </a:extLst>
          </p:cNvPr>
          <p:cNvSpPr/>
          <p:nvPr/>
        </p:nvSpPr>
        <p:spPr>
          <a:xfrm>
            <a:off x="7385688" y="2021760"/>
            <a:ext cx="331853" cy="331853"/>
          </a:xfrm>
          <a:prstGeom prst="ellipse">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tx1"/>
              </a:solidFill>
            </a:endParaRPr>
          </a:p>
        </p:txBody>
      </p:sp>
      <p:sp>
        <p:nvSpPr>
          <p:cNvPr id="97" name="椭圆 96">
            <a:extLst>
              <a:ext uri="{FF2B5EF4-FFF2-40B4-BE49-F238E27FC236}">
                <a16:creationId xmlns:a16="http://schemas.microsoft.com/office/drawing/2014/main" id="{3140D353-15A2-4CFB-B2A7-B0CCA26569CE}"/>
              </a:ext>
            </a:extLst>
          </p:cNvPr>
          <p:cNvSpPr/>
          <p:nvPr/>
        </p:nvSpPr>
        <p:spPr>
          <a:xfrm>
            <a:off x="10423435" y="3964928"/>
            <a:ext cx="331853" cy="331853"/>
          </a:xfrm>
          <a:prstGeom prst="ellipse">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tx1"/>
              </a:solidFill>
            </a:endParaRPr>
          </a:p>
        </p:txBody>
      </p:sp>
      <p:sp>
        <p:nvSpPr>
          <p:cNvPr id="98" name="椭圆 97">
            <a:extLst>
              <a:ext uri="{FF2B5EF4-FFF2-40B4-BE49-F238E27FC236}">
                <a16:creationId xmlns:a16="http://schemas.microsoft.com/office/drawing/2014/main" id="{CC2C0831-98CB-4404-8D23-79A7EA7820F3}"/>
              </a:ext>
            </a:extLst>
          </p:cNvPr>
          <p:cNvSpPr/>
          <p:nvPr/>
        </p:nvSpPr>
        <p:spPr>
          <a:xfrm>
            <a:off x="9236056" y="2139853"/>
            <a:ext cx="72000" cy="72000"/>
          </a:xfrm>
          <a:prstGeom prst="ellipse">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tx1"/>
              </a:solidFill>
            </a:endParaRPr>
          </a:p>
        </p:txBody>
      </p:sp>
      <p:sp>
        <p:nvSpPr>
          <p:cNvPr id="99" name="椭圆 98">
            <a:extLst>
              <a:ext uri="{FF2B5EF4-FFF2-40B4-BE49-F238E27FC236}">
                <a16:creationId xmlns:a16="http://schemas.microsoft.com/office/drawing/2014/main" id="{137D4CF4-8DEF-4A0D-9D05-EB99A01FD8E0}"/>
              </a:ext>
            </a:extLst>
          </p:cNvPr>
          <p:cNvSpPr/>
          <p:nvPr/>
        </p:nvSpPr>
        <p:spPr>
          <a:xfrm>
            <a:off x="9481627" y="2140193"/>
            <a:ext cx="72000" cy="72000"/>
          </a:xfrm>
          <a:prstGeom prst="ellipse">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tx1"/>
              </a:solidFill>
            </a:endParaRPr>
          </a:p>
        </p:txBody>
      </p:sp>
      <p:sp>
        <p:nvSpPr>
          <p:cNvPr id="100" name="椭圆 99">
            <a:extLst>
              <a:ext uri="{FF2B5EF4-FFF2-40B4-BE49-F238E27FC236}">
                <a16:creationId xmlns:a16="http://schemas.microsoft.com/office/drawing/2014/main" id="{DF4BA11C-E14B-4679-ADB0-F1AD75C56E31}"/>
              </a:ext>
            </a:extLst>
          </p:cNvPr>
          <p:cNvSpPr/>
          <p:nvPr/>
        </p:nvSpPr>
        <p:spPr>
          <a:xfrm>
            <a:off x="9728311" y="2139295"/>
            <a:ext cx="72000" cy="72000"/>
          </a:xfrm>
          <a:prstGeom prst="ellipse">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tx1"/>
              </a:solidFill>
            </a:endParaRPr>
          </a:p>
        </p:txBody>
      </p:sp>
      <p:sp>
        <p:nvSpPr>
          <p:cNvPr id="101" name="椭圆 100">
            <a:extLst>
              <a:ext uri="{FF2B5EF4-FFF2-40B4-BE49-F238E27FC236}">
                <a16:creationId xmlns:a16="http://schemas.microsoft.com/office/drawing/2014/main" id="{585FB35E-C90C-4D78-A288-F2CB317B790C}"/>
              </a:ext>
            </a:extLst>
          </p:cNvPr>
          <p:cNvSpPr/>
          <p:nvPr/>
        </p:nvSpPr>
        <p:spPr>
          <a:xfrm>
            <a:off x="8287527" y="4116045"/>
            <a:ext cx="72000" cy="72000"/>
          </a:xfrm>
          <a:prstGeom prst="ellipse">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tx1"/>
              </a:solidFill>
            </a:endParaRPr>
          </a:p>
        </p:txBody>
      </p:sp>
      <p:sp>
        <p:nvSpPr>
          <p:cNvPr id="102" name="椭圆 101">
            <a:extLst>
              <a:ext uri="{FF2B5EF4-FFF2-40B4-BE49-F238E27FC236}">
                <a16:creationId xmlns:a16="http://schemas.microsoft.com/office/drawing/2014/main" id="{15C3A0EE-2D00-4F42-A997-BDCEE56A8210}"/>
              </a:ext>
            </a:extLst>
          </p:cNvPr>
          <p:cNvSpPr/>
          <p:nvPr/>
        </p:nvSpPr>
        <p:spPr>
          <a:xfrm>
            <a:off x="8533097" y="4116385"/>
            <a:ext cx="72000" cy="72000"/>
          </a:xfrm>
          <a:prstGeom prst="ellipse">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tx1"/>
              </a:solidFill>
            </a:endParaRPr>
          </a:p>
        </p:txBody>
      </p:sp>
      <p:sp>
        <p:nvSpPr>
          <p:cNvPr id="103" name="椭圆 102">
            <a:extLst>
              <a:ext uri="{FF2B5EF4-FFF2-40B4-BE49-F238E27FC236}">
                <a16:creationId xmlns:a16="http://schemas.microsoft.com/office/drawing/2014/main" id="{5787772A-67D4-40FA-9F32-746BB84DCC8D}"/>
              </a:ext>
            </a:extLst>
          </p:cNvPr>
          <p:cNvSpPr/>
          <p:nvPr/>
        </p:nvSpPr>
        <p:spPr>
          <a:xfrm>
            <a:off x="8779727" y="4120784"/>
            <a:ext cx="72000" cy="72000"/>
          </a:xfrm>
          <a:prstGeom prst="ellipse">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tx1"/>
              </a:solidFill>
            </a:endParaRPr>
          </a:p>
        </p:txBody>
      </p:sp>
      <p:sp>
        <p:nvSpPr>
          <p:cNvPr id="104" name="文本框 103">
            <a:extLst>
              <a:ext uri="{FF2B5EF4-FFF2-40B4-BE49-F238E27FC236}">
                <a16:creationId xmlns:a16="http://schemas.microsoft.com/office/drawing/2014/main" id="{B6DFBC9D-CD35-4508-964B-E2E441746935}"/>
              </a:ext>
            </a:extLst>
          </p:cNvPr>
          <p:cNvSpPr txBox="1"/>
          <p:nvPr/>
        </p:nvSpPr>
        <p:spPr>
          <a:xfrm>
            <a:off x="6530084" y="1901699"/>
            <a:ext cx="849913" cy="502766"/>
          </a:xfrm>
          <a:prstGeom prst="rect">
            <a:avLst/>
          </a:prstGeom>
          <a:noFill/>
        </p:spPr>
        <p:txBody>
          <a:bodyPr wrap="none" rtlCol="0">
            <a:spAutoFit/>
          </a:bodyPr>
          <a:lstStyle/>
          <a:p>
            <a:r>
              <a:rPr lang="en-US" altLang="zh-CN" sz="2667" i="1" dirty="0">
                <a:latin typeface="Times New Roman" panose="02020603050405020304" pitchFamily="18" charset="0"/>
                <a:cs typeface="Times New Roman" panose="02020603050405020304" pitchFamily="18" charset="0"/>
              </a:rPr>
              <a:t>L</a:t>
            </a:r>
            <a:r>
              <a:rPr lang="en-US" altLang="zh-CN" sz="2667" dirty="0">
                <a:latin typeface="Times New Roman" panose="02020603050405020304" pitchFamily="18" charset="0"/>
                <a:cs typeface="Times New Roman" panose="02020603050405020304" pitchFamily="18" charset="0"/>
              </a:rPr>
              <a:t>(</a:t>
            </a:r>
            <a:r>
              <a:rPr lang="en-US" altLang="zh-CN" sz="2667" i="1" dirty="0">
                <a:latin typeface="Times New Roman" panose="02020603050405020304" pitchFamily="18" charset="0"/>
                <a:cs typeface="Times New Roman" panose="02020603050405020304" pitchFamily="18" charset="0"/>
              </a:rPr>
              <a:t>G</a:t>
            </a:r>
            <a:r>
              <a:rPr lang="en-US" altLang="zh-CN" sz="2667" dirty="0">
                <a:latin typeface="Times New Roman" panose="02020603050405020304" pitchFamily="18" charset="0"/>
                <a:cs typeface="Times New Roman" panose="02020603050405020304" pitchFamily="18" charset="0"/>
              </a:rPr>
              <a:t>)</a:t>
            </a:r>
            <a:endParaRPr lang="zh-CN" altLang="en-US" sz="2667" dirty="0">
              <a:latin typeface="Times New Roman" panose="02020603050405020304" pitchFamily="18" charset="0"/>
              <a:cs typeface="Times New Roman" panose="02020603050405020304" pitchFamily="18" charset="0"/>
            </a:endParaRPr>
          </a:p>
        </p:txBody>
      </p:sp>
      <p:sp>
        <p:nvSpPr>
          <p:cNvPr id="105" name="文本框 104">
            <a:extLst>
              <a:ext uri="{FF2B5EF4-FFF2-40B4-BE49-F238E27FC236}">
                <a16:creationId xmlns:a16="http://schemas.microsoft.com/office/drawing/2014/main" id="{26F83D70-39D4-46DC-A915-4F8426194BA5}"/>
              </a:ext>
            </a:extLst>
          </p:cNvPr>
          <p:cNvSpPr txBox="1"/>
          <p:nvPr/>
        </p:nvSpPr>
        <p:spPr>
          <a:xfrm>
            <a:off x="6208915" y="3859009"/>
            <a:ext cx="867545" cy="502766"/>
          </a:xfrm>
          <a:prstGeom prst="rect">
            <a:avLst/>
          </a:prstGeom>
          <a:noFill/>
        </p:spPr>
        <p:txBody>
          <a:bodyPr wrap="none" rtlCol="0">
            <a:spAutoFit/>
          </a:bodyPr>
          <a:lstStyle/>
          <a:p>
            <a:r>
              <a:rPr lang="en-US" altLang="zh-CN" sz="2667" i="1" dirty="0">
                <a:latin typeface="Times New Roman" panose="02020603050405020304" pitchFamily="18" charset="0"/>
                <a:cs typeface="Times New Roman" panose="02020603050405020304" pitchFamily="18" charset="0"/>
              </a:rPr>
              <a:t>R</a:t>
            </a:r>
            <a:r>
              <a:rPr lang="en-US" altLang="zh-CN" sz="2667" dirty="0">
                <a:latin typeface="Times New Roman" panose="02020603050405020304" pitchFamily="18" charset="0"/>
                <a:cs typeface="Times New Roman" panose="02020603050405020304" pitchFamily="18" charset="0"/>
              </a:rPr>
              <a:t>(</a:t>
            </a:r>
            <a:r>
              <a:rPr lang="en-US" altLang="zh-CN" sz="2667" i="1" dirty="0">
                <a:latin typeface="Times New Roman" panose="02020603050405020304" pitchFamily="18" charset="0"/>
                <a:cs typeface="Times New Roman" panose="02020603050405020304" pitchFamily="18" charset="0"/>
              </a:rPr>
              <a:t>G</a:t>
            </a:r>
            <a:r>
              <a:rPr lang="en-US" altLang="zh-CN" sz="2667" dirty="0">
                <a:latin typeface="Times New Roman" panose="02020603050405020304" pitchFamily="18" charset="0"/>
                <a:cs typeface="Times New Roman" panose="02020603050405020304" pitchFamily="18" charset="0"/>
              </a:rPr>
              <a:t>)</a:t>
            </a:r>
            <a:endParaRPr lang="zh-CN" altLang="en-US" sz="2667" dirty="0">
              <a:latin typeface="Times New Roman" panose="02020603050405020304" pitchFamily="18" charset="0"/>
              <a:cs typeface="Times New Roman" panose="02020603050405020304" pitchFamily="18" charset="0"/>
            </a:endParaRPr>
          </a:p>
        </p:txBody>
      </p:sp>
      <p:cxnSp>
        <p:nvCxnSpPr>
          <p:cNvPr id="106" name="直接连接符 105">
            <a:extLst>
              <a:ext uri="{FF2B5EF4-FFF2-40B4-BE49-F238E27FC236}">
                <a16:creationId xmlns:a16="http://schemas.microsoft.com/office/drawing/2014/main" id="{3616712C-5EAA-4BC3-B593-E32903CA1188}"/>
              </a:ext>
            </a:extLst>
          </p:cNvPr>
          <p:cNvCxnSpPr>
            <a:cxnSpLocks/>
            <a:stCxn id="94" idx="0"/>
            <a:endCxn id="95" idx="4"/>
          </p:cNvCxnSpPr>
          <p:nvPr/>
        </p:nvCxnSpPr>
        <p:spPr>
          <a:xfrm flipV="1">
            <a:off x="7219762" y="2352113"/>
            <a:ext cx="955853" cy="1624183"/>
          </a:xfrm>
          <a:prstGeom prst="line">
            <a:avLst/>
          </a:prstGeom>
          <a:ln w="11176">
            <a:solidFill>
              <a:srgbClr val="3D3D3D"/>
            </a:solidFill>
          </a:ln>
        </p:spPr>
        <p:style>
          <a:lnRef idx="1">
            <a:schemeClr val="dk1"/>
          </a:lnRef>
          <a:fillRef idx="0">
            <a:schemeClr val="dk1"/>
          </a:fillRef>
          <a:effectRef idx="0">
            <a:schemeClr val="dk1"/>
          </a:effectRef>
          <a:fontRef idx="minor">
            <a:schemeClr val="tx1"/>
          </a:fontRef>
        </p:style>
      </p:cxnSp>
      <p:cxnSp>
        <p:nvCxnSpPr>
          <p:cNvPr id="107" name="直接连接符 106">
            <a:extLst>
              <a:ext uri="{FF2B5EF4-FFF2-40B4-BE49-F238E27FC236}">
                <a16:creationId xmlns:a16="http://schemas.microsoft.com/office/drawing/2014/main" id="{F7C85F01-5DD1-4D70-A44A-2DB665DFCACA}"/>
              </a:ext>
            </a:extLst>
          </p:cNvPr>
          <p:cNvCxnSpPr>
            <a:cxnSpLocks/>
            <a:stCxn id="93" idx="0"/>
            <a:endCxn id="78" idx="4"/>
          </p:cNvCxnSpPr>
          <p:nvPr/>
        </p:nvCxnSpPr>
        <p:spPr>
          <a:xfrm flipV="1">
            <a:off x="7843762" y="2352112"/>
            <a:ext cx="955853" cy="1623683"/>
          </a:xfrm>
          <a:prstGeom prst="line">
            <a:avLst/>
          </a:prstGeom>
          <a:ln w="11176">
            <a:solidFill>
              <a:srgbClr val="3D3D3D"/>
            </a:solidFill>
          </a:ln>
        </p:spPr>
        <p:style>
          <a:lnRef idx="1">
            <a:schemeClr val="dk1"/>
          </a:lnRef>
          <a:fillRef idx="0">
            <a:schemeClr val="dk1"/>
          </a:fillRef>
          <a:effectRef idx="0">
            <a:schemeClr val="dk1"/>
          </a:effectRef>
          <a:fontRef idx="minor">
            <a:schemeClr val="tx1"/>
          </a:fontRef>
        </p:style>
      </p:cxnSp>
      <p:cxnSp>
        <p:nvCxnSpPr>
          <p:cNvPr id="108" name="直接连接符 107">
            <a:extLst>
              <a:ext uri="{FF2B5EF4-FFF2-40B4-BE49-F238E27FC236}">
                <a16:creationId xmlns:a16="http://schemas.microsoft.com/office/drawing/2014/main" id="{04694BF0-0492-46F4-B705-2155A1DFD50E}"/>
              </a:ext>
            </a:extLst>
          </p:cNvPr>
          <p:cNvCxnSpPr>
            <a:cxnSpLocks/>
            <a:endCxn id="74" idx="4"/>
          </p:cNvCxnSpPr>
          <p:nvPr/>
        </p:nvCxnSpPr>
        <p:spPr>
          <a:xfrm flipV="1">
            <a:off x="9997020" y="2352112"/>
            <a:ext cx="876195" cy="1613605"/>
          </a:xfrm>
          <a:prstGeom prst="line">
            <a:avLst/>
          </a:prstGeom>
          <a:ln w="11176">
            <a:solidFill>
              <a:srgbClr val="3D3D3D"/>
            </a:solidFill>
          </a:ln>
        </p:spPr>
        <p:style>
          <a:lnRef idx="1">
            <a:schemeClr val="dk1"/>
          </a:lnRef>
          <a:fillRef idx="0">
            <a:schemeClr val="dk1"/>
          </a:fillRef>
          <a:effectRef idx="0">
            <a:schemeClr val="dk1"/>
          </a:effectRef>
          <a:fontRef idx="minor">
            <a:schemeClr val="tx1"/>
          </a:fontRef>
        </p:style>
      </p:cxnSp>
      <p:cxnSp>
        <p:nvCxnSpPr>
          <p:cNvPr id="109" name="直接连接符 108">
            <a:extLst>
              <a:ext uri="{FF2B5EF4-FFF2-40B4-BE49-F238E27FC236}">
                <a16:creationId xmlns:a16="http://schemas.microsoft.com/office/drawing/2014/main" id="{0431D540-D4D2-4622-A388-E3CFA8D8065F}"/>
              </a:ext>
            </a:extLst>
          </p:cNvPr>
          <p:cNvCxnSpPr>
            <a:cxnSpLocks/>
            <a:endCxn id="76" idx="4"/>
          </p:cNvCxnSpPr>
          <p:nvPr/>
        </p:nvCxnSpPr>
        <p:spPr>
          <a:xfrm flipV="1">
            <a:off x="9337761" y="2356885"/>
            <a:ext cx="912657" cy="1628776"/>
          </a:xfrm>
          <a:prstGeom prst="line">
            <a:avLst/>
          </a:prstGeom>
          <a:ln w="11176">
            <a:solidFill>
              <a:srgbClr val="3D3D3D"/>
            </a:solidFill>
          </a:ln>
        </p:spPr>
        <p:style>
          <a:lnRef idx="1">
            <a:schemeClr val="dk1"/>
          </a:lnRef>
          <a:fillRef idx="0">
            <a:schemeClr val="dk1"/>
          </a:fillRef>
          <a:effectRef idx="0">
            <a:schemeClr val="dk1"/>
          </a:effectRef>
          <a:fontRef idx="minor">
            <a:schemeClr val="tx1"/>
          </a:fontRef>
        </p:style>
      </p:cxnSp>
      <p:sp>
        <p:nvSpPr>
          <p:cNvPr id="158" name="矩形 157">
            <a:extLst>
              <a:ext uri="{FF2B5EF4-FFF2-40B4-BE49-F238E27FC236}">
                <a16:creationId xmlns:a16="http://schemas.microsoft.com/office/drawing/2014/main" id="{145D4E22-6A84-47B6-8864-26FBF1F440D1}"/>
              </a:ext>
            </a:extLst>
          </p:cNvPr>
          <p:cNvSpPr/>
          <p:nvPr/>
        </p:nvSpPr>
        <p:spPr>
          <a:xfrm>
            <a:off x="230041" y="1418599"/>
            <a:ext cx="5152844" cy="4524315"/>
          </a:xfrm>
          <a:prstGeom prst="rect">
            <a:avLst/>
          </a:prstGeom>
        </p:spPr>
        <p:txBody>
          <a:bodyPr wrap="square">
            <a:spAutoFit/>
          </a:bodyPr>
          <a:lstStyle/>
          <a:p>
            <a:r>
              <a:rPr lang="en-US" altLang="zh-CN" sz="2400" dirty="0">
                <a:latin typeface="+mj-lt"/>
              </a:rPr>
              <a:t>Issues in handling hub vertices:</a:t>
            </a:r>
          </a:p>
          <a:p>
            <a:endParaRPr lang="en-US" altLang="zh-CN" sz="2400" dirty="0">
              <a:latin typeface="+mj-lt"/>
            </a:endParaRPr>
          </a:p>
          <a:p>
            <a:r>
              <a:rPr lang="en-US" altLang="zh-CN" sz="2400" dirty="0"/>
              <a:t>The existing algorithms need to go through </a:t>
            </a:r>
            <a:r>
              <a:rPr lang="en-US" altLang="zh-CN" sz="2400" i="1" dirty="0"/>
              <a:t>u</a:t>
            </a:r>
            <a:r>
              <a:rPr lang="en-US" altLang="zh-CN" sz="2400" baseline="-25000" dirty="0"/>
              <a:t>0</a:t>
            </a:r>
            <a:r>
              <a:rPr lang="en-US" altLang="zh-CN" sz="2400" dirty="0"/>
              <a:t> (or </a:t>
            </a:r>
            <a:r>
              <a:rPr lang="en-US" altLang="zh-CN" sz="2400" i="1" dirty="0"/>
              <a:t>v</a:t>
            </a:r>
            <a:r>
              <a:rPr lang="en-US" altLang="zh-CN" sz="2400" baseline="-25000" dirty="0"/>
              <a:t>1000</a:t>
            </a:r>
            <a:r>
              <a:rPr lang="en-US" altLang="zh-CN" sz="2400" dirty="0"/>
              <a:t>) as the middle-vertex if choosing </a:t>
            </a:r>
            <a:r>
              <a:rPr lang="en-US" altLang="zh-CN" sz="2400" i="1" dirty="0"/>
              <a:t>L</a:t>
            </a:r>
            <a:r>
              <a:rPr lang="en-US" altLang="zh-CN" sz="2400" dirty="0"/>
              <a:t>(</a:t>
            </a:r>
            <a:r>
              <a:rPr lang="en-US" altLang="zh-CN" sz="2400" i="1" dirty="0"/>
              <a:t>G</a:t>
            </a:r>
            <a:r>
              <a:rPr lang="en-US" altLang="zh-CN" sz="2400" dirty="0"/>
              <a:t>) (or </a:t>
            </a:r>
            <a:r>
              <a:rPr lang="en-US" altLang="zh-CN" sz="2400" i="1" dirty="0"/>
              <a:t>U</a:t>
            </a:r>
            <a:r>
              <a:rPr lang="en-US" altLang="zh-CN" sz="2400" dirty="0"/>
              <a:t>(</a:t>
            </a:r>
            <a:r>
              <a:rPr lang="en-US" altLang="zh-CN" sz="2400" i="1" dirty="0"/>
              <a:t>G</a:t>
            </a:r>
            <a:r>
              <a:rPr lang="en-US" altLang="zh-CN" sz="2400" dirty="0"/>
              <a:t>)) to start. </a:t>
            </a:r>
          </a:p>
          <a:p>
            <a:endParaRPr lang="en-US" altLang="zh-CN" sz="2400" dirty="0"/>
          </a:p>
          <a:p>
            <a:r>
              <a:rPr lang="en-US" altLang="zh-CN" sz="2400" dirty="0"/>
              <a:t>Regardless of whether the upper or the lower layer is selected to start, we must traverse totally C</a:t>
            </a:r>
            <a:r>
              <a:rPr lang="en-US" altLang="zh-CN" sz="1067" dirty="0"/>
              <a:t>2, </a:t>
            </a:r>
            <a:r>
              <a:rPr lang="fr-FR" altLang="zh-CN" sz="1067" dirty="0"/>
              <a:t>1000 </a:t>
            </a:r>
            <a:r>
              <a:rPr lang="fr-FR" altLang="zh-CN" sz="2400" dirty="0"/>
              <a:t>(= 499,500) plus 1,000 </a:t>
            </a:r>
            <a:r>
              <a:rPr lang="en-US" altLang="zh-CN" sz="2400" dirty="0"/>
              <a:t>different wedges by the existing algorithms.</a:t>
            </a:r>
            <a:endParaRPr lang="zh-CN" altLang="en-US" sz="2400" dirty="0"/>
          </a:p>
          <a:p>
            <a:endParaRPr lang="zh-CN" altLang="en-US" sz="2400" dirty="0">
              <a:latin typeface="+mj-lt"/>
            </a:endParaRPr>
          </a:p>
        </p:txBody>
      </p:sp>
      <p:cxnSp>
        <p:nvCxnSpPr>
          <p:cNvPr id="49" name="直接连接符 48">
            <a:extLst>
              <a:ext uri="{FF2B5EF4-FFF2-40B4-BE49-F238E27FC236}">
                <a16:creationId xmlns:a16="http://schemas.microsoft.com/office/drawing/2014/main" id="{B3630E28-B392-43EB-8E93-CDF0C35FAE8C}"/>
              </a:ext>
            </a:extLst>
          </p:cNvPr>
          <p:cNvCxnSpPr>
            <a:cxnSpLocks/>
          </p:cNvCxnSpPr>
          <p:nvPr/>
        </p:nvCxnSpPr>
        <p:spPr>
          <a:xfrm flipV="1">
            <a:off x="7219762" y="2353614"/>
            <a:ext cx="331853" cy="1622681"/>
          </a:xfrm>
          <a:prstGeom prst="line">
            <a:avLst/>
          </a:prstGeom>
          <a:ln w="11176">
            <a:solidFill>
              <a:srgbClr val="3D3D3D"/>
            </a:solidFill>
          </a:ln>
        </p:spPr>
        <p:style>
          <a:lnRef idx="1">
            <a:schemeClr val="dk1"/>
          </a:lnRef>
          <a:fillRef idx="0">
            <a:schemeClr val="dk1"/>
          </a:fillRef>
          <a:effectRef idx="0">
            <a:schemeClr val="dk1"/>
          </a:effectRef>
          <a:fontRef idx="minor">
            <a:schemeClr val="tx1"/>
          </a:fontRef>
        </p:style>
      </p:cxnSp>
      <p:cxnSp>
        <p:nvCxnSpPr>
          <p:cNvPr id="50" name="直接连接符 49">
            <a:extLst>
              <a:ext uri="{FF2B5EF4-FFF2-40B4-BE49-F238E27FC236}">
                <a16:creationId xmlns:a16="http://schemas.microsoft.com/office/drawing/2014/main" id="{00CA4CB5-1745-49A0-97BB-6DD4C41DE40F}"/>
              </a:ext>
            </a:extLst>
          </p:cNvPr>
          <p:cNvCxnSpPr>
            <a:cxnSpLocks/>
          </p:cNvCxnSpPr>
          <p:nvPr/>
        </p:nvCxnSpPr>
        <p:spPr>
          <a:xfrm flipV="1">
            <a:off x="10589362" y="2352112"/>
            <a:ext cx="283853" cy="1612816"/>
          </a:xfrm>
          <a:prstGeom prst="line">
            <a:avLst/>
          </a:prstGeom>
          <a:ln w="11176">
            <a:solidFill>
              <a:srgbClr val="3D3D3D"/>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138656043"/>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Shape 60"/>
          <p:cNvSpPr txBox="1">
            <a:spLocks noGrp="1"/>
          </p:cNvSpPr>
          <p:nvPr>
            <p:ph type="title"/>
          </p:nvPr>
        </p:nvSpPr>
        <p:spPr>
          <a:xfrm>
            <a:off x="415601" y="267634"/>
            <a:ext cx="11360799" cy="763599"/>
          </a:xfrm>
          <a:prstGeom prst="rect">
            <a:avLst/>
          </a:prstGeom>
        </p:spPr>
        <p:txBody>
          <a:bodyPr spcFirstLastPara="1" vert="horz" wrap="square" lIns="121900" tIns="121900" rIns="121900" bIns="121900" rtlCol="0" anchor="t" anchorCtr="0">
            <a:noAutofit/>
          </a:bodyPr>
          <a:lstStyle/>
          <a:p>
            <a:pPr lvl="0"/>
            <a:r>
              <a:rPr lang="en-US" altLang="zh-CN" dirty="0">
                <a:solidFill>
                  <a:srgbClr val="000000"/>
                </a:solidFill>
              </a:rPr>
              <a:t>State-of-the-art</a:t>
            </a:r>
            <a:endParaRPr lang="en" sz="3200" dirty="0"/>
          </a:p>
        </p:txBody>
      </p:sp>
      <p:pic>
        <p:nvPicPr>
          <p:cNvPr id="63" name="Shape 63"/>
          <p:cNvPicPr preferRelativeResize="0"/>
          <p:nvPr/>
        </p:nvPicPr>
        <p:blipFill>
          <a:blip r:embed="rId3">
            <a:alphaModFix/>
          </a:blip>
          <a:stretch>
            <a:fillRect/>
          </a:stretch>
        </p:blipFill>
        <p:spPr>
          <a:xfrm>
            <a:off x="0" y="988416"/>
            <a:ext cx="12192000" cy="85632"/>
          </a:xfrm>
          <a:prstGeom prst="rect">
            <a:avLst/>
          </a:prstGeom>
          <a:noFill/>
          <a:ln>
            <a:noFill/>
          </a:ln>
        </p:spPr>
      </p:pic>
      <p:sp>
        <p:nvSpPr>
          <p:cNvPr id="2" name="灯片编号占位符 1">
            <a:extLst>
              <a:ext uri="{FF2B5EF4-FFF2-40B4-BE49-F238E27FC236}">
                <a16:creationId xmlns:a16="http://schemas.microsoft.com/office/drawing/2014/main" id="{23649304-612B-4044-93C3-362513A40634}"/>
              </a:ext>
            </a:extLst>
          </p:cNvPr>
          <p:cNvSpPr>
            <a:spLocks noGrp="1"/>
          </p:cNvSpPr>
          <p:nvPr>
            <p:ph type="sldNum" idx="12"/>
          </p:nvPr>
        </p:nvSpPr>
        <p:spPr/>
        <p:txBody>
          <a:bodyPr/>
          <a:lstStyle/>
          <a:p>
            <a:fld id="{00000000-1234-1234-1234-123412341234}" type="slidenum">
              <a:rPr lang="en" smtClean="0"/>
              <a:pPr/>
              <a:t>135</a:t>
            </a:fld>
            <a:endParaRPr lang="en"/>
          </a:p>
        </p:txBody>
      </p:sp>
      <p:cxnSp>
        <p:nvCxnSpPr>
          <p:cNvPr id="48" name="直接连接符 47">
            <a:extLst>
              <a:ext uri="{FF2B5EF4-FFF2-40B4-BE49-F238E27FC236}">
                <a16:creationId xmlns:a16="http://schemas.microsoft.com/office/drawing/2014/main" id="{84903A70-BD8D-4F0D-98AD-7CF5A78F620B}"/>
              </a:ext>
            </a:extLst>
          </p:cNvPr>
          <p:cNvCxnSpPr>
            <a:cxnSpLocks/>
            <a:stCxn id="97" idx="0"/>
            <a:endCxn id="74" idx="4"/>
          </p:cNvCxnSpPr>
          <p:nvPr/>
        </p:nvCxnSpPr>
        <p:spPr>
          <a:xfrm flipV="1">
            <a:off x="10589362" y="2352112"/>
            <a:ext cx="283853" cy="1612816"/>
          </a:xfrm>
          <a:prstGeom prst="line">
            <a:avLst/>
          </a:prstGeom>
          <a:ln w="9525">
            <a:solidFill>
              <a:schemeClr val="tx1"/>
            </a:solidFill>
          </a:ln>
        </p:spPr>
        <p:style>
          <a:lnRef idx="1">
            <a:schemeClr val="dk1"/>
          </a:lnRef>
          <a:fillRef idx="0">
            <a:schemeClr val="dk1"/>
          </a:fillRef>
          <a:effectRef idx="0">
            <a:schemeClr val="dk1"/>
          </a:effectRef>
          <a:fontRef idx="minor">
            <a:schemeClr val="tx1"/>
          </a:fontRef>
        </p:style>
      </p:cxnSp>
      <p:cxnSp>
        <p:nvCxnSpPr>
          <p:cNvPr id="51" name="直接连接符 50">
            <a:extLst>
              <a:ext uri="{FF2B5EF4-FFF2-40B4-BE49-F238E27FC236}">
                <a16:creationId xmlns:a16="http://schemas.microsoft.com/office/drawing/2014/main" id="{0D3261EC-2B09-4680-A9BF-B5B52F572316}"/>
              </a:ext>
            </a:extLst>
          </p:cNvPr>
          <p:cNvCxnSpPr>
            <a:cxnSpLocks/>
            <a:stCxn id="94" idx="0"/>
            <a:endCxn id="96" idx="4"/>
          </p:cNvCxnSpPr>
          <p:nvPr/>
        </p:nvCxnSpPr>
        <p:spPr>
          <a:xfrm flipV="1">
            <a:off x="7219762" y="2353614"/>
            <a:ext cx="331853" cy="1622681"/>
          </a:xfrm>
          <a:prstGeom prst="line">
            <a:avLst/>
          </a:prstGeom>
          <a:ln w="28575">
            <a:solidFill>
              <a:srgbClr val="FF0000"/>
            </a:solidFill>
          </a:ln>
        </p:spPr>
        <p:style>
          <a:lnRef idx="1">
            <a:schemeClr val="dk1"/>
          </a:lnRef>
          <a:fillRef idx="0">
            <a:schemeClr val="dk1"/>
          </a:fillRef>
          <a:effectRef idx="0">
            <a:schemeClr val="dk1"/>
          </a:effectRef>
          <a:fontRef idx="minor">
            <a:schemeClr val="tx1"/>
          </a:fontRef>
        </p:style>
      </p:cxnSp>
      <p:cxnSp>
        <p:nvCxnSpPr>
          <p:cNvPr id="61" name="直接连接符 60">
            <a:extLst>
              <a:ext uri="{FF2B5EF4-FFF2-40B4-BE49-F238E27FC236}">
                <a16:creationId xmlns:a16="http://schemas.microsoft.com/office/drawing/2014/main" id="{92020535-98C8-4144-817C-7CE0D3D4D4BB}"/>
              </a:ext>
            </a:extLst>
          </p:cNvPr>
          <p:cNvCxnSpPr>
            <a:cxnSpLocks/>
            <a:stCxn id="93" idx="0"/>
            <a:endCxn id="96" idx="4"/>
          </p:cNvCxnSpPr>
          <p:nvPr/>
        </p:nvCxnSpPr>
        <p:spPr>
          <a:xfrm flipH="1" flipV="1">
            <a:off x="7551615" y="2353614"/>
            <a:ext cx="292147" cy="1622181"/>
          </a:xfrm>
          <a:prstGeom prst="line">
            <a:avLst/>
          </a:prstGeom>
          <a:ln w="9525">
            <a:solidFill>
              <a:schemeClr val="tx1"/>
            </a:solidFill>
          </a:ln>
        </p:spPr>
        <p:style>
          <a:lnRef idx="1">
            <a:schemeClr val="dk1"/>
          </a:lnRef>
          <a:fillRef idx="0">
            <a:schemeClr val="dk1"/>
          </a:fillRef>
          <a:effectRef idx="0">
            <a:schemeClr val="dk1"/>
          </a:effectRef>
          <a:fontRef idx="minor">
            <a:schemeClr val="tx1"/>
          </a:fontRef>
        </p:style>
      </p:cxnSp>
      <p:cxnSp>
        <p:nvCxnSpPr>
          <p:cNvPr id="64" name="直接连接符 63">
            <a:extLst>
              <a:ext uri="{FF2B5EF4-FFF2-40B4-BE49-F238E27FC236}">
                <a16:creationId xmlns:a16="http://schemas.microsoft.com/office/drawing/2014/main" id="{A5193B6D-5372-4490-A4E7-BF471AB86F1D}"/>
              </a:ext>
            </a:extLst>
          </p:cNvPr>
          <p:cNvCxnSpPr>
            <a:cxnSpLocks/>
            <a:stCxn id="92" idx="0"/>
            <a:endCxn id="96" idx="4"/>
          </p:cNvCxnSpPr>
          <p:nvPr/>
        </p:nvCxnSpPr>
        <p:spPr>
          <a:xfrm flipH="1" flipV="1">
            <a:off x="7551615" y="2353614"/>
            <a:ext cx="1789563" cy="1622181"/>
          </a:xfrm>
          <a:prstGeom prst="line">
            <a:avLst/>
          </a:prstGeom>
          <a:ln w="11176">
            <a:solidFill>
              <a:srgbClr val="3D3D3D"/>
            </a:solidFill>
          </a:ln>
        </p:spPr>
        <p:style>
          <a:lnRef idx="1">
            <a:schemeClr val="dk1"/>
          </a:lnRef>
          <a:fillRef idx="0">
            <a:schemeClr val="dk1"/>
          </a:fillRef>
          <a:effectRef idx="0">
            <a:schemeClr val="dk1"/>
          </a:effectRef>
          <a:fontRef idx="minor">
            <a:schemeClr val="tx1"/>
          </a:fontRef>
        </p:style>
      </p:cxnSp>
      <p:cxnSp>
        <p:nvCxnSpPr>
          <p:cNvPr id="65" name="直接连接符 64">
            <a:extLst>
              <a:ext uri="{FF2B5EF4-FFF2-40B4-BE49-F238E27FC236}">
                <a16:creationId xmlns:a16="http://schemas.microsoft.com/office/drawing/2014/main" id="{2273676C-AD50-41D9-8403-D78421132400}"/>
              </a:ext>
            </a:extLst>
          </p:cNvPr>
          <p:cNvCxnSpPr>
            <a:cxnSpLocks/>
            <a:stCxn id="91" idx="0"/>
            <a:endCxn id="96" idx="4"/>
          </p:cNvCxnSpPr>
          <p:nvPr/>
        </p:nvCxnSpPr>
        <p:spPr>
          <a:xfrm flipH="1" flipV="1">
            <a:off x="7551615" y="2353614"/>
            <a:ext cx="2413747" cy="1622388"/>
          </a:xfrm>
          <a:prstGeom prst="line">
            <a:avLst/>
          </a:prstGeom>
          <a:ln w="11176">
            <a:solidFill>
              <a:srgbClr val="3D3D3D"/>
            </a:solidFill>
          </a:ln>
        </p:spPr>
        <p:style>
          <a:lnRef idx="1">
            <a:schemeClr val="dk1"/>
          </a:lnRef>
          <a:fillRef idx="0">
            <a:schemeClr val="dk1"/>
          </a:fillRef>
          <a:effectRef idx="0">
            <a:schemeClr val="dk1"/>
          </a:effectRef>
          <a:fontRef idx="minor">
            <a:schemeClr val="tx1"/>
          </a:fontRef>
        </p:style>
      </p:cxnSp>
      <p:cxnSp>
        <p:nvCxnSpPr>
          <p:cNvPr id="73" name="直接连接符 72">
            <a:extLst>
              <a:ext uri="{FF2B5EF4-FFF2-40B4-BE49-F238E27FC236}">
                <a16:creationId xmlns:a16="http://schemas.microsoft.com/office/drawing/2014/main" id="{3F6AB78C-CA54-4ED8-830D-441AAD34EBCB}"/>
              </a:ext>
            </a:extLst>
          </p:cNvPr>
          <p:cNvCxnSpPr>
            <a:cxnSpLocks/>
            <a:stCxn id="97" idx="0"/>
            <a:endCxn id="95" idx="4"/>
          </p:cNvCxnSpPr>
          <p:nvPr/>
        </p:nvCxnSpPr>
        <p:spPr>
          <a:xfrm flipH="1" flipV="1">
            <a:off x="8175615" y="2352112"/>
            <a:ext cx="2413747" cy="1612816"/>
          </a:xfrm>
          <a:prstGeom prst="line">
            <a:avLst/>
          </a:prstGeom>
          <a:ln w="11176">
            <a:solidFill>
              <a:srgbClr val="3D3D3D"/>
            </a:solidFill>
          </a:ln>
        </p:spPr>
        <p:style>
          <a:lnRef idx="1">
            <a:schemeClr val="dk1"/>
          </a:lnRef>
          <a:fillRef idx="0">
            <a:schemeClr val="dk1"/>
          </a:fillRef>
          <a:effectRef idx="0">
            <a:schemeClr val="dk1"/>
          </a:effectRef>
          <a:fontRef idx="minor">
            <a:schemeClr val="tx1"/>
          </a:fontRef>
        </p:style>
      </p:cxnSp>
      <p:sp>
        <p:nvSpPr>
          <p:cNvPr id="74" name="椭圆 73">
            <a:extLst>
              <a:ext uri="{FF2B5EF4-FFF2-40B4-BE49-F238E27FC236}">
                <a16:creationId xmlns:a16="http://schemas.microsoft.com/office/drawing/2014/main" id="{C783571A-529E-4E12-8F11-DB7FC43394AE}"/>
              </a:ext>
            </a:extLst>
          </p:cNvPr>
          <p:cNvSpPr/>
          <p:nvPr/>
        </p:nvSpPr>
        <p:spPr>
          <a:xfrm>
            <a:off x="10707288" y="2020259"/>
            <a:ext cx="331853" cy="331853"/>
          </a:xfrm>
          <a:prstGeom prst="ellipse">
            <a:avLst/>
          </a:prstGeom>
          <a:solidFill>
            <a:schemeClr val="bg1">
              <a:lumMod val="85000"/>
            </a:schemeClr>
          </a:solidFill>
          <a:ln w="12700">
            <a:solidFill>
              <a:srgbClr val="3D3D3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tx1"/>
              </a:solidFill>
            </a:endParaRPr>
          </a:p>
        </p:txBody>
      </p:sp>
      <p:cxnSp>
        <p:nvCxnSpPr>
          <p:cNvPr id="75" name="直接连接符 74">
            <a:extLst>
              <a:ext uri="{FF2B5EF4-FFF2-40B4-BE49-F238E27FC236}">
                <a16:creationId xmlns:a16="http://schemas.microsoft.com/office/drawing/2014/main" id="{297CEDE3-9CB3-4A41-81FA-871FE282AFFB}"/>
              </a:ext>
            </a:extLst>
          </p:cNvPr>
          <p:cNvCxnSpPr>
            <a:cxnSpLocks/>
            <a:stCxn id="97" idx="0"/>
            <a:endCxn id="76" idx="4"/>
          </p:cNvCxnSpPr>
          <p:nvPr/>
        </p:nvCxnSpPr>
        <p:spPr>
          <a:xfrm flipH="1" flipV="1">
            <a:off x="10250417" y="2356885"/>
            <a:ext cx="338944" cy="1608043"/>
          </a:xfrm>
          <a:prstGeom prst="line">
            <a:avLst/>
          </a:prstGeom>
          <a:ln w="9525">
            <a:solidFill>
              <a:schemeClr val="tx1"/>
            </a:solidFill>
          </a:ln>
        </p:spPr>
        <p:style>
          <a:lnRef idx="1">
            <a:schemeClr val="dk1"/>
          </a:lnRef>
          <a:fillRef idx="0">
            <a:schemeClr val="dk1"/>
          </a:fillRef>
          <a:effectRef idx="0">
            <a:schemeClr val="dk1"/>
          </a:effectRef>
          <a:fontRef idx="minor">
            <a:schemeClr val="tx1"/>
          </a:fontRef>
        </p:style>
      </p:cxnSp>
      <p:sp>
        <p:nvSpPr>
          <p:cNvPr id="76" name="椭圆 75">
            <a:extLst>
              <a:ext uri="{FF2B5EF4-FFF2-40B4-BE49-F238E27FC236}">
                <a16:creationId xmlns:a16="http://schemas.microsoft.com/office/drawing/2014/main" id="{67B22125-FC77-4053-861B-49576F55E684}"/>
              </a:ext>
            </a:extLst>
          </p:cNvPr>
          <p:cNvSpPr/>
          <p:nvPr/>
        </p:nvSpPr>
        <p:spPr>
          <a:xfrm>
            <a:off x="10084491" y="2025032"/>
            <a:ext cx="331853" cy="331853"/>
          </a:xfrm>
          <a:prstGeom prst="ellipse">
            <a:avLst/>
          </a:prstGeom>
          <a:solidFill>
            <a:schemeClr val="bg1">
              <a:lumMod val="85000"/>
            </a:schemeClr>
          </a:solidFill>
          <a:ln w="12700">
            <a:solidFill>
              <a:srgbClr val="3D3D3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tx1"/>
              </a:solidFill>
            </a:endParaRPr>
          </a:p>
        </p:txBody>
      </p:sp>
      <p:cxnSp>
        <p:nvCxnSpPr>
          <p:cNvPr id="77" name="直接连接符 76">
            <a:extLst>
              <a:ext uri="{FF2B5EF4-FFF2-40B4-BE49-F238E27FC236}">
                <a16:creationId xmlns:a16="http://schemas.microsoft.com/office/drawing/2014/main" id="{A7E5B135-F542-4E27-AC87-FE09ED2FAEF3}"/>
              </a:ext>
            </a:extLst>
          </p:cNvPr>
          <p:cNvCxnSpPr>
            <a:cxnSpLocks/>
            <a:stCxn id="97" idx="0"/>
            <a:endCxn id="78" idx="4"/>
          </p:cNvCxnSpPr>
          <p:nvPr/>
        </p:nvCxnSpPr>
        <p:spPr>
          <a:xfrm flipH="1" flipV="1">
            <a:off x="8799615" y="2352112"/>
            <a:ext cx="1789747" cy="1612816"/>
          </a:xfrm>
          <a:prstGeom prst="line">
            <a:avLst/>
          </a:prstGeom>
          <a:ln w="11176">
            <a:solidFill>
              <a:srgbClr val="3D3D3D"/>
            </a:solidFill>
          </a:ln>
        </p:spPr>
        <p:style>
          <a:lnRef idx="1">
            <a:schemeClr val="dk1"/>
          </a:lnRef>
          <a:fillRef idx="0">
            <a:schemeClr val="dk1"/>
          </a:fillRef>
          <a:effectRef idx="0">
            <a:schemeClr val="dk1"/>
          </a:effectRef>
          <a:fontRef idx="minor">
            <a:schemeClr val="tx1"/>
          </a:fontRef>
        </p:style>
      </p:cxnSp>
      <p:sp>
        <p:nvSpPr>
          <p:cNvPr id="78" name="椭圆 77">
            <a:extLst>
              <a:ext uri="{FF2B5EF4-FFF2-40B4-BE49-F238E27FC236}">
                <a16:creationId xmlns:a16="http://schemas.microsoft.com/office/drawing/2014/main" id="{336BAEA2-F360-4C65-9A3D-991A82F5C3BC}"/>
              </a:ext>
            </a:extLst>
          </p:cNvPr>
          <p:cNvSpPr/>
          <p:nvPr/>
        </p:nvSpPr>
        <p:spPr>
          <a:xfrm>
            <a:off x="8633688" y="2020259"/>
            <a:ext cx="331853" cy="331853"/>
          </a:xfrm>
          <a:prstGeom prst="ellipse">
            <a:avLst/>
          </a:prstGeom>
          <a:solidFill>
            <a:schemeClr val="bg1">
              <a:lumMod val="85000"/>
            </a:schemeClr>
          </a:solidFill>
          <a:ln w="12700">
            <a:solidFill>
              <a:srgbClr val="3D3D3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tx1"/>
              </a:solidFill>
            </a:endParaRPr>
          </a:p>
        </p:txBody>
      </p:sp>
      <p:cxnSp>
        <p:nvCxnSpPr>
          <p:cNvPr id="79" name="直接连接符 78">
            <a:extLst>
              <a:ext uri="{FF2B5EF4-FFF2-40B4-BE49-F238E27FC236}">
                <a16:creationId xmlns:a16="http://schemas.microsoft.com/office/drawing/2014/main" id="{5CC0883D-06BB-4CBE-A9A9-A0E480E0F846}"/>
              </a:ext>
            </a:extLst>
          </p:cNvPr>
          <p:cNvCxnSpPr>
            <a:cxnSpLocks/>
            <a:endCxn id="96" idx="4"/>
          </p:cNvCxnSpPr>
          <p:nvPr/>
        </p:nvCxnSpPr>
        <p:spPr>
          <a:xfrm flipH="1" flipV="1">
            <a:off x="7551615" y="2353613"/>
            <a:ext cx="990220" cy="1621888"/>
          </a:xfrm>
          <a:prstGeom prst="line">
            <a:avLst/>
          </a:prstGeom>
          <a:ln w="11176">
            <a:solidFill>
              <a:srgbClr val="3D3D3D"/>
            </a:solidFill>
          </a:ln>
        </p:spPr>
        <p:style>
          <a:lnRef idx="1">
            <a:schemeClr val="dk1"/>
          </a:lnRef>
          <a:fillRef idx="0">
            <a:schemeClr val="dk1"/>
          </a:fillRef>
          <a:effectRef idx="0">
            <a:schemeClr val="dk1"/>
          </a:effectRef>
          <a:fontRef idx="minor">
            <a:schemeClr val="tx1"/>
          </a:fontRef>
        </p:style>
      </p:cxnSp>
      <p:cxnSp>
        <p:nvCxnSpPr>
          <p:cNvPr id="80" name="直接连接符 79">
            <a:extLst>
              <a:ext uri="{FF2B5EF4-FFF2-40B4-BE49-F238E27FC236}">
                <a16:creationId xmlns:a16="http://schemas.microsoft.com/office/drawing/2014/main" id="{F6BF1F0B-DD0F-4CAE-98FF-17563E522BBA}"/>
              </a:ext>
            </a:extLst>
          </p:cNvPr>
          <p:cNvCxnSpPr>
            <a:cxnSpLocks/>
            <a:stCxn id="97" idx="0"/>
          </p:cNvCxnSpPr>
          <p:nvPr/>
        </p:nvCxnSpPr>
        <p:spPr>
          <a:xfrm flipH="1" flipV="1">
            <a:off x="9593699" y="2352112"/>
            <a:ext cx="995663" cy="1612816"/>
          </a:xfrm>
          <a:prstGeom prst="line">
            <a:avLst/>
          </a:prstGeom>
          <a:ln w="11176">
            <a:solidFill>
              <a:srgbClr val="3D3D3D"/>
            </a:solidFill>
          </a:ln>
        </p:spPr>
        <p:style>
          <a:lnRef idx="1">
            <a:schemeClr val="dk1"/>
          </a:lnRef>
          <a:fillRef idx="0">
            <a:schemeClr val="dk1"/>
          </a:fillRef>
          <a:effectRef idx="0">
            <a:schemeClr val="dk1"/>
          </a:effectRef>
          <a:fontRef idx="minor">
            <a:schemeClr val="tx1"/>
          </a:fontRef>
        </p:style>
      </p:cxnSp>
      <p:sp>
        <p:nvSpPr>
          <p:cNvPr id="81" name="文本框 80">
            <a:extLst>
              <a:ext uri="{FF2B5EF4-FFF2-40B4-BE49-F238E27FC236}">
                <a16:creationId xmlns:a16="http://schemas.microsoft.com/office/drawing/2014/main" id="{CF70E436-CEEA-44ED-82F6-013A9C103515}"/>
              </a:ext>
            </a:extLst>
          </p:cNvPr>
          <p:cNvSpPr txBox="1"/>
          <p:nvPr/>
        </p:nvSpPr>
        <p:spPr>
          <a:xfrm>
            <a:off x="10296768" y="4156784"/>
            <a:ext cx="696024" cy="502766"/>
          </a:xfrm>
          <a:prstGeom prst="rect">
            <a:avLst/>
          </a:prstGeom>
          <a:noFill/>
        </p:spPr>
        <p:txBody>
          <a:bodyPr wrap="none" rtlCol="0">
            <a:spAutoFit/>
          </a:bodyPr>
          <a:lstStyle/>
          <a:p>
            <a:r>
              <a:rPr lang="en-US" altLang="zh-CN" sz="2667" i="1" dirty="0">
                <a:solidFill>
                  <a:schemeClr val="tx1"/>
                </a:solidFill>
                <a:latin typeface="Times New Roman" panose="02020603050405020304" pitchFamily="18" charset="0"/>
                <a:cs typeface="Times New Roman" panose="02020603050405020304" pitchFamily="18" charset="0"/>
              </a:rPr>
              <a:t>v</a:t>
            </a:r>
            <a:r>
              <a:rPr lang="en-US" altLang="zh-CN" sz="1400" i="1" dirty="0">
                <a:solidFill>
                  <a:schemeClr val="tx1"/>
                </a:solidFill>
                <a:latin typeface="Times New Roman" panose="02020603050405020304" pitchFamily="18" charset="0"/>
                <a:cs typeface="Times New Roman" panose="02020603050405020304" pitchFamily="18" charset="0"/>
              </a:rPr>
              <a:t>1001</a:t>
            </a:r>
            <a:endParaRPr lang="zh-CN" altLang="en-US" sz="2667" i="1" dirty="0">
              <a:solidFill>
                <a:schemeClr val="tx1"/>
              </a:solidFill>
              <a:latin typeface="Times New Roman" panose="02020603050405020304" pitchFamily="18" charset="0"/>
              <a:cs typeface="Times New Roman" panose="02020603050405020304" pitchFamily="18" charset="0"/>
            </a:endParaRPr>
          </a:p>
        </p:txBody>
      </p:sp>
      <p:sp>
        <p:nvSpPr>
          <p:cNvPr id="82" name="文本框 81">
            <a:extLst>
              <a:ext uri="{FF2B5EF4-FFF2-40B4-BE49-F238E27FC236}">
                <a16:creationId xmlns:a16="http://schemas.microsoft.com/office/drawing/2014/main" id="{FFD45A5E-D5B4-447F-B484-C68716377C82}"/>
              </a:ext>
            </a:extLst>
          </p:cNvPr>
          <p:cNvSpPr txBox="1"/>
          <p:nvPr/>
        </p:nvSpPr>
        <p:spPr>
          <a:xfrm>
            <a:off x="7295989" y="1563572"/>
            <a:ext cx="445956" cy="502766"/>
          </a:xfrm>
          <a:prstGeom prst="rect">
            <a:avLst/>
          </a:prstGeom>
          <a:noFill/>
        </p:spPr>
        <p:txBody>
          <a:bodyPr wrap="none" rtlCol="0">
            <a:spAutoFit/>
          </a:bodyPr>
          <a:lstStyle/>
          <a:p>
            <a:r>
              <a:rPr lang="en-US" altLang="zh-CN" sz="2667" i="1" dirty="0">
                <a:solidFill>
                  <a:schemeClr val="tx1"/>
                </a:solidFill>
                <a:latin typeface="Times New Roman" panose="02020603050405020304" pitchFamily="18" charset="0"/>
                <a:cs typeface="Times New Roman" panose="02020603050405020304" pitchFamily="18" charset="0"/>
              </a:rPr>
              <a:t>u</a:t>
            </a:r>
            <a:r>
              <a:rPr lang="en-US" altLang="zh-CN" sz="1400" i="1" dirty="0">
                <a:solidFill>
                  <a:schemeClr val="tx1"/>
                </a:solidFill>
                <a:latin typeface="Times New Roman" panose="02020603050405020304" pitchFamily="18" charset="0"/>
                <a:cs typeface="Times New Roman" panose="02020603050405020304" pitchFamily="18" charset="0"/>
              </a:rPr>
              <a:t>0</a:t>
            </a:r>
            <a:endParaRPr lang="zh-CN" altLang="en-US" sz="2667" i="1" dirty="0">
              <a:solidFill>
                <a:schemeClr val="tx1"/>
              </a:solidFill>
              <a:latin typeface="Times New Roman" panose="02020603050405020304" pitchFamily="18" charset="0"/>
              <a:cs typeface="Times New Roman" panose="02020603050405020304" pitchFamily="18" charset="0"/>
            </a:endParaRPr>
          </a:p>
        </p:txBody>
      </p:sp>
      <p:sp>
        <p:nvSpPr>
          <p:cNvPr id="83" name="文本框 82">
            <a:extLst>
              <a:ext uri="{FF2B5EF4-FFF2-40B4-BE49-F238E27FC236}">
                <a16:creationId xmlns:a16="http://schemas.microsoft.com/office/drawing/2014/main" id="{C43B82B3-B93F-42F6-B4F2-EC74210B8247}"/>
              </a:ext>
            </a:extLst>
          </p:cNvPr>
          <p:cNvSpPr txBox="1"/>
          <p:nvPr/>
        </p:nvSpPr>
        <p:spPr>
          <a:xfrm>
            <a:off x="6992920" y="4156784"/>
            <a:ext cx="426720" cy="502766"/>
          </a:xfrm>
          <a:prstGeom prst="rect">
            <a:avLst/>
          </a:prstGeom>
          <a:noFill/>
        </p:spPr>
        <p:txBody>
          <a:bodyPr wrap="none" rtlCol="0">
            <a:spAutoFit/>
          </a:bodyPr>
          <a:lstStyle/>
          <a:p>
            <a:r>
              <a:rPr lang="en-US" altLang="zh-CN" sz="2667" i="1" dirty="0">
                <a:solidFill>
                  <a:schemeClr val="tx1"/>
                </a:solidFill>
                <a:latin typeface="Times New Roman" panose="02020603050405020304" pitchFamily="18" charset="0"/>
                <a:cs typeface="Times New Roman" panose="02020603050405020304" pitchFamily="18" charset="0"/>
              </a:rPr>
              <a:t>v</a:t>
            </a:r>
            <a:r>
              <a:rPr lang="en-US" altLang="zh-CN" sz="1400" i="1" dirty="0">
                <a:solidFill>
                  <a:schemeClr val="tx1"/>
                </a:solidFill>
                <a:latin typeface="Times New Roman" panose="02020603050405020304" pitchFamily="18" charset="0"/>
                <a:cs typeface="Times New Roman" panose="02020603050405020304" pitchFamily="18" charset="0"/>
              </a:rPr>
              <a:t>0</a:t>
            </a:r>
            <a:endParaRPr lang="zh-CN" altLang="en-US" sz="2667" i="1" dirty="0">
              <a:solidFill>
                <a:schemeClr val="tx1"/>
              </a:solidFill>
              <a:latin typeface="Times New Roman" panose="02020603050405020304" pitchFamily="18" charset="0"/>
              <a:cs typeface="Times New Roman" panose="02020603050405020304" pitchFamily="18" charset="0"/>
            </a:endParaRPr>
          </a:p>
        </p:txBody>
      </p:sp>
      <p:sp>
        <p:nvSpPr>
          <p:cNvPr id="84" name="文本框 83">
            <a:extLst>
              <a:ext uri="{FF2B5EF4-FFF2-40B4-BE49-F238E27FC236}">
                <a16:creationId xmlns:a16="http://schemas.microsoft.com/office/drawing/2014/main" id="{46F36BAA-1893-4000-BB4A-63B18DB003CF}"/>
              </a:ext>
            </a:extLst>
          </p:cNvPr>
          <p:cNvSpPr txBox="1"/>
          <p:nvPr/>
        </p:nvSpPr>
        <p:spPr>
          <a:xfrm>
            <a:off x="7616577" y="4171648"/>
            <a:ext cx="426720" cy="502766"/>
          </a:xfrm>
          <a:prstGeom prst="rect">
            <a:avLst/>
          </a:prstGeom>
          <a:noFill/>
        </p:spPr>
        <p:txBody>
          <a:bodyPr wrap="none" rtlCol="0">
            <a:spAutoFit/>
          </a:bodyPr>
          <a:lstStyle/>
          <a:p>
            <a:r>
              <a:rPr lang="en-US" altLang="zh-CN" sz="2667" i="1" dirty="0">
                <a:solidFill>
                  <a:schemeClr val="tx1"/>
                </a:solidFill>
                <a:latin typeface="Times New Roman" panose="02020603050405020304" pitchFamily="18" charset="0"/>
                <a:cs typeface="Times New Roman" panose="02020603050405020304" pitchFamily="18" charset="0"/>
              </a:rPr>
              <a:t>v</a:t>
            </a:r>
            <a:r>
              <a:rPr lang="en-US" altLang="zh-CN" sz="1400" i="1" dirty="0">
                <a:solidFill>
                  <a:schemeClr val="tx1"/>
                </a:solidFill>
                <a:latin typeface="Times New Roman" panose="02020603050405020304" pitchFamily="18" charset="0"/>
                <a:cs typeface="Times New Roman" panose="02020603050405020304" pitchFamily="18" charset="0"/>
              </a:rPr>
              <a:t>1</a:t>
            </a:r>
            <a:endParaRPr lang="zh-CN" altLang="en-US" sz="2667" i="1" dirty="0">
              <a:solidFill>
                <a:schemeClr val="tx1"/>
              </a:solidFill>
              <a:latin typeface="Times New Roman" panose="02020603050405020304" pitchFamily="18" charset="0"/>
              <a:cs typeface="Times New Roman" panose="02020603050405020304" pitchFamily="18" charset="0"/>
            </a:endParaRPr>
          </a:p>
        </p:txBody>
      </p:sp>
      <p:sp>
        <p:nvSpPr>
          <p:cNvPr id="85" name="文本框 84">
            <a:extLst>
              <a:ext uri="{FF2B5EF4-FFF2-40B4-BE49-F238E27FC236}">
                <a16:creationId xmlns:a16="http://schemas.microsoft.com/office/drawing/2014/main" id="{8239ED75-60FA-4CF9-A689-08235BB249F7}"/>
              </a:ext>
            </a:extLst>
          </p:cNvPr>
          <p:cNvSpPr txBox="1"/>
          <p:nvPr/>
        </p:nvSpPr>
        <p:spPr>
          <a:xfrm>
            <a:off x="9031739" y="4161397"/>
            <a:ext cx="606256" cy="502766"/>
          </a:xfrm>
          <a:prstGeom prst="rect">
            <a:avLst/>
          </a:prstGeom>
          <a:noFill/>
        </p:spPr>
        <p:txBody>
          <a:bodyPr wrap="none" rtlCol="0">
            <a:spAutoFit/>
          </a:bodyPr>
          <a:lstStyle/>
          <a:p>
            <a:r>
              <a:rPr lang="en-US" altLang="zh-CN" sz="2667" i="1" dirty="0">
                <a:solidFill>
                  <a:schemeClr val="tx1"/>
                </a:solidFill>
                <a:latin typeface="Times New Roman" panose="02020603050405020304" pitchFamily="18" charset="0"/>
                <a:cs typeface="Times New Roman" panose="02020603050405020304" pitchFamily="18" charset="0"/>
              </a:rPr>
              <a:t>v</a:t>
            </a:r>
            <a:r>
              <a:rPr lang="en-US" altLang="zh-CN" sz="1400" i="1" dirty="0">
                <a:solidFill>
                  <a:schemeClr val="tx1"/>
                </a:solidFill>
                <a:latin typeface="Times New Roman" panose="02020603050405020304" pitchFamily="18" charset="0"/>
                <a:cs typeface="Times New Roman" panose="02020603050405020304" pitchFamily="18" charset="0"/>
              </a:rPr>
              <a:t>999</a:t>
            </a:r>
            <a:endParaRPr lang="zh-CN" altLang="en-US" sz="2667" i="1" dirty="0">
              <a:solidFill>
                <a:schemeClr val="tx1"/>
              </a:solidFill>
              <a:latin typeface="Times New Roman" panose="02020603050405020304" pitchFamily="18" charset="0"/>
              <a:cs typeface="Times New Roman" panose="02020603050405020304" pitchFamily="18" charset="0"/>
            </a:endParaRPr>
          </a:p>
        </p:txBody>
      </p:sp>
      <p:sp>
        <p:nvSpPr>
          <p:cNvPr id="86" name="文本框 85">
            <a:extLst>
              <a:ext uri="{FF2B5EF4-FFF2-40B4-BE49-F238E27FC236}">
                <a16:creationId xmlns:a16="http://schemas.microsoft.com/office/drawing/2014/main" id="{6BBCD9C2-8679-4746-ADE4-E6666D9D77B7}"/>
              </a:ext>
            </a:extLst>
          </p:cNvPr>
          <p:cNvSpPr txBox="1"/>
          <p:nvPr/>
        </p:nvSpPr>
        <p:spPr>
          <a:xfrm>
            <a:off x="9657029" y="4161397"/>
            <a:ext cx="696024" cy="502766"/>
          </a:xfrm>
          <a:prstGeom prst="rect">
            <a:avLst/>
          </a:prstGeom>
          <a:noFill/>
        </p:spPr>
        <p:txBody>
          <a:bodyPr wrap="none" rtlCol="0">
            <a:spAutoFit/>
          </a:bodyPr>
          <a:lstStyle/>
          <a:p>
            <a:r>
              <a:rPr lang="en-US" altLang="zh-CN" sz="2667" i="1" dirty="0">
                <a:solidFill>
                  <a:schemeClr val="tx1"/>
                </a:solidFill>
                <a:latin typeface="Times New Roman" panose="02020603050405020304" pitchFamily="18" charset="0"/>
                <a:cs typeface="Times New Roman" panose="02020603050405020304" pitchFamily="18" charset="0"/>
              </a:rPr>
              <a:t>v</a:t>
            </a:r>
            <a:r>
              <a:rPr lang="en-US" altLang="zh-CN" sz="1400" i="1" dirty="0">
                <a:solidFill>
                  <a:schemeClr val="tx1"/>
                </a:solidFill>
                <a:latin typeface="Times New Roman" panose="02020603050405020304" pitchFamily="18" charset="0"/>
                <a:cs typeface="Times New Roman" panose="02020603050405020304" pitchFamily="18" charset="0"/>
              </a:rPr>
              <a:t>1000</a:t>
            </a:r>
            <a:endParaRPr lang="zh-CN" altLang="en-US" sz="2667" i="1" dirty="0">
              <a:solidFill>
                <a:schemeClr val="tx1"/>
              </a:solidFill>
              <a:latin typeface="Times New Roman" panose="02020603050405020304" pitchFamily="18" charset="0"/>
              <a:cs typeface="Times New Roman" panose="02020603050405020304" pitchFamily="18" charset="0"/>
            </a:endParaRPr>
          </a:p>
        </p:txBody>
      </p:sp>
      <p:sp>
        <p:nvSpPr>
          <p:cNvPr id="87" name="文本框 86">
            <a:extLst>
              <a:ext uri="{FF2B5EF4-FFF2-40B4-BE49-F238E27FC236}">
                <a16:creationId xmlns:a16="http://schemas.microsoft.com/office/drawing/2014/main" id="{0D03AC11-9410-4F48-A699-F94063B84092}"/>
              </a:ext>
            </a:extLst>
          </p:cNvPr>
          <p:cNvSpPr txBox="1"/>
          <p:nvPr/>
        </p:nvSpPr>
        <p:spPr>
          <a:xfrm>
            <a:off x="7945325" y="1566676"/>
            <a:ext cx="445956" cy="502766"/>
          </a:xfrm>
          <a:prstGeom prst="rect">
            <a:avLst/>
          </a:prstGeom>
          <a:noFill/>
        </p:spPr>
        <p:txBody>
          <a:bodyPr wrap="none" rtlCol="0">
            <a:spAutoFit/>
          </a:bodyPr>
          <a:lstStyle/>
          <a:p>
            <a:r>
              <a:rPr lang="en-US" altLang="zh-CN" sz="2667" i="1" dirty="0">
                <a:solidFill>
                  <a:schemeClr val="tx1"/>
                </a:solidFill>
                <a:latin typeface="Times New Roman" panose="02020603050405020304" pitchFamily="18" charset="0"/>
                <a:cs typeface="Times New Roman" panose="02020603050405020304" pitchFamily="18" charset="0"/>
              </a:rPr>
              <a:t>u</a:t>
            </a:r>
            <a:r>
              <a:rPr lang="en-US" altLang="zh-CN" sz="1400" i="1" dirty="0">
                <a:solidFill>
                  <a:schemeClr val="tx1"/>
                </a:solidFill>
                <a:latin typeface="Times New Roman" panose="02020603050405020304" pitchFamily="18" charset="0"/>
                <a:cs typeface="Times New Roman" panose="02020603050405020304" pitchFamily="18" charset="0"/>
              </a:rPr>
              <a:t>1</a:t>
            </a:r>
            <a:endParaRPr lang="zh-CN" altLang="en-US" sz="2667" i="1" dirty="0">
              <a:solidFill>
                <a:schemeClr val="tx1"/>
              </a:solidFill>
              <a:latin typeface="Times New Roman" panose="02020603050405020304" pitchFamily="18" charset="0"/>
              <a:cs typeface="Times New Roman" panose="02020603050405020304" pitchFamily="18" charset="0"/>
            </a:endParaRPr>
          </a:p>
        </p:txBody>
      </p:sp>
      <p:sp>
        <p:nvSpPr>
          <p:cNvPr id="88" name="文本框 87">
            <a:extLst>
              <a:ext uri="{FF2B5EF4-FFF2-40B4-BE49-F238E27FC236}">
                <a16:creationId xmlns:a16="http://schemas.microsoft.com/office/drawing/2014/main" id="{7B087B4E-04DD-4857-85A6-2C80871B5C95}"/>
              </a:ext>
            </a:extLst>
          </p:cNvPr>
          <p:cNvSpPr txBox="1"/>
          <p:nvPr/>
        </p:nvSpPr>
        <p:spPr>
          <a:xfrm>
            <a:off x="8576708" y="1566676"/>
            <a:ext cx="445956" cy="502766"/>
          </a:xfrm>
          <a:prstGeom prst="rect">
            <a:avLst/>
          </a:prstGeom>
          <a:noFill/>
        </p:spPr>
        <p:txBody>
          <a:bodyPr wrap="none" rtlCol="0">
            <a:spAutoFit/>
          </a:bodyPr>
          <a:lstStyle/>
          <a:p>
            <a:r>
              <a:rPr lang="en-US" altLang="zh-CN" sz="2667" i="1" dirty="0">
                <a:solidFill>
                  <a:schemeClr val="tx1"/>
                </a:solidFill>
                <a:latin typeface="Times New Roman" panose="02020603050405020304" pitchFamily="18" charset="0"/>
                <a:cs typeface="Times New Roman" panose="02020603050405020304" pitchFamily="18" charset="0"/>
              </a:rPr>
              <a:t>u</a:t>
            </a:r>
            <a:r>
              <a:rPr lang="en-US" altLang="zh-CN" sz="1400" i="1" dirty="0">
                <a:solidFill>
                  <a:schemeClr val="tx1"/>
                </a:solidFill>
                <a:latin typeface="Times New Roman" panose="02020603050405020304" pitchFamily="18" charset="0"/>
                <a:cs typeface="Times New Roman" panose="02020603050405020304" pitchFamily="18" charset="0"/>
              </a:rPr>
              <a:t>2</a:t>
            </a:r>
            <a:endParaRPr lang="zh-CN" altLang="en-US" sz="2667" i="1" dirty="0">
              <a:solidFill>
                <a:schemeClr val="tx1"/>
              </a:solidFill>
              <a:latin typeface="Times New Roman" panose="02020603050405020304" pitchFamily="18" charset="0"/>
              <a:cs typeface="Times New Roman" panose="02020603050405020304" pitchFamily="18" charset="0"/>
            </a:endParaRPr>
          </a:p>
        </p:txBody>
      </p:sp>
      <p:sp>
        <p:nvSpPr>
          <p:cNvPr id="89" name="文本框 88">
            <a:extLst>
              <a:ext uri="{FF2B5EF4-FFF2-40B4-BE49-F238E27FC236}">
                <a16:creationId xmlns:a16="http://schemas.microsoft.com/office/drawing/2014/main" id="{31E1DF2C-1FF0-49AC-8904-1F20F4682141}"/>
              </a:ext>
            </a:extLst>
          </p:cNvPr>
          <p:cNvSpPr txBox="1"/>
          <p:nvPr/>
        </p:nvSpPr>
        <p:spPr>
          <a:xfrm>
            <a:off x="9932825" y="1569475"/>
            <a:ext cx="715260" cy="502766"/>
          </a:xfrm>
          <a:prstGeom prst="rect">
            <a:avLst/>
          </a:prstGeom>
          <a:noFill/>
        </p:spPr>
        <p:txBody>
          <a:bodyPr wrap="none" rtlCol="0">
            <a:spAutoFit/>
          </a:bodyPr>
          <a:lstStyle/>
          <a:p>
            <a:r>
              <a:rPr lang="en-US" altLang="zh-CN" sz="2667" i="1" dirty="0">
                <a:solidFill>
                  <a:schemeClr val="tx1"/>
                </a:solidFill>
                <a:latin typeface="Times New Roman" panose="02020603050405020304" pitchFamily="18" charset="0"/>
                <a:cs typeface="Times New Roman" panose="02020603050405020304" pitchFamily="18" charset="0"/>
              </a:rPr>
              <a:t>u</a:t>
            </a:r>
            <a:r>
              <a:rPr lang="en-US" altLang="zh-CN" sz="1400" i="1" dirty="0">
                <a:solidFill>
                  <a:schemeClr val="tx1"/>
                </a:solidFill>
                <a:latin typeface="Times New Roman" panose="02020603050405020304" pitchFamily="18" charset="0"/>
                <a:cs typeface="Times New Roman" panose="02020603050405020304" pitchFamily="18" charset="0"/>
              </a:rPr>
              <a:t>1000</a:t>
            </a:r>
            <a:endParaRPr lang="zh-CN" altLang="en-US" sz="2667" i="1" dirty="0">
              <a:solidFill>
                <a:schemeClr val="tx1"/>
              </a:solidFill>
              <a:latin typeface="Times New Roman" panose="02020603050405020304" pitchFamily="18" charset="0"/>
              <a:cs typeface="Times New Roman" panose="02020603050405020304" pitchFamily="18" charset="0"/>
            </a:endParaRPr>
          </a:p>
        </p:txBody>
      </p:sp>
      <p:sp>
        <p:nvSpPr>
          <p:cNvPr id="90" name="文本框 89">
            <a:extLst>
              <a:ext uri="{FF2B5EF4-FFF2-40B4-BE49-F238E27FC236}">
                <a16:creationId xmlns:a16="http://schemas.microsoft.com/office/drawing/2014/main" id="{3FF3BDF5-3D88-41E9-9126-7AC78624FD21}"/>
              </a:ext>
            </a:extLst>
          </p:cNvPr>
          <p:cNvSpPr txBox="1"/>
          <p:nvPr/>
        </p:nvSpPr>
        <p:spPr>
          <a:xfrm>
            <a:off x="10599145" y="1569475"/>
            <a:ext cx="715260" cy="502766"/>
          </a:xfrm>
          <a:prstGeom prst="rect">
            <a:avLst/>
          </a:prstGeom>
          <a:noFill/>
        </p:spPr>
        <p:txBody>
          <a:bodyPr wrap="none" rtlCol="0">
            <a:spAutoFit/>
          </a:bodyPr>
          <a:lstStyle/>
          <a:p>
            <a:r>
              <a:rPr lang="en-US" altLang="zh-CN" sz="2667" i="1" dirty="0">
                <a:solidFill>
                  <a:schemeClr val="tx1"/>
                </a:solidFill>
                <a:latin typeface="Times New Roman" panose="02020603050405020304" pitchFamily="18" charset="0"/>
                <a:cs typeface="Times New Roman" panose="02020603050405020304" pitchFamily="18" charset="0"/>
              </a:rPr>
              <a:t>u</a:t>
            </a:r>
            <a:r>
              <a:rPr lang="en-US" altLang="zh-CN" sz="1400" i="1" dirty="0">
                <a:solidFill>
                  <a:schemeClr val="tx1"/>
                </a:solidFill>
                <a:latin typeface="Times New Roman" panose="02020603050405020304" pitchFamily="18" charset="0"/>
                <a:cs typeface="Times New Roman" panose="02020603050405020304" pitchFamily="18" charset="0"/>
              </a:rPr>
              <a:t>1001</a:t>
            </a:r>
            <a:endParaRPr lang="zh-CN" altLang="en-US" sz="2667" i="1" dirty="0">
              <a:solidFill>
                <a:schemeClr val="tx1"/>
              </a:solidFill>
              <a:latin typeface="Times New Roman" panose="02020603050405020304" pitchFamily="18" charset="0"/>
              <a:cs typeface="Times New Roman" panose="02020603050405020304" pitchFamily="18" charset="0"/>
            </a:endParaRPr>
          </a:p>
        </p:txBody>
      </p:sp>
      <p:sp>
        <p:nvSpPr>
          <p:cNvPr id="91" name="椭圆 90">
            <a:extLst>
              <a:ext uri="{FF2B5EF4-FFF2-40B4-BE49-F238E27FC236}">
                <a16:creationId xmlns:a16="http://schemas.microsoft.com/office/drawing/2014/main" id="{1E96DA6C-E757-44CF-8EA3-26308154C275}"/>
              </a:ext>
            </a:extLst>
          </p:cNvPr>
          <p:cNvSpPr/>
          <p:nvPr/>
        </p:nvSpPr>
        <p:spPr>
          <a:xfrm>
            <a:off x="9799435" y="3976002"/>
            <a:ext cx="331853" cy="331853"/>
          </a:xfrm>
          <a:prstGeom prst="ellipse">
            <a:avLst/>
          </a:prstGeom>
          <a:solidFill>
            <a:schemeClr val="bg1"/>
          </a:solidFill>
          <a:ln w="12700">
            <a:solidFill>
              <a:srgbClr val="3D3D3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tx1"/>
              </a:solidFill>
            </a:endParaRPr>
          </a:p>
        </p:txBody>
      </p:sp>
      <p:sp>
        <p:nvSpPr>
          <p:cNvPr id="92" name="椭圆 91">
            <a:extLst>
              <a:ext uri="{FF2B5EF4-FFF2-40B4-BE49-F238E27FC236}">
                <a16:creationId xmlns:a16="http://schemas.microsoft.com/office/drawing/2014/main" id="{31CF6EA1-C48B-4BE3-A3D0-1B39E953A44E}"/>
              </a:ext>
            </a:extLst>
          </p:cNvPr>
          <p:cNvSpPr/>
          <p:nvPr/>
        </p:nvSpPr>
        <p:spPr>
          <a:xfrm>
            <a:off x="9175251" y="3975795"/>
            <a:ext cx="331853" cy="331853"/>
          </a:xfrm>
          <a:prstGeom prst="ellipse">
            <a:avLst/>
          </a:prstGeom>
          <a:solidFill>
            <a:schemeClr val="bg1"/>
          </a:solidFill>
          <a:ln w="12700">
            <a:solidFill>
              <a:srgbClr val="3D3D3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tx1"/>
              </a:solidFill>
            </a:endParaRPr>
          </a:p>
        </p:txBody>
      </p:sp>
      <p:sp>
        <p:nvSpPr>
          <p:cNvPr id="93" name="椭圆 92">
            <a:extLst>
              <a:ext uri="{FF2B5EF4-FFF2-40B4-BE49-F238E27FC236}">
                <a16:creationId xmlns:a16="http://schemas.microsoft.com/office/drawing/2014/main" id="{ECCA1A1B-ADDE-436E-9EC1-6E9AA972513E}"/>
              </a:ext>
            </a:extLst>
          </p:cNvPr>
          <p:cNvSpPr/>
          <p:nvPr/>
        </p:nvSpPr>
        <p:spPr>
          <a:xfrm>
            <a:off x="7677835" y="3975795"/>
            <a:ext cx="331853" cy="331853"/>
          </a:xfrm>
          <a:prstGeom prst="ellipse">
            <a:avLst/>
          </a:prstGeom>
          <a:solidFill>
            <a:schemeClr val="bg1"/>
          </a:solidFill>
          <a:ln w="12700">
            <a:solidFill>
              <a:srgbClr val="3D3D3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tx1"/>
              </a:solidFill>
            </a:endParaRPr>
          </a:p>
        </p:txBody>
      </p:sp>
      <p:sp>
        <p:nvSpPr>
          <p:cNvPr id="94" name="椭圆 93">
            <a:extLst>
              <a:ext uri="{FF2B5EF4-FFF2-40B4-BE49-F238E27FC236}">
                <a16:creationId xmlns:a16="http://schemas.microsoft.com/office/drawing/2014/main" id="{54B77849-7AED-4591-8ADB-8B828698DF29}"/>
              </a:ext>
            </a:extLst>
          </p:cNvPr>
          <p:cNvSpPr/>
          <p:nvPr/>
        </p:nvSpPr>
        <p:spPr>
          <a:xfrm>
            <a:off x="7053835" y="3976295"/>
            <a:ext cx="331853" cy="331853"/>
          </a:xfrm>
          <a:prstGeom prst="ellipse">
            <a:avLst/>
          </a:prstGeom>
          <a:solidFill>
            <a:schemeClr val="bg1"/>
          </a:solidFill>
          <a:ln w="12700">
            <a:solidFill>
              <a:srgbClr val="3D3D3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tx1"/>
              </a:solidFill>
            </a:endParaRPr>
          </a:p>
        </p:txBody>
      </p:sp>
      <p:sp>
        <p:nvSpPr>
          <p:cNvPr id="95" name="椭圆 94">
            <a:extLst>
              <a:ext uri="{FF2B5EF4-FFF2-40B4-BE49-F238E27FC236}">
                <a16:creationId xmlns:a16="http://schemas.microsoft.com/office/drawing/2014/main" id="{1CA51D3E-7D00-44F3-B3E1-A3CC2E4531B3}"/>
              </a:ext>
            </a:extLst>
          </p:cNvPr>
          <p:cNvSpPr/>
          <p:nvPr/>
        </p:nvSpPr>
        <p:spPr>
          <a:xfrm>
            <a:off x="8009688" y="2020259"/>
            <a:ext cx="331853" cy="331853"/>
          </a:xfrm>
          <a:prstGeom prst="ellipse">
            <a:avLst/>
          </a:prstGeom>
          <a:solidFill>
            <a:schemeClr val="bg1">
              <a:lumMod val="85000"/>
            </a:schemeClr>
          </a:solidFill>
          <a:ln w="12700">
            <a:solidFill>
              <a:srgbClr val="3D3D3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tx1"/>
              </a:solidFill>
            </a:endParaRPr>
          </a:p>
        </p:txBody>
      </p:sp>
      <p:sp>
        <p:nvSpPr>
          <p:cNvPr id="96" name="椭圆 95">
            <a:extLst>
              <a:ext uri="{FF2B5EF4-FFF2-40B4-BE49-F238E27FC236}">
                <a16:creationId xmlns:a16="http://schemas.microsoft.com/office/drawing/2014/main" id="{37299393-8A14-4DA7-BA2B-6C37A636E2F4}"/>
              </a:ext>
            </a:extLst>
          </p:cNvPr>
          <p:cNvSpPr/>
          <p:nvPr/>
        </p:nvSpPr>
        <p:spPr>
          <a:xfrm>
            <a:off x="7385688" y="2021760"/>
            <a:ext cx="331853" cy="331853"/>
          </a:xfrm>
          <a:prstGeom prst="ellipse">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tx1"/>
              </a:solidFill>
            </a:endParaRPr>
          </a:p>
        </p:txBody>
      </p:sp>
      <p:sp>
        <p:nvSpPr>
          <p:cNvPr id="97" name="椭圆 96">
            <a:extLst>
              <a:ext uri="{FF2B5EF4-FFF2-40B4-BE49-F238E27FC236}">
                <a16:creationId xmlns:a16="http://schemas.microsoft.com/office/drawing/2014/main" id="{3140D353-15A2-4CFB-B2A7-B0CCA26569CE}"/>
              </a:ext>
            </a:extLst>
          </p:cNvPr>
          <p:cNvSpPr/>
          <p:nvPr/>
        </p:nvSpPr>
        <p:spPr>
          <a:xfrm>
            <a:off x="10423435" y="3964928"/>
            <a:ext cx="331853" cy="331853"/>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tx1"/>
              </a:solidFill>
            </a:endParaRPr>
          </a:p>
        </p:txBody>
      </p:sp>
      <p:sp>
        <p:nvSpPr>
          <p:cNvPr id="98" name="椭圆 97">
            <a:extLst>
              <a:ext uri="{FF2B5EF4-FFF2-40B4-BE49-F238E27FC236}">
                <a16:creationId xmlns:a16="http://schemas.microsoft.com/office/drawing/2014/main" id="{CC2C0831-98CB-4404-8D23-79A7EA7820F3}"/>
              </a:ext>
            </a:extLst>
          </p:cNvPr>
          <p:cNvSpPr/>
          <p:nvPr/>
        </p:nvSpPr>
        <p:spPr>
          <a:xfrm>
            <a:off x="9236056" y="2139853"/>
            <a:ext cx="72000" cy="72000"/>
          </a:xfrm>
          <a:prstGeom prst="ellipse">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tx1"/>
              </a:solidFill>
            </a:endParaRPr>
          </a:p>
        </p:txBody>
      </p:sp>
      <p:sp>
        <p:nvSpPr>
          <p:cNvPr id="99" name="椭圆 98">
            <a:extLst>
              <a:ext uri="{FF2B5EF4-FFF2-40B4-BE49-F238E27FC236}">
                <a16:creationId xmlns:a16="http://schemas.microsoft.com/office/drawing/2014/main" id="{137D4CF4-8DEF-4A0D-9D05-EB99A01FD8E0}"/>
              </a:ext>
            </a:extLst>
          </p:cNvPr>
          <p:cNvSpPr/>
          <p:nvPr/>
        </p:nvSpPr>
        <p:spPr>
          <a:xfrm>
            <a:off x="9481627" y="2140193"/>
            <a:ext cx="72000" cy="72000"/>
          </a:xfrm>
          <a:prstGeom prst="ellipse">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tx1"/>
              </a:solidFill>
            </a:endParaRPr>
          </a:p>
        </p:txBody>
      </p:sp>
      <p:sp>
        <p:nvSpPr>
          <p:cNvPr id="100" name="椭圆 99">
            <a:extLst>
              <a:ext uri="{FF2B5EF4-FFF2-40B4-BE49-F238E27FC236}">
                <a16:creationId xmlns:a16="http://schemas.microsoft.com/office/drawing/2014/main" id="{DF4BA11C-E14B-4679-ADB0-F1AD75C56E31}"/>
              </a:ext>
            </a:extLst>
          </p:cNvPr>
          <p:cNvSpPr/>
          <p:nvPr/>
        </p:nvSpPr>
        <p:spPr>
          <a:xfrm>
            <a:off x="9728311" y="2139295"/>
            <a:ext cx="72000" cy="72000"/>
          </a:xfrm>
          <a:prstGeom prst="ellipse">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tx1"/>
              </a:solidFill>
            </a:endParaRPr>
          </a:p>
        </p:txBody>
      </p:sp>
      <p:sp>
        <p:nvSpPr>
          <p:cNvPr id="101" name="椭圆 100">
            <a:extLst>
              <a:ext uri="{FF2B5EF4-FFF2-40B4-BE49-F238E27FC236}">
                <a16:creationId xmlns:a16="http://schemas.microsoft.com/office/drawing/2014/main" id="{585FB35E-C90C-4D78-A288-F2CB317B790C}"/>
              </a:ext>
            </a:extLst>
          </p:cNvPr>
          <p:cNvSpPr/>
          <p:nvPr/>
        </p:nvSpPr>
        <p:spPr>
          <a:xfrm>
            <a:off x="8287527" y="4116045"/>
            <a:ext cx="72000" cy="72000"/>
          </a:xfrm>
          <a:prstGeom prst="ellipse">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tx1"/>
              </a:solidFill>
            </a:endParaRPr>
          </a:p>
        </p:txBody>
      </p:sp>
      <p:sp>
        <p:nvSpPr>
          <p:cNvPr id="102" name="椭圆 101">
            <a:extLst>
              <a:ext uri="{FF2B5EF4-FFF2-40B4-BE49-F238E27FC236}">
                <a16:creationId xmlns:a16="http://schemas.microsoft.com/office/drawing/2014/main" id="{15C3A0EE-2D00-4F42-A997-BDCEE56A8210}"/>
              </a:ext>
            </a:extLst>
          </p:cNvPr>
          <p:cNvSpPr/>
          <p:nvPr/>
        </p:nvSpPr>
        <p:spPr>
          <a:xfrm>
            <a:off x="8533097" y="4116385"/>
            <a:ext cx="72000" cy="72000"/>
          </a:xfrm>
          <a:prstGeom prst="ellipse">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tx1"/>
              </a:solidFill>
            </a:endParaRPr>
          </a:p>
        </p:txBody>
      </p:sp>
      <p:sp>
        <p:nvSpPr>
          <p:cNvPr id="103" name="椭圆 102">
            <a:extLst>
              <a:ext uri="{FF2B5EF4-FFF2-40B4-BE49-F238E27FC236}">
                <a16:creationId xmlns:a16="http://schemas.microsoft.com/office/drawing/2014/main" id="{5787772A-67D4-40FA-9F32-746BB84DCC8D}"/>
              </a:ext>
            </a:extLst>
          </p:cNvPr>
          <p:cNvSpPr/>
          <p:nvPr/>
        </p:nvSpPr>
        <p:spPr>
          <a:xfrm>
            <a:off x="8779727" y="4120784"/>
            <a:ext cx="72000" cy="72000"/>
          </a:xfrm>
          <a:prstGeom prst="ellipse">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tx1"/>
              </a:solidFill>
            </a:endParaRPr>
          </a:p>
        </p:txBody>
      </p:sp>
      <p:sp>
        <p:nvSpPr>
          <p:cNvPr id="104" name="文本框 103">
            <a:extLst>
              <a:ext uri="{FF2B5EF4-FFF2-40B4-BE49-F238E27FC236}">
                <a16:creationId xmlns:a16="http://schemas.microsoft.com/office/drawing/2014/main" id="{B6DFBC9D-CD35-4508-964B-E2E441746935}"/>
              </a:ext>
            </a:extLst>
          </p:cNvPr>
          <p:cNvSpPr txBox="1"/>
          <p:nvPr/>
        </p:nvSpPr>
        <p:spPr>
          <a:xfrm>
            <a:off x="6530084" y="1901699"/>
            <a:ext cx="849913" cy="502766"/>
          </a:xfrm>
          <a:prstGeom prst="rect">
            <a:avLst/>
          </a:prstGeom>
          <a:noFill/>
        </p:spPr>
        <p:txBody>
          <a:bodyPr wrap="none" rtlCol="0">
            <a:spAutoFit/>
          </a:bodyPr>
          <a:lstStyle/>
          <a:p>
            <a:r>
              <a:rPr lang="en-US" altLang="zh-CN" sz="2667" i="1" dirty="0">
                <a:latin typeface="Times New Roman" panose="02020603050405020304" pitchFamily="18" charset="0"/>
                <a:cs typeface="Times New Roman" panose="02020603050405020304" pitchFamily="18" charset="0"/>
              </a:rPr>
              <a:t>L</a:t>
            </a:r>
            <a:r>
              <a:rPr lang="en-US" altLang="zh-CN" sz="2667" dirty="0">
                <a:latin typeface="Times New Roman" panose="02020603050405020304" pitchFamily="18" charset="0"/>
                <a:cs typeface="Times New Roman" panose="02020603050405020304" pitchFamily="18" charset="0"/>
              </a:rPr>
              <a:t>(</a:t>
            </a:r>
            <a:r>
              <a:rPr lang="en-US" altLang="zh-CN" sz="2667" i="1" dirty="0">
                <a:latin typeface="Times New Roman" panose="02020603050405020304" pitchFamily="18" charset="0"/>
                <a:cs typeface="Times New Roman" panose="02020603050405020304" pitchFamily="18" charset="0"/>
              </a:rPr>
              <a:t>G</a:t>
            </a:r>
            <a:r>
              <a:rPr lang="en-US" altLang="zh-CN" sz="2667" dirty="0">
                <a:latin typeface="Times New Roman" panose="02020603050405020304" pitchFamily="18" charset="0"/>
                <a:cs typeface="Times New Roman" panose="02020603050405020304" pitchFamily="18" charset="0"/>
              </a:rPr>
              <a:t>)</a:t>
            </a:r>
            <a:endParaRPr lang="zh-CN" altLang="en-US" sz="2667" dirty="0">
              <a:latin typeface="Times New Roman" panose="02020603050405020304" pitchFamily="18" charset="0"/>
              <a:cs typeface="Times New Roman" panose="02020603050405020304" pitchFamily="18" charset="0"/>
            </a:endParaRPr>
          </a:p>
        </p:txBody>
      </p:sp>
      <p:sp>
        <p:nvSpPr>
          <p:cNvPr id="105" name="文本框 104">
            <a:extLst>
              <a:ext uri="{FF2B5EF4-FFF2-40B4-BE49-F238E27FC236}">
                <a16:creationId xmlns:a16="http://schemas.microsoft.com/office/drawing/2014/main" id="{26F83D70-39D4-46DC-A915-4F8426194BA5}"/>
              </a:ext>
            </a:extLst>
          </p:cNvPr>
          <p:cNvSpPr txBox="1"/>
          <p:nvPr/>
        </p:nvSpPr>
        <p:spPr>
          <a:xfrm>
            <a:off x="6208915" y="3859009"/>
            <a:ext cx="867545" cy="502766"/>
          </a:xfrm>
          <a:prstGeom prst="rect">
            <a:avLst/>
          </a:prstGeom>
          <a:noFill/>
        </p:spPr>
        <p:txBody>
          <a:bodyPr wrap="none" rtlCol="0">
            <a:spAutoFit/>
          </a:bodyPr>
          <a:lstStyle/>
          <a:p>
            <a:r>
              <a:rPr lang="en-US" altLang="zh-CN" sz="2667" i="1" dirty="0">
                <a:latin typeface="Times New Roman" panose="02020603050405020304" pitchFamily="18" charset="0"/>
                <a:cs typeface="Times New Roman" panose="02020603050405020304" pitchFamily="18" charset="0"/>
              </a:rPr>
              <a:t>R</a:t>
            </a:r>
            <a:r>
              <a:rPr lang="en-US" altLang="zh-CN" sz="2667" dirty="0">
                <a:latin typeface="Times New Roman" panose="02020603050405020304" pitchFamily="18" charset="0"/>
                <a:cs typeface="Times New Roman" panose="02020603050405020304" pitchFamily="18" charset="0"/>
              </a:rPr>
              <a:t>(</a:t>
            </a:r>
            <a:r>
              <a:rPr lang="en-US" altLang="zh-CN" sz="2667" i="1" dirty="0">
                <a:latin typeface="Times New Roman" panose="02020603050405020304" pitchFamily="18" charset="0"/>
                <a:cs typeface="Times New Roman" panose="02020603050405020304" pitchFamily="18" charset="0"/>
              </a:rPr>
              <a:t>G</a:t>
            </a:r>
            <a:r>
              <a:rPr lang="en-US" altLang="zh-CN" sz="2667" dirty="0">
                <a:latin typeface="Times New Roman" panose="02020603050405020304" pitchFamily="18" charset="0"/>
                <a:cs typeface="Times New Roman" panose="02020603050405020304" pitchFamily="18" charset="0"/>
              </a:rPr>
              <a:t>)</a:t>
            </a:r>
            <a:endParaRPr lang="zh-CN" altLang="en-US" sz="2667" dirty="0">
              <a:latin typeface="Times New Roman" panose="02020603050405020304" pitchFamily="18" charset="0"/>
              <a:cs typeface="Times New Roman" panose="02020603050405020304" pitchFamily="18" charset="0"/>
            </a:endParaRPr>
          </a:p>
        </p:txBody>
      </p:sp>
      <p:cxnSp>
        <p:nvCxnSpPr>
          <p:cNvPr id="106" name="直接连接符 105">
            <a:extLst>
              <a:ext uri="{FF2B5EF4-FFF2-40B4-BE49-F238E27FC236}">
                <a16:creationId xmlns:a16="http://schemas.microsoft.com/office/drawing/2014/main" id="{3616712C-5EAA-4BC3-B593-E32903CA1188}"/>
              </a:ext>
            </a:extLst>
          </p:cNvPr>
          <p:cNvCxnSpPr>
            <a:cxnSpLocks/>
            <a:stCxn id="94" idx="0"/>
            <a:endCxn id="95" idx="4"/>
          </p:cNvCxnSpPr>
          <p:nvPr/>
        </p:nvCxnSpPr>
        <p:spPr>
          <a:xfrm flipV="1">
            <a:off x="7219762" y="2352113"/>
            <a:ext cx="955853" cy="1624183"/>
          </a:xfrm>
          <a:prstGeom prst="line">
            <a:avLst/>
          </a:prstGeom>
          <a:ln w="11176">
            <a:solidFill>
              <a:srgbClr val="3D3D3D"/>
            </a:solidFill>
          </a:ln>
        </p:spPr>
        <p:style>
          <a:lnRef idx="1">
            <a:schemeClr val="dk1"/>
          </a:lnRef>
          <a:fillRef idx="0">
            <a:schemeClr val="dk1"/>
          </a:fillRef>
          <a:effectRef idx="0">
            <a:schemeClr val="dk1"/>
          </a:effectRef>
          <a:fontRef idx="minor">
            <a:schemeClr val="tx1"/>
          </a:fontRef>
        </p:style>
      </p:cxnSp>
      <p:cxnSp>
        <p:nvCxnSpPr>
          <p:cNvPr id="107" name="直接连接符 106">
            <a:extLst>
              <a:ext uri="{FF2B5EF4-FFF2-40B4-BE49-F238E27FC236}">
                <a16:creationId xmlns:a16="http://schemas.microsoft.com/office/drawing/2014/main" id="{F7C85F01-5DD1-4D70-A44A-2DB665DFCACA}"/>
              </a:ext>
            </a:extLst>
          </p:cNvPr>
          <p:cNvCxnSpPr>
            <a:cxnSpLocks/>
            <a:stCxn id="93" idx="0"/>
            <a:endCxn id="78" idx="4"/>
          </p:cNvCxnSpPr>
          <p:nvPr/>
        </p:nvCxnSpPr>
        <p:spPr>
          <a:xfrm flipV="1">
            <a:off x="7843762" y="2352112"/>
            <a:ext cx="955853" cy="1623683"/>
          </a:xfrm>
          <a:prstGeom prst="line">
            <a:avLst/>
          </a:prstGeom>
          <a:ln w="11176">
            <a:solidFill>
              <a:srgbClr val="3D3D3D"/>
            </a:solidFill>
          </a:ln>
        </p:spPr>
        <p:style>
          <a:lnRef idx="1">
            <a:schemeClr val="dk1"/>
          </a:lnRef>
          <a:fillRef idx="0">
            <a:schemeClr val="dk1"/>
          </a:fillRef>
          <a:effectRef idx="0">
            <a:schemeClr val="dk1"/>
          </a:effectRef>
          <a:fontRef idx="minor">
            <a:schemeClr val="tx1"/>
          </a:fontRef>
        </p:style>
      </p:cxnSp>
      <p:cxnSp>
        <p:nvCxnSpPr>
          <p:cNvPr id="108" name="直接连接符 107">
            <a:extLst>
              <a:ext uri="{FF2B5EF4-FFF2-40B4-BE49-F238E27FC236}">
                <a16:creationId xmlns:a16="http://schemas.microsoft.com/office/drawing/2014/main" id="{04694BF0-0492-46F4-B705-2155A1DFD50E}"/>
              </a:ext>
            </a:extLst>
          </p:cNvPr>
          <p:cNvCxnSpPr>
            <a:cxnSpLocks/>
            <a:endCxn id="74" idx="4"/>
          </p:cNvCxnSpPr>
          <p:nvPr/>
        </p:nvCxnSpPr>
        <p:spPr>
          <a:xfrm flipV="1">
            <a:off x="9997020" y="2352112"/>
            <a:ext cx="876195" cy="1613605"/>
          </a:xfrm>
          <a:prstGeom prst="line">
            <a:avLst/>
          </a:prstGeom>
          <a:ln w="11176">
            <a:solidFill>
              <a:srgbClr val="3D3D3D"/>
            </a:solidFill>
          </a:ln>
        </p:spPr>
        <p:style>
          <a:lnRef idx="1">
            <a:schemeClr val="dk1"/>
          </a:lnRef>
          <a:fillRef idx="0">
            <a:schemeClr val="dk1"/>
          </a:fillRef>
          <a:effectRef idx="0">
            <a:schemeClr val="dk1"/>
          </a:effectRef>
          <a:fontRef idx="minor">
            <a:schemeClr val="tx1"/>
          </a:fontRef>
        </p:style>
      </p:cxnSp>
      <p:cxnSp>
        <p:nvCxnSpPr>
          <p:cNvPr id="109" name="直接连接符 108">
            <a:extLst>
              <a:ext uri="{FF2B5EF4-FFF2-40B4-BE49-F238E27FC236}">
                <a16:creationId xmlns:a16="http://schemas.microsoft.com/office/drawing/2014/main" id="{0431D540-D4D2-4622-A388-E3CFA8D8065F}"/>
              </a:ext>
            </a:extLst>
          </p:cNvPr>
          <p:cNvCxnSpPr>
            <a:cxnSpLocks/>
            <a:endCxn id="76" idx="4"/>
          </p:cNvCxnSpPr>
          <p:nvPr/>
        </p:nvCxnSpPr>
        <p:spPr>
          <a:xfrm flipV="1">
            <a:off x="9337761" y="2356885"/>
            <a:ext cx="912657" cy="1628776"/>
          </a:xfrm>
          <a:prstGeom prst="line">
            <a:avLst/>
          </a:prstGeom>
          <a:ln w="11176">
            <a:solidFill>
              <a:srgbClr val="3D3D3D"/>
            </a:solidFill>
          </a:ln>
        </p:spPr>
        <p:style>
          <a:lnRef idx="1">
            <a:schemeClr val="dk1"/>
          </a:lnRef>
          <a:fillRef idx="0">
            <a:schemeClr val="dk1"/>
          </a:fillRef>
          <a:effectRef idx="0">
            <a:schemeClr val="dk1"/>
          </a:effectRef>
          <a:fontRef idx="minor">
            <a:schemeClr val="tx1"/>
          </a:fontRef>
        </p:style>
      </p:cxnSp>
      <p:sp>
        <p:nvSpPr>
          <p:cNvPr id="158" name="矩形 157">
            <a:extLst>
              <a:ext uri="{FF2B5EF4-FFF2-40B4-BE49-F238E27FC236}">
                <a16:creationId xmlns:a16="http://schemas.microsoft.com/office/drawing/2014/main" id="{145D4E22-6A84-47B6-8864-26FBF1F440D1}"/>
              </a:ext>
            </a:extLst>
          </p:cNvPr>
          <p:cNvSpPr/>
          <p:nvPr/>
        </p:nvSpPr>
        <p:spPr>
          <a:xfrm>
            <a:off x="230041" y="1418599"/>
            <a:ext cx="5152844" cy="4524315"/>
          </a:xfrm>
          <a:prstGeom prst="rect">
            <a:avLst/>
          </a:prstGeom>
        </p:spPr>
        <p:txBody>
          <a:bodyPr wrap="square">
            <a:spAutoFit/>
          </a:bodyPr>
          <a:lstStyle/>
          <a:p>
            <a:r>
              <a:rPr lang="en-US" altLang="zh-CN" sz="2400" dirty="0">
                <a:latin typeface="+mj-lt"/>
              </a:rPr>
              <a:t>Issues in handling hub vertices:</a:t>
            </a:r>
          </a:p>
          <a:p>
            <a:endParaRPr lang="en-US" altLang="zh-CN" sz="2400" dirty="0">
              <a:latin typeface="+mj-lt"/>
            </a:endParaRPr>
          </a:p>
          <a:p>
            <a:r>
              <a:rPr lang="en-US" altLang="zh-CN" sz="2400" dirty="0"/>
              <a:t>The existing algorithms need to go through </a:t>
            </a:r>
            <a:r>
              <a:rPr lang="en-US" altLang="zh-CN" sz="2400" i="1" dirty="0"/>
              <a:t>u</a:t>
            </a:r>
            <a:r>
              <a:rPr lang="en-US" altLang="zh-CN" sz="2400" baseline="-25000" dirty="0"/>
              <a:t>0</a:t>
            </a:r>
            <a:r>
              <a:rPr lang="en-US" altLang="zh-CN" sz="2400" dirty="0"/>
              <a:t> (or </a:t>
            </a:r>
            <a:r>
              <a:rPr lang="en-US" altLang="zh-CN" sz="2400" i="1" dirty="0"/>
              <a:t>v</a:t>
            </a:r>
            <a:r>
              <a:rPr lang="en-US" altLang="zh-CN" sz="2400" baseline="-25000" dirty="0"/>
              <a:t>1000</a:t>
            </a:r>
            <a:r>
              <a:rPr lang="en-US" altLang="zh-CN" sz="2400" dirty="0"/>
              <a:t>) as the middle-vertex if choosing </a:t>
            </a:r>
            <a:r>
              <a:rPr lang="en-US" altLang="zh-CN" sz="2400" i="1" dirty="0"/>
              <a:t>L</a:t>
            </a:r>
            <a:r>
              <a:rPr lang="en-US" altLang="zh-CN" sz="2400" dirty="0"/>
              <a:t>(</a:t>
            </a:r>
            <a:r>
              <a:rPr lang="en-US" altLang="zh-CN" sz="2400" i="1" dirty="0"/>
              <a:t>G</a:t>
            </a:r>
            <a:r>
              <a:rPr lang="en-US" altLang="zh-CN" sz="2400" dirty="0"/>
              <a:t>) (or </a:t>
            </a:r>
            <a:r>
              <a:rPr lang="en-US" altLang="zh-CN" sz="2400" i="1" dirty="0"/>
              <a:t>U</a:t>
            </a:r>
            <a:r>
              <a:rPr lang="en-US" altLang="zh-CN" sz="2400" dirty="0"/>
              <a:t>(</a:t>
            </a:r>
            <a:r>
              <a:rPr lang="en-US" altLang="zh-CN" sz="2400" i="1" dirty="0"/>
              <a:t>G</a:t>
            </a:r>
            <a:r>
              <a:rPr lang="en-US" altLang="zh-CN" sz="2400" dirty="0"/>
              <a:t>)) to start. </a:t>
            </a:r>
          </a:p>
          <a:p>
            <a:endParaRPr lang="en-US" altLang="zh-CN" sz="2400" dirty="0"/>
          </a:p>
          <a:p>
            <a:r>
              <a:rPr lang="en-US" altLang="zh-CN" sz="2400" dirty="0"/>
              <a:t>Regardless of whether the upper or the lower layer is selected to start, we must traverse totally C</a:t>
            </a:r>
            <a:r>
              <a:rPr lang="en-US" altLang="zh-CN" sz="1067" dirty="0"/>
              <a:t>2, </a:t>
            </a:r>
            <a:r>
              <a:rPr lang="fr-FR" altLang="zh-CN" sz="1067" dirty="0"/>
              <a:t>1000 </a:t>
            </a:r>
            <a:r>
              <a:rPr lang="fr-FR" altLang="zh-CN" sz="2400" dirty="0"/>
              <a:t>(= 499,500) plus 1,000 </a:t>
            </a:r>
            <a:r>
              <a:rPr lang="en-US" altLang="zh-CN" sz="2400" dirty="0"/>
              <a:t>different wedges by the existing algorithms.</a:t>
            </a:r>
            <a:endParaRPr lang="zh-CN" altLang="en-US" sz="2400" dirty="0"/>
          </a:p>
          <a:p>
            <a:endParaRPr lang="zh-CN" altLang="en-US" sz="2400" dirty="0">
              <a:latin typeface="+mj-lt"/>
            </a:endParaRPr>
          </a:p>
        </p:txBody>
      </p:sp>
    </p:spTree>
    <p:extLst>
      <p:ext uri="{BB962C8B-B14F-4D97-AF65-F5344CB8AC3E}">
        <p14:creationId xmlns:p14="http://schemas.microsoft.com/office/powerpoint/2010/main" val="267534392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Shape 60"/>
          <p:cNvSpPr txBox="1">
            <a:spLocks noGrp="1"/>
          </p:cNvSpPr>
          <p:nvPr>
            <p:ph type="title"/>
          </p:nvPr>
        </p:nvSpPr>
        <p:spPr>
          <a:xfrm>
            <a:off x="415601" y="267634"/>
            <a:ext cx="11360799" cy="763599"/>
          </a:xfrm>
          <a:prstGeom prst="rect">
            <a:avLst/>
          </a:prstGeom>
        </p:spPr>
        <p:txBody>
          <a:bodyPr spcFirstLastPara="1" vert="horz" wrap="square" lIns="121900" tIns="121900" rIns="121900" bIns="121900" rtlCol="0" anchor="t" anchorCtr="0">
            <a:noAutofit/>
          </a:bodyPr>
          <a:lstStyle/>
          <a:p>
            <a:pPr lvl="0"/>
            <a:r>
              <a:rPr lang="en-US" altLang="zh-CN" dirty="0">
                <a:solidFill>
                  <a:srgbClr val="000000"/>
                </a:solidFill>
              </a:rPr>
              <a:t>State-of-the-art</a:t>
            </a:r>
            <a:endParaRPr lang="en" sz="3200" dirty="0"/>
          </a:p>
        </p:txBody>
      </p:sp>
      <p:pic>
        <p:nvPicPr>
          <p:cNvPr id="63" name="Shape 63"/>
          <p:cNvPicPr preferRelativeResize="0"/>
          <p:nvPr/>
        </p:nvPicPr>
        <p:blipFill>
          <a:blip r:embed="rId3">
            <a:alphaModFix/>
          </a:blip>
          <a:stretch>
            <a:fillRect/>
          </a:stretch>
        </p:blipFill>
        <p:spPr>
          <a:xfrm>
            <a:off x="0" y="988416"/>
            <a:ext cx="12192000" cy="85632"/>
          </a:xfrm>
          <a:prstGeom prst="rect">
            <a:avLst/>
          </a:prstGeom>
          <a:noFill/>
          <a:ln>
            <a:noFill/>
          </a:ln>
        </p:spPr>
      </p:pic>
      <p:sp>
        <p:nvSpPr>
          <p:cNvPr id="2" name="灯片编号占位符 1">
            <a:extLst>
              <a:ext uri="{FF2B5EF4-FFF2-40B4-BE49-F238E27FC236}">
                <a16:creationId xmlns:a16="http://schemas.microsoft.com/office/drawing/2014/main" id="{23649304-612B-4044-93C3-362513A40634}"/>
              </a:ext>
            </a:extLst>
          </p:cNvPr>
          <p:cNvSpPr>
            <a:spLocks noGrp="1"/>
          </p:cNvSpPr>
          <p:nvPr>
            <p:ph type="sldNum" idx="12"/>
          </p:nvPr>
        </p:nvSpPr>
        <p:spPr/>
        <p:txBody>
          <a:bodyPr/>
          <a:lstStyle/>
          <a:p>
            <a:fld id="{00000000-1234-1234-1234-123412341234}" type="slidenum">
              <a:rPr lang="en" smtClean="0"/>
              <a:pPr/>
              <a:t>136</a:t>
            </a:fld>
            <a:endParaRPr lang="en"/>
          </a:p>
        </p:txBody>
      </p:sp>
      <p:cxnSp>
        <p:nvCxnSpPr>
          <p:cNvPr id="48" name="直接连接符 47">
            <a:extLst>
              <a:ext uri="{FF2B5EF4-FFF2-40B4-BE49-F238E27FC236}">
                <a16:creationId xmlns:a16="http://schemas.microsoft.com/office/drawing/2014/main" id="{84903A70-BD8D-4F0D-98AD-7CF5A78F620B}"/>
              </a:ext>
            </a:extLst>
          </p:cNvPr>
          <p:cNvCxnSpPr>
            <a:cxnSpLocks/>
            <a:stCxn id="97" idx="0"/>
            <a:endCxn id="74" idx="4"/>
          </p:cNvCxnSpPr>
          <p:nvPr/>
        </p:nvCxnSpPr>
        <p:spPr>
          <a:xfrm flipV="1">
            <a:off x="10589362" y="2352112"/>
            <a:ext cx="283853" cy="1612816"/>
          </a:xfrm>
          <a:prstGeom prst="line">
            <a:avLst/>
          </a:prstGeom>
          <a:ln w="9525">
            <a:solidFill>
              <a:schemeClr val="tx1"/>
            </a:solidFill>
          </a:ln>
        </p:spPr>
        <p:style>
          <a:lnRef idx="1">
            <a:schemeClr val="dk1"/>
          </a:lnRef>
          <a:fillRef idx="0">
            <a:schemeClr val="dk1"/>
          </a:fillRef>
          <a:effectRef idx="0">
            <a:schemeClr val="dk1"/>
          </a:effectRef>
          <a:fontRef idx="minor">
            <a:schemeClr val="tx1"/>
          </a:fontRef>
        </p:style>
      </p:cxnSp>
      <p:cxnSp>
        <p:nvCxnSpPr>
          <p:cNvPr id="51" name="直接连接符 50">
            <a:extLst>
              <a:ext uri="{FF2B5EF4-FFF2-40B4-BE49-F238E27FC236}">
                <a16:creationId xmlns:a16="http://schemas.microsoft.com/office/drawing/2014/main" id="{0D3261EC-2B09-4680-A9BF-B5B52F572316}"/>
              </a:ext>
            </a:extLst>
          </p:cNvPr>
          <p:cNvCxnSpPr>
            <a:cxnSpLocks/>
            <a:stCxn id="94" idx="0"/>
            <a:endCxn id="96" idx="4"/>
          </p:cNvCxnSpPr>
          <p:nvPr/>
        </p:nvCxnSpPr>
        <p:spPr>
          <a:xfrm flipV="1">
            <a:off x="7219762" y="2353614"/>
            <a:ext cx="331853" cy="1622681"/>
          </a:xfrm>
          <a:prstGeom prst="line">
            <a:avLst/>
          </a:prstGeom>
          <a:ln w="28575">
            <a:solidFill>
              <a:srgbClr val="FF0000"/>
            </a:solidFill>
          </a:ln>
        </p:spPr>
        <p:style>
          <a:lnRef idx="1">
            <a:schemeClr val="dk1"/>
          </a:lnRef>
          <a:fillRef idx="0">
            <a:schemeClr val="dk1"/>
          </a:fillRef>
          <a:effectRef idx="0">
            <a:schemeClr val="dk1"/>
          </a:effectRef>
          <a:fontRef idx="minor">
            <a:schemeClr val="tx1"/>
          </a:fontRef>
        </p:style>
      </p:cxnSp>
      <p:cxnSp>
        <p:nvCxnSpPr>
          <p:cNvPr id="61" name="直接连接符 60">
            <a:extLst>
              <a:ext uri="{FF2B5EF4-FFF2-40B4-BE49-F238E27FC236}">
                <a16:creationId xmlns:a16="http://schemas.microsoft.com/office/drawing/2014/main" id="{92020535-98C8-4144-817C-7CE0D3D4D4BB}"/>
              </a:ext>
            </a:extLst>
          </p:cNvPr>
          <p:cNvCxnSpPr>
            <a:cxnSpLocks/>
            <a:stCxn id="93" idx="0"/>
            <a:endCxn id="96" idx="4"/>
          </p:cNvCxnSpPr>
          <p:nvPr/>
        </p:nvCxnSpPr>
        <p:spPr>
          <a:xfrm flipH="1" flipV="1">
            <a:off x="7551615" y="2353614"/>
            <a:ext cx="292147" cy="1622181"/>
          </a:xfrm>
          <a:prstGeom prst="line">
            <a:avLst/>
          </a:prstGeom>
          <a:ln w="28575">
            <a:solidFill>
              <a:srgbClr val="FF0000"/>
            </a:solidFill>
          </a:ln>
        </p:spPr>
        <p:style>
          <a:lnRef idx="1">
            <a:schemeClr val="dk1"/>
          </a:lnRef>
          <a:fillRef idx="0">
            <a:schemeClr val="dk1"/>
          </a:fillRef>
          <a:effectRef idx="0">
            <a:schemeClr val="dk1"/>
          </a:effectRef>
          <a:fontRef idx="minor">
            <a:schemeClr val="tx1"/>
          </a:fontRef>
        </p:style>
      </p:cxnSp>
      <p:cxnSp>
        <p:nvCxnSpPr>
          <p:cNvPr id="64" name="直接连接符 63">
            <a:extLst>
              <a:ext uri="{FF2B5EF4-FFF2-40B4-BE49-F238E27FC236}">
                <a16:creationId xmlns:a16="http://schemas.microsoft.com/office/drawing/2014/main" id="{A5193B6D-5372-4490-A4E7-BF471AB86F1D}"/>
              </a:ext>
            </a:extLst>
          </p:cNvPr>
          <p:cNvCxnSpPr>
            <a:cxnSpLocks/>
            <a:stCxn id="92" idx="0"/>
            <a:endCxn id="96" idx="4"/>
          </p:cNvCxnSpPr>
          <p:nvPr/>
        </p:nvCxnSpPr>
        <p:spPr>
          <a:xfrm flipH="1" flipV="1">
            <a:off x="7551615" y="2353614"/>
            <a:ext cx="1789563" cy="1622181"/>
          </a:xfrm>
          <a:prstGeom prst="line">
            <a:avLst/>
          </a:prstGeom>
          <a:ln w="11176">
            <a:solidFill>
              <a:srgbClr val="3D3D3D"/>
            </a:solidFill>
          </a:ln>
        </p:spPr>
        <p:style>
          <a:lnRef idx="1">
            <a:schemeClr val="dk1"/>
          </a:lnRef>
          <a:fillRef idx="0">
            <a:schemeClr val="dk1"/>
          </a:fillRef>
          <a:effectRef idx="0">
            <a:schemeClr val="dk1"/>
          </a:effectRef>
          <a:fontRef idx="minor">
            <a:schemeClr val="tx1"/>
          </a:fontRef>
        </p:style>
      </p:cxnSp>
      <p:cxnSp>
        <p:nvCxnSpPr>
          <p:cNvPr id="65" name="直接连接符 64">
            <a:extLst>
              <a:ext uri="{FF2B5EF4-FFF2-40B4-BE49-F238E27FC236}">
                <a16:creationId xmlns:a16="http://schemas.microsoft.com/office/drawing/2014/main" id="{2273676C-AD50-41D9-8403-D78421132400}"/>
              </a:ext>
            </a:extLst>
          </p:cNvPr>
          <p:cNvCxnSpPr>
            <a:cxnSpLocks/>
            <a:stCxn id="91" idx="0"/>
            <a:endCxn id="96" idx="4"/>
          </p:cNvCxnSpPr>
          <p:nvPr/>
        </p:nvCxnSpPr>
        <p:spPr>
          <a:xfrm flipH="1" flipV="1">
            <a:off x="7551615" y="2353614"/>
            <a:ext cx="2413747" cy="1622388"/>
          </a:xfrm>
          <a:prstGeom prst="line">
            <a:avLst/>
          </a:prstGeom>
          <a:ln w="11176">
            <a:solidFill>
              <a:srgbClr val="3D3D3D"/>
            </a:solidFill>
          </a:ln>
        </p:spPr>
        <p:style>
          <a:lnRef idx="1">
            <a:schemeClr val="dk1"/>
          </a:lnRef>
          <a:fillRef idx="0">
            <a:schemeClr val="dk1"/>
          </a:fillRef>
          <a:effectRef idx="0">
            <a:schemeClr val="dk1"/>
          </a:effectRef>
          <a:fontRef idx="minor">
            <a:schemeClr val="tx1"/>
          </a:fontRef>
        </p:style>
      </p:cxnSp>
      <p:cxnSp>
        <p:nvCxnSpPr>
          <p:cNvPr id="73" name="直接连接符 72">
            <a:extLst>
              <a:ext uri="{FF2B5EF4-FFF2-40B4-BE49-F238E27FC236}">
                <a16:creationId xmlns:a16="http://schemas.microsoft.com/office/drawing/2014/main" id="{3F6AB78C-CA54-4ED8-830D-441AAD34EBCB}"/>
              </a:ext>
            </a:extLst>
          </p:cNvPr>
          <p:cNvCxnSpPr>
            <a:cxnSpLocks/>
            <a:stCxn id="97" idx="0"/>
            <a:endCxn id="95" idx="4"/>
          </p:cNvCxnSpPr>
          <p:nvPr/>
        </p:nvCxnSpPr>
        <p:spPr>
          <a:xfrm flipH="1" flipV="1">
            <a:off x="8175615" y="2352112"/>
            <a:ext cx="2413747" cy="1612816"/>
          </a:xfrm>
          <a:prstGeom prst="line">
            <a:avLst/>
          </a:prstGeom>
          <a:ln w="11176">
            <a:solidFill>
              <a:srgbClr val="3D3D3D"/>
            </a:solidFill>
          </a:ln>
        </p:spPr>
        <p:style>
          <a:lnRef idx="1">
            <a:schemeClr val="dk1"/>
          </a:lnRef>
          <a:fillRef idx="0">
            <a:schemeClr val="dk1"/>
          </a:fillRef>
          <a:effectRef idx="0">
            <a:schemeClr val="dk1"/>
          </a:effectRef>
          <a:fontRef idx="minor">
            <a:schemeClr val="tx1"/>
          </a:fontRef>
        </p:style>
      </p:cxnSp>
      <p:sp>
        <p:nvSpPr>
          <p:cNvPr id="74" name="椭圆 73">
            <a:extLst>
              <a:ext uri="{FF2B5EF4-FFF2-40B4-BE49-F238E27FC236}">
                <a16:creationId xmlns:a16="http://schemas.microsoft.com/office/drawing/2014/main" id="{C783571A-529E-4E12-8F11-DB7FC43394AE}"/>
              </a:ext>
            </a:extLst>
          </p:cNvPr>
          <p:cNvSpPr/>
          <p:nvPr/>
        </p:nvSpPr>
        <p:spPr>
          <a:xfrm>
            <a:off x="10707288" y="2020259"/>
            <a:ext cx="331853" cy="331853"/>
          </a:xfrm>
          <a:prstGeom prst="ellipse">
            <a:avLst/>
          </a:prstGeom>
          <a:solidFill>
            <a:schemeClr val="bg1">
              <a:lumMod val="85000"/>
            </a:schemeClr>
          </a:solidFill>
          <a:ln w="12700">
            <a:solidFill>
              <a:srgbClr val="3D3D3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tx1"/>
              </a:solidFill>
            </a:endParaRPr>
          </a:p>
        </p:txBody>
      </p:sp>
      <p:cxnSp>
        <p:nvCxnSpPr>
          <p:cNvPr id="75" name="直接连接符 74">
            <a:extLst>
              <a:ext uri="{FF2B5EF4-FFF2-40B4-BE49-F238E27FC236}">
                <a16:creationId xmlns:a16="http://schemas.microsoft.com/office/drawing/2014/main" id="{297CEDE3-9CB3-4A41-81FA-871FE282AFFB}"/>
              </a:ext>
            </a:extLst>
          </p:cNvPr>
          <p:cNvCxnSpPr>
            <a:cxnSpLocks/>
            <a:stCxn id="97" idx="0"/>
            <a:endCxn id="76" idx="4"/>
          </p:cNvCxnSpPr>
          <p:nvPr/>
        </p:nvCxnSpPr>
        <p:spPr>
          <a:xfrm flipH="1" flipV="1">
            <a:off x="10250417" y="2356885"/>
            <a:ext cx="338944" cy="1608043"/>
          </a:xfrm>
          <a:prstGeom prst="line">
            <a:avLst/>
          </a:prstGeom>
          <a:ln w="9525">
            <a:solidFill>
              <a:schemeClr val="tx1"/>
            </a:solidFill>
          </a:ln>
        </p:spPr>
        <p:style>
          <a:lnRef idx="1">
            <a:schemeClr val="dk1"/>
          </a:lnRef>
          <a:fillRef idx="0">
            <a:schemeClr val="dk1"/>
          </a:fillRef>
          <a:effectRef idx="0">
            <a:schemeClr val="dk1"/>
          </a:effectRef>
          <a:fontRef idx="minor">
            <a:schemeClr val="tx1"/>
          </a:fontRef>
        </p:style>
      </p:cxnSp>
      <p:sp>
        <p:nvSpPr>
          <p:cNvPr id="76" name="椭圆 75">
            <a:extLst>
              <a:ext uri="{FF2B5EF4-FFF2-40B4-BE49-F238E27FC236}">
                <a16:creationId xmlns:a16="http://schemas.microsoft.com/office/drawing/2014/main" id="{67B22125-FC77-4053-861B-49576F55E684}"/>
              </a:ext>
            </a:extLst>
          </p:cNvPr>
          <p:cNvSpPr/>
          <p:nvPr/>
        </p:nvSpPr>
        <p:spPr>
          <a:xfrm>
            <a:off x="10084491" y="2025032"/>
            <a:ext cx="331853" cy="331853"/>
          </a:xfrm>
          <a:prstGeom prst="ellipse">
            <a:avLst/>
          </a:prstGeom>
          <a:solidFill>
            <a:schemeClr val="bg1">
              <a:lumMod val="85000"/>
            </a:schemeClr>
          </a:solidFill>
          <a:ln w="12700">
            <a:solidFill>
              <a:srgbClr val="3D3D3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tx1"/>
              </a:solidFill>
            </a:endParaRPr>
          </a:p>
        </p:txBody>
      </p:sp>
      <p:cxnSp>
        <p:nvCxnSpPr>
          <p:cNvPr id="77" name="直接连接符 76">
            <a:extLst>
              <a:ext uri="{FF2B5EF4-FFF2-40B4-BE49-F238E27FC236}">
                <a16:creationId xmlns:a16="http://schemas.microsoft.com/office/drawing/2014/main" id="{A7E5B135-F542-4E27-AC87-FE09ED2FAEF3}"/>
              </a:ext>
            </a:extLst>
          </p:cNvPr>
          <p:cNvCxnSpPr>
            <a:cxnSpLocks/>
            <a:stCxn id="97" idx="0"/>
            <a:endCxn id="78" idx="4"/>
          </p:cNvCxnSpPr>
          <p:nvPr/>
        </p:nvCxnSpPr>
        <p:spPr>
          <a:xfrm flipH="1" flipV="1">
            <a:off x="8799615" y="2352112"/>
            <a:ext cx="1789747" cy="1612816"/>
          </a:xfrm>
          <a:prstGeom prst="line">
            <a:avLst/>
          </a:prstGeom>
          <a:ln w="11176">
            <a:solidFill>
              <a:srgbClr val="3D3D3D"/>
            </a:solidFill>
          </a:ln>
        </p:spPr>
        <p:style>
          <a:lnRef idx="1">
            <a:schemeClr val="dk1"/>
          </a:lnRef>
          <a:fillRef idx="0">
            <a:schemeClr val="dk1"/>
          </a:fillRef>
          <a:effectRef idx="0">
            <a:schemeClr val="dk1"/>
          </a:effectRef>
          <a:fontRef idx="minor">
            <a:schemeClr val="tx1"/>
          </a:fontRef>
        </p:style>
      </p:cxnSp>
      <p:sp>
        <p:nvSpPr>
          <p:cNvPr id="78" name="椭圆 77">
            <a:extLst>
              <a:ext uri="{FF2B5EF4-FFF2-40B4-BE49-F238E27FC236}">
                <a16:creationId xmlns:a16="http://schemas.microsoft.com/office/drawing/2014/main" id="{336BAEA2-F360-4C65-9A3D-991A82F5C3BC}"/>
              </a:ext>
            </a:extLst>
          </p:cNvPr>
          <p:cNvSpPr/>
          <p:nvPr/>
        </p:nvSpPr>
        <p:spPr>
          <a:xfrm>
            <a:off x="8633688" y="2020259"/>
            <a:ext cx="331853" cy="331853"/>
          </a:xfrm>
          <a:prstGeom prst="ellipse">
            <a:avLst/>
          </a:prstGeom>
          <a:solidFill>
            <a:schemeClr val="bg1">
              <a:lumMod val="85000"/>
            </a:schemeClr>
          </a:solidFill>
          <a:ln w="12700">
            <a:solidFill>
              <a:srgbClr val="3D3D3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tx1"/>
              </a:solidFill>
            </a:endParaRPr>
          </a:p>
        </p:txBody>
      </p:sp>
      <p:cxnSp>
        <p:nvCxnSpPr>
          <p:cNvPr id="79" name="直接连接符 78">
            <a:extLst>
              <a:ext uri="{FF2B5EF4-FFF2-40B4-BE49-F238E27FC236}">
                <a16:creationId xmlns:a16="http://schemas.microsoft.com/office/drawing/2014/main" id="{5CC0883D-06BB-4CBE-A9A9-A0E480E0F846}"/>
              </a:ext>
            </a:extLst>
          </p:cNvPr>
          <p:cNvCxnSpPr>
            <a:cxnSpLocks/>
            <a:endCxn id="96" idx="4"/>
          </p:cNvCxnSpPr>
          <p:nvPr/>
        </p:nvCxnSpPr>
        <p:spPr>
          <a:xfrm flipH="1" flipV="1">
            <a:off x="7551615" y="2353613"/>
            <a:ext cx="990220" cy="1621888"/>
          </a:xfrm>
          <a:prstGeom prst="line">
            <a:avLst/>
          </a:prstGeom>
          <a:ln w="11176">
            <a:solidFill>
              <a:srgbClr val="3D3D3D"/>
            </a:solidFill>
          </a:ln>
        </p:spPr>
        <p:style>
          <a:lnRef idx="1">
            <a:schemeClr val="dk1"/>
          </a:lnRef>
          <a:fillRef idx="0">
            <a:schemeClr val="dk1"/>
          </a:fillRef>
          <a:effectRef idx="0">
            <a:schemeClr val="dk1"/>
          </a:effectRef>
          <a:fontRef idx="minor">
            <a:schemeClr val="tx1"/>
          </a:fontRef>
        </p:style>
      </p:cxnSp>
      <p:cxnSp>
        <p:nvCxnSpPr>
          <p:cNvPr id="80" name="直接连接符 79">
            <a:extLst>
              <a:ext uri="{FF2B5EF4-FFF2-40B4-BE49-F238E27FC236}">
                <a16:creationId xmlns:a16="http://schemas.microsoft.com/office/drawing/2014/main" id="{F6BF1F0B-DD0F-4CAE-98FF-17563E522BBA}"/>
              </a:ext>
            </a:extLst>
          </p:cNvPr>
          <p:cNvCxnSpPr>
            <a:cxnSpLocks/>
            <a:stCxn id="97" idx="0"/>
          </p:cNvCxnSpPr>
          <p:nvPr/>
        </p:nvCxnSpPr>
        <p:spPr>
          <a:xfrm flipH="1" flipV="1">
            <a:off x="9593699" y="2352112"/>
            <a:ext cx="995663" cy="1612816"/>
          </a:xfrm>
          <a:prstGeom prst="line">
            <a:avLst/>
          </a:prstGeom>
          <a:ln w="11176">
            <a:solidFill>
              <a:srgbClr val="3D3D3D"/>
            </a:solidFill>
          </a:ln>
        </p:spPr>
        <p:style>
          <a:lnRef idx="1">
            <a:schemeClr val="dk1"/>
          </a:lnRef>
          <a:fillRef idx="0">
            <a:schemeClr val="dk1"/>
          </a:fillRef>
          <a:effectRef idx="0">
            <a:schemeClr val="dk1"/>
          </a:effectRef>
          <a:fontRef idx="minor">
            <a:schemeClr val="tx1"/>
          </a:fontRef>
        </p:style>
      </p:cxnSp>
      <p:sp>
        <p:nvSpPr>
          <p:cNvPr id="81" name="文本框 80">
            <a:extLst>
              <a:ext uri="{FF2B5EF4-FFF2-40B4-BE49-F238E27FC236}">
                <a16:creationId xmlns:a16="http://schemas.microsoft.com/office/drawing/2014/main" id="{CF70E436-CEEA-44ED-82F6-013A9C103515}"/>
              </a:ext>
            </a:extLst>
          </p:cNvPr>
          <p:cNvSpPr txBox="1"/>
          <p:nvPr/>
        </p:nvSpPr>
        <p:spPr>
          <a:xfrm>
            <a:off x="10296768" y="4156784"/>
            <a:ext cx="696024" cy="502766"/>
          </a:xfrm>
          <a:prstGeom prst="rect">
            <a:avLst/>
          </a:prstGeom>
          <a:noFill/>
        </p:spPr>
        <p:txBody>
          <a:bodyPr wrap="none" rtlCol="0">
            <a:spAutoFit/>
          </a:bodyPr>
          <a:lstStyle/>
          <a:p>
            <a:r>
              <a:rPr lang="en-US" altLang="zh-CN" sz="2667" i="1" dirty="0">
                <a:solidFill>
                  <a:schemeClr val="tx1"/>
                </a:solidFill>
                <a:latin typeface="Times New Roman" panose="02020603050405020304" pitchFamily="18" charset="0"/>
                <a:cs typeface="Times New Roman" panose="02020603050405020304" pitchFamily="18" charset="0"/>
              </a:rPr>
              <a:t>v</a:t>
            </a:r>
            <a:r>
              <a:rPr lang="en-US" altLang="zh-CN" sz="1400" i="1" dirty="0">
                <a:solidFill>
                  <a:schemeClr val="tx1"/>
                </a:solidFill>
                <a:latin typeface="Times New Roman" panose="02020603050405020304" pitchFamily="18" charset="0"/>
                <a:cs typeface="Times New Roman" panose="02020603050405020304" pitchFamily="18" charset="0"/>
              </a:rPr>
              <a:t>1001</a:t>
            </a:r>
            <a:endParaRPr lang="zh-CN" altLang="en-US" sz="2667" i="1" dirty="0">
              <a:solidFill>
                <a:schemeClr val="tx1"/>
              </a:solidFill>
              <a:latin typeface="Times New Roman" panose="02020603050405020304" pitchFamily="18" charset="0"/>
              <a:cs typeface="Times New Roman" panose="02020603050405020304" pitchFamily="18" charset="0"/>
            </a:endParaRPr>
          </a:p>
        </p:txBody>
      </p:sp>
      <p:sp>
        <p:nvSpPr>
          <p:cNvPr id="82" name="文本框 81">
            <a:extLst>
              <a:ext uri="{FF2B5EF4-FFF2-40B4-BE49-F238E27FC236}">
                <a16:creationId xmlns:a16="http://schemas.microsoft.com/office/drawing/2014/main" id="{FFD45A5E-D5B4-447F-B484-C68716377C82}"/>
              </a:ext>
            </a:extLst>
          </p:cNvPr>
          <p:cNvSpPr txBox="1"/>
          <p:nvPr/>
        </p:nvSpPr>
        <p:spPr>
          <a:xfrm>
            <a:off x="7295989" y="1563572"/>
            <a:ext cx="445956" cy="502766"/>
          </a:xfrm>
          <a:prstGeom prst="rect">
            <a:avLst/>
          </a:prstGeom>
          <a:noFill/>
        </p:spPr>
        <p:txBody>
          <a:bodyPr wrap="none" rtlCol="0">
            <a:spAutoFit/>
          </a:bodyPr>
          <a:lstStyle/>
          <a:p>
            <a:r>
              <a:rPr lang="en-US" altLang="zh-CN" sz="2667" i="1" dirty="0">
                <a:solidFill>
                  <a:schemeClr val="tx1"/>
                </a:solidFill>
                <a:latin typeface="Times New Roman" panose="02020603050405020304" pitchFamily="18" charset="0"/>
                <a:cs typeface="Times New Roman" panose="02020603050405020304" pitchFamily="18" charset="0"/>
              </a:rPr>
              <a:t>u</a:t>
            </a:r>
            <a:r>
              <a:rPr lang="en-US" altLang="zh-CN" sz="1400" i="1" dirty="0">
                <a:solidFill>
                  <a:schemeClr val="tx1"/>
                </a:solidFill>
                <a:latin typeface="Times New Roman" panose="02020603050405020304" pitchFamily="18" charset="0"/>
                <a:cs typeface="Times New Roman" panose="02020603050405020304" pitchFamily="18" charset="0"/>
              </a:rPr>
              <a:t>0</a:t>
            </a:r>
            <a:endParaRPr lang="zh-CN" altLang="en-US" sz="2667" i="1" dirty="0">
              <a:solidFill>
                <a:schemeClr val="tx1"/>
              </a:solidFill>
              <a:latin typeface="Times New Roman" panose="02020603050405020304" pitchFamily="18" charset="0"/>
              <a:cs typeface="Times New Roman" panose="02020603050405020304" pitchFamily="18" charset="0"/>
            </a:endParaRPr>
          </a:p>
        </p:txBody>
      </p:sp>
      <p:sp>
        <p:nvSpPr>
          <p:cNvPr id="83" name="文本框 82">
            <a:extLst>
              <a:ext uri="{FF2B5EF4-FFF2-40B4-BE49-F238E27FC236}">
                <a16:creationId xmlns:a16="http://schemas.microsoft.com/office/drawing/2014/main" id="{C43B82B3-B93F-42F6-B4F2-EC74210B8247}"/>
              </a:ext>
            </a:extLst>
          </p:cNvPr>
          <p:cNvSpPr txBox="1"/>
          <p:nvPr/>
        </p:nvSpPr>
        <p:spPr>
          <a:xfrm>
            <a:off x="6992920" y="4156784"/>
            <a:ext cx="426720" cy="502766"/>
          </a:xfrm>
          <a:prstGeom prst="rect">
            <a:avLst/>
          </a:prstGeom>
          <a:noFill/>
        </p:spPr>
        <p:txBody>
          <a:bodyPr wrap="none" rtlCol="0">
            <a:spAutoFit/>
          </a:bodyPr>
          <a:lstStyle/>
          <a:p>
            <a:r>
              <a:rPr lang="en-US" altLang="zh-CN" sz="2667" i="1" dirty="0">
                <a:solidFill>
                  <a:schemeClr val="tx1"/>
                </a:solidFill>
                <a:latin typeface="Times New Roman" panose="02020603050405020304" pitchFamily="18" charset="0"/>
                <a:cs typeface="Times New Roman" panose="02020603050405020304" pitchFamily="18" charset="0"/>
              </a:rPr>
              <a:t>v</a:t>
            </a:r>
            <a:r>
              <a:rPr lang="en-US" altLang="zh-CN" sz="1400" i="1" dirty="0">
                <a:solidFill>
                  <a:schemeClr val="tx1"/>
                </a:solidFill>
                <a:latin typeface="Times New Roman" panose="02020603050405020304" pitchFamily="18" charset="0"/>
                <a:cs typeface="Times New Roman" panose="02020603050405020304" pitchFamily="18" charset="0"/>
              </a:rPr>
              <a:t>0</a:t>
            </a:r>
            <a:endParaRPr lang="zh-CN" altLang="en-US" sz="2667" i="1" dirty="0">
              <a:solidFill>
                <a:schemeClr val="tx1"/>
              </a:solidFill>
              <a:latin typeface="Times New Roman" panose="02020603050405020304" pitchFamily="18" charset="0"/>
              <a:cs typeface="Times New Roman" panose="02020603050405020304" pitchFamily="18" charset="0"/>
            </a:endParaRPr>
          </a:p>
        </p:txBody>
      </p:sp>
      <p:sp>
        <p:nvSpPr>
          <p:cNvPr id="84" name="文本框 83">
            <a:extLst>
              <a:ext uri="{FF2B5EF4-FFF2-40B4-BE49-F238E27FC236}">
                <a16:creationId xmlns:a16="http://schemas.microsoft.com/office/drawing/2014/main" id="{46F36BAA-1893-4000-BB4A-63B18DB003CF}"/>
              </a:ext>
            </a:extLst>
          </p:cNvPr>
          <p:cNvSpPr txBox="1"/>
          <p:nvPr/>
        </p:nvSpPr>
        <p:spPr>
          <a:xfrm>
            <a:off x="7616577" y="4171648"/>
            <a:ext cx="426720" cy="502766"/>
          </a:xfrm>
          <a:prstGeom prst="rect">
            <a:avLst/>
          </a:prstGeom>
          <a:noFill/>
        </p:spPr>
        <p:txBody>
          <a:bodyPr wrap="none" rtlCol="0">
            <a:spAutoFit/>
          </a:bodyPr>
          <a:lstStyle/>
          <a:p>
            <a:r>
              <a:rPr lang="en-US" altLang="zh-CN" sz="2667" i="1" dirty="0">
                <a:solidFill>
                  <a:schemeClr val="tx1"/>
                </a:solidFill>
                <a:latin typeface="Times New Roman" panose="02020603050405020304" pitchFamily="18" charset="0"/>
                <a:cs typeface="Times New Roman" panose="02020603050405020304" pitchFamily="18" charset="0"/>
              </a:rPr>
              <a:t>v</a:t>
            </a:r>
            <a:r>
              <a:rPr lang="en-US" altLang="zh-CN" sz="1400" i="1" dirty="0">
                <a:solidFill>
                  <a:schemeClr val="tx1"/>
                </a:solidFill>
                <a:latin typeface="Times New Roman" panose="02020603050405020304" pitchFamily="18" charset="0"/>
                <a:cs typeface="Times New Roman" panose="02020603050405020304" pitchFamily="18" charset="0"/>
              </a:rPr>
              <a:t>1</a:t>
            </a:r>
            <a:endParaRPr lang="zh-CN" altLang="en-US" sz="2667" i="1" dirty="0">
              <a:solidFill>
                <a:schemeClr val="tx1"/>
              </a:solidFill>
              <a:latin typeface="Times New Roman" panose="02020603050405020304" pitchFamily="18" charset="0"/>
              <a:cs typeface="Times New Roman" panose="02020603050405020304" pitchFamily="18" charset="0"/>
            </a:endParaRPr>
          </a:p>
        </p:txBody>
      </p:sp>
      <p:sp>
        <p:nvSpPr>
          <p:cNvPr id="85" name="文本框 84">
            <a:extLst>
              <a:ext uri="{FF2B5EF4-FFF2-40B4-BE49-F238E27FC236}">
                <a16:creationId xmlns:a16="http://schemas.microsoft.com/office/drawing/2014/main" id="{8239ED75-60FA-4CF9-A689-08235BB249F7}"/>
              </a:ext>
            </a:extLst>
          </p:cNvPr>
          <p:cNvSpPr txBox="1"/>
          <p:nvPr/>
        </p:nvSpPr>
        <p:spPr>
          <a:xfrm>
            <a:off x="9031739" y="4161397"/>
            <a:ext cx="606256" cy="502766"/>
          </a:xfrm>
          <a:prstGeom prst="rect">
            <a:avLst/>
          </a:prstGeom>
          <a:noFill/>
        </p:spPr>
        <p:txBody>
          <a:bodyPr wrap="none" rtlCol="0">
            <a:spAutoFit/>
          </a:bodyPr>
          <a:lstStyle/>
          <a:p>
            <a:r>
              <a:rPr lang="en-US" altLang="zh-CN" sz="2667" i="1" dirty="0">
                <a:solidFill>
                  <a:schemeClr val="tx1"/>
                </a:solidFill>
                <a:latin typeface="Times New Roman" panose="02020603050405020304" pitchFamily="18" charset="0"/>
                <a:cs typeface="Times New Roman" panose="02020603050405020304" pitchFamily="18" charset="0"/>
              </a:rPr>
              <a:t>v</a:t>
            </a:r>
            <a:r>
              <a:rPr lang="en-US" altLang="zh-CN" sz="1400" i="1" dirty="0">
                <a:solidFill>
                  <a:schemeClr val="tx1"/>
                </a:solidFill>
                <a:latin typeface="Times New Roman" panose="02020603050405020304" pitchFamily="18" charset="0"/>
                <a:cs typeface="Times New Roman" panose="02020603050405020304" pitchFamily="18" charset="0"/>
              </a:rPr>
              <a:t>999</a:t>
            </a:r>
            <a:endParaRPr lang="zh-CN" altLang="en-US" sz="2667" i="1" dirty="0">
              <a:solidFill>
                <a:schemeClr val="tx1"/>
              </a:solidFill>
              <a:latin typeface="Times New Roman" panose="02020603050405020304" pitchFamily="18" charset="0"/>
              <a:cs typeface="Times New Roman" panose="02020603050405020304" pitchFamily="18" charset="0"/>
            </a:endParaRPr>
          </a:p>
        </p:txBody>
      </p:sp>
      <p:sp>
        <p:nvSpPr>
          <p:cNvPr id="86" name="文本框 85">
            <a:extLst>
              <a:ext uri="{FF2B5EF4-FFF2-40B4-BE49-F238E27FC236}">
                <a16:creationId xmlns:a16="http://schemas.microsoft.com/office/drawing/2014/main" id="{6BBCD9C2-8679-4746-ADE4-E6666D9D77B7}"/>
              </a:ext>
            </a:extLst>
          </p:cNvPr>
          <p:cNvSpPr txBox="1"/>
          <p:nvPr/>
        </p:nvSpPr>
        <p:spPr>
          <a:xfrm>
            <a:off x="9657029" y="4161397"/>
            <a:ext cx="696024" cy="502766"/>
          </a:xfrm>
          <a:prstGeom prst="rect">
            <a:avLst/>
          </a:prstGeom>
          <a:noFill/>
        </p:spPr>
        <p:txBody>
          <a:bodyPr wrap="none" rtlCol="0">
            <a:spAutoFit/>
          </a:bodyPr>
          <a:lstStyle/>
          <a:p>
            <a:r>
              <a:rPr lang="en-US" altLang="zh-CN" sz="2667" i="1" dirty="0">
                <a:solidFill>
                  <a:schemeClr val="tx1"/>
                </a:solidFill>
                <a:latin typeface="Times New Roman" panose="02020603050405020304" pitchFamily="18" charset="0"/>
                <a:cs typeface="Times New Roman" panose="02020603050405020304" pitchFamily="18" charset="0"/>
              </a:rPr>
              <a:t>v</a:t>
            </a:r>
            <a:r>
              <a:rPr lang="en-US" altLang="zh-CN" sz="1400" i="1" dirty="0">
                <a:solidFill>
                  <a:schemeClr val="tx1"/>
                </a:solidFill>
                <a:latin typeface="Times New Roman" panose="02020603050405020304" pitchFamily="18" charset="0"/>
                <a:cs typeface="Times New Roman" panose="02020603050405020304" pitchFamily="18" charset="0"/>
              </a:rPr>
              <a:t>1000</a:t>
            </a:r>
            <a:endParaRPr lang="zh-CN" altLang="en-US" sz="2667" i="1" dirty="0">
              <a:solidFill>
                <a:schemeClr val="tx1"/>
              </a:solidFill>
              <a:latin typeface="Times New Roman" panose="02020603050405020304" pitchFamily="18" charset="0"/>
              <a:cs typeface="Times New Roman" panose="02020603050405020304" pitchFamily="18" charset="0"/>
            </a:endParaRPr>
          </a:p>
        </p:txBody>
      </p:sp>
      <p:sp>
        <p:nvSpPr>
          <p:cNvPr id="87" name="文本框 86">
            <a:extLst>
              <a:ext uri="{FF2B5EF4-FFF2-40B4-BE49-F238E27FC236}">
                <a16:creationId xmlns:a16="http://schemas.microsoft.com/office/drawing/2014/main" id="{0D03AC11-9410-4F48-A699-F94063B84092}"/>
              </a:ext>
            </a:extLst>
          </p:cNvPr>
          <p:cNvSpPr txBox="1"/>
          <p:nvPr/>
        </p:nvSpPr>
        <p:spPr>
          <a:xfrm>
            <a:off x="7945325" y="1566676"/>
            <a:ext cx="445956" cy="502766"/>
          </a:xfrm>
          <a:prstGeom prst="rect">
            <a:avLst/>
          </a:prstGeom>
          <a:noFill/>
        </p:spPr>
        <p:txBody>
          <a:bodyPr wrap="none" rtlCol="0">
            <a:spAutoFit/>
          </a:bodyPr>
          <a:lstStyle/>
          <a:p>
            <a:r>
              <a:rPr lang="en-US" altLang="zh-CN" sz="2667" i="1" dirty="0">
                <a:solidFill>
                  <a:schemeClr val="tx1"/>
                </a:solidFill>
                <a:latin typeface="Times New Roman" panose="02020603050405020304" pitchFamily="18" charset="0"/>
                <a:cs typeface="Times New Roman" panose="02020603050405020304" pitchFamily="18" charset="0"/>
              </a:rPr>
              <a:t>u</a:t>
            </a:r>
            <a:r>
              <a:rPr lang="en-US" altLang="zh-CN" sz="1400" i="1" dirty="0">
                <a:solidFill>
                  <a:schemeClr val="tx1"/>
                </a:solidFill>
                <a:latin typeface="Times New Roman" panose="02020603050405020304" pitchFamily="18" charset="0"/>
                <a:cs typeface="Times New Roman" panose="02020603050405020304" pitchFamily="18" charset="0"/>
              </a:rPr>
              <a:t>1</a:t>
            </a:r>
            <a:endParaRPr lang="zh-CN" altLang="en-US" sz="2667" i="1" dirty="0">
              <a:solidFill>
                <a:schemeClr val="tx1"/>
              </a:solidFill>
              <a:latin typeface="Times New Roman" panose="02020603050405020304" pitchFamily="18" charset="0"/>
              <a:cs typeface="Times New Roman" panose="02020603050405020304" pitchFamily="18" charset="0"/>
            </a:endParaRPr>
          </a:p>
        </p:txBody>
      </p:sp>
      <p:sp>
        <p:nvSpPr>
          <p:cNvPr id="88" name="文本框 87">
            <a:extLst>
              <a:ext uri="{FF2B5EF4-FFF2-40B4-BE49-F238E27FC236}">
                <a16:creationId xmlns:a16="http://schemas.microsoft.com/office/drawing/2014/main" id="{7B087B4E-04DD-4857-85A6-2C80871B5C95}"/>
              </a:ext>
            </a:extLst>
          </p:cNvPr>
          <p:cNvSpPr txBox="1"/>
          <p:nvPr/>
        </p:nvSpPr>
        <p:spPr>
          <a:xfrm>
            <a:off x="8576708" y="1566676"/>
            <a:ext cx="445956" cy="502766"/>
          </a:xfrm>
          <a:prstGeom prst="rect">
            <a:avLst/>
          </a:prstGeom>
          <a:noFill/>
        </p:spPr>
        <p:txBody>
          <a:bodyPr wrap="none" rtlCol="0">
            <a:spAutoFit/>
          </a:bodyPr>
          <a:lstStyle/>
          <a:p>
            <a:r>
              <a:rPr lang="en-US" altLang="zh-CN" sz="2667" i="1" dirty="0">
                <a:solidFill>
                  <a:schemeClr val="tx1"/>
                </a:solidFill>
                <a:latin typeface="Times New Roman" panose="02020603050405020304" pitchFamily="18" charset="0"/>
                <a:cs typeface="Times New Roman" panose="02020603050405020304" pitchFamily="18" charset="0"/>
              </a:rPr>
              <a:t>u</a:t>
            </a:r>
            <a:r>
              <a:rPr lang="en-US" altLang="zh-CN" sz="1400" i="1" dirty="0">
                <a:solidFill>
                  <a:schemeClr val="tx1"/>
                </a:solidFill>
                <a:latin typeface="Times New Roman" panose="02020603050405020304" pitchFamily="18" charset="0"/>
                <a:cs typeface="Times New Roman" panose="02020603050405020304" pitchFamily="18" charset="0"/>
              </a:rPr>
              <a:t>2</a:t>
            </a:r>
            <a:endParaRPr lang="zh-CN" altLang="en-US" sz="2667" i="1" dirty="0">
              <a:solidFill>
                <a:schemeClr val="tx1"/>
              </a:solidFill>
              <a:latin typeface="Times New Roman" panose="02020603050405020304" pitchFamily="18" charset="0"/>
              <a:cs typeface="Times New Roman" panose="02020603050405020304" pitchFamily="18" charset="0"/>
            </a:endParaRPr>
          </a:p>
        </p:txBody>
      </p:sp>
      <p:sp>
        <p:nvSpPr>
          <p:cNvPr id="89" name="文本框 88">
            <a:extLst>
              <a:ext uri="{FF2B5EF4-FFF2-40B4-BE49-F238E27FC236}">
                <a16:creationId xmlns:a16="http://schemas.microsoft.com/office/drawing/2014/main" id="{31E1DF2C-1FF0-49AC-8904-1F20F4682141}"/>
              </a:ext>
            </a:extLst>
          </p:cNvPr>
          <p:cNvSpPr txBox="1"/>
          <p:nvPr/>
        </p:nvSpPr>
        <p:spPr>
          <a:xfrm>
            <a:off x="9932825" y="1569475"/>
            <a:ext cx="715260" cy="502766"/>
          </a:xfrm>
          <a:prstGeom prst="rect">
            <a:avLst/>
          </a:prstGeom>
          <a:noFill/>
        </p:spPr>
        <p:txBody>
          <a:bodyPr wrap="none" rtlCol="0">
            <a:spAutoFit/>
          </a:bodyPr>
          <a:lstStyle/>
          <a:p>
            <a:r>
              <a:rPr lang="en-US" altLang="zh-CN" sz="2667" i="1" dirty="0">
                <a:solidFill>
                  <a:schemeClr val="tx1"/>
                </a:solidFill>
                <a:latin typeface="Times New Roman" panose="02020603050405020304" pitchFamily="18" charset="0"/>
                <a:cs typeface="Times New Roman" panose="02020603050405020304" pitchFamily="18" charset="0"/>
              </a:rPr>
              <a:t>u</a:t>
            </a:r>
            <a:r>
              <a:rPr lang="en-US" altLang="zh-CN" sz="1400" i="1" dirty="0">
                <a:solidFill>
                  <a:schemeClr val="tx1"/>
                </a:solidFill>
                <a:latin typeface="Times New Roman" panose="02020603050405020304" pitchFamily="18" charset="0"/>
                <a:cs typeface="Times New Roman" panose="02020603050405020304" pitchFamily="18" charset="0"/>
              </a:rPr>
              <a:t>1000</a:t>
            </a:r>
            <a:endParaRPr lang="zh-CN" altLang="en-US" sz="2667" i="1" dirty="0">
              <a:solidFill>
                <a:schemeClr val="tx1"/>
              </a:solidFill>
              <a:latin typeface="Times New Roman" panose="02020603050405020304" pitchFamily="18" charset="0"/>
              <a:cs typeface="Times New Roman" panose="02020603050405020304" pitchFamily="18" charset="0"/>
            </a:endParaRPr>
          </a:p>
        </p:txBody>
      </p:sp>
      <p:sp>
        <p:nvSpPr>
          <p:cNvPr id="90" name="文本框 89">
            <a:extLst>
              <a:ext uri="{FF2B5EF4-FFF2-40B4-BE49-F238E27FC236}">
                <a16:creationId xmlns:a16="http://schemas.microsoft.com/office/drawing/2014/main" id="{3FF3BDF5-3D88-41E9-9126-7AC78624FD21}"/>
              </a:ext>
            </a:extLst>
          </p:cNvPr>
          <p:cNvSpPr txBox="1"/>
          <p:nvPr/>
        </p:nvSpPr>
        <p:spPr>
          <a:xfrm>
            <a:off x="10599145" y="1569475"/>
            <a:ext cx="715260" cy="502766"/>
          </a:xfrm>
          <a:prstGeom prst="rect">
            <a:avLst/>
          </a:prstGeom>
          <a:noFill/>
        </p:spPr>
        <p:txBody>
          <a:bodyPr wrap="none" rtlCol="0">
            <a:spAutoFit/>
          </a:bodyPr>
          <a:lstStyle/>
          <a:p>
            <a:r>
              <a:rPr lang="en-US" altLang="zh-CN" sz="2667" i="1" dirty="0">
                <a:solidFill>
                  <a:schemeClr val="tx1"/>
                </a:solidFill>
                <a:latin typeface="Times New Roman" panose="02020603050405020304" pitchFamily="18" charset="0"/>
                <a:cs typeface="Times New Roman" panose="02020603050405020304" pitchFamily="18" charset="0"/>
              </a:rPr>
              <a:t>u</a:t>
            </a:r>
            <a:r>
              <a:rPr lang="en-US" altLang="zh-CN" sz="1400" i="1" dirty="0">
                <a:solidFill>
                  <a:schemeClr val="tx1"/>
                </a:solidFill>
                <a:latin typeface="Times New Roman" panose="02020603050405020304" pitchFamily="18" charset="0"/>
                <a:cs typeface="Times New Roman" panose="02020603050405020304" pitchFamily="18" charset="0"/>
              </a:rPr>
              <a:t>1001</a:t>
            </a:r>
            <a:endParaRPr lang="zh-CN" altLang="en-US" sz="2667" i="1" dirty="0">
              <a:solidFill>
                <a:schemeClr val="tx1"/>
              </a:solidFill>
              <a:latin typeface="Times New Roman" panose="02020603050405020304" pitchFamily="18" charset="0"/>
              <a:cs typeface="Times New Roman" panose="02020603050405020304" pitchFamily="18" charset="0"/>
            </a:endParaRPr>
          </a:p>
        </p:txBody>
      </p:sp>
      <p:sp>
        <p:nvSpPr>
          <p:cNvPr id="91" name="椭圆 90">
            <a:extLst>
              <a:ext uri="{FF2B5EF4-FFF2-40B4-BE49-F238E27FC236}">
                <a16:creationId xmlns:a16="http://schemas.microsoft.com/office/drawing/2014/main" id="{1E96DA6C-E757-44CF-8EA3-26308154C275}"/>
              </a:ext>
            </a:extLst>
          </p:cNvPr>
          <p:cNvSpPr/>
          <p:nvPr/>
        </p:nvSpPr>
        <p:spPr>
          <a:xfrm>
            <a:off x="9799435" y="3976002"/>
            <a:ext cx="331853" cy="331853"/>
          </a:xfrm>
          <a:prstGeom prst="ellipse">
            <a:avLst/>
          </a:prstGeom>
          <a:solidFill>
            <a:schemeClr val="bg1"/>
          </a:solidFill>
          <a:ln w="12700">
            <a:solidFill>
              <a:srgbClr val="3D3D3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tx1"/>
              </a:solidFill>
            </a:endParaRPr>
          </a:p>
        </p:txBody>
      </p:sp>
      <p:sp>
        <p:nvSpPr>
          <p:cNvPr id="92" name="椭圆 91">
            <a:extLst>
              <a:ext uri="{FF2B5EF4-FFF2-40B4-BE49-F238E27FC236}">
                <a16:creationId xmlns:a16="http://schemas.microsoft.com/office/drawing/2014/main" id="{31CF6EA1-C48B-4BE3-A3D0-1B39E953A44E}"/>
              </a:ext>
            </a:extLst>
          </p:cNvPr>
          <p:cNvSpPr/>
          <p:nvPr/>
        </p:nvSpPr>
        <p:spPr>
          <a:xfrm>
            <a:off x="9175251" y="3975795"/>
            <a:ext cx="331853" cy="331853"/>
          </a:xfrm>
          <a:prstGeom prst="ellipse">
            <a:avLst/>
          </a:prstGeom>
          <a:solidFill>
            <a:schemeClr val="bg1"/>
          </a:solidFill>
          <a:ln w="12700">
            <a:solidFill>
              <a:srgbClr val="3D3D3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tx1"/>
              </a:solidFill>
            </a:endParaRPr>
          </a:p>
        </p:txBody>
      </p:sp>
      <p:sp>
        <p:nvSpPr>
          <p:cNvPr id="93" name="椭圆 92">
            <a:extLst>
              <a:ext uri="{FF2B5EF4-FFF2-40B4-BE49-F238E27FC236}">
                <a16:creationId xmlns:a16="http://schemas.microsoft.com/office/drawing/2014/main" id="{ECCA1A1B-ADDE-436E-9EC1-6E9AA972513E}"/>
              </a:ext>
            </a:extLst>
          </p:cNvPr>
          <p:cNvSpPr/>
          <p:nvPr/>
        </p:nvSpPr>
        <p:spPr>
          <a:xfrm>
            <a:off x="7677835" y="3975795"/>
            <a:ext cx="331853" cy="331853"/>
          </a:xfrm>
          <a:prstGeom prst="ellipse">
            <a:avLst/>
          </a:prstGeom>
          <a:solidFill>
            <a:schemeClr val="bg1"/>
          </a:solidFill>
          <a:ln w="12700">
            <a:solidFill>
              <a:srgbClr val="3D3D3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tx1"/>
              </a:solidFill>
            </a:endParaRPr>
          </a:p>
        </p:txBody>
      </p:sp>
      <p:sp>
        <p:nvSpPr>
          <p:cNvPr id="94" name="椭圆 93">
            <a:extLst>
              <a:ext uri="{FF2B5EF4-FFF2-40B4-BE49-F238E27FC236}">
                <a16:creationId xmlns:a16="http://schemas.microsoft.com/office/drawing/2014/main" id="{54B77849-7AED-4591-8ADB-8B828698DF29}"/>
              </a:ext>
            </a:extLst>
          </p:cNvPr>
          <p:cNvSpPr/>
          <p:nvPr/>
        </p:nvSpPr>
        <p:spPr>
          <a:xfrm>
            <a:off x="7053835" y="3976295"/>
            <a:ext cx="331853" cy="331853"/>
          </a:xfrm>
          <a:prstGeom prst="ellipse">
            <a:avLst/>
          </a:prstGeom>
          <a:solidFill>
            <a:schemeClr val="bg1"/>
          </a:solidFill>
          <a:ln w="12700">
            <a:solidFill>
              <a:srgbClr val="3D3D3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tx1"/>
              </a:solidFill>
            </a:endParaRPr>
          </a:p>
        </p:txBody>
      </p:sp>
      <p:sp>
        <p:nvSpPr>
          <p:cNvPr id="95" name="椭圆 94">
            <a:extLst>
              <a:ext uri="{FF2B5EF4-FFF2-40B4-BE49-F238E27FC236}">
                <a16:creationId xmlns:a16="http://schemas.microsoft.com/office/drawing/2014/main" id="{1CA51D3E-7D00-44F3-B3E1-A3CC2E4531B3}"/>
              </a:ext>
            </a:extLst>
          </p:cNvPr>
          <p:cNvSpPr/>
          <p:nvPr/>
        </p:nvSpPr>
        <p:spPr>
          <a:xfrm>
            <a:off x="8009688" y="2020259"/>
            <a:ext cx="331853" cy="331853"/>
          </a:xfrm>
          <a:prstGeom prst="ellipse">
            <a:avLst/>
          </a:prstGeom>
          <a:solidFill>
            <a:schemeClr val="bg1">
              <a:lumMod val="85000"/>
            </a:schemeClr>
          </a:solidFill>
          <a:ln w="12700">
            <a:solidFill>
              <a:srgbClr val="3D3D3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tx1"/>
              </a:solidFill>
            </a:endParaRPr>
          </a:p>
        </p:txBody>
      </p:sp>
      <p:sp>
        <p:nvSpPr>
          <p:cNvPr id="96" name="椭圆 95">
            <a:extLst>
              <a:ext uri="{FF2B5EF4-FFF2-40B4-BE49-F238E27FC236}">
                <a16:creationId xmlns:a16="http://schemas.microsoft.com/office/drawing/2014/main" id="{37299393-8A14-4DA7-BA2B-6C37A636E2F4}"/>
              </a:ext>
            </a:extLst>
          </p:cNvPr>
          <p:cNvSpPr/>
          <p:nvPr/>
        </p:nvSpPr>
        <p:spPr>
          <a:xfrm>
            <a:off x="7385688" y="2021760"/>
            <a:ext cx="331853" cy="331853"/>
          </a:xfrm>
          <a:prstGeom prst="ellipse">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tx1"/>
              </a:solidFill>
            </a:endParaRPr>
          </a:p>
        </p:txBody>
      </p:sp>
      <p:sp>
        <p:nvSpPr>
          <p:cNvPr id="97" name="椭圆 96">
            <a:extLst>
              <a:ext uri="{FF2B5EF4-FFF2-40B4-BE49-F238E27FC236}">
                <a16:creationId xmlns:a16="http://schemas.microsoft.com/office/drawing/2014/main" id="{3140D353-15A2-4CFB-B2A7-B0CCA26569CE}"/>
              </a:ext>
            </a:extLst>
          </p:cNvPr>
          <p:cNvSpPr/>
          <p:nvPr/>
        </p:nvSpPr>
        <p:spPr>
          <a:xfrm>
            <a:off x="10423435" y="3964928"/>
            <a:ext cx="331853" cy="331853"/>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tx1"/>
              </a:solidFill>
            </a:endParaRPr>
          </a:p>
        </p:txBody>
      </p:sp>
      <p:sp>
        <p:nvSpPr>
          <p:cNvPr id="98" name="椭圆 97">
            <a:extLst>
              <a:ext uri="{FF2B5EF4-FFF2-40B4-BE49-F238E27FC236}">
                <a16:creationId xmlns:a16="http://schemas.microsoft.com/office/drawing/2014/main" id="{CC2C0831-98CB-4404-8D23-79A7EA7820F3}"/>
              </a:ext>
            </a:extLst>
          </p:cNvPr>
          <p:cNvSpPr/>
          <p:nvPr/>
        </p:nvSpPr>
        <p:spPr>
          <a:xfrm>
            <a:off x="9236056" y="2139853"/>
            <a:ext cx="72000" cy="72000"/>
          </a:xfrm>
          <a:prstGeom prst="ellipse">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tx1"/>
              </a:solidFill>
            </a:endParaRPr>
          </a:p>
        </p:txBody>
      </p:sp>
      <p:sp>
        <p:nvSpPr>
          <p:cNvPr id="99" name="椭圆 98">
            <a:extLst>
              <a:ext uri="{FF2B5EF4-FFF2-40B4-BE49-F238E27FC236}">
                <a16:creationId xmlns:a16="http://schemas.microsoft.com/office/drawing/2014/main" id="{137D4CF4-8DEF-4A0D-9D05-EB99A01FD8E0}"/>
              </a:ext>
            </a:extLst>
          </p:cNvPr>
          <p:cNvSpPr/>
          <p:nvPr/>
        </p:nvSpPr>
        <p:spPr>
          <a:xfrm>
            <a:off x="9481627" y="2140193"/>
            <a:ext cx="72000" cy="72000"/>
          </a:xfrm>
          <a:prstGeom prst="ellipse">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tx1"/>
              </a:solidFill>
            </a:endParaRPr>
          </a:p>
        </p:txBody>
      </p:sp>
      <p:sp>
        <p:nvSpPr>
          <p:cNvPr id="100" name="椭圆 99">
            <a:extLst>
              <a:ext uri="{FF2B5EF4-FFF2-40B4-BE49-F238E27FC236}">
                <a16:creationId xmlns:a16="http://schemas.microsoft.com/office/drawing/2014/main" id="{DF4BA11C-E14B-4679-ADB0-F1AD75C56E31}"/>
              </a:ext>
            </a:extLst>
          </p:cNvPr>
          <p:cNvSpPr/>
          <p:nvPr/>
        </p:nvSpPr>
        <p:spPr>
          <a:xfrm>
            <a:off x="9728311" y="2139295"/>
            <a:ext cx="72000" cy="72000"/>
          </a:xfrm>
          <a:prstGeom prst="ellipse">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tx1"/>
              </a:solidFill>
            </a:endParaRPr>
          </a:p>
        </p:txBody>
      </p:sp>
      <p:sp>
        <p:nvSpPr>
          <p:cNvPr id="101" name="椭圆 100">
            <a:extLst>
              <a:ext uri="{FF2B5EF4-FFF2-40B4-BE49-F238E27FC236}">
                <a16:creationId xmlns:a16="http://schemas.microsoft.com/office/drawing/2014/main" id="{585FB35E-C90C-4D78-A288-F2CB317B790C}"/>
              </a:ext>
            </a:extLst>
          </p:cNvPr>
          <p:cNvSpPr/>
          <p:nvPr/>
        </p:nvSpPr>
        <p:spPr>
          <a:xfrm>
            <a:off x="8287527" y="4116045"/>
            <a:ext cx="72000" cy="72000"/>
          </a:xfrm>
          <a:prstGeom prst="ellipse">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tx1"/>
              </a:solidFill>
            </a:endParaRPr>
          </a:p>
        </p:txBody>
      </p:sp>
      <p:sp>
        <p:nvSpPr>
          <p:cNvPr id="102" name="椭圆 101">
            <a:extLst>
              <a:ext uri="{FF2B5EF4-FFF2-40B4-BE49-F238E27FC236}">
                <a16:creationId xmlns:a16="http://schemas.microsoft.com/office/drawing/2014/main" id="{15C3A0EE-2D00-4F42-A997-BDCEE56A8210}"/>
              </a:ext>
            </a:extLst>
          </p:cNvPr>
          <p:cNvSpPr/>
          <p:nvPr/>
        </p:nvSpPr>
        <p:spPr>
          <a:xfrm>
            <a:off x="8533097" y="4116385"/>
            <a:ext cx="72000" cy="72000"/>
          </a:xfrm>
          <a:prstGeom prst="ellipse">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tx1"/>
              </a:solidFill>
            </a:endParaRPr>
          </a:p>
        </p:txBody>
      </p:sp>
      <p:sp>
        <p:nvSpPr>
          <p:cNvPr id="103" name="椭圆 102">
            <a:extLst>
              <a:ext uri="{FF2B5EF4-FFF2-40B4-BE49-F238E27FC236}">
                <a16:creationId xmlns:a16="http://schemas.microsoft.com/office/drawing/2014/main" id="{5787772A-67D4-40FA-9F32-746BB84DCC8D}"/>
              </a:ext>
            </a:extLst>
          </p:cNvPr>
          <p:cNvSpPr/>
          <p:nvPr/>
        </p:nvSpPr>
        <p:spPr>
          <a:xfrm>
            <a:off x="8779727" y="4120784"/>
            <a:ext cx="72000" cy="72000"/>
          </a:xfrm>
          <a:prstGeom prst="ellipse">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tx1"/>
              </a:solidFill>
            </a:endParaRPr>
          </a:p>
        </p:txBody>
      </p:sp>
      <p:sp>
        <p:nvSpPr>
          <p:cNvPr id="104" name="文本框 103">
            <a:extLst>
              <a:ext uri="{FF2B5EF4-FFF2-40B4-BE49-F238E27FC236}">
                <a16:creationId xmlns:a16="http://schemas.microsoft.com/office/drawing/2014/main" id="{B6DFBC9D-CD35-4508-964B-E2E441746935}"/>
              </a:ext>
            </a:extLst>
          </p:cNvPr>
          <p:cNvSpPr txBox="1"/>
          <p:nvPr/>
        </p:nvSpPr>
        <p:spPr>
          <a:xfrm>
            <a:off x="6530084" y="1901699"/>
            <a:ext cx="849913" cy="502766"/>
          </a:xfrm>
          <a:prstGeom prst="rect">
            <a:avLst/>
          </a:prstGeom>
          <a:noFill/>
        </p:spPr>
        <p:txBody>
          <a:bodyPr wrap="none" rtlCol="0">
            <a:spAutoFit/>
          </a:bodyPr>
          <a:lstStyle/>
          <a:p>
            <a:r>
              <a:rPr lang="en-US" altLang="zh-CN" sz="2667" i="1" dirty="0">
                <a:latin typeface="Times New Roman" panose="02020603050405020304" pitchFamily="18" charset="0"/>
                <a:cs typeface="Times New Roman" panose="02020603050405020304" pitchFamily="18" charset="0"/>
              </a:rPr>
              <a:t>L</a:t>
            </a:r>
            <a:r>
              <a:rPr lang="en-US" altLang="zh-CN" sz="2667" dirty="0">
                <a:latin typeface="Times New Roman" panose="02020603050405020304" pitchFamily="18" charset="0"/>
                <a:cs typeface="Times New Roman" panose="02020603050405020304" pitchFamily="18" charset="0"/>
              </a:rPr>
              <a:t>(</a:t>
            </a:r>
            <a:r>
              <a:rPr lang="en-US" altLang="zh-CN" sz="2667" i="1" dirty="0">
                <a:latin typeface="Times New Roman" panose="02020603050405020304" pitchFamily="18" charset="0"/>
                <a:cs typeface="Times New Roman" panose="02020603050405020304" pitchFamily="18" charset="0"/>
              </a:rPr>
              <a:t>G</a:t>
            </a:r>
            <a:r>
              <a:rPr lang="en-US" altLang="zh-CN" sz="2667" dirty="0">
                <a:latin typeface="Times New Roman" panose="02020603050405020304" pitchFamily="18" charset="0"/>
                <a:cs typeface="Times New Roman" panose="02020603050405020304" pitchFamily="18" charset="0"/>
              </a:rPr>
              <a:t>)</a:t>
            </a:r>
            <a:endParaRPr lang="zh-CN" altLang="en-US" sz="2667" dirty="0">
              <a:latin typeface="Times New Roman" panose="02020603050405020304" pitchFamily="18" charset="0"/>
              <a:cs typeface="Times New Roman" panose="02020603050405020304" pitchFamily="18" charset="0"/>
            </a:endParaRPr>
          </a:p>
        </p:txBody>
      </p:sp>
      <p:sp>
        <p:nvSpPr>
          <p:cNvPr id="105" name="文本框 104">
            <a:extLst>
              <a:ext uri="{FF2B5EF4-FFF2-40B4-BE49-F238E27FC236}">
                <a16:creationId xmlns:a16="http://schemas.microsoft.com/office/drawing/2014/main" id="{26F83D70-39D4-46DC-A915-4F8426194BA5}"/>
              </a:ext>
            </a:extLst>
          </p:cNvPr>
          <p:cNvSpPr txBox="1"/>
          <p:nvPr/>
        </p:nvSpPr>
        <p:spPr>
          <a:xfrm>
            <a:off x="6208915" y="3859009"/>
            <a:ext cx="867545" cy="502766"/>
          </a:xfrm>
          <a:prstGeom prst="rect">
            <a:avLst/>
          </a:prstGeom>
          <a:noFill/>
        </p:spPr>
        <p:txBody>
          <a:bodyPr wrap="none" rtlCol="0">
            <a:spAutoFit/>
          </a:bodyPr>
          <a:lstStyle/>
          <a:p>
            <a:r>
              <a:rPr lang="en-US" altLang="zh-CN" sz="2667" i="1" dirty="0">
                <a:latin typeface="Times New Roman" panose="02020603050405020304" pitchFamily="18" charset="0"/>
                <a:cs typeface="Times New Roman" panose="02020603050405020304" pitchFamily="18" charset="0"/>
              </a:rPr>
              <a:t>R</a:t>
            </a:r>
            <a:r>
              <a:rPr lang="en-US" altLang="zh-CN" sz="2667" dirty="0">
                <a:latin typeface="Times New Roman" panose="02020603050405020304" pitchFamily="18" charset="0"/>
                <a:cs typeface="Times New Roman" panose="02020603050405020304" pitchFamily="18" charset="0"/>
              </a:rPr>
              <a:t>(</a:t>
            </a:r>
            <a:r>
              <a:rPr lang="en-US" altLang="zh-CN" sz="2667" i="1" dirty="0">
                <a:latin typeface="Times New Roman" panose="02020603050405020304" pitchFamily="18" charset="0"/>
                <a:cs typeface="Times New Roman" panose="02020603050405020304" pitchFamily="18" charset="0"/>
              </a:rPr>
              <a:t>G</a:t>
            </a:r>
            <a:r>
              <a:rPr lang="en-US" altLang="zh-CN" sz="2667" dirty="0">
                <a:latin typeface="Times New Roman" panose="02020603050405020304" pitchFamily="18" charset="0"/>
                <a:cs typeface="Times New Roman" panose="02020603050405020304" pitchFamily="18" charset="0"/>
              </a:rPr>
              <a:t>)</a:t>
            </a:r>
            <a:endParaRPr lang="zh-CN" altLang="en-US" sz="2667" dirty="0">
              <a:latin typeface="Times New Roman" panose="02020603050405020304" pitchFamily="18" charset="0"/>
              <a:cs typeface="Times New Roman" panose="02020603050405020304" pitchFamily="18" charset="0"/>
            </a:endParaRPr>
          </a:p>
        </p:txBody>
      </p:sp>
      <p:cxnSp>
        <p:nvCxnSpPr>
          <p:cNvPr id="106" name="直接连接符 105">
            <a:extLst>
              <a:ext uri="{FF2B5EF4-FFF2-40B4-BE49-F238E27FC236}">
                <a16:creationId xmlns:a16="http://schemas.microsoft.com/office/drawing/2014/main" id="{3616712C-5EAA-4BC3-B593-E32903CA1188}"/>
              </a:ext>
            </a:extLst>
          </p:cNvPr>
          <p:cNvCxnSpPr>
            <a:cxnSpLocks/>
            <a:stCxn id="94" idx="0"/>
            <a:endCxn id="95" idx="4"/>
          </p:cNvCxnSpPr>
          <p:nvPr/>
        </p:nvCxnSpPr>
        <p:spPr>
          <a:xfrm flipV="1">
            <a:off x="7219762" y="2352113"/>
            <a:ext cx="955853" cy="1624183"/>
          </a:xfrm>
          <a:prstGeom prst="line">
            <a:avLst/>
          </a:prstGeom>
          <a:ln w="11176">
            <a:solidFill>
              <a:srgbClr val="3D3D3D"/>
            </a:solidFill>
          </a:ln>
        </p:spPr>
        <p:style>
          <a:lnRef idx="1">
            <a:schemeClr val="dk1"/>
          </a:lnRef>
          <a:fillRef idx="0">
            <a:schemeClr val="dk1"/>
          </a:fillRef>
          <a:effectRef idx="0">
            <a:schemeClr val="dk1"/>
          </a:effectRef>
          <a:fontRef idx="minor">
            <a:schemeClr val="tx1"/>
          </a:fontRef>
        </p:style>
      </p:cxnSp>
      <p:cxnSp>
        <p:nvCxnSpPr>
          <p:cNvPr id="107" name="直接连接符 106">
            <a:extLst>
              <a:ext uri="{FF2B5EF4-FFF2-40B4-BE49-F238E27FC236}">
                <a16:creationId xmlns:a16="http://schemas.microsoft.com/office/drawing/2014/main" id="{F7C85F01-5DD1-4D70-A44A-2DB665DFCACA}"/>
              </a:ext>
            </a:extLst>
          </p:cNvPr>
          <p:cNvCxnSpPr>
            <a:cxnSpLocks/>
            <a:stCxn id="93" idx="0"/>
            <a:endCxn id="78" idx="4"/>
          </p:cNvCxnSpPr>
          <p:nvPr/>
        </p:nvCxnSpPr>
        <p:spPr>
          <a:xfrm flipV="1">
            <a:off x="7843762" y="2352112"/>
            <a:ext cx="955853" cy="1623683"/>
          </a:xfrm>
          <a:prstGeom prst="line">
            <a:avLst/>
          </a:prstGeom>
          <a:ln w="11176">
            <a:solidFill>
              <a:srgbClr val="3D3D3D"/>
            </a:solidFill>
          </a:ln>
        </p:spPr>
        <p:style>
          <a:lnRef idx="1">
            <a:schemeClr val="dk1"/>
          </a:lnRef>
          <a:fillRef idx="0">
            <a:schemeClr val="dk1"/>
          </a:fillRef>
          <a:effectRef idx="0">
            <a:schemeClr val="dk1"/>
          </a:effectRef>
          <a:fontRef idx="minor">
            <a:schemeClr val="tx1"/>
          </a:fontRef>
        </p:style>
      </p:cxnSp>
      <p:cxnSp>
        <p:nvCxnSpPr>
          <p:cNvPr id="108" name="直接连接符 107">
            <a:extLst>
              <a:ext uri="{FF2B5EF4-FFF2-40B4-BE49-F238E27FC236}">
                <a16:creationId xmlns:a16="http://schemas.microsoft.com/office/drawing/2014/main" id="{04694BF0-0492-46F4-B705-2155A1DFD50E}"/>
              </a:ext>
            </a:extLst>
          </p:cNvPr>
          <p:cNvCxnSpPr>
            <a:cxnSpLocks/>
            <a:endCxn id="74" idx="4"/>
          </p:cNvCxnSpPr>
          <p:nvPr/>
        </p:nvCxnSpPr>
        <p:spPr>
          <a:xfrm flipV="1">
            <a:off x="9997020" y="2352112"/>
            <a:ext cx="876195" cy="1613605"/>
          </a:xfrm>
          <a:prstGeom prst="line">
            <a:avLst/>
          </a:prstGeom>
          <a:ln w="11176">
            <a:solidFill>
              <a:srgbClr val="3D3D3D"/>
            </a:solidFill>
          </a:ln>
        </p:spPr>
        <p:style>
          <a:lnRef idx="1">
            <a:schemeClr val="dk1"/>
          </a:lnRef>
          <a:fillRef idx="0">
            <a:schemeClr val="dk1"/>
          </a:fillRef>
          <a:effectRef idx="0">
            <a:schemeClr val="dk1"/>
          </a:effectRef>
          <a:fontRef idx="minor">
            <a:schemeClr val="tx1"/>
          </a:fontRef>
        </p:style>
      </p:cxnSp>
      <p:cxnSp>
        <p:nvCxnSpPr>
          <p:cNvPr id="109" name="直接连接符 108">
            <a:extLst>
              <a:ext uri="{FF2B5EF4-FFF2-40B4-BE49-F238E27FC236}">
                <a16:creationId xmlns:a16="http://schemas.microsoft.com/office/drawing/2014/main" id="{0431D540-D4D2-4622-A388-E3CFA8D8065F}"/>
              </a:ext>
            </a:extLst>
          </p:cNvPr>
          <p:cNvCxnSpPr>
            <a:cxnSpLocks/>
            <a:endCxn id="76" idx="4"/>
          </p:cNvCxnSpPr>
          <p:nvPr/>
        </p:nvCxnSpPr>
        <p:spPr>
          <a:xfrm flipV="1">
            <a:off x="9337761" y="2356885"/>
            <a:ext cx="912657" cy="1628776"/>
          </a:xfrm>
          <a:prstGeom prst="line">
            <a:avLst/>
          </a:prstGeom>
          <a:ln w="11176">
            <a:solidFill>
              <a:srgbClr val="3D3D3D"/>
            </a:solidFill>
          </a:ln>
        </p:spPr>
        <p:style>
          <a:lnRef idx="1">
            <a:schemeClr val="dk1"/>
          </a:lnRef>
          <a:fillRef idx="0">
            <a:schemeClr val="dk1"/>
          </a:fillRef>
          <a:effectRef idx="0">
            <a:schemeClr val="dk1"/>
          </a:effectRef>
          <a:fontRef idx="minor">
            <a:schemeClr val="tx1"/>
          </a:fontRef>
        </p:style>
      </p:cxnSp>
      <p:sp>
        <p:nvSpPr>
          <p:cNvPr id="158" name="矩形 157">
            <a:extLst>
              <a:ext uri="{FF2B5EF4-FFF2-40B4-BE49-F238E27FC236}">
                <a16:creationId xmlns:a16="http://schemas.microsoft.com/office/drawing/2014/main" id="{145D4E22-6A84-47B6-8864-26FBF1F440D1}"/>
              </a:ext>
            </a:extLst>
          </p:cNvPr>
          <p:cNvSpPr/>
          <p:nvPr/>
        </p:nvSpPr>
        <p:spPr>
          <a:xfrm>
            <a:off x="230041" y="1418599"/>
            <a:ext cx="5152844" cy="4524315"/>
          </a:xfrm>
          <a:prstGeom prst="rect">
            <a:avLst/>
          </a:prstGeom>
        </p:spPr>
        <p:txBody>
          <a:bodyPr wrap="square">
            <a:spAutoFit/>
          </a:bodyPr>
          <a:lstStyle/>
          <a:p>
            <a:r>
              <a:rPr lang="en-US" altLang="zh-CN" sz="2400" dirty="0">
                <a:latin typeface="+mj-lt"/>
              </a:rPr>
              <a:t>Issues in handling hub vertices:</a:t>
            </a:r>
          </a:p>
          <a:p>
            <a:endParaRPr lang="en-US" altLang="zh-CN" sz="2400" dirty="0">
              <a:latin typeface="+mj-lt"/>
            </a:endParaRPr>
          </a:p>
          <a:p>
            <a:r>
              <a:rPr lang="en-US" altLang="zh-CN" sz="2400" dirty="0"/>
              <a:t>The existing algorithms need to go through </a:t>
            </a:r>
            <a:r>
              <a:rPr lang="en-US" altLang="zh-CN" sz="2400" i="1" dirty="0"/>
              <a:t>u</a:t>
            </a:r>
            <a:r>
              <a:rPr lang="en-US" altLang="zh-CN" sz="2400" baseline="-25000" dirty="0"/>
              <a:t>0</a:t>
            </a:r>
            <a:r>
              <a:rPr lang="en-US" altLang="zh-CN" sz="2400" dirty="0"/>
              <a:t> (or </a:t>
            </a:r>
            <a:r>
              <a:rPr lang="en-US" altLang="zh-CN" sz="2400" i="1" dirty="0"/>
              <a:t>v</a:t>
            </a:r>
            <a:r>
              <a:rPr lang="en-US" altLang="zh-CN" sz="2400" baseline="-25000" dirty="0"/>
              <a:t>1000</a:t>
            </a:r>
            <a:r>
              <a:rPr lang="en-US" altLang="zh-CN" sz="2400" dirty="0"/>
              <a:t>) as the middle-vertex if choosing </a:t>
            </a:r>
            <a:r>
              <a:rPr lang="en-US" altLang="zh-CN" sz="2400" i="1" dirty="0"/>
              <a:t>L</a:t>
            </a:r>
            <a:r>
              <a:rPr lang="en-US" altLang="zh-CN" sz="2400" dirty="0"/>
              <a:t>(</a:t>
            </a:r>
            <a:r>
              <a:rPr lang="en-US" altLang="zh-CN" sz="2400" i="1" dirty="0"/>
              <a:t>G</a:t>
            </a:r>
            <a:r>
              <a:rPr lang="en-US" altLang="zh-CN" sz="2400" dirty="0"/>
              <a:t>) (or </a:t>
            </a:r>
            <a:r>
              <a:rPr lang="en-US" altLang="zh-CN" sz="2400" i="1" dirty="0"/>
              <a:t>U</a:t>
            </a:r>
            <a:r>
              <a:rPr lang="en-US" altLang="zh-CN" sz="2400" dirty="0"/>
              <a:t>(</a:t>
            </a:r>
            <a:r>
              <a:rPr lang="en-US" altLang="zh-CN" sz="2400" i="1" dirty="0"/>
              <a:t>G</a:t>
            </a:r>
            <a:r>
              <a:rPr lang="en-US" altLang="zh-CN" sz="2400" dirty="0"/>
              <a:t>)) to start. </a:t>
            </a:r>
          </a:p>
          <a:p>
            <a:endParaRPr lang="en-US" altLang="zh-CN" sz="2400" dirty="0"/>
          </a:p>
          <a:p>
            <a:r>
              <a:rPr lang="en-US" altLang="zh-CN" sz="2400" dirty="0"/>
              <a:t>Regardless of whether the upper or the lower layer is selected to start, we must traverse totally C</a:t>
            </a:r>
            <a:r>
              <a:rPr lang="en-US" altLang="zh-CN" sz="1067" dirty="0"/>
              <a:t>2, </a:t>
            </a:r>
            <a:r>
              <a:rPr lang="fr-FR" altLang="zh-CN" sz="1067" dirty="0"/>
              <a:t>1000 </a:t>
            </a:r>
            <a:r>
              <a:rPr lang="fr-FR" altLang="zh-CN" sz="2400" dirty="0"/>
              <a:t>(= 499,500) plus 1,000 </a:t>
            </a:r>
            <a:r>
              <a:rPr lang="en-US" altLang="zh-CN" sz="2400" dirty="0"/>
              <a:t>different wedges by the existing algorithms.</a:t>
            </a:r>
            <a:endParaRPr lang="zh-CN" altLang="en-US" sz="2400" dirty="0"/>
          </a:p>
          <a:p>
            <a:endParaRPr lang="zh-CN" altLang="en-US" sz="2400" dirty="0">
              <a:latin typeface="+mj-lt"/>
            </a:endParaRPr>
          </a:p>
        </p:txBody>
      </p:sp>
    </p:spTree>
    <p:extLst>
      <p:ext uri="{BB962C8B-B14F-4D97-AF65-F5344CB8AC3E}">
        <p14:creationId xmlns:p14="http://schemas.microsoft.com/office/powerpoint/2010/main" val="419765097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Shape 60"/>
          <p:cNvSpPr txBox="1">
            <a:spLocks noGrp="1"/>
          </p:cNvSpPr>
          <p:nvPr>
            <p:ph type="title"/>
          </p:nvPr>
        </p:nvSpPr>
        <p:spPr>
          <a:xfrm>
            <a:off x="415601" y="267634"/>
            <a:ext cx="11360799" cy="763599"/>
          </a:xfrm>
          <a:prstGeom prst="rect">
            <a:avLst/>
          </a:prstGeom>
        </p:spPr>
        <p:txBody>
          <a:bodyPr spcFirstLastPara="1" vert="horz" wrap="square" lIns="121900" tIns="121900" rIns="121900" bIns="121900" rtlCol="0" anchor="t" anchorCtr="0">
            <a:noAutofit/>
          </a:bodyPr>
          <a:lstStyle/>
          <a:p>
            <a:pPr lvl="0"/>
            <a:r>
              <a:rPr lang="en-US" altLang="zh-CN" dirty="0">
                <a:solidFill>
                  <a:srgbClr val="000000"/>
                </a:solidFill>
              </a:rPr>
              <a:t>State-of-the-art</a:t>
            </a:r>
            <a:endParaRPr lang="en" sz="3200" dirty="0"/>
          </a:p>
        </p:txBody>
      </p:sp>
      <p:pic>
        <p:nvPicPr>
          <p:cNvPr id="63" name="Shape 63"/>
          <p:cNvPicPr preferRelativeResize="0"/>
          <p:nvPr/>
        </p:nvPicPr>
        <p:blipFill>
          <a:blip r:embed="rId3">
            <a:alphaModFix/>
          </a:blip>
          <a:stretch>
            <a:fillRect/>
          </a:stretch>
        </p:blipFill>
        <p:spPr>
          <a:xfrm>
            <a:off x="0" y="988416"/>
            <a:ext cx="12192000" cy="85632"/>
          </a:xfrm>
          <a:prstGeom prst="rect">
            <a:avLst/>
          </a:prstGeom>
          <a:noFill/>
          <a:ln>
            <a:noFill/>
          </a:ln>
        </p:spPr>
      </p:pic>
      <p:sp>
        <p:nvSpPr>
          <p:cNvPr id="2" name="灯片编号占位符 1">
            <a:extLst>
              <a:ext uri="{FF2B5EF4-FFF2-40B4-BE49-F238E27FC236}">
                <a16:creationId xmlns:a16="http://schemas.microsoft.com/office/drawing/2014/main" id="{23649304-612B-4044-93C3-362513A40634}"/>
              </a:ext>
            </a:extLst>
          </p:cNvPr>
          <p:cNvSpPr>
            <a:spLocks noGrp="1"/>
          </p:cNvSpPr>
          <p:nvPr>
            <p:ph type="sldNum" idx="12"/>
          </p:nvPr>
        </p:nvSpPr>
        <p:spPr/>
        <p:txBody>
          <a:bodyPr/>
          <a:lstStyle/>
          <a:p>
            <a:fld id="{00000000-1234-1234-1234-123412341234}" type="slidenum">
              <a:rPr lang="en" smtClean="0"/>
              <a:pPr/>
              <a:t>137</a:t>
            </a:fld>
            <a:endParaRPr lang="en"/>
          </a:p>
        </p:txBody>
      </p:sp>
      <p:cxnSp>
        <p:nvCxnSpPr>
          <p:cNvPr id="48" name="直接连接符 47">
            <a:extLst>
              <a:ext uri="{FF2B5EF4-FFF2-40B4-BE49-F238E27FC236}">
                <a16:creationId xmlns:a16="http://schemas.microsoft.com/office/drawing/2014/main" id="{84903A70-BD8D-4F0D-98AD-7CF5A78F620B}"/>
              </a:ext>
            </a:extLst>
          </p:cNvPr>
          <p:cNvCxnSpPr>
            <a:cxnSpLocks/>
            <a:stCxn id="97" idx="0"/>
            <a:endCxn id="74" idx="4"/>
          </p:cNvCxnSpPr>
          <p:nvPr/>
        </p:nvCxnSpPr>
        <p:spPr>
          <a:xfrm flipV="1">
            <a:off x="10589362" y="2352112"/>
            <a:ext cx="283853" cy="1612816"/>
          </a:xfrm>
          <a:prstGeom prst="line">
            <a:avLst/>
          </a:prstGeom>
          <a:ln w="9525">
            <a:solidFill>
              <a:schemeClr val="tx1"/>
            </a:solidFill>
          </a:ln>
        </p:spPr>
        <p:style>
          <a:lnRef idx="1">
            <a:schemeClr val="dk1"/>
          </a:lnRef>
          <a:fillRef idx="0">
            <a:schemeClr val="dk1"/>
          </a:fillRef>
          <a:effectRef idx="0">
            <a:schemeClr val="dk1"/>
          </a:effectRef>
          <a:fontRef idx="minor">
            <a:schemeClr val="tx1"/>
          </a:fontRef>
        </p:style>
      </p:cxnSp>
      <p:cxnSp>
        <p:nvCxnSpPr>
          <p:cNvPr id="51" name="直接连接符 50">
            <a:extLst>
              <a:ext uri="{FF2B5EF4-FFF2-40B4-BE49-F238E27FC236}">
                <a16:creationId xmlns:a16="http://schemas.microsoft.com/office/drawing/2014/main" id="{0D3261EC-2B09-4680-A9BF-B5B52F572316}"/>
              </a:ext>
            </a:extLst>
          </p:cNvPr>
          <p:cNvCxnSpPr>
            <a:cxnSpLocks/>
            <a:stCxn id="94" idx="0"/>
            <a:endCxn id="96" idx="4"/>
          </p:cNvCxnSpPr>
          <p:nvPr/>
        </p:nvCxnSpPr>
        <p:spPr>
          <a:xfrm flipV="1">
            <a:off x="7219762" y="2353614"/>
            <a:ext cx="331853" cy="1622681"/>
          </a:xfrm>
          <a:prstGeom prst="line">
            <a:avLst/>
          </a:prstGeom>
          <a:ln w="28575">
            <a:solidFill>
              <a:srgbClr val="FF0000"/>
            </a:solidFill>
          </a:ln>
        </p:spPr>
        <p:style>
          <a:lnRef idx="1">
            <a:schemeClr val="dk1"/>
          </a:lnRef>
          <a:fillRef idx="0">
            <a:schemeClr val="dk1"/>
          </a:fillRef>
          <a:effectRef idx="0">
            <a:schemeClr val="dk1"/>
          </a:effectRef>
          <a:fontRef idx="minor">
            <a:schemeClr val="tx1"/>
          </a:fontRef>
        </p:style>
      </p:cxnSp>
      <p:cxnSp>
        <p:nvCxnSpPr>
          <p:cNvPr id="61" name="直接连接符 60">
            <a:extLst>
              <a:ext uri="{FF2B5EF4-FFF2-40B4-BE49-F238E27FC236}">
                <a16:creationId xmlns:a16="http://schemas.microsoft.com/office/drawing/2014/main" id="{92020535-98C8-4144-817C-7CE0D3D4D4BB}"/>
              </a:ext>
            </a:extLst>
          </p:cNvPr>
          <p:cNvCxnSpPr>
            <a:cxnSpLocks/>
            <a:stCxn id="93" idx="0"/>
            <a:endCxn id="96" idx="4"/>
          </p:cNvCxnSpPr>
          <p:nvPr/>
        </p:nvCxnSpPr>
        <p:spPr>
          <a:xfrm flipH="1" flipV="1">
            <a:off x="7551615" y="2353614"/>
            <a:ext cx="292147" cy="1622181"/>
          </a:xfrm>
          <a:prstGeom prst="line">
            <a:avLst/>
          </a:prstGeom>
          <a:ln w="28575">
            <a:solidFill>
              <a:srgbClr val="FF0000"/>
            </a:solidFill>
          </a:ln>
        </p:spPr>
        <p:style>
          <a:lnRef idx="1">
            <a:schemeClr val="dk1"/>
          </a:lnRef>
          <a:fillRef idx="0">
            <a:schemeClr val="dk1"/>
          </a:fillRef>
          <a:effectRef idx="0">
            <a:schemeClr val="dk1"/>
          </a:effectRef>
          <a:fontRef idx="minor">
            <a:schemeClr val="tx1"/>
          </a:fontRef>
        </p:style>
      </p:cxnSp>
      <p:cxnSp>
        <p:nvCxnSpPr>
          <p:cNvPr id="64" name="直接连接符 63">
            <a:extLst>
              <a:ext uri="{FF2B5EF4-FFF2-40B4-BE49-F238E27FC236}">
                <a16:creationId xmlns:a16="http://schemas.microsoft.com/office/drawing/2014/main" id="{A5193B6D-5372-4490-A4E7-BF471AB86F1D}"/>
              </a:ext>
            </a:extLst>
          </p:cNvPr>
          <p:cNvCxnSpPr>
            <a:cxnSpLocks/>
            <a:stCxn id="92" idx="0"/>
            <a:endCxn id="96" idx="4"/>
          </p:cNvCxnSpPr>
          <p:nvPr/>
        </p:nvCxnSpPr>
        <p:spPr>
          <a:xfrm flipH="1" flipV="1">
            <a:off x="7551615" y="2353614"/>
            <a:ext cx="1789563" cy="1622181"/>
          </a:xfrm>
          <a:prstGeom prst="line">
            <a:avLst/>
          </a:prstGeom>
          <a:ln w="28575">
            <a:solidFill>
              <a:srgbClr val="FF0000"/>
            </a:solidFill>
          </a:ln>
        </p:spPr>
        <p:style>
          <a:lnRef idx="1">
            <a:schemeClr val="dk1"/>
          </a:lnRef>
          <a:fillRef idx="0">
            <a:schemeClr val="dk1"/>
          </a:fillRef>
          <a:effectRef idx="0">
            <a:schemeClr val="dk1"/>
          </a:effectRef>
          <a:fontRef idx="minor">
            <a:schemeClr val="tx1"/>
          </a:fontRef>
        </p:style>
      </p:cxnSp>
      <p:cxnSp>
        <p:nvCxnSpPr>
          <p:cNvPr id="65" name="直接连接符 64">
            <a:extLst>
              <a:ext uri="{FF2B5EF4-FFF2-40B4-BE49-F238E27FC236}">
                <a16:creationId xmlns:a16="http://schemas.microsoft.com/office/drawing/2014/main" id="{2273676C-AD50-41D9-8403-D78421132400}"/>
              </a:ext>
            </a:extLst>
          </p:cNvPr>
          <p:cNvCxnSpPr>
            <a:cxnSpLocks/>
            <a:stCxn id="91" idx="0"/>
            <a:endCxn id="96" idx="4"/>
          </p:cNvCxnSpPr>
          <p:nvPr/>
        </p:nvCxnSpPr>
        <p:spPr>
          <a:xfrm flipH="1" flipV="1">
            <a:off x="7551615" y="2353614"/>
            <a:ext cx="2413747" cy="1622388"/>
          </a:xfrm>
          <a:prstGeom prst="line">
            <a:avLst/>
          </a:prstGeom>
          <a:ln w="28575">
            <a:solidFill>
              <a:srgbClr val="FF0000"/>
            </a:solidFill>
          </a:ln>
        </p:spPr>
        <p:style>
          <a:lnRef idx="1">
            <a:schemeClr val="dk1"/>
          </a:lnRef>
          <a:fillRef idx="0">
            <a:schemeClr val="dk1"/>
          </a:fillRef>
          <a:effectRef idx="0">
            <a:schemeClr val="dk1"/>
          </a:effectRef>
          <a:fontRef idx="minor">
            <a:schemeClr val="tx1"/>
          </a:fontRef>
        </p:style>
      </p:cxnSp>
      <p:cxnSp>
        <p:nvCxnSpPr>
          <p:cNvPr id="73" name="直接连接符 72">
            <a:extLst>
              <a:ext uri="{FF2B5EF4-FFF2-40B4-BE49-F238E27FC236}">
                <a16:creationId xmlns:a16="http://schemas.microsoft.com/office/drawing/2014/main" id="{3F6AB78C-CA54-4ED8-830D-441AAD34EBCB}"/>
              </a:ext>
            </a:extLst>
          </p:cNvPr>
          <p:cNvCxnSpPr>
            <a:cxnSpLocks/>
            <a:stCxn id="97" idx="0"/>
            <a:endCxn id="95" idx="4"/>
          </p:cNvCxnSpPr>
          <p:nvPr/>
        </p:nvCxnSpPr>
        <p:spPr>
          <a:xfrm flipH="1" flipV="1">
            <a:off x="8175615" y="2352112"/>
            <a:ext cx="2413747" cy="1612816"/>
          </a:xfrm>
          <a:prstGeom prst="line">
            <a:avLst/>
          </a:prstGeom>
          <a:ln w="11176">
            <a:solidFill>
              <a:srgbClr val="3D3D3D"/>
            </a:solidFill>
          </a:ln>
        </p:spPr>
        <p:style>
          <a:lnRef idx="1">
            <a:schemeClr val="dk1"/>
          </a:lnRef>
          <a:fillRef idx="0">
            <a:schemeClr val="dk1"/>
          </a:fillRef>
          <a:effectRef idx="0">
            <a:schemeClr val="dk1"/>
          </a:effectRef>
          <a:fontRef idx="minor">
            <a:schemeClr val="tx1"/>
          </a:fontRef>
        </p:style>
      </p:cxnSp>
      <p:sp>
        <p:nvSpPr>
          <p:cNvPr id="74" name="椭圆 73">
            <a:extLst>
              <a:ext uri="{FF2B5EF4-FFF2-40B4-BE49-F238E27FC236}">
                <a16:creationId xmlns:a16="http://schemas.microsoft.com/office/drawing/2014/main" id="{C783571A-529E-4E12-8F11-DB7FC43394AE}"/>
              </a:ext>
            </a:extLst>
          </p:cNvPr>
          <p:cNvSpPr/>
          <p:nvPr/>
        </p:nvSpPr>
        <p:spPr>
          <a:xfrm>
            <a:off x="10707288" y="2020259"/>
            <a:ext cx="331853" cy="331853"/>
          </a:xfrm>
          <a:prstGeom prst="ellipse">
            <a:avLst/>
          </a:prstGeom>
          <a:solidFill>
            <a:schemeClr val="bg1">
              <a:lumMod val="85000"/>
            </a:schemeClr>
          </a:solidFill>
          <a:ln w="12700">
            <a:solidFill>
              <a:srgbClr val="3D3D3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tx1"/>
              </a:solidFill>
            </a:endParaRPr>
          </a:p>
        </p:txBody>
      </p:sp>
      <p:cxnSp>
        <p:nvCxnSpPr>
          <p:cNvPr id="75" name="直接连接符 74">
            <a:extLst>
              <a:ext uri="{FF2B5EF4-FFF2-40B4-BE49-F238E27FC236}">
                <a16:creationId xmlns:a16="http://schemas.microsoft.com/office/drawing/2014/main" id="{297CEDE3-9CB3-4A41-81FA-871FE282AFFB}"/>
              </a:ext>
            </a:extLst>
          </p:cNvPr>
          <p:cNvCxnSpPr>
            <a:cxnSpLocks/>
            <a:stCxn id="97" idx="0"/>
            <a:endCxn id="76" idx="4"/>
          </p:cNvCxnSpPr>
          <p:nvPr/>
        </p:nvCxnSpPr>
        <p:spPr>
          <a:xfrm flipH="1" flipV="1">
            <a:off x="10250417" y="2356885"/>
            <a:ext cx="338944" cy="1608043"/>
          </a:xfrm>
          <a:prstGeom prst="line">
            <a:avLst/>
          </a:prstGeom>
          <a:ln w="9525">
            <a:solidFill>
              <a:schemeClr val="tx1"/>
            </a:solidFill>
          </a:ln>
        </p:spPr>
        <p:style>
          <a:lnRef idx="1">
            <a:schemeClr val="dk1"/>
          </a:lnRef>
          <a:fillRef idx="0">
            <a:schemeClr val="dk1"/>
          </a:fillRef>
          <a:effectRef idx="0">
            <a:schemeClr val="dk1"/>
          </a:effectRef>
          <a:fontRef idx="minor">
            <a:schemeClr val="tx1"/>
          </a:fontRef>
        </p:style>
      </p:cxnSp>
      <p:sp>
        <p:nvSpPr>
          <p:cNvPr id="76" name="椭圆 75">
            <a:extLst>
              <a:ext uri="{FF2B5EF4-FFF2-40B4-BE49-F238E27FC236}">
                <a16:creationId xmlns:a16="http://schemas.microsoft.com/office/drawing/2014/main" id="{67B22125-FC77-4053-861B-49576F55E684}"/>
              </a:ext>
            </a:extLst>
          </p:cNvPr>
          <p:cNvSpPr/>
          <p:nvPr/>
        </p:nvSpPr>
        <p:spPr>
          <a:xfrm>
            <a:off x="10084491" y="2025032"/>
            <a:ext cx="331853" cy="331853"/>
          </a:xfrm>
          <a:prstGeom prst="ellipse">
            <a:avLst/>
          </a:prstGeom>
          <a:solidFill>
            <a:schemeClr val="bg1">
              <a:lumMod val="85000"/>
            </a:schemeClr>
          </a:solidFill>
          <a:ln w="12700">
            <a:solidFill>
              <a:srgbClr val="3D3D3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tx1"/>
              </a:solidFill>
            </a:endParaRPr>
          </a:p>
        </p:txBody>
      </p:sp>
      <p:cxnSp>
        <p:nvCxnSpPr>
          <p:cNvPr id="77" name="直接连接符 76">
            <a:extLst>
              <a:ext uri="{FF2B5EF4-FFF2-40B4-BE49-F238E27FC236}">
                <a16:creationId xmlns:a16="http://schemas.microsoft.com/office/drawing/2014/main" id="{A7E5B135-F542-4E27-AC87-FE09ED2FAEF3}"/>
              </a:ext>
            </a:extLst>
          </p:cNvPr>
          <p:cNvCxnSpPr>
            <a:cxnSpLocks/>
            <a:stCxn id="97" idx="0"/>
            <a:endCxn id="78" idx="4"/>
          </p:cNvCxnSpPr>
          <p:nvPr/>
        </p:nvCxnSpPr>
        <p:spPr>
          <a:xfrm flipH="1" flipV="1">
            <a:off x="8799615" y="2352112"/>
            <a:ext cx="1789747" cy="1612816"/>
          </a:xfrm>
          <a:prstGeom prst="line">
            <a:avLst/>
          </a:prstGeom>
          <a:ln w="11176">
            <a:solidFill>
              <a:srgbClr val="3D3D3D"/>
            </a:solidFill>
          </a:ln>
        </p:spPr>
        <p:style>
          <a:lnRef idx="1">
            <a:schemeClr val="dk1"/>
          </a:lnRef>
          <a:fillRef idx="0">
            <a:schemeClr val="dk1"/>
          </a:fillRef>
          <a:effectRef idx="0">
            <a:schemeClr val="dk1"/>
          </a:effectRef>
          <a:fontRef idx="minor">
            <a:schemeClr val="tx1"/>
          </a:fontRef>
        </p:style>
      </p:cxnSp>
      <p:sp>
        <p:nvSpPr>
          <p:cNvPr id="78" name="椭圆 77">
            <a:extLst>
              <a:ext uri="{FF2B5EF4-FFF2-40B4-BE49-F238E27FC236}">
                <a16:creationId xmlns:a16="http://schemas.microsoft.com/office/drawing/2014/main" id="{336BAEA2-F360-4C65-9A3D-991A82F5C3BC}"/>
              </a:ext>
            </a:extLst>
          </p:cNvPr>
          <p:cNvSpPr/>
          <p:nvPr/>
        </p:nvSpPr>
        <p:spPr>
          <a:xfrm>
            <a:off x="8633688" y="2020259"/>
            <a:ext cx="331853" cy="331853"/>
          </a:xfrm>
          <a:prstGeom prst="ellipse">
            <a:avLst/>
          </a:prstGeom>
          <a:solidFill>
            <a:schemeClr val="bg1">
              <a:lumMod val="85000"/>
            </a:schemeClr>
          </a:solidFill>
          <a:ln w="12700">
            <a:solidFill>
              <a:srgbClr val="3D3D3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tx1"/>
              </a:solidFill>
            </a:endParaRPr>
          </a:p>
        </p:txBody>
      </p:sp>
      <p:cxnSp>
        <p:nvCxnSpPr>
          <p:cNvPr id="79" name="直接连接符 78">
            <a:extLst>
              <a:ext uri="{FF2B5EF4-FFF2-40B4-BE49-F238E27FC236}">
                <a16:creationId xmlns:a16="http://schemas.microsoft.com/office/drawing/2014/main" id="{5CC0883D-06BB-4CBE-A9A9-A0E480E0F846}"/>
              </a:ext>
            </a:extLst>
          </p:cNvPr>
          <p:cNvCxnSpPr>
            <a:cxnSpLocks/>
            <a:endCxn id="96" idx="4"/>
          </p:cNvCxnSpPr>
          <p:nvPr/>
        </p:nvCxnSpPr>
        <p:spPr>
          <a:xfrm flipH="1" flipV="1">
            <a:off x="7551615" y="2353613"/>
            <a:ext cx="990220" cy="1621888"/>
          </a:xfrm>
          <a:prstGeom prst="line">
            <a:avLst/>
          </a:prstGeom>
          <a:ln w="28575">
            <a:solidFill>
              <a:srgbClr val="FF0000"/>
            </a:solidFill>
          </a:ln>
        </p:spPr>
        <p:style>
          <a:lnRef idx="1">
            <a:schemeClr val="dk1"/>
          </a:lnRef>
          <a:fillRef idx="0">
            <a:schemeClr val="dk1"/>
          </a:fillRef>
          <a:effectRef idx="0">
            <a:schemeClr val="dk1"/>
          </a:effectRef>
          <a:fontRef idx="minor">
            <a:schemeClr val="tx1"/>
          </a:fontRef>
        </p:style>
      </p:cxnSp>
      <p:cxnSp>
        <p:nvCxnSpPr>
          <p:cNvPr id="80" name="直接连接符 79">
            <a:extLst>
              <a:ext uri="{FF2B5EF4-FFF2-40B4-BE49-F238E27FC236}">
                <a16:creationId xmlns:a16="http://schemas.microsoft.com/office/drawing/2014/main" id="{F6BF1F0B-DD0F-4CAE-98FF-17563E522BBA}"/>
              </a:ext>
            </a:extLst>
          </p:cNvPr>
          <p:cNvCxnSpPr>
            <a:cxnSpLocks/>
            <a:stCxn id="97" idx="0"/>
          </p:cNvCxnSpPr>
          <p:nvPr/>
        </p:nvCxnSpPr>
        <p:spPr>
          <a:xfrm flipH="1" flipV="1">
            <a:off x="9593699" y="2352112"/>
            <a:ext cx="995663" cy="1612816"/>
          </a:xfrm>
          <a:prstGeom prst="line">
            <a:avLst/>
          </a:prstGeom>
          <a:ln w="11176">
            <a:solidFill>
              <a:srgbClr val="3D3D3D"/>
            </a:solidFill>
          </a:ln>
        </p:spPr>
        <p:style>
          <a:lnRef idx="1">
            <a:schemeClr val="dk1"/>
          </a:lnRef>
          <a:fillRef idx="0">
            <a:schemeClr val="dk1"/>
          </a:fillRef>
          <a:effectRef idx="0">
            <a:schemeClr val="dk1"/>
          </a:effectRef>
          <a:fontRef idx="minor">
            <a:schemeClr val="tx1"/>
          </a:fontRef>
        </p:style>
      </p:cxnSp>
      <p:sp>
        <p:nvSpPr>
          <p:cNvPr id="81" name="文本框 80">
            <a:extLst>
              <a:ext uri="{FF2B5EF4-FFF2-40B4-BE49-F238E27FC236}">
                <a16:creationId xmlns:a16="http://schemas.microsoft.com/office/drawing/2014/main" id="{CF70E436-CEEA-44ED-82F6-013A9C103515}"/>
              </a:ext>
            </a:extLst>
          </p:cNvPr>
          <p:cNvSpPr txBox="1"/>
          <p:nvPr/>
        </p:nvSpPr>
        <p:spPr>
          <a:xfrm>
            <a:off x="10296768" y="4156784"/>
            <a:ext cx="696024" cy="502766"/>
          </a:xfrm>
          <a:prstGeom prst="rect">
            <a:avLst/>
          </a:prstGeom>
          <a:noFill/>
        </p:spPr>
        <p:txBody>
          <a:bodyPr wrap="none" rtlCol="0">
            <a:spAutoFit/>
          </a:bodyPr>
          <a:lstStyle/>
          <a:p>
            <a:r>
              <a:rPr lang="en-US" altLang="zh-CN" sz="2667" b="1" i="1" dirty="0">
                <a:solidFill>
                  <a:schemeClr val="bg2"/>
                </a:solidFill>
                <a:latin typeface="Times New Roman" panose="02020603050405020304" pitchFamily="18" charset="0"/>
                <a:cs typeface="Times New Roman" panose="02020603050405020304" pitchFamily="18" charset="0"/>
              </a:rPr>
              <a:t>v</a:t>
            </a:r>
            <a:r>
              <a:rPr lang="en-US" altLang="zh-CN" sz="1400" b="1" i="1" dirty="0">
                <a:solidFill>
                  <a:schemeClr val="bg2"/>
                </a:solidFill>
                <a:latin typeface="Times New Roman" panose="02020603050405020304" pitchFamily="18" charset="0"/>
                <a:cs typeface="Times New Roman" panose="02020603050405020304" pitchFamily="18" charset="0"/>
              </a:rPr>
              <a:t>1001</a:t>
            </a:r>
            <a:endParaRPr lang="zh-CN" altLang="en-US" sz="2667" b="1" i="1" dirty="0">
              <a:solidFill>
                <a:schemeClr val="bg2"/>
              </a:solidFill>
              <a:latin typeface="Times New Roman" panose="02020603050405020304" pitchFamily="18" charset="0"/>
              <a:cs typeface="Times New Roman" panose="02020603050405020304" pitchFamily="18" charset="0"/>
            </a:endParaRPr>
          </a:p>
        </p:txBody>
      </p:sp>
      <p:sp>
        <p:nvSpPr>
          <p:cNvPr id="82" name="文本框 81">
            <a:extLst>
              <a:ext uri="{FF2B5EF4-FFF2-40B4-BE49-F238E27FC236}">
                <a16:creationId xmlns:a16="http://schemas.microsoft.com/office/drawing/2014/main" id="{FFD45A5E-D5B4-447F-B484-C68716377C82}"/>
              </a:ext>
            </a:extLst>
          </p:cNvPr>
          <p:cNvSpPr txBox="1"/>
          <p:nvPr/>
        </p:nvSpPr>
        <p:spPr>
          <a:xfrm>
            <a:off x="7295989" y="1563572"/>
            <a:ext cx="465192" cy="502766"/>
          </a:xfrm>
          <a:prstGeom prst="rect">
            <a:avLst/>
          </a:prstGeom>
          <a:noFill/>
        </p:spPr>
        <p:txBody>
          <a:bodyPr wrap="none" rtlCol="0">
            <a:spAutoFit/>
          </a:bodyPr>
          <a:lstStyle/>
          <a:p>
            <a:r>
              <a:rPr lang="en-US" altLang="zh-CN" sz="2667" b="1" i="1" dirty="0">
                <a:solidFill>
                  <a:schemeClr val="bg2"/>
                </a:solidFill>
                <a:latin typeface="Times New Roman" panose="02020603050405020304" pitchFamily="18" charset="0"/>
                <a:cs typeface="Times New Roman" panose="02020603050405020304" pitchFamily="18" charset="0"/>
              </a:rPr>
              <a:t>u</a:t>
            </a:r>
            <a:r>
              <a:rPr lang="en-US" altLang="zh-CN" sz="1400" b="1" i="1" dirty="0">
                <a:solidFill>
                  <a:schemeClr val="bg2"/>
                </a:solidFill>
                <a:latin typeface="Times New Roman" panose="02020603050405020304" pitchFamily="18" charset="0"/>
                <a:cs typeface="Times New Roman" panose="02020603050405020304" pitchFamily="18" charset="0"/>
              </a:rPr>
              <a:t>0</a:t>
            </a:r>
            <a:endParaRPr lang="zh-CN" altLang="en-US" sz="2667" b="1" i="1" dirty="0">
              <a:solidFill>
                <a:schemeClr val="bg2"/>
              </a:solidFill>
              <a:latin typeface="Times New Roman" panose="02020603050405020304" pitchFamily="18" charset="0"/>
              <a:cs typeface="Times New Roman" panose="02020603050405020304" pitchFamily="18" charset="0"/>
            </a:endParaRPr>
          </a:p>
        </p:txBody>
      </p:sp>
      <p:sp>
        <p:nvSpPr>
          <p:cNvPr id="83" name="文本框 82">
            <a:extLst>
              <a:ext uri="{FF2B5EF4-FFF2-40B4-BE49-F238E27FC236}">
                <a16:creationId xmlns:a16="http://schemas.microsoft.com/office/drawing/2014/main" id="{C43B82B3-B93F-42F6-B4F2-EC74210B8247}"/>
              </a:ext>
            </a:extLst>
          </p:cNvPr>
          <p:cNvSpPr txBox="1"/>
          <p:nvPr/>
        </p:nvSpPr>
        <p:spPr>
          <a:xfrm>
            <a:off x="6992920" y="4156784"/>
            <a:ext cx="426720" cy="502766"/>
          </a:xfrm>
          <a:prstGeom prst="rect">
            <a:avLst/>
          </a:prstGeom>
          <a:noFill/>
        </p:spPr>
        <p:txBody>
          <a:bodyPr wrap="none" rtlCol="0">
            <a:spAutoFit/>
          </a:bodyPr>
          <a:lstStyle/>
          <a:p>
            <a:r>
              <a:rPr lang="en-US" altLang="zh-CN" sz="2667" i="1" dirty="0">
                <a:solidFill>
                  <a:schemeClr val="bg2"/>
                </a:solidFill>
                <a:latin typeface="Times New Roman" panose="02020603050405020304" pitchFamily="18" charset="0"/>
                <a:cs typeface="Times New Roman" panose="02020603050405020304" pitchFamily="18" charset="0"/>
              </a:rPr>
              <a:t>v</a:t>
            </a:r>
            <a:r>
              <a:rPr lang="en-US" altLang="zh-CN" sz="1400" i="1" dirty="0">
                <a:solidFill>
                  <a:schemeClr val="bg2"/>
                </a:solidFill>
                <a:latin typeface="Times New Roman" panose="02020603050405020304" pitchFamily="18" charset="0"/>
                <a:cs typeface="Times New Roman" panose="02020603050405020304" pitchFamily="18" charset="0"/>
              </a:rPr>
              <a:t>0</a:t>
            </a:r>
            <a:endParaRPr lang="zh-CN" altLang="en-US" sz="2667" i="1" dirty="0">
              <a:solidFill>
                <a:schemeClr val="bg2"/>
              </a:solidFill>
              <a:latin typeface="Times New Roman" panose="02020603050405020304" pitchFamily="18" charset="0"/>
              <a:cs typeface="Times New Roman" panose="02020603050405020304" pitchFamily="18" charset="0"/>
            </a:endParaRPr>
          </a:p>
        </p:txBody>
      </p:sp>
      <p:sp>
        <p:nvSpPr>
          <p:cNvPr id="84" name="文本框 83">
            <a:extLst>
              <a:ext uri="{FF2B5EF4-FFF2-40B4-BE49-F238E27FC236}">
                <a16:creationId xmlns:a16="http://schemas.microsoft.com/office/drawing/2014/main" id="{46F36BAA-1893-4000-BB4A-63B18DB003CF}"/>
              </a:ext>
            </a:extLst>
          </p:cNvPr>
          <p:cNvSpPr txBox="1"/>
          <p:nvPr/>
        </p:nvSpPr>
        <p:spPr>
          <a:xfrm>
            <a:off x="7616577" y="4171648"/>
            <a:ext cx="426720" cy="502766"/>
          </a:xfrm>
          <a:prstGeom prst="rect">
            <a:avLst/>
          </a:prstGeom>
          <a:noFill/>
        </p:spPr>
        <p:txBody>
          <a:bodyPr wrap="none" rtlCol="0">
            <a:spAutoFit/>
          </a:bodyPr>
          <a:lstStyle/>
          <a:p>
            <a:r>
              <a:rPr lang="en-US" altLang="zh-CN" sz="2667" i="1" dirty="0">
                <a:solidFill>
                  <a:schemeClr val="bg2"/>
                </a:solidFill>
                <a:latin typeface="Times New Roman" panose="02020603050405020304" pitchFamily="18" charset="0"/>
                <a:cs typeface="Times New Roman" panose="02020603050405020304" pitchFamily="18" charset="0"/>
              </a:rPr>
              <a:t>v</a:t>
            </a:r>
            <a:r>
              <a:rPr lang="en-US" altLang="zh-CN" sz="1400" i="1" dirty="0">
                <a:solidFill>
                  <a:schemeClr val="bg2"/>
                </a:solidFill>
                <a:latin typeface="Times New Roman" panose="02020603050405020304" pitchFamily="18" charset="0"/>
                <a:cs typeface="Times New Roman" panose="02020603050405020304" pitchFamily="18" charset="0"/>
              </a:rPr>
              <a:t>1</a:t>
            </a:r>
            <a:endParaRPr lang="zh-CN" altLang="en-US" sz="2667" i="1" dirty="0">
              <a:solidFill>
                <a:schemeClr val="bg2"/>
              </a:solidFill>
              <a:latin typeface="Times New Roman" panose="02020603050405020304" pitchFamily="18" charset="0"/>
              <a:cs typeface="Times New Roman" panose="02020603050405020304" pitchFamily="18" charset="0"/>
            </a:endParaRPr>
          </a:p>
        </p:txBody>
      </p:sp>
      <p:sp>
        <p:nvSpPr>
          <p:cNvPr id="85" name="文本框 84">
            <a:extLst>
              <a:ext uri="{FF2B5EF4-FFF2-40B4-BE49-F238E27FC236}">
                <a16:creationId xmlns:a16="http://schemas.microsoft.com/office/drawing/2014/main" id="{8239ED75-60FA-4CF9-A689-08235BB249F7}"/>
              </a:ext>
            </a:extLst>
          </p:cNvPr>
          <p:cNvSpPr txBox="1"/>
          <p:nvPr/>
        </p:nvSpPr>
        <p:spPr>
          <a:xfrm>
            <a:off x="9031739" y="4161397"/>
            <a:ext cx="606256" cy="502766"/>
          </a:xfrm>
          <a:prstGeom prst="rect">
            <a:avLst/>
          </a:prstGeom>
          <a:noFill/>
        </p:spPr>
        <p:txBody>
          <a:bodyPr wrap="none" rtlCol="0">
            <a:spAutoFit/>
          </a:bodyPr>
          <a:lstStyle/>
          <a:p>
            <a:r>
              <a:rPr lang="en-US" altLang="zh-CN" sz="2667" i="1" dirty="0">
                <a:solidFill>
                  <a:schemeClr val="bg2"/>
                </a:solidFill>
                <a:latin typeface="Times New Roman" panose="02020603050405020304" pitchFamily="18" charset="0"/>
                <a:cs typeface="Times New Roman" panose="02020603050405020304" pitchFamily="18" charset="0"/>
              </a:rPr>
              <a:t>v</a:t>
            </a:r>
            <a:r>
              <a:rPr lang="en-US" altLang="zh-CN" sz="1400" i="1" dirty="0">
                <a:solidFill>
                  <a:schemeClr val="bg2"/>
                </a:solidFill>
                <a:latin typeface="Times New Roman" panose="02020603050405020304" pitchFamily="18" charset="0"/>
                <a:cs typeface="Times New Roman" panose="02020603050405020304" pitchFamily="18" charset="0"/>
              </a:rPr>
              <a:t>999</a:t>
            </a:r>
            <a:endParaRPr lang="zh-CN" altLang="en-US" sz="2667" i="1" dirty="0">
              <a:solidFill>
                <a:schemeClr val="bg2"/>
              </a:solidFill>
              <a:latin typeface="Times New Roman" panose="02020603050405020304" pitchFamily="18" charset="0"/>
              <a:cs typeface="Times New Roman" panose="02020603050405020304" pitchFamily="18" charset="0"/>
            </a:endParaRPr>
          </a:p>
        </p:txBody>
      </p:sp>
      <p:sp>
        <p:nvSpPr>
          <p:cNvPr id="86" name="文本框 85">
            <a:extLst>
              <a:ext uri="{FF2B5EF4-FFF2-40B4-BE49-F238E27FC236}">
                <a16:creationId xmlns:a16="http://schemas.microsoft.com/office/drawing/2014/main" id="{6BBCD9C2-8679-4746-ADE4-E6666D9D77B7}"/>
              </a:ext>
            </a:extLst>
          </p:cNvPr>
          <p:cNvSpPr txBox="1"/>
          <p:nvPr/>
        </p:nvSpPr>
        <p:spPr>
          <a:xfrm>
            <a:off x="9657029" y="4161397"/>
            <a:ext cx="696024" cy="502766"/>
          </a:xfrm>
          <a:prstGeom prst="rect">
            <a:avLst/>
          </a:prstGeom>
          <a:noFill/>
        </p:spPr>
        <p:txBody>
          <a:bodyPr wrap="none" rtlCol="0">
            <a:spAutoFit/>
          </a:bodyPr>
          <a:lstStyle/>
          <a:p>
            <a:r>
              <a:rPr lang="en-US" altLang="zh-CN" sz="2667" i="1" dirty="0">
                <a:solidFill>
                  <a:schemeClr val="bg2"/>
                </a:solidFill>
                <a:latin typeface="Times New Roman" panose="02020603050405020304" pitchFamily="18" charset="0"/>
                <a:cs typeface="Times New Roman" panose="02020603050405020304" pitchFamily="18" charset="0"/>
              </a:rPr>
              <a:t>v</a:t>
            </a:r>
            <a:r>
              <a:rPr lang="en-US" altLang="zh-CN" sz="1400" i="1" dirty="0">
                <a:solidFill>
                  <a:schemeClr val="bg2"/>
                </a:solidFill>
                <a:latin typeface="Times New Roman" panose="02020603050405020304" pitchFamily="18" charset="0"/>
                <a:cs typeface="Times New Roman" panose="02020603050405020304" pitchFamily="18" charset="0"/>
              </a:rPr>
              <a:t>1000</a:t>
            </a:r>
            <a:endParaRPr lang="zh-CN" altLang="en-US" sz="2667" i="1" dirty="0">
              <a:solidFill>
                <a:schemeClr val="bg2"/>
              </a:solidFill>
              <a:latin typeface="Times New Roman" panose="02020603050405020304" pitchFamily="18" charset="0"/>
              <a:cs typeface="Times New Roman" panose="02020603050405020304" pitchFamily="18" charset="0"/>
            </a:endParaRPr>
          </a:p>
        </p:txBody>
      </p:sp>
      <p:sp>
        <p:nvSpPr>
          <p:cNvPr id="87" name="文本框 86">
            <a:extLst>
              <a:ext uri="{FF2B5EF4-FFF2-40B4-BE49-F238E27FC236}">
                <a16:creationId xmlns:a16="http://schemas.microsoft.com/office/drawing/2014/main" id="{0D03AC11-9410-4F48-A699-F94063B84092}"/>
              </a:ext>
            </a:extLst>
          </p:cNvPr>
          <p:cNvSpPr txBox="1"/>
          <p:nvPr/>
        </p:nvSpPr>
        <p:spPr>
          <a:xfrm>
            <a:off x="7945325" y="1566676"/>
            <a:ext cx="445956" cy="502766"/>
          </a:xfrm>
          <a:prstGeom prst="rect">
            <a:avLst/>
          </a:prstGeom>
          <a:noFill/>
        </p:spPr>
        <p:txBody>
          <a:bodyPr wrap="none" rtlCol="0">
            <a:spAutoFit/>
          </a:bodyPr>
          <a:lstStyle/>
          <a:p>
            <a:r>
              <a:rPr lang="en-US" altLang="zh-CN" sz="2667" i="1" dirty="0">
                <a:solidFill>
                  <a:schemeClr val="bg2"/>
                </a:solidFill>
                <a:latin typeface="Times New Roman" panose="02020603050405020304" pitchFamily="18" charset="0"/>
                <a:cs typeface="Times New Roman" panose="02020603050405020304" pitchFamily="18" charset="0"/>
              </a:rPr>
              <a:t>u</a:t>
            </a:r>
            <a:r>
              <a:rPr lang="en-US" altLang="zh-CN" sz="1400" i="1" dirty="0">
                <a:solidFill>
                  <a:schemeClr val="bg2"/>
                </a:solidFill>
                <a:latin typeface="Times New Roman" panose="02020603050405020304" pitchFamily="18" charset="0"/>
                <a:cs typeface="Times New Roman" panose="02020603050405020304" pitchFamily="18" charset="0"/>
              </a:rPr>
              <a:t>1</a:t>
            </a:r>
            <a:endParaRPr lang="zh-CN" altLang="en-US" sz="2667" i="1" dirty="0">
              <a:solidFill>
                <a:schemeClr val="bg2"/>
              </a:solidFill>
              <a:latin typeface="Times New Roman" panose="02020603050405020304" pitchFamily="18" charset="0"/>
              <a:cs typeface="Times New Roman" panose="02020603050405020304" pitchFamily="18" charset="0"/>
            </a:endParaRPr>
          </a:p>
        </p:txBody>
      </p:sp>
      <p:sp>
        <p:nvSpPr>
          <p:cNvPr id="88" name="文本框 87">
            <a:extLst>
              <a:ext uri="{FF2B5EF4-FFF2-40B4-BE49-F238E27FC236}">
                <a16:creationId xmlns:a16="http://schemas.microsoft.com/office/drawing/2014/main" id="{7B087B4E-04DD-4857-85A6-2C80871B5C95}"/>
              </a:ext>
            </a:extLst>
          </p:cNvPr>
          <p:cNvSpPr txBox="1"/>
          <p:nvPr/>
        </p:nvSpPr>
        <p:spPr>
          <a:xfrm>
            <a:off x="8576708" y="1566676"/>
            <a:ext cx="445956" cy="502766"/>
          </a:xfrm>
          <a:prstGeom prst="rect">
            <a:avLst/>
          </a:prstGeom>
          <a:noFill/>
        </p:spPr>
        <p:txBody>
          <a:bodyPr wrap="none" rtlCol="0">
            <a:spAutoFit/>
          </a:bodyPr>
          <a:lstStyle/>
          <a:p>
            <a:r>
              <a:rPr lang="en-US" altLang="zh-CN" sz="2667" i="1" dirty="0">
                <a:solidFill>
                  <a:schemeClr val="bg2"/>
                </a:solidFill>
                <a:latin typeface="Times New Roman" panose="02020603050405020304" pitchFamily="18" charset="0"/>
                <a:cs typeface="Times New Roman" panose="02020603050405020304" pitchFamily="18" charset="0"/>
              </a:rPr>
              <a:t>u</a:t>
            </a:r>
            <a:r>
              <a:rPr lang="en-US" altLang="zh-CN" sz="1400" i="1" dirty="0">
                <a:solidFill>
                  <a:schemeClr val="bg2"/>
                </a:solidFill>
                <a:latin typeface="Times New Roman" panose="02020603050405020304" pitchFamily="18" charset="0"/>
                <a:cs typeface="Times New Roman" panose="02020603050405020304" pitchFamily="18" charset="0"/>
              </a:rPr>
              <a:t>2</a:t>
            </a:r>
            <a:endParaRPr lang="zh-CN" altLang="en-US" sz="2667" i="1" dirty="0">
              <a:solidFill>
                <a:schemeClr val="bg2"/>
              </a:solidFill>
              <a:latin typeface="Times New Roman" panose="02020603050405020304" pitchFamily="18" charset="0"/>
              <a:cs typeface="Times New Roman" panose="02020603050405020304" pitchFamily="18" charset="0"/>
            </a:endParaRPr>
          </a:p>
        </p:txBody>
      </p:sp>
      <p:sp>
        <p:nvSpPr>
          <p:cNvPr id="89" name="文本框 88">
            <a:extLst>
              <a:ext uri="{FF2B5EF4-FFF2-40B4-BE49-F238E27FC236}">
                <a16:creationId xmlns:a16="http://schemas.microsoft.com/office/drawing/2014/main" id="{31E1DF2C-1FF0-49AC-8904-1F20F4682141}"/>
              </a:ext>
            </a:extLst>
          </p:cNvPr>
          <p:cNvSpPr txBox="1"/>
          <p:nvPr/>
        </p:nvSpPr>
        <p:spPr>
          <a:xfrm>
            <a:off x="9932825" y="1569475"/>
            <a:ext cx="715260" cy="502766"/>
          </a:xfrm>
          <a:prstGeom prst="rect">
            <a:avLst/>
          </a:prstGeom>
          <a:noFill/>
        </p:spPr>
        <p:txBody>
          <a:bodyPr wrap="none" rtlCol="0">
            <a:spAutoFit/>
          </a:bodyPr>
          <a:lstStyle/>
          <a:p>
            <a:r>
              <a:rPr lang="en-US" altLang="zh-CN" sz="2667" i="1" dirty="0">
                <a:solidFill>
                  <a:schemeClr val="bg2"/>
                </a:solidFill>
                <a:latin typeface="Times New Roman" panose="02020603050405020304" pitchFamily="18" charset="0"/>
                <a:cs typeface="Times New Roman" panose="02020603050405020304" pitchFamily="18" charset="0"/>
              </a:rPr>
              <a:t>u</a:t>
            </a:r>
            <a:r>
              <a:rPr lang="en-US" altLang="zh-CN" sz="1400" i="1" dirty="0">
                <a:solidFill>
                  <a:schemeClr val="bg2"/>
                </a:solidFill>
                <a:latin typeface="Times New Roman" panose="02020603050405020304" pitchFamily="18" charset="0"/>
                <a:cs typeface="Times New Roman" panose="02020603050405020304" pitchFamily="18" charset="0"/>
              </a:rPr>
              <a:t>1000</a:t>
            </a:r>
            <a:endParaRPr lang="zh-CN" altLang="en-US" sz="2667" i="1" dirty="0">
              <a:solidFill>
                <a:schemeClr val="bg2"/>
              </a:solidFill>
              <a:latin typeface="Times New Roman" panose="02020603050405020304" pitchFamily="18" charset="0"/>
              <a:cs typeface="Times New Roman" panose="02020603050405020304" pitchFamily="18" charset="0"/>
            </a:endParaRPr>
          </a:p>
        </p:txBody>
      </p:sp>
      <p:sp>
        <p:nvSpPr>
          <p:cNvPr id="90" name="文本框 89">
            <a:extLst>
              <a:ext uri="{FF2B5EF4-FFF2-40B4-BE49-F238E27FC236}">
                <a16:creationId xmlns:a16="http://schemas.microsoft.com/office/drawing/2014/main" id="{3FF3BDF5-3D88-41E9-9126-7AC78624FD21}"/>
              </a:ext>
            </a:extLst>
          </p:cNvPr>
          <p:cNvSpPr txBox="1"/>
          <p:nvPr/>
        </p:nvSpPr>
        <p:spPr>
          <a:xfrm>
            <a:off x="10599145" y="1569475"/>
            <a:ext cx="715260" cy="502766"/>
          </a:xfrm>
          <a:prstGeom prst="rect">
            <a:avLst/>
          </a:prstGeom>
          <a:noFill/>
        </p:spPr>
        <p:txBody>
          <a:bodyPr wrap="none" rtlCol="0">
            <a:spAutoFit/>
          </a:bodyPr>
          <a:lstStyle/>
          <a:p>
            <a:r>
              <a:rPr lang="en-US" altLang="zh-CN" sz="2667" i="1" dirty="0">
                <a:solidFill>
                  <a:schemeClr val="bg2"/>
                </a:solidFill>
                <a:latin typeface="Times New Roman" panose="02020603050405020304" pitchFamily="18" charset="0"/>
                <a:cs typeface="Times New Roman" panose="02020603050405020304" pitchFamily="18" charset="0"/>
              </a:rPr>
              <a:t>u</a:t>
            </a:r>
            <a:r>
              <a:rPr lang="en-US" altLang="zh-CN" sz="1400" i="1" dirty="0">
                <a:solidFill>
                  <a:schemeClr val="bg2"/>
                </a:solidFill>
                <a:latin typeface="Times New Roman" panose="02020603050405020304" pitchFamily="18" charset="0"/>
                <a:cs typeface="Times New Roman" panose="02020603050405020304" pitchFamily="18" charset="0"/>
              </a:rPr>
              <a:t>1001</a:t>
            </a:r>
            <a:endParaRPr lang="zh-CN" altLang="en-US" sz="2667" i="1" dirty="0">
              <a:solidFill>
                <a:schemeClr val="bg2"/>
              </a:solidFill>
              <a:latin typeface="Times New Roman" panose="02020603050405020304" pitchFamily="18" charset="0"/>
              <a:cs typeface="Times New Roman" panose="02020603050405020304" pitchFamily="18" charset="0"/>
            </a:endParaRPr>
          </a:p>
        </p:txBody>
      </p:sp>
      <p:sp>
        <p:nvSpPr>
          <p:cNvPr id="91" name="椭圆 90">
            <a:extLst>
              <a:ext uri="{FF2B5EF4-FFF2-40B4-BE49-F238E27FC236}">
                <a16:creationId xmlns:a16="http://schemas.microsoft.com/office/drawing/2014/main" id="{1E96DA6C-E757-44CF-8EA3-26308154C275}"/>
              </a:ext>
            </a:extLst>
          </p:cNvPr>
          <p:cNvSpPr/>
          <p:nvPr/>
        </p:nvSpPr>
        <p:spPr>
          <a:xfrm>
            <a:off x="9799435" y="3976002"/>
            <a:ext cx="331853" cy="331853"/>
          </a:xfrm>
          <a:prstGeom prst="ellipse">
            <a:avLst/>
          </a:prstGeom>
          <a:solidFill>
            <a:schemeClr val="bg1"/>
          </a:solidFill>
          <a:ln w="12700">
            <a:solidFill>
              <a:srgbClr val="3D3D3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tx1"/>
              </a:solidFill>
            </a:endParaRPr>
          </a:p>
        </p:txBody>
      </p:sp>
      <p:sp>
        <p:nvSpPr>
          <p:cNvPr id="92" name="椭圆 91">
            <a:extLst>
              <a:ext uri="{FF2B5EF4-FFF2-40B4-BE49-F238E27FC236}">
                <a16:creationId xmlns:a16="http://schemas.microsoft.com/office/drawing/2014/main" id="{31CF6EA1-C48B-4BE3-A3D0-1B39E953A44E}"/>
              </a:ext>
            </a:extLst>
          </p:cNvPr>
          <p:cNvSpPr/>
          <p:nvPr/>
        </p:nvSpPr>
        <p:spPr>
          <a:xfrm>
            <a:off x="9175251" y="3975795"/>
            <a:ext cx="331853" cy="331853"/>
          </a:xfrm>
          <a:prstGeom prst="ellipse">
            <a:avLst/>
          </a:prstGeom>
          <a:solidFill>
            <a:schemeClr val="bg1"/>
          </a:solidFill>
          <a:ln w="12700">
            <a:solidFill>
              <a:srgbClr val="3D3D3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tx1"/>
              </a:solidFill>
            </a:endParaRPr>
          </a:p>
        </p:txBody>
      </p:sp>
      <p:sp>
        <p:nvSpPr>
          <p:cNvPr id="93" name="椭圆 92">
            <a:extLst>
              <a:ext uri="{FF2B5EF4-FFF2-40B4-BE49-F238E27FC236}">
                <a16:creationId xmlns:a16="http://schemas.microsoft.com/office/drawing/2014/main" id="{ECCA1A1B-ADDE-436E-9EC1-6E9AA972513E}"/>
              </a:ext>
            </a:extLst>
          </p:cNvPr>
          <p:cNvSpPr/>
          <p:nvPr/>
        </p:nvSpPr>
        <p:spPr>
          <a:xfrm>
            <a:off x="7677835" y="3975795"/>
            <a:ext cx="331853" cy="331853"/>
          </a:xfrm>
          <a:prstGeom prst="ellipse">
            <a:avLst/>
          </a:prstGeom>
          <a:solidFill>
            <a:schemeClr val="bg1"/>
          </a:solidFill>
          <a:ln w="12700">
            <a:solidFill>
              <a:srgbClr val="3D3D3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tx1"/>
              </a:solidFill>
            </a:endParaRPr>
          </a:p>
        </p:txBody>
      </p:sp>
      <p:sp>
        <p:nvSpPr>
          <p:cNvPr id="94" name="椭圆 93">
            <a:extLst>
              <a:ext uri="{FF2B5EF4-FFF2-40B4-BE49-F238E27FC236}">
                <a16:creationId xmlns:a16="http://schemas.microsoft.com/office/drawing/2014/main" id="{54B77849-7AED-4591-8ADB-8B828698DF29}"/>
              </a:ext>
            </a:extLst>
          </p:cNvPr>
          <p:cNvSpPr/>
          <p:nvPr/>
        </p:nvSpPr>
        <p:spPr>
          <a:xfrm>
            <a:off x="7053835" y="3976295"/>
            <a:ext cx="331853" cy="331853"/>
          </a:xfrm>
          <a:prstGeom prst="ellipse">
            <a:avLst/>
          </a:prstGeom>
          <a:solidFill>
            <a:schemeClr val="bg1"/>
          </a:solidFill>
          <a:ln w="12700">
            <a:solidFill>
              <a:srgbClr val="3D3D3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tx1"/>
              </a:solidFill>
            </a:endParaRPr>
          </a:p>
        </p:txBody>
      </p:sp>
      <p:sp>
        <p:nvSpPr>
          <p:cNvPr id="95" name="椭圆 94">
            <a:extLst>
              <a:ext uri="{FF2B5EF4-FFF2-40B4-BE49-F238E27FC236}">
                <a16:creationId xmlns:a16="http://schemas.microsoft.com/office/drawing/2014/main" id="{1CA51D3E-7D00-44F3-B3E1-A3CC2E4531B3}"/>
              </a:ext>
            </a:extLst>
          </p:cNvPr>
          <p:cNvSpPr/>
          <p:nvPr/>
        </p:nvSpPr>
        <p:spPr>
          <a:xfrm>
            <a:off x="8009688" y="2020259"/>
            <a:ext cx="331853" cy="331853"/>
          </a:xfrm>
          <a:prstGeom prst="ellipse">
            <a:avLst/>
          </a:prstGeom>
          <a:solidFill>
            <a:schemeClr val="bg1">
              <a:lumMod val="85000"/>
            </a:schemeClr>
          </a:solidFill>
          <a:ln w="12700">
            <a:solidFill>
              <a:srgbClr val="3D3D3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tx1"/>
              </a:solidFill>
            </a:endParaRPr>
          </a:p>
        </p:txBody>
      </p:sp>
      <p:sp>
        <p:nvSpPr>
          <p:cNvPr id="96" name="椭圆 95">
            <a:extLst>
              <a:ext uri="{FF2B5EF4-FFF2-40B4-BE49-F238E27FC236}">
                <a16:creationId xmlns:a16="http://schemas.microsoft.com/office/drawing/2014/main" id="{37299393-8A14-4DA7-BA2B-6C37A636E2F4}"/>
              </a:ext>
            </a:extLst>
          </p:cNvPr>
          <p:cNvSpPr/>
          <p:nvPr/>
        </p:nvSpPr>
        <p:spPr>
          <a:xfrm>
            <a:off x="7385688" y="2021760"/>
            <a:ext cx="331853" cy="331853"/>
          </a:xfrm>
          <a:prstGeom prst="ellipse">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tx1"/>
              </a:solidFill>
            </a:endParaRPr>
          </a:p>
        </p:txBody>
      </p:sp>
      <p:sp>
        <p:nvSpPr>
          <p:cNvPr id="97" name="椭圆 96">
            <a:extLst>
              <a:ext uri="{FF2B5EF4-FFF2-40B4-BE49-F238E27FC236}">
                <a16:creationId xmlns:a16="http://schemas.microsoft.com/office/drawing/2014/main" id="{3140D353-15A2-4CFB-B2A7-B0CCA26569CE}"/>
              </a:ext>
            </a:extLst>
          </p:cNvPr>
          <p:cNvSpPr/>
          <p:nvPr/>
        </p:nvSpPr>
        <p:spPr>
          <a:xfrm>
            <a:off x="10423435" y="3964928"/>
            <a:ext cx="331853" cy="331853"/>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tx1"/>
              </a:solidFill>
            </a:endParaRPr>
          </a:p>
        </p:txBody>
      </p:sp>
      <p:sp>
        <p:nvSpPr>
          <p:cNvPr id="98" name="椭圆 97">
            <a:extLst>
              <a:ext uri="{FF2B5EF4-FFF2-40B4-BE49-F238E27FC236}">
                <a16:creationId xmlns:a16="http://schemas.microsoft.com/office/drawing/2014/main" id="{CC2C0831-98CB-4404-8D23-79A7EA7820F3}"/>
              </a:ext>
            </a:extLst>
          </p:cNvPr>
          <p:cNvSpPr/>
          <p:nvPr/>
        </p:nvSpPr>
        <p:spPr>
          <a:xfrm>
            <a:off x="9236056" y="2139853"/>
            <a:ext cx="72000" cy="72000"/>
          </a:xfrm>
          <a:prstGeom prst="ellipse">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tx1"/>
              </a:solidFill>
            </a:endParaRPr>
          </a:p>
        </p:txBody>
      </p:sp>
      <p:sp>
        <p:nvSpPr>
          <p:cNvPr id="99" name="椭圆 98">
            <a:extLst>
              <a:ext uri="{FF2B5EF4-FFF2-40B4-BE49-F238E27FC236}">
                <a16:creationId xmlns:a16="http://schemas.microsoft.com/office/drawing/2014/main" id="{137D4CF4-8DEF-4A0D-9D05-EB99A01FD8E0}"/>
              </a:ext>
            </a:extLst>
          </p:cNvPr>
          <p:cNvSpPr/>
          <p:nvPr/>
        </p:nvSpPr>
        <p:spPr>
          <a:xfrm>
            <a:off x="9481627" y="2140193"/>
            <a:ext cx="72000" cy="72000"/>
          </a:xfrm>
          <a:prstGeom prst="ellipse">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tx1"/>
              </a:solidFill>
            </a:endParaRPr>
          </a:p>
        </p:txBody>
      </p:sp>
      <p:sp>
        <p:nvSpPr>
          <p:cNvPr id="100" name="椭圆 99">
            <a:extLst>
              <a:ext uri="{FF2B5EF4-FFF2-40B4-BE49-F238E27FC236}">
                <a16:creationId xmlns:a16="http://schemas.microsoft.com/office/drawing/2014/main" id="{DF4BA11C-E14B-4679-ADB0-F1AD75C56E31}"/>
              </a:ext>
            </a:extLst>
          </p:cNvPr>
          <p:cNvSpPr/>
          <p:nvPr/>
        </p:nvSpPr>
        <p:spPr>
          <a:xfrm>
            <a:off x="9728311" y="2139295"/>
            <a:ext cx="72000" cy="72000"/>
          </a:xfrm>
          <a:prstGeom prst="ellipse">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tx1"/>
              </a:solidFill>
            </a:endParaRPr>
          </a:p>
        </p:txBody>
      </p:sp>
      <p:sp>
        <p:nvSpPr>
          <p:cNvPr id="101" name="椭圆 100">
            <a:extLst>
              <a:ext uri="{FF2B5EF4-FFF2-40B4-BE49-F238E27FC236}">
                <a16:creationId xmlns:a16="http://schemas.microsoft.com/office/drawing/2014/main" id="{585FB35E-C90C-4D78-A288-F2CB317B790C}"/>
              </a:ext>
            </a:extLst>
          </p:cNvPr>
          <p:cNvSpPr/>
          <p:nvPr/>
        </p:nvSpPr>
        <p:spPr>
          <a:xfrm>
            <a:off x="8287527" y="4116045"/>
            <a:ext cx="72000" cy="72000"/>
          </a:xfrm>
          <a:prstGeom prst="ellipse">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tx1"/>
              </a:solidFill>
            </a:endParaRPr>
          </a:p>
        </p:txBody>
      </p:sp>
      <p:sp>
        <p:nvSpPr>
          <p:cNvPr id="102" name="椭圆 101">
            <a:extLst>
              <a:ext uri="{FF2B5EF4-FFF2-40B4-BE49-F238E27FC236}">
                <a16:creationId xmlns:a16="http://schemas.microsoft.com/office/drawing/2014/main" id="{15C3A0EE-2D00-4F42-A997-BDCEE56A8210}"/>
              </a:ext>
            </a:extLst>
          </p:cNvPr>
          <p:cNvSpPr/>
          <p:nvPr/>
        </p:nvSpPr>
        <p:spPr>
          <a:xfrm>
            <a:off x="8533097" y="4116385"/>
            <a:ext cx="72000" cy="72000"/>
          </a:xfrm>
          <a:prstGeom prst="ellipse">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tx1"/>
              </a:solidFill>
            </a:endParaRPr>
          </a:p>
        </p:txBody>
      </p:sp>
      <p:sp>
        <p:nvSpPr>
          <p:cNvPr id="103" name="椭圆 102">
            <a:extLst>
              <a:ext uri="{FF2B5EF4-FFF2-40B4-BE49-F238E27FC236}">
                <a16:creationId xmlns:a16="http://schemas.microsoft.com/office/drawing/2014/main" id="{5787772A-67D4-40FA-9F32-746BB84DCC8D}"/>
              </a:ext>
            </a:extLst>
          </p:cNvPr>
          <p:cNvSpPr/>
          <p:nvPr/>
        </p:nvSpPr>
        <p:spPr>
          <a:xfrm>
            <a:off x="8779727" y="4120784"/>
            <a:ext cx="72000" cy="72000"/>
          </a:xfrm>
          <a:prstGeom prst="ellipse">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tx1"/>
              </a:solidFill>
            </a:endParaRPr>
          </a:p>
        </p:txBody>
      </p:sp>
      <p:sp>
        <p:nvSpPr>
          <p:cNvPr id="104" name="文本框 103">
            <a:extLst>
              <a:ext uri="{FF2B5EF4-FFF2-40B4-BE49-F238E27FC236}">
                <a16:creationId xmlns:a16="http://schemas.microsoft.com/office/drawing/2014/main" id="{B6DFBC9D-CD35-4508-964B-E2E441746935}"/>
              </a:ext>
            </a:extLst>
          </p:cNvPr>
          <p:cNvSpPr txBox="1"/>
          <p:nvPr/>
        </p:nvSpPr>
        <p:spPr>
          <a:xfrm>
            <a:off x="6530084" y="1901699"/>
            <a:ext cx="849913" cy="502766"/>
          </a:xfrm>
          <a:prstGeom prst="rect">
            <a:avLst/>
          </a:prstGeom>
          <a:noFill/>
        </p:spPr>
        <p:txBody>
          <a:bodyPr wrap="none" rtlCol="0">
            <a:spAutoFit/>
          </a:bodyPr>
          <a:lstStyle/>
          <a:p>
            <a:r>
              <a:rPr lang="en-US" altLang="zh-CN" sz="2667" i="1" dirty="0">
                <a:latin typeface="Times New Roman" panose="02020603050405020304" pitchFamily="18" charset="0"/>
                <a:cs typeface="Times New Roman" panose="02020603050405020304" pitchFamily="18" charset="0"/>
              </a:rPr>
              <a:t>L</a:t>
            </a:r>
            <a:r>
              <a:rPr lang="en-US" altLang="zh-CN" sz="2667" dirty="0">
                <a:latin typeface="Times New Roman" panose="02020603050405020304" pitchFamily="18" charset="0"/>
                <a:cs typeface="Times New Roman" panose="02020603050405020304" pitchFamily="18" charset="0"/>
              </a:rPr>
              <a:t>(</a:t>
            </a:r>
            <a:r>
              <a:rPr lang="en-US" altLang="zh-CN" sz="2667" i="1" dirty="0">
                <a:latin typeface="Times New Roman" panose="02020603050405020304" pitchFamily="18" charset="0"/>
                <a:cs typeface="Times New Roman" panose="02020603050405020304" pitchFamily="18" charset="0"/>
              </a:rPr>
              <a:t>G</a:t>
            </a:r>
            <a:r>
              <a:rPr lang="en-US" altLang="zh-CN" sz="2667" dirty="0">
                <a:latin typeface="Times New Roman" panose="02020603050405020304" pitchFamily="18" charset="0"/>
                <a:cs typeface="Times New Roman" panose="02020603050405020304" pitchFamily="18" charset="0"/>
              </a:rPr>
              <a:t>)</a:t>
            </a:r>
            <a:endParaRPr lang="zh-CN" altLang="en-US" sz="2667" dirty="0">
              <a:latin typeface="Times New Roman" panose="02020603050405020304" pitchFamily="18" charset="0"/>
              <a:cs typeface="Times New Roman" panose="02020603050405020304" pitchFamily="18" charset="0"/>
            </a:endParaRPr>
          </a:p>
        </p:txBody>
      </p:sp>
      <p:sp>
        <p:nvSpPr>
          <p:cNvPr id="105" name="文本框 104">
            <a:extLst>
              <a:ext uri="{FF2B5EF4-FFF2-40B4-BE49-F238E27FC236}">
                <a16:creationId xmlns:a16="http://schemas.microsoft.com/office/drawing/2014/main" id="{26F83D70-39D4-46DC-A915-4F8426194BA5}"/>
              </a:ext>
            </a:extLst>
          </p:cNvPr>
          <p:cNvSpPr txBox="1"/>
          <p:nvPr/>
        </p:nvSpPr>
        <p:spPr>
          <a:xfrm>
            <a:off x="6208915" y="3859009"/>
            <a:ext cx="867545" cy="502766"/>
          </a:xfrm>
          <a:prstGeom prst="rect">
            <a:avLst/>
          </a:prstGeom>
          <a:noFill/>
        </p:spPr>
        <p:txBody>
          <a:bodyPr wrap="none" rtlCol="0">
            <a:spAutoFit/>
          </a:bodyPr>
          <a:lstStyle/>
          <a:p>
            <a:r>
              <a:rPr lang="en-US" altLang="zh-CN" sz="2667" i="1" dirty="0">
                <a:latin typeface="Times New Roman" panose="02020603050405020304" pitchFamily="18" charset="0"/>
                <a:cs typeface="Times New Roman" panose="02020603050405020304" pitchFamily="18" charset="0"/>
              </a:rPr>
              <a:t>R</a:t>
            </a:r>
            <a:r>
              <a:rPr lang="en-US" altLang="zh-CN" sz="2667" dirty="0">
                <a:latin typeface="Times New Roman" panose="02020603050405020304" pitchFamily="18" charset="0"/>
                <a:cs typeface="Times New Roman" panose="02020603050405020304" pitchFamily="18" charset="0"/>
              </a:rPr>
              <a:t>(</a:t>
            </a:r>
            <a:r>
              <a:rPr lang="en-US" altLang="zh-CN" sz="2667" i="1" dirty="0">
                <a:latin typeface="Times New Roman" panose="02020603050405020304" pitchFamily="18" charset="0"/>
                <a:cs typeface="Times New Roman" panose="02020603050405020304" pitchFamily="18" charset="0"/>
              </a:rPr>
              <a:t>G</a:t>
            </a:r>
            <a:r>
              <a:rPr lang="en-US" altLang="zh-CN" sz="2667" dirty="0">
                <a:latin typeface="Times New Roman" panose="02020603050405020304" pitchFamily="18" charset="0"/>
                <a:cs typeface="Times New Roman" panose="02020603050405020304" pitchFamily="18" charset="0"/>
              </a:rPr>
              <a:t>)</a:t>
            </a:r>
            <a:endParaRPr lang="zh-CN" altLang="en-US" sz="2667" dirty="0">
              <a:latin typeface="Times New Roman" panose="02020603050405020304" pitchFamily="18" charset="0"/>
              <a:cs typeface="Times New Roman" panose="02020603050405020304" pitchFamily="18" charset="0"/>
            </a:endParaRPr>
          </a:p>
        </p:txBody>
      </p:sp>
      <p:cxnSp>
        <p:nvCxnSpPr>
          <p:cNvPr id="106" name="直接连接符 105">
            <a:extLst>
              <a:ext uri="{FF2B5EF4-FFF2-40B4-BE49-F238E27FC236}">
                <a16:creationId xmlns:a16="http://schemas.microsoft.com/office/drawing/2014/main" id="{3616712C-5EAA-4BC3-B593-E32903CA1188}"/>
              </a:ext>
            </a:extLst>
          </p:cNvPr>
          <p:cNvCxnSpPr>
            <a:cxnSpLocks/>
            <a:stCxn id="94" idx="0"/>
            <a:endCxn id="95" idx="4"/>
          </p:cNvCxnSpPr>
          <p:nvPr/>
        </p:nvCxnSpPr>
        <p:spPr>
          <a:xfrm flipV="1">
            <a:off x="7219762" y="2352113"/>
            <a:ext cx="955853" cy="1624183"/>
          </a:xfrm>
          <a:prstGeom prst="line">
            <a:avLst/>
          </a:prstGeom>
          <a:ln w="11176">
            <a:solidFill>
              <a:srgbClr val="3D3D3D"/>
            </a:solidFill>
          </a:ln>
        </p:spPr>
        <p:style>
          <a:lnRef idx="1">
            <a:schemeClr val="dk1"/>
          </a:lnRef>
          <a:fillRef idx="0">
            <a:schemeClr val="dk1"/>
          </a:fillRef>
          <a:effectRef idx="0">
            <a:schemeClr val="dk1"/>
          </a:effectRef>
          <a:fontRef idx="minor">
            <a:schemeClr val="tx1"/>
          </a:fontRef>
        </p:style>
      </p:cxnSp>
      <p:cxnSp>
        <p:nvCxnSpPr>
          <p:cNvPr id="107" name="直接连接符 106">
            <a:extLst>
              <a:ext uri="{FF2B5EF4-FFF2-40B4-BE49-F238E27FC236}">
                <a16:creationId xmlns:a16="http://schemas.microsoft.com/office/drawing/2014/main" id="{F7C85F01-5DD1-4D70-A44A-2DB665DFCACA}"/>
              </a:ext>
            </a:extLst>
          </p:cNvPr>
          <p:cNvCxnSpPr>
            <a:cxnSpLocks/>
            <a:stCxn id="93" idx="0"/>
            <a:endCxn id="78" idx="4"/>
          </p:cNvCxnSpPr>
          <p:nvPr/>
        </p:nvCxnSpPr>
        <p:spPr>
          <a:xfrm flipV="1">
            <a:off x="7843762" y="2352112"/>
            <a:ext cx="955853" cy="1623683"/>
          </a:xfrm>
          <a:prstGeom prst="line">
            <a:avLst/>
          </a:prstGeom>
          <a:ln w="11176">
            <a:solidFill>
              <a:srgbClr val="3D3D3D"/>
            </a:solidFill>
          </a:ln>
        </p:spPr>
        <p:style>
          <a:lnRef idx="1">
            <a:schemeClr val="dk1"/>
          </a:lnRef>
          <a:fillRef idx="0">
            <a:schemeClr val="dk1"/>
          </a:fillRef>
          <a:effectRef idx="0">
            <a:schemeClr val="dk1"/>
          </a:effectRef>
          <a:fontRef idx="minor">
            <a:schemeClr val="tx1"/>
          </a:fontRef>
        </p:style>
      </p:cxnSp>
      <p:cxnSp>
        <p:nvCxnSpPr>
          <p:cNvPr id="108" name="直接连接符 107">
            <a:extLst>
              <a:ext uri="{FF2B5EF4-FFF2-40B4-BE49-F238E27FC236}">
                <a16:creationId xmlns:a16="http://schemas.microsoft.com/office/drawing/2014/main" id="{04694BF0-0492-46F4-B705-2155A1DFD50E}"/>
              </a:ext>
            </a:extLst>
          </p:cNvPr>
          <p:cNvCxnSpPr>
            <a:cxnSpLocks/>
            <a:endCxn id="74" idx="4"/>
          </p:cNvCxnSpPr>
          <p:nvPr/>
        </p:nvCxnSpPr>
        <p:spPr>
          <a:xfrm flipV="1">
            <a:off x="9997020" y="2352112"/>
            <a:ext cx="876195" cy="1613605"/>
          </a:xfrm>
          <a:prstGeom prst="line">
            <a:avLst/>
          </a:prstGeom>
          <a:ln w="11176">
            <a:solidFill>
              <a:srgbClr val="3D3D3D"/>
            </a:solidFill>
          </a:ln>
        </p:spPr>
        <p:style>
          <a:lnRef idx="1">
            <a:schemeClr val="dk1"/>
          </a:lnRef>
          <a:fillRef idx="0">
            <a:schemeClr val="dk1"/>
          </a:fillRef>
          <a:effectRef idx="0">
            <a:schemeClr val="dk1"/>
          </a:effectRef>
          <a:fontRef idx="minor">
            <a:schemeClr val="tx1"/>
          </a:fontRef>
        </p:style>
      </p:cxnSp>
      <p:cxnSp>
        <p:nvCxnSpPr>
          <p:cNvPr id="109" name="直接连接符 108">
            <a:extLst>
              <a:ext uri="{FF2B5EF4-FFF2-40B4-BE49-F238E27FC236}">
                <a16:creationId xmlns:a16="http://schemas.microsoft.com/office/drawing/2014/main" id="{0431D540-D4D2-4622-A388-E3CFA8D8065F}"/>
              </a:ext>
            </a:extLst>
          </p:cNvPr>
          <p:cNvCxnSpPr>
            <a:cxnSpLocks/>
            <a:endCxn id="76" idx="4"/>
          </p:cNvCxnSpPr>
          <p:nvPr/>
        </p:nvCxnSpPr>
        <p:spPr>
          <a:xfrm flipV="1">
            <a:off x="9337761" y="2356885"/>
            <a:ext cx="912657" cy="1628776"/>
          </a:xfrm>
          <a:prstGeom prst="line">
            <a:avLst/>
          </a:prstGeom>
          <a:ln w="11176">
            <a:solidFill>
              <a:srgbClr val="3D3D3D"/>
            </a:solidFill>
          </a:ln>
        </p:spPr>
        <p:style>
          <a:lnRef idx="1">
            <a:schemeClr val="dk1"/>
          </a:lnRef>
          <a:fillRef idx="0">
            <a:schemeClr val="dk1"/>
          </a:fillRef>
          <a:effectRef idx="0">
            <a:schemeClr val="dk1"/>
          </a:effectRef>
          <a:fontRef idx="minor">
            <a:schemeClr val="tx1"/>
          </a:fontRef>
        </p:style>
      </p:cxnSp>
      <p:sp>
        <p:nvSpPr>
          <p:cNvPr id="158" name="矩形 157">
            <a:extLst>
              <a:ext uri="{FF2B5EF4-FFF2-40B4-BE49-F238E27FC236}">
                <a16:creationId xmlns:a16="http://schemas.microsoft.com/office/drawing/2014/main" id="{145D4E22-6A84-47B6-8864-26FBF1F440D1}"/>
              </a:ext>
            </a:extLst>
          </p:cNvPr>
          <p:cNvSpPr/>
          <p:nvPr/>
        </p:nvSpPr>
        <p:spPr>
          <a:xfrm>
            <a:off x="230041" y="1418599"/>
            <a:ext cx="5152844" cy="4524315"/>
          </a:xfrm>
          <a:prstGeom prst="rect">
            <a:avLst/>
          </a:prstGeom>
        </p:spPr>
        <p:txBody>
          <a:bodyPr wrap="square">
            <a:spAutoFit/>
          </a:bodyPr>
          <a:lstStyle/>
          <a:p>
            <a:r>
              <a:rPr lang="en-US" altLang="zh-CN" sz="2400" dirty="0">
                <a:latin typeface="+mj-lt"/>
              </a:rPr>
              <a:t>Issues in handling hub vertices:</a:t>
            </a:r>
          </a:p>
          <a:p>
            <a:endParaRPr lang="en-US" altLang="zh-CN" sz="2400" dirty="0">
              <a:latin typeface="+mj-lt"/>
            </a:endParaRPr>
          </a:p>
          <a:p>
            <a:r>
              <a:rPr lang="en-US" altLang="zh-CN" sz="2400" dirty="0"/>
              <a:t>The existing algorithms need to go through </a:t>
            </a:r>
            <a:r>
              <a:rPr lang="en-US" altLang="zh-CN" sz="2400" i="1" dirty="0"/>
              <a:t>u</a:t>
            </a:r>
            <a:r>
              <a:rPr lang="en-US" altLang="zh-CN" sz="2400" baseline="-25000" dirty="0"/>
              <a:t>0</a:t>
            </a:r>
            <a:r>
              <a:rPr lang="en-US" altLang="zh-CN" sz="2400" dirty="0"/>
              <a:t> (or </a:t>
            </a:r>
            <a:r>
              <a:rPr lang="en-US" altLang="zh-CN" sz="2400" i="1" dirty="0"/>
              <a:t>v</a:t>
            </a:r>
            <a:r>
              <a:rPr lang="en-US" altLang="zh-CN" sz="2400" baseline="-25000" dirty="0"/>
              <a:t>1000</a:t>
            </a:r>
            <a:r>
              <a:rPr lang="en-US" altLang="zh-CN" sz="2400" dirty="0"/>
              <a:t>) as the middle-vertex if choosing </a:t>
            </a:r>
            <a:r>
              <a:rPr lang="en-US" altLang="zh-CN" sz="2400" i="1" dirty="0"/>
              <a:t>L</a:t>
            </a:r>
            <a:r>
              <a:rPr lang="en-US" altLang="zh-CN" sz="2400" dirty="0"/>
              <a:t>(</a:t>
            </a:r>
            <a:r>
              <a:rPr lang="en-US" altLang="zh-CN" sz="2400" i="1" dirty="0"/>
              <a:t>G</a:t>
            </a:r>
            <a:r>
              <a:rPr lang="en-US" altLang="zh-CN" sz="2400" dirty="0"/>
              <a:t>) (or </a:t>
            </a:r>
            <a:r>
              <a:rPr lang="en-US" altLang="zh-CN" sz="2400" i="1" dirty="0"/>
              <a:t>U</a:t>
            </a:r>
            <a:r>
              <a:rPr lang="en-US" altLang="zh-CN" sz="2400" dirty="0"/>
              <a:t>(</a:t>
            </a:r>
            <a:r>
              <a:rPr lang="en-US" altLang="zh-CN" sz="2400" i="1" dirty="0"/>
              <a:t>G</a:t>
            </a:r>
            <a:r>
              <a:rPr lang="en-US" altLang="zh-CN" sz="2400" dirty="0"/>
              <a:t>)) to start. </a:t>
            </a:r>
          </a:p>
          <a:p>
            <a:endParaRPr lang="en-US" altLang="zh-CN" sz="2400" dirty="0"/>
          </a:p>
          <a:p>
            <a:r>
              <a:rPr lang="en-US" altLang="zh-CN" sz="2400" dirty="0"/>
              <a:t>Regardless of whether the upper or the lower layer is selected to start, we must traverse totally C</a:t>
            </a:r>
            <a:r>
              <a:rPr lang="en-US" altLang="zh-CN" sz="1067" dirty="0"/>
              <a:t>2, </a:t>
            </a:r>
            <a:r>
              <a:rPr lang="fr-FR" altLang="zh-CN" sz="1067" dirty="0"/>
              <a:t>1000 </a:t>
            </a:r>
            <a:r>
              <a:rPr lang="fr-FR" altLang="zh-CN" sz="2400" dirty="0"/>
              <a:t>(= 499,500) plus 1,000 </a:t>
            </a:r>
            <a:r>
              <a:rPr lang="en-US" altLang="zh-CN" sz="2400" dirty="0"/>
              <a:t>different wedges by the existing algorithms.</a:t>
            </a:r>
            <a:endParaRPr lang="zh-CN" altLang="en-US" sz="2400" dirty="0"/>
          </a:p>
          <a:p>
            <a:endParaRPr lang="zh-CN" altLang="en-US" sz="2400" dirty="0">
              <a:latin typeface="+mj-lt"/>
            </a:endParaRPr>
          </a:p>
        </p:txBody>
      </p:sp>
    </p:spTree>
    <p:extLst>
      <p:ext uri="{BB962C8B-B14F-4D97-AF65-F5344CB8AC3E}">
        <p14:creationId xmlns:p14="http://schemas.microsoft.com/office/powerpoint/2010/main" val="90286985"/>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Shape 60"/>
          <p:cNvSpPr txBox="1">
            <a:spLocks noGrp="1"/>
          </p:cNvSpPr>
          <p:nvPr>
            <p:ph type="title"/>
          </p:nvPr>
        </p:nvSpPr>
        <p:spPr>
          <a:xfrm>
            <a:off x="415601" y="115579"/>
            <a:ext cx="11360799" cy="763599"/>
          </a:xfrm>
          <a:prstGeom prst="rect">
            <a:avLst/>
          </a:prstGeom>
        </p:spPr>
        <p:txBody>
          <a:bodyPr spcFirstLastPara="1" vert="horz" wrap="square" lIns="121900" tIns="121900" rIns="121900" bIns="121900" rtlCol="0" anchor="t" anchorCtr="0">
            <a:noAutofit/>
          </a:bodyPr>
          <a:lstStyle/>
          <a:p>
            <a:pPr lvl="0"/>
            <a:r>
              <a:rPr lang="en-US" dirty="0"/>
              <a:t>Challenges</a:t>
            </a:r>
            <a:endParaRPr lang="en" sz="3200" b="1" dirty="0"/>
          </a:p>
        </p:txBody>
      </p:sp>
      <p:sp>
        <p:nvSpPr>
          <p:cNvPr id="3" name="灯片编号占位符 2">
            <a:extLst>
              <a:ext uri="{FF2B5EF4-FFF2-40B4-BE49-F238E27FC236}">
                <a16:creationId xmlns:a16="http://schemas.microsoft.com/office/drawing/2014/main" id="{2222C0A4-109C-42D5-8269-8F3C4E49C35B}"/>
              </a:ext>
            </a:extLst>
          </p:cNvPr>
          <p:cNvSpPr>
            <a:spLocks noGrp="1"/>
          </p:cNvSpPr>
          <p:nvPr>
            <p:ph type="sldNum" idx="12"/>
          </p:nvPr>
        </p:nvSpPr>
        <p:spPr/>
        <p:txBody>
          <a:bodyPr/>
          <a:lstStyle/>
          <a:p>
            <a:fld id="{00000000-1234-1234-1234-123412341234}" type="slidenum">
              <a:rPr lang="en" smtClean="0"/>
              <a:pPr/>
              <a:t>138</a:t>
            </a:fld>
            <a:endParaRPr lang="en"/>
          </a:p>
        </p:txBody>
      </p:sp>
      <p:sp>
        <p:nvSpPr>
          <p:cNvPr id="10" name="Shape 61">
            <a:extLst>
              <a:ext uri="{FF2B5EF4-FFF2-40B4-BE49-F238E27FC236}">
                <a16:creationId xmlns:a16="http://schemas.microsoft.com/office/drawing/2014/main" id="{2A29CC2D-2749-4621-B8FB-C1572A384C2D}"/>
              </a:ext>
            </a:extLst>
          </p:cNvPr>
          <p:cNvSpPr txBox="1">
            <a:spLocks noGrp="1"/>
          </p:cNvSpPr>
          <p:nvPr/>
        </p:nvSpPr>
        <p:spPr>
          <a:xfrm>
            <a:off x="655909" y="1680475"/>
            <a:ext cx="11360799" cy="1517051"/>
          </a:xfrm>
          <a:prstGeom prst="rect">
            <a:avLst/>
          </a:prstGeom>
          <a:noFill/>
          <a:ln>
            <a:noFill/>
          </a:ln>
        </p:spPr>
        <p:txBody>
          <a:bodyPr lIns="121900" tIns="121900" rIns="121900" bIns="121900" anchor="t"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1600"/>
              </a:spcAft>
              <a:buClr>
                <a:schemeClr val="dk2"/>
              </a:buClr>
              <a:buSzPct val="100000"/>
              <a:buNone/>
              <a:defRPr sz="1800" b="0" i="0" u="none" strike="noStrike" cap="none">
                <a:solidFill>
                  <a:schemeClr val="dk2"/>
                </a:solidFill>
                <a:latin typeface="Arial"/>
                <a:ea typeface="Arial"/>
                <a:cs typeface="Arial"/>
                <a:sym typeface="Arial"/>
                <a:rtl val="0"/>
              </a:defRPr>
            </a:lvl1pPr>
            <a:lvl2pPr marR="0" lvl="1"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rtl val="0"/>
              </a:defRPr>
            </a:lvl2pPr>
            <a:lvl3pPr marR="0" lvl="2"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rtl val="0"/>
              </a:defRPr>
            </a:lvl3pPr>
            <a:lvl4pPr marR="0" lvl="3"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rtl val="0"/>
              </a:defRPr>
            </a:lvl4pPr>
            <a:lvl5pPr marR="0" lvl="4"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rtl val="0"/>
              </a:defRPr>
            </a:lvl5pPr>
            <a:lvl6pPr marR="0" lvl="5"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rtl val="0"/>
              </a:defRPr>
            </a:lvl6pPr>
            <a:lvl7pPr marR="0" lvl="6"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rtl val="0"/>
              </a:defRPr>
            </a:lvl7pPr>
            <a:lvl8pPr marR="0" lvl="7"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rtl val="0"/>
              </a:defRPr>
            </a:lvl8pPr>
            <a:lvl9pPr marR="0" lvl="8"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rtl val="0"/>
              </a:defRPr>
            </a:lvl9pPr>
          </a:lstStyle>
          <a:p>
            <a:pPr marL="609585" indent="-507987">
              <a:buClr>
                <a:srgbClr val="000000"/>
              </a:buClr>
              <a:buSzPct val="120000"/>
              <a:buChar char="●"/>
            </a:pPr>
            <a:r>
              <a:rPr lang="en-US" altLang="zh-CN" sz="2400" kern="1200" dirty="0">
                <a:solidFill>
                  <a:schemeClr val="tx1"/>
                </a:solidFill>
              </a:rPr>
              <a:t>It is a challenge to effectively handle high-degree vertices.</a:t>
            </a:r>
          </a:p>
          <a:p>
            <a:pPr marL="609585" indent="-507987">
              <a:buClr>
                <a:srgbClr val="000000"/>
              </a:buClr>
              <a:buSzPct val="120000"/>
              <a:buChar char="●"/>
            </a:pPr>
            <a:r>
              <a:rPr lang="en-US" altLang="zh-CN" sz="2400" kern="1200" dirty="0">
                <a:solidFill>
                  <a:schemeClr val="tx1"/>
                </a:solidFill>
              </a:rPr>
              <a:t>It is also a challenge to utilize CPU cache to speed up butterfly counting.</a:t>
            </a:r>
          </a:p>
        </p:txBody>
      </p:sp>
      <p:pic>
        <p:nvPicPr>
          <p:cNvPr id="11" name="Shape 63">
            <a:extLst>
              <a:ext uri="{FF2B5EF4-FFF2-40B4-BE49-F238E27FC236}">
                <a16:creationId xmlns:a16="http://schemas.microsoft.com/office/drawing/2014/main" id="{4229219C-999B-48B2-B1FB-8866C561959E}"/>
              </a:ext>
            </a:extLst>
          </p:cNvPr>
          <p:cNvPicPr preferRelativeResize="0"/>
          <p:nvPr/>
        </p:nvPicPr>
        <p:blipFill>
          <a:blip r:embed="rId3">
            <a:alphaModFix/>
          </a:blip>
          <a:stretch>
            <a:fillRect/>
          </a:stretch>
        </p:blipFill>
        <p:spPr>
          <a:xfrm>
            <a:off x="0" y="988416"/>
            <a:ext cx="12192000" cy="85632"/>
          </a:xfrm>
          <a:prstGeom prst="rect">
            <a:avLst/>
          </a:prstGeom>
          <a:noFill/>
          <a:ln>
            <a:noFill/>
          </a:ln>
        </p:spPr>
      </p:pic>
    </p:spTree>
    <p:extLst>
      <p:ext uri="{BB962C8B-B14F-4D97-AF65-F5344CB8AC3E}">
        <p14:creationId xmlns:p14="http://schemas.microsoft.com/office/powerpoint/2010/main" val="389830709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15601" y="168757"/>
            <a:ext cx="11360799" cy="763599"/>
          </a:xfrm>
        </p:spPr>
        <p:txBody>
          <a:bodyPr/>
          <a:lstStyle/>
          <a:p>
            <a:r>
              <a:rPr lang="en-US" altLang="zh-CN" dirty="0"/>
              <a:t>Solutions</a:t>
            </a:r>
            <a:endParaRPr lang="zh-CN" altLang="en-US" dirty="0"/>
          </a:p>
        </p:txBody>
      </p:sp>
      <p:sp>
        <p:nvSpPr>
          <p:cNvPr id="3" name="文本占位符 2"/>
          <p:cNvSpPr>
            <a:spLocks noGrp="1"/>
          </p:cNvSpPr>
          <p:nvPr>
            <p:ph type="body" idx="1"/>
          </p:nvPr>
        </p:nvSpPr>
        <p:spPr>
          <a:xfrm>
            <a:off x="668640" y="1754199"/>
            <a:ext cx="12466515" cy="1431824"/>
          </a:xfrm>
        </p:spPr>
        <p:txBody>
          <a:bodyPr/>
          <a:lstStyle/>
          <a:p>
            <a:pPr indent="-507987">
              <a:buClr>
                <a:srgbClr val="000000"/>
              </a:buClr>
              <a:buSzPct val="120000"/>
              <a:buFontTx/>
              <a:buChar char="●"/>
            </a:pPr>
            <a:r>
              <a:rPr lang="en-US" altLang="zh-CN" dirty="0">
                <a:solidFill>
                  <a:srgbClr val="000000"/>
                </a:solidFill>
              </a:rPr>
              <a:t>Solution 1: The vertex-priority-based algorithm</a:t>
            </a:r>
          </a:p>
          <a:p>
            <a:pPr marL="101597">
              <a:buClr>
                <a:srgbClr val="000000"/>
              </a:buClr>
              <a:buSzPct val="120000"/>
            </a:pPr>
            <a:r>
              <a:rPr lang="en-US" altLang="zh-CN" dirty="0">
                <a:solidFill>
                  <a:srgbClr val="000000"/>
                </a:solidFill>
              </a:rPr>
              <a:t>	</a:t>
            </a:r>
            <a:r>
              <a:rPr lang="en-US" altLang="zh-CN" b="1" dirty="0">
                <a:solidFill>
                  <a:srgbClr val="000000"/>
                </a:solidFill>
              </a:rPr>
              <a:t>BFC-VP</a:t>
            </a:r>
            <a:r>
              <a:rPr lang="en-US" altLang="zh-CN" dirty="0">
                <a:solidFill>
                  <a:srgbClr val="000000"/>
                </a:solidFill>
              </a:rPr>
              <a:t>, to conquer challenge 1</a:t>
            </a:r>
          </a:p>
        </p:txBody>
      </p:sp>
      <p:sp>
        <p:nvSpPr>
          <p:cNvPr id="4" name="灯片编号占位符 3">
            <a:extLst>
              <a:ext uri="{FF2B5EF4-FFF2-40B4-BE49-F238E27FC236}">
                <a16:creationId xmlns:a16="http://schemas.microsoft.com/office/drawing/2014/main" id="{DE2DE4D2-DB9A-4709-9D71-1E6EF774446E}"/>
              </a:ext>
            </a:extLst>
          </p:cNvPr>
          <p:cNvSpPr>
            <a:spLocks noGrp="1"/>
          </p:cNvSpPr>
          <p:nvPr>
            <p:ph type="sldNum" idx="12"/>
          </p:nvPr>
        </p:nvSpPr>
        <p:spPr/>
        <p:txBody>
          <a:bodyPr/>
          <a:lstStyle/>
          <a:p>
            <a:fld id="{00000000-1234-1234-1234-123412341234}" type="slidenum">
              <a:rPr lang="en" smtClean="0"/>
              <a:pPr/>
              <a:t>139</a:t>
            </a:fld>
            <a:endParaRPr lang="en"/>
          </a:p>
        </p:txBody>
      </p:sp>
      <p:sp>
        <p:nvSpPr>
          <p:cNvPr id="7" name="文本占位符 2">
            <a:extLst>
              <a:ext uri="{FF2B5EF4-FFF2-40B4-BE49-F238E27FC236}">
                <a16:creationId xmlns:a16="http://schemas.microsoft.com/office/drawing/2014/main" id="{491D1D09-68A2-4EAF-A37A-DEC551A9CDB5}"/>
              </a:ext>
            </a:extLst>
          </p:cNvPr>
          <p:cNvSpPr txBox="1">
            <a:spLocks/>
          </p:cNvSpPr>
          <p:nvPr/>
        </p:nvSpPr>
        <p:spPr>
          <a:xfrm>
            <a:off x="657138" y="3222825"/>
            <a:ext cx="11925924" cy="2125553"/>
          </a:xfrm>
          <a:prstGeom prst="rect">
            <a:avLst/>
          </a:prstGeom>
          <a:noFill/>
          <a:ln>
            <a:noFill/>
          </a:ln>
        </p:spPr>
        <p:txBody>
          <a:bodyPr lIns="121900" tIns="121900" rIns="121900" bIns="121900" anchor="t" anchorCtr="0"/>
          <a:lstStyle>
            <a:defPPr marR="0" lvl="0" algn="l" rtl="0">
              <a:lnSpc>
                <a:spcPct val="100000"/>
              </a:lnSpc>
              <a:spcBef>
                <a:spcPts val="0"/>
              </a:spcBef>
              <a:spcAft>
                <a:spcPts val="0"/>
              </a:spcAft>
            </a:defPPr>
            <a:lvl1pPr marR="0" lvl="0" algn="l" rtl="0">
              <a:lnSpc>
                <a:spcPct val="115000"/>
              </a:lnSpc>
              <a:spcBef>
                <a:spcPts val="0"/>
              </a:spcBef>
              <a:spcAft>
                <a:spcPts val="1600"/>
              </a:spcAft>
              <a:buClr>
                <a:schemeClr val="dk2"/>
              </a:buClr>
              <a:buSzPct val="100000"/>
              <a:buNone/>
              <a:defRPr sz="1800" b="0" i="0" u="none" strike="noStrike" cap="none">
                <a:solidFill>
                  <a:schemeClr val="dk2"/>
                </a:solidFill>
                <a:latin typeface="Arial"/>
                <a:ea typeface="Arial"/>
                <a:cs typeface="Arial"/>
                <a:sym typeface="Arial"/>
                <a:rtl val="0"/>
              </a:defRPr>
            </a:lvl1pPr>
            <a:lvl2pPr marR="0" lvl="1"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rtl val="0"/>
              </a:defRPr>
            </a:lvl2pPr>
            <a:lvl3pPr marR="0" lvl="2"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rtl val="0"/>
              </a:defRPr>
            </a:lvl3pPr>
            <a:lvl4pPr marR="0" lvl="3"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rtl val="0"/>
              </a:defRPr>
            </a:lvl4pPr>
            <a:lvl5pPr marR="0" lvl="4"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rtl val="0"/>
              </a:defRPr>
            </a:lvl5pPr>
            <a:lvl6pPr marR="0" lvl="5"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rtl val="0"/>
              </a:defRPr>
            </a:lvl6pPr>
            <a:lvl7pPr marR="0" lvl="6"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rtl val="0"/>
              </a:defRPr>
            </a:lvl7pPr>
            <a:lvl8pPr marR="0" lvl="7"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rtl val="0"/>
              </a:defRPr>
            </a:lvl8pPr>
            <a:lvl9pPr marR="0" lvl="8"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rtl val="0"/>
              </a:defRPr>
            </a:lvl9pPr>
          </a:lstStyle>
          <a:p>
            <a:pPr marL="609585" indent="-507987">
              <a:buClr>
                <a:srgbClr val="000000"/>
              </a:buClr>
              <a:buSzPct val="120000"/>
              <a:buFontTx/>
              <a:buChar char="●"/>
            </a:pPr>
            <a:r>
              <a:rPr lang="en-US" altLang="zh-CN" sz="2400" dirty="0">
                <a:solidFill>
                  <a:srgbClr val="000000"/>
                </a:solidFill>
              </a:rPr>
              <a:t>Solution 2: BFC-VP + cache aware techniques </a:t>
            </a:r>
          </a:p>
          <a:p>
            <a:pPr marL="101597">
              <a:buClr>
                <a:srgbClr val="000000"/>
              </a:buClr>
              <a:buSzPct val="120000"/>
            </a:pPr>
            <a:r>
              <a:rPr lang="en-US" altLang="zh-CN" sz="2400" dirty="0">
                <a:solidFill>
                  <a:srgbClr val="000000"/>
                </a:solidFill>
              </a:rPr>
              <a:t>	</a:t>
            </a:r>
            <a:r>
              <a:rPr lang="en-US" altLang="zh-CN" sz="2400" b="1" dirty="0">
                <a:solidFill>
                  <a:srgbClr val="000000"/>
                </a:solidFill>
              </a:rPr>
              <a:t>BFC-VP++</a:t>
            </a:r>
            <a:r>
              <a:rPr lang="en-US" altLang="zh-CN" sz="2400" dirty="0">
                <a:solidFill>
                  <a:srgbClr val="000000"/>
                </a:solidFill>
              </a:rPr>
              <a:t>, to conquer challenge 1 &amp; 2</a:t>
            </a:r>
            <a:endParaRPr lang="en" altLang="zh-CN" sz="2400" dirty="0">
              <a:solidFill>
                <a:srgbClr val="000000"/>
              </a:solidFill>
            </a:endParaRPr>
          </a:p>
        </p:txBody>
      </p:sp>
      <p:pic>
        <p:nvPicPr>
          <p:cNvPr id="12" name="Shape 63">
            <a:extLst>
              <a:ext uri="{FF2B5EF4-FFF2-40B4-BE49-F238E27FC236}">
                <a16:creationId xmlns:a16="http://schemas.microsoft.com/office/drawing/2014/main" id="{5B3EF438-E9F4-4D02-89CF-7A76768D602D}"/>
              </a:ext>
            </a:extLst>
          </p:cNvPr>
          <p:cNvPicPr preferRelativeResize="0"/>
          <p:nvPr/>
        </p:nvPicPr>
        <p:blipFill>
          <a:blip r:embed="rId3">
            <a:alphaModFix/>
          </a:blip>
          <a:stretch>
            <a:fillRect/>
          </a:stretch>
        </p:blipFill>
        <p:spPr>
          <a:xfrm>
            <a:off x="0" y="988416"/>
            <a:ext cx="12192000" cy="85632"/>
          </a:xfrm>
          <a:prstGeom prst="rect">
            <a:avLst/>
          </a:prstGeom>
          <a:noFill/>
          <a:ln>
            <a:noFill/>
          </a:ln>
        </p:spPr>
      </p:pic>
    </p:spTree>
    <p:extLst>
      <p:ext uri="{BB962C8B-B14F-4D97-AF65-F5344CB8AC3E}">
        <p14:creationId xmlns:p14="http://schemas.microsoft.com/office/powerpoint/2010/main" val="31303793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981200" y="1205591"/>
            <a:ext cx="8229600" cy="4525963"/>
          </a:xfrm>
        </p:spPr>
        <p:txBody>
          <a:bodyPr/>
          <a:lstStyle/>
          <a:p>
            <a:r>
              <a:rPr kumimoji="1" lang="en-US" altLang="zh-CN" dirty="0"/>
              <a:t>Applications:</a:t>
            </a:r>
          </a:p>
          <a:p>
            <a:pPr lvl="1"/>
            <a:r>
              <a:rPr kumimoji="1" lang="en-US" altLang="zh-CN" dirty="0"/>
              <a:t>Road</a:t>
            </a:r>
            <a:r>
              <a:rPr kumimoji="1" lang="zh-CN" altLang="en-US" dirty="0"/>
              <a:t> </a:t>
            </a:r>
            <a:r>
              <a:rPr kumimoji="1" lang="en-US" altLang="zh-CN" dirty="0"/>
              <a:t>Network</a:t>
            </a:r>
            <a:r>
              <a:rPr kumimoji="1" lang="zh-CN" altLang="en-US" dirty="0"/>
              <a:t> </a:t>
            </a:r>
            <a:r>
              <a:rPr kumimoji="1" lang="en-US" altLang="zh-CN" dirty="0"/>
              <a:t>Navigation</a:t>
            </a:r>
          </a:p>
          <a:p>
            <a:pPr lvl="1"/>
            <a:r>
              <a:rPr kumimoji="1" lang="zh-CN" altLang="zh-CN" dirty="0"/>
              <a:t> </a:t>
            </a:r>
            <a:r>
              <a:rPr kumimoji="1" lang="en-US" altLang="zh-CN" dirty="0"/>
              <a:t>n-Degree</a:t>
            </a:r>
            <a:r>
              <a:rPr kumimoji="1" lang="zh-CN" altLang="en-US" dirty="0"/>
              <a:t> </a:t>
            </a:r>
            <a:r>
              <a:rPr kumimoji="1" lang="en-US" altLang="zh-CN" dirty="0"/>
              <a:t>Separation</a:t>
            </a:r>
            <a:r>
              <a:rPr kumimoji="1" lang="zh-CN" altLang="en-US" dirty="0"/>
              <a:t> </a:t>
            </a:r>
            <a:r>
              <a:rPr kumimoji="1" lang="en-US" altLang="zh-CN" dirty="0"/>
              <a:t>in</a:t>
            </a:r>
            <a:r>
              <a:rPr kumimoji="1" lang="zh-CN" altLang="en-US" dirty="0"/>
              <a:t> </a:t>
            </a:r>
            <a:r>
              <a:rPr kumimoji="1" lang="en-US" altLang="zh-CN" dirty="0"/>
              <a:t>Social</a:t>
            </a:r>
            <a:r>
              <a:rPr kumimoji="1" lang="zh-CN" altLang="en-US" dirty="0"/>
              <a:t> </a:t>
            </a:r>
            <a:r>
              <a:rPr kumimoji="1" lang="en-US" altLang="zh-CN" dirty="0"/>
              <a:t>Networks</a:t>
            </a:r>
            <a:endParaRPr kumimoji="1" lang="zh-CN" altLang="en-US" dirty="0"/>
          </a:p>
        </p:txBody>
      </p:sp>
      <p:sp>
        <p:nvSpPr>
          <p:cNvPr id="2" name="标题 1"/>
          <p:cNvSpPr>
            <a:spLocks noGrp="1"/>
          </p:cNvSpPr>
          <p:nvPr>
            <p:ph type="title"/>
          </p:nvPr>
        </p:nvSpPr>
        <p:spPr/>
        <p:txBody>
          <a:bodyPr/>
          <a:lstStyle/>
          <a:p>
            <a:r>
              <a:rPr kumimoji="1" lang="en-US" altLang="zh-CN" dirty="0"/>
              <a:t>5. Shortest</a:t>
            </a:r>
            <a:r>
              <a:rPr kumimoji="1" lang="zh-CN" altLang="en-US" dirty="0"/>
              <a:t> </a:t>
            </a:r>
            <a:r>
              <a:rPr kumimoji="1" lang="en-US" altLang="zh-CN" dirty="0"/>
              <a:t>Path(cont.)</a:t>
            </a:r>
            <a:endParaRPr kumimoji="1" lang="zh-CN" altLang="en-US" dirty="0"/>
          </a:p>
        </p:txBody>
      </p:sp>
      <p:sp>
        <p:nvSpPr>
          <p:cNvPr id="4" name="矩形 3"/>
          <p:cNvSpPr/>
          <p:nvPr/>
        </p:nvSpPr>
        <p:spPr>
          <a:xfrm>
            <a:off x="1524000" y="4897511"/>
            <a:ext cx="4281084" cy="923330"/>
          </a:xfrm>
          <a:prstGeom prst="rect">
            <a:avLst/>
          </a:prstGeom>
        </p:spPr>
        <p:txBody>
          <a:bodyPr wrap="square">
            <a:spAutoFit/>
          </a:bodyPr>
          <a:lstStyle/>
          <a:p>
            <a:r>
              <a:rPr kumimoji="1" lang="en-US" altLang="zh-CN" dirty="0"/>
              <a:t>Six</a:t>
            </a:r>
            <a:r>
              <a:rPr kumimoji="1" lang="zh-CN" altLang="en-US" dirty="0"/>
              <a:t> </a:t>
            </a:r>
            <a:r>
              <a:rPr kumimoji="1" lang="en-US" altLang="zh-CN" dirty="0"/>
              <a:t>Degree</a:t>
            </a:r>
            <a:r>
              <a:rPr kumimoji="1" lang="zh-CN" altLang="en-US" dirty="0"/>
              <a:t> </a:t>
            </a:r>
            <a:r>
              <a:rPr kumimoji="1" lang="en-US" altLang="zh-CN" dirty="0"/>
              <a:t>of</a:t>
            </a:r>
            <a:r>
              <a:rPr kumimoji="1" lang="zh-CN" altLang="en-US" dirty="0"/>
              <a:t> </a:t>
            </a:r>
            <a:r>
              <a:rPr kumimoji="1" lang="en-US" altLang="zh-CN" dirty="0"/>
              <a:t>Separation</a:t>
            </a:r>
            <a:endParaRPr lang="en-US" altLang="zh-CN" dirty="0"/>
          </a:p>
          <a:p>
            <a:r>
              <a:rPr lang="en-US" altLang="zh-CN" dirty="0">
                <a:hlinkClick r:id="rId2"/>
              </a:rPr>
              <a:t>http://entitycube.research.microsoft.com/6dumapsvg.aspx</a:t>
            </a:r>
            <a:r>
              <a:rPr lang="zh-CN" altLang="en-US" dirty="0"/>
              <a:t> </a:t>
            </a:r>
          </a:p>
        </p:txBody>
      </p:sp>
      <p:pic>
        <p:nvPicPr>
          <p:cNvPr id="7" name="图片 6" descr="Screen Shot 2014-11-27 at 7.31.12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0196" y="2557233"/>
            <a:ext cx="4079011" cy="2197671"/>
          </a:xfrm>
          <a:prstGeom prst="rect">
            <a:avLst/>
          </a:prstGeom>
        </p:spPr>
      </p:pic>
      <p:pic>
        <p:nvPicPr>
          <p:cNvPr id="8" name="图片 7" descr="Screen Shot 2014-11-27 at 4.20.57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05085" y="2878189"/>
            <a:ext cx="4843813" cy="3129103"/>
          </a:xfrm>
          <a:prstGeom prst="rect">
            <a:avLst/>
          </a:prstGeom>
        </p:spPr>
      </p:pic>
    </p:spTree>
    <p:extLst>
      <p:ext uri="{BB962C8B-B14F-4D97-AF65-F5344CB8AC3E}">
        <p14:creationId xmlns:p14="http://schemas.microsoft.com/office/powerpoint/2010/main" val="545519522"/>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Shape 60"/>
          <p:cNvSpPr txBox="1">
            <a:spLocks noGrp="1"/>
          </p:cNvSpPr>
          <p:nvPr>
            <p:ph type="title"/>
          </p:nvPr>
        </p:nvSpPr>
        <p:spPr>
          <a:xfrm>
            <a:off x="415601" y="224818"/>
            <a:ext cx="11360799" cy="763599"/>
          </a:xfrm>
          <a:prstGeom prst="rect">
            <a:avLst/>
          </a:prstGeom>
        </p:spPr>
        <p:txBody>
          <a:bodyPr spcFirstLastPara="1" vert="horz" wrap="square" lIns="121900" tIns="121900" rIns="121900" bIns="121900" rtlCol="0" anchor="t" anchorCtr="0">
            <a:noAutofit/>
          </a:bodyPr>
          <a:lstStyle/>
          <a:p>
            <a:pPr marL="101597">
              <a:buClr>
                <a:srgbClr val="000000"/>
              </a:buClr>
              <a:buSzPct val="120000"/>
            </a:pPr>
            <a:r>
              <a:rPr lang="en-US" altLang="zh-CN" dirty="0">
                <a:solidFill>
                  <a:srgbClr val="000000"/>
                </a:solidFill>
              </a:rPr>
              <a:t>The vertex-priority-based algorithm</a:t>
            </a:r>
            <a:endParaRPr lang="en" altLang="zh-CN" dirty="0">
              <a:solidFill>
                <a:srgbClr val="000000"/>
              </a:solidFill>
            </a:endParaRPr>
          </a:p>
        </p:txBody>
      </p:sp>
      <p:sp>
        <p:nvSpPr>
          <p:cNvPr id="2" name="灯片编号占位符 1">
            <a:extLst>
              <a:ext uri="{FF2B5EF4-FFF2-40B4-BE49-F238E27FC236}">
                <a16:creationId xmlns:a16="http://schemas.microsoft.com/office/drawing/2014/main" id="{365B3A94-BBBD-4BB0-B6E4-B4645BA87FE0}"/>
              </a:ext>
            </a:extLst>
          </p:cNvPr>
          <p:cNvSpPr>
            <a:spLocks noGrp="1"/>
          </p:cNvSpPr>
          <p:nvPr>
            <p:ph type="sldNum" idx="12"/>
          </p:nvPr>
        </p:nvSpPr>
        <p:spPr/>
        <p:txBody>
          <a:bodyPr/>
          <a:lstStyle/>
          <a:p>
            <a:fld id="{00000000-1234-1234-1234-123412341234}" type="slidenum">
              <a:rPr lang="en" smtClean="0"/>
              <a:pPr/>
              <a:t>140</a:t>
            </a:fld>
            <a:endParaRPr lang="en"/>
          </a:p>
        </p:txBody>
      </p:sp>
      <p:pic>
        <p:nvPicPr>
          <p:cNvPr id="6" name="Shape 63">
            <a:extLst>
              <a:ext uri="{FF2B5EF4-FFF2-40B4-BE49-F238E27FC236}">
                <a16:creationId xmlns:a16="http://schemas.microsoft.com/office/drawing/2014/main" id="{6F919C91-0153-4C05-93B9-85E55CDE020C}"/>
              </a:ext>
            </a:extLst>
          </p:cNvPr>
          <p:cNvPicPr preferRelativeResize="0"/>
          <p:nvPr/>
        </p:nvPicPr>
        <p:blipFill>
          <a:blip r:embed="rId3">
            <a:alphaModFix/>
          </a:blip>
          <a:stretch>
            <a:fillRect/>
          </a:stretch>
        </p:blipFill>
        <p:spPr>
          <a:xfrm>
            <a:off x="0" y="988416"/>
            <a:ext cx="12192000" cy="85632"/>
          </a:xfrm>
          <a:prstGeom prst="rect">
            <a:avLst/>
          </a:prstGeom>
          <a:noFill/>
          <a:ln>
            <a:noFill/>
          </a:ln>
        </p:spPr>
      </p:pic>
      <p:sp>
        <p:nvSpPr>
          <p:cNvPr id="12" name="矩形 11">
            <a:extLst>
              <a:ext uri="{FF2B5EF4-FFF2-40B4-BE49-F238E27FC236}">
                <a16:creationId xmlns:a16="http://schemas.microsoft.com/office/drawing/2014/main" id="{3FB3ED14-590B-4F36-A924-E494FC172122}"/>
              </a:ext>
            </a:extLst>
          </p:cNvPr>
          <p:cNvSpPr/>
          <p:nvPr/>
        </p:nvSpPr>
        <p:spPr>
          <a:xfrm>
            <a:off x="808080" y="1969115"/>
            <a:ext cx="6311589" cy="1200329"/>
          </a:xfrm>
          <a:prstGeom prst="rect">
            <a:avLst/>
          </a:prstGeom>
        </p:spPr>
        <p:txBody>
          <a:bodyPr wrap="square">
            <a:spAutoFit/>
          </a:bodyPr>
          <a:lstStyle/>
          <a:p>
            <a:r>
              <a:rPr lang="en-US" altLang="zh-CN" sz="2400" dirty="0">
                <a:solidFill>
                  <a:srgbClr val="231F20"/>
                </a:solidFill>
                <a:latin typeface="+mj-lt"/>
              </a:rPr>
              <a:t>Motivation: a hub vertex may not always necessary to become a middle-vertex in a wedge for the construction of a butterfly.</a:t>
            </a:r>
            <a:endParaRPr lang="zh-CN" altLang="en-US" sz="2400" dirty="0">
              <a:latin typeface="+mj-lt"/>
            </a:endParaRPr>
          </a:p>
        </p:txBody>
      </p:sp>
      <p:pic>
        <p:nvPicPr>
          <p:cNvPr id="3" name="图片 2">
            <a:extLst>
              <a:ext uri="{FF2B5EF4-FFF2-40B4-BE49-F238E27FC236}">
                <a16:creationId xmlns:a16="http://schemas.microsoft.com/office/drawing/2014/main" id="{38D5683F-29CF-4A68-84EA-B841C70E31AA}"/>
              </a:ext>
            </a:extLst>
          </p:cNvPr>
          <p:cNvPicPr>
            <a:picLocks noChangeAspect="1"/>
          </p:cNvPicPr>
          <p:nvPr/>
        </p:nvPicPr>
        <p:blipFill>
          <a:blip r:embed="rId4"/>
          <a:stretch>
            <a:fillRect/>
          </a:stretch>
        </p:blipFill>
        <p:spPr>
          <a:xfrm>
            <a:off x="7270881" y="2150853"/>
            <a:ext cx="4472065" cy="2543355"/>
          </a:xfrm>
          <a:prstGeom prst="rect">
            <a:avLst/>
          </a:prstGeom>
        </p:spPr>
      </p:pic>
      <p:sp>
        <p:nvSpPr>
          <p:cNvPr id="9" name="矩形 8">
            <a:extLst>
              <a:ext uri="{FF2B5EF4-FFF2-40B4-BE49-F238E27FC236}">
                <a16:creationId xmlns:a16="http://schemas.microsoft.com/office/drawing/2014/main" id="{870E96C4-FC1A-469A-8902-3E646B1BCC91}"/>
              </a:ext>
            </a:extLst>
          </p:cNvPr>
          <p:cNvSpPr/>
          <p:nvPr/>
        </p:nvSpPr>
        <p:spPr>
          <a:xfrm>
            <a:off x="805132" y="3437033"/>
            <a:ext cx="5877464" cy="1569660"/>
          </a:xfrm>
          <a:prstGeom prst="rect">
            <a:avLst/>
          </a:prstGeom>
        </p:spPr>
        <p:txBody>
          <a:bodyPr wrap="square">
            <a:spAutoFit/>
          </a:bodyPr>
          <a:lstStyle/>
          <a:p>
            <a:r>
              <a:rPr lang="nl-NL" altLang="zh-CN" sz="2400" dirty="0">
                <a:latin typeface="+mj-lt"/>
              </a:rPr>
              <a:t>[u</a:t>
            </a:r>
            <a:r>
              <a:rPr lang="nl-NL" altLang="zh-CN" sz="1333" dirty="0">
                <a:latin typeface="+mj-lt"/>
              </a:rPr>
              <a:t>0</a:t>
            </a:r>
            <a:r>
              <a:rPr lang="nl-NL" altLang="zh-CN" sz="2400" dirty="0">
                <a:latin typeface="+mj-lt"/>
              </a:rPr>
              <a:t>, v</a:t>
            </a:r>
            <a:r>
              <a:rPr lang="nl-NL" altLang="zh-CN" sz="1333" dirty="0">
                <a:latin typeface="+mj-lt"/>
              </a:rPr>
              <a:t>0,</a:t>
            </a:r>
            <a:r>
              <a:rPr lang="nl-NL" altLang="zh-CN" sz="2400" dirty="0">
                <a:latin typeface="+mj-lt"/>
              </a:rPr>
              <a:t> u</a:t>
            </a:r>
            <a:r>
              <a:rPr lang="nl-NL" altLang="zh-CN" sz="1333" dirty="0">
                <a:latin typeface="+mj-lt"/>
              </a:rPr>
              <a:t>1,</a:t>
            </a:r>
            <a:r>
              <a:rPr lang="nl-NL" altLang="zh-CN" sz="2400" dirty="0">
                <a:latin typeface="+mj-lt"/>
              </a:rPr>
              <a:t> v</a:t>
            </a:r>
            <a:r>
              <a:rPr lang="nl-NL" altLang="zh-CN" sz="1333" dirty="0">
                <a:latin typeface="+mj-lt"/>
              </a:rPr>
              <a:t>1</a:t>
            </a:r>
            <a:r>
              <a:rPr lang="nl-NL" altLang="zh-CN" sz="2400" dirty="0">
                <a:latin typeface="+mj-lt"/>
              </a:rPr>
              <a:t>] in the Figure </a:t>
            </a:r>
            <a:r>
              <a:rPr lang="en-US" altLang="zh-CN" sz="2400" dirty="0">
                <a:latin typeface="+mj-lt"/>
              </a:rPr>
              <a:t>can be constructed in two ways: 1) by the wedges (u</a:t>
            </a:r>
            <a:r>
              <a:rPr lang="en-US" altLang="zh-CN" sz="1333" dirty="0">
                <a:latin typeface="+mj-lt"/>
              </a:rPr>
              <a:t>0,</a:t>
            </a:r>
            <a:r>
              <a:rPr lang="en-US" altLang="zh-CN" sz="2400" dirty="0">
                <a:latin typeface="+mj-lt"/>
              </a:rPr>
              <a:t> v</a:t>
            </a:r>
            <a:r>
              <a:rPr lang="en-US" altLang="zh-CN" sz="1333" dirty="0">
                <a:latin typeface="+mj-lt"/>
              </a:rPr>
              <a:t>0,</a:t>
            </a:r>
            <a:r>
              <a:rPr lang="en-US" altLang="zh-CN" sz="2400" dirty="0">
                <a:latin typeface="+mj-lt"/>
              </a:rPr>
              <a:t> u</a:t>
            </a:r>
            <a:r>
              <a:rPr lang="en-US" altLang="zh-CN" sz="1333" dirty="0">
                <a:latin typeface="+mj-lt"/>
              </a:rPr>
              <a:t>1</a:t>
            </a:r>
            <a:r>
              <a:rPr lang="en-US" altLang="zh-CN" sz="2400" dirty="0">
                <a:latin typeface="+mj-lt"/>
              </a:rPr>
              <a:t>) and (u</a:t>
            </a:r>
            <a:r>
              <a:rPr lang="en-US" altLang="zh-CN" sz="1333" dirty="0">
                <a:latin typeface="+mj-lt"/>
              </a:rPr>
              <a:t>0,</a:t>
            </a:r>
            <a:r>
              <a:rPr lang="en-US" altLang="zh-CN" sz="2400" dirty="0">
                <a:latin typeface="+mj-lt"/>
              </a:rPr>
              <a:t> v</a:t>
            </a:r>
            <a:r>
              <a:rPr lang="en-US" altLang="zh-CN" sz="1333" dirty="0">
                <a:latin typeface="+mj-lt"/>
              </a:rPr>
              <a:t>1,</a:t>
            </a:r>
            <a:r>
              <a:rPr lang="en-US" altLang="zh-CN" sz="2400" dirty="0">
                <a:latin typeface="+mj-lt"/>
              </a:rPr>
              <a:t> u</a:t>
            </a:r>
            <a:r>
              <a:rPr lang="en-US" altLang="zh-CN" sz="1333" dirty="0">
                <a:latin typeface="+mj-lt"/>
              </a:rPr>
              <a:t>1</a:t>
            </a:r>
            <a:r>
              <a:rPr lang="en-US" altLang="zh-CN" sz="2400" dirty="0">
                <a:latin typeface="+mj-lt"/>
              </a:rPr>
              <a:t>), or 2) by the wedges (v</a:t>
            </a:r>
            <a:r>
              <a:rPr lang="en-US" altLang="zh-CN" sz="1333" dirty="0">
                <a:latin typeface="+mj-lt"/>
              </a:rPr>
              <a:t>0,</a:t>
            </a:r>
            <a:r>
              <a:rPr lang="en-US" altLang="zh-CN" sz="2400" dirty="0">
                <a:latin typeface="+mj-lt"/>
              </a:rPr>
              <a:t> u</a:t>
            </a:r>
            <a:r>
              <a:rPr lang="en-US" altLang="zh-CN" sz="1333" dirty="0">
                <a:latin typeface="+mj-lt"/>
              </a:rPr>
              <a:t>0,</a:t>
            </a:r>
            <a:r>
              <a:rPr lang="en-US" altLang="zh-CN" sz="2400" dirty="0">
                <a:latin typeface="+mj-lt"/>
              </a:rPr>
              <a:t> v</a:t>
            </a:r>
            <a:r>
              <a:rPr lang="en-US" altLang="zh-CN" sz="1333" dirty="0">
                <a:latin typeface="+mj-lt"/>
              </a:rPr>
              <a:t>1</a:t>
            </a:r>
            <a:r>
              <a:rPr lang="en-US" altLang="zh-CN" sz="2400" dirty="0">
                <a:latin typeface="+mj-lt"/>
              </a:rPr>
              <a:t>) and (v</a:t>
            </a:r>
            <a:r>
              <a:rPr lang="en-US" altLang="zh-CN" sz="1333" dirty="0">
                <a:latin typeface="+mj-lt"/>
              </a:rPr>
              <a:t>0,</a:t>
            </a:r>
            <a:r>
              <a:rPr lang="en-US" altLang="zh-CN" sz="2400" dirty="0">
                <a:latin typeface="+mj-lt"/>
              </a:rPr>
              <a:t> u</a:t>
            </a:r>
            <a:r>
              <a:rPr lang="en-US" altLang="zh-CN" sz="1333" dirty="0">
                <a:latin typeface="+mj-lt"/>
              </a:rPr>
              <a:t>1,</a:t>
            </a:r>
            <a:r>
              <a:rPr lang="en-US" altLang="zh-CN" sz="2400" dirty="0">
                <a:latin typeface="+mj-lt"/>
              </a:rPr>
              <a:t> v</a:t>
            </a:r>
            <a:r>
              <a:rPr lang="en-US" altLang="zh-CN" sz="1333" dirty="0">
                <a:latin typeface="+mj-lt"/>
              </a:rPr>
              <a:t>1</a:t>
            </a:r>
            <a:r>
              <a:rPr lang="en-US" altLang="zh-CN" sz="2400" dirty="0">
                <a:latin typeface="+mj-lt"/>
              </a:rPr>
              <a:t>).</a:t>
            </a:r>
            <a:endParaRPr lang="zh-CN" altLang="en-US" sz="2400" dirty="0">
              <a:latin typeface="+mj-lt"/>
            </a:endParaRPr>
          </a:p>
        </p:txBody>
      </p:sp>
    </p:spTree>
    <p:extLst>
      <p:ext uri="{BB962C8B-B14F-4D97-AF65-F5344CB8AC3E}">
        <p14:creationId xmlns:p14="http://schemas.microsoft.com/office/powerpoint/2010/main" val="416770107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pic>
        <p:nvPicPr>
          <p:cNvPr id="11" name="图片 10">
            <a:extLst>
              <a:ext uri="{FF2B5EF4-FFF2-40B4-BE49-F238E27FC236}">
                <a16:creationId xmlns:a16="http://schemas.microsoft.com/office/drawing/2014/main" id="{E6DEAEB5-EA53-4C05-8D61-1770D2564FE8}"/>
              </a:ext>
            </a:extLst>
          </p:cNvPr>
          <p:cNvPicPr>
            <a:picLocks noChangeAspect="1"/>
          </p:cNvPicPr>
          <p:nvPr/>
        </p:nvPicPr>
        <p:blipFill>
          <a:blip r:embed="rId3"/>
          <a:stretch>
            <a:fillRect/>
          </a:stretch>
        </p:blipFill>
        <p:spPr>
          <a:xfrm>
            <a:off x="6457717" y="1088993"/>
            <a:ext cx="5734283" cy="3228011"/>
          </a:xfrm>
          <a:prstGeom prst="rect">
            <a:avLst/>
          </a:prstGeom>
        </p:spPr>
      </p:pic>
      <p:sp>
        <p:nvSpPr>
          <p:cNvPr id="60" name="Shape 60"/>
          <p:cNvSpPr txBox="1">
            <a:spLocks noGrp="1"/>
          </p:cNvSpPr>
          <p:nvPr>
            <p:ph type="title"/>
          </p:nvPr>
        </p:nvSpPr>
        <p:spPr>
          <a:xfrm>
            <a:off x="415601" y="224818"/>
            <a:ext cx="11360799" cy="763599"/>
          </a:xfrm>
          <a:prstGeom prst="rect">
            <a:avLst/>
          </a:prstGeom>
        </p:spPr>
        <p:txBody>
          <a:bodyPr spcFirstLastPara="1" vert="horz" wrap="square" lIns="121900" tIns="121900" rIns="121900" bIns="121900" rtlCol="0" anchor="t" anchorCtr="0">
            <a:noAutofit/>
          </a:bodyPr>
          <a:lstStyle/>
          <a:p>
            <a:pPr marL="101597">
              <a:buClr>
                <a:srgbClr val="000000"/>
              </a:buClr>
              <a:buSzPct val="120000"/>
            </a:pPr>
            <a:r>
              <a:rPr lang="en-US" altLang="zh-CN" dirty="0">
                <a:solidFill>
                  <a:srgbClr val="000000"/>
                </a:solidFill>
              </a:rPr>
              <a:t>The vertex-priority-based algorithm</a:t>
            </a:r>
            <a:endParaRPr lang="en" altLang="zh-CN" dirty="0">
              <a:solidFill>
                <a:srgbClr val="000000"/>
              </a:solidFill>
            </a:endParaRPr>
          </a:p>
        </p:txBody>
      </p:sp>
      <p:sp>
        <p:nvSpPr>
          <p:cNvPr id="10" name="Shape 61"/>
          <p:cNvSpPr txBox="1">
            <a:spLocks noGrp="1"/>
          </p:cNvSpPr>
          <p:nvPr>
            <p:ph type="body" idx="1"/>
          </p:nvPr>
        </p:nvSpPr>
        <p:spPr>
          <a:xfrm>
            <a:off x="-146977" y="3519079"/>
            <a:ext cx="9590025" cy="2437319"/>
          </a:xfrm>
          <a:prstGeom prst="rect">
            <a:avLst/>
          </a:prstGeom>
        </p:spPr>
        <p:txBody>
          <a:bodyPr spcFirstLastPara="1" vert="horz" wrap="square" lIns="121900" tIns="121900" rIns="121900" bIns="121900" rtlCol="0" anchor="t" anchorCtr="0">
            <a:noAutofit/>
          </a:bodyPr>
          <a:lstStyle/>
          <a:p>
            <a:pPr marL="721782" indent="-380990">
              <a:buClr>
                <a:srgbClr val="000000"/>
              </a:buClr>
              <a:buSzPct val="120000"/>
              <a:buFont typeface="Arial" panose="020B0604020202020204" pitchFamily="34" charset="0"/>
              <a:buChar char="•"/>
            </a:pPr>
            <a:r>
              <a:rPr lang="en-US" dirty="0">
                <a:solidFill>
                  <a:srgbClr val="000000"/>
                </a:solidFill>
              </a:rPr>
              <a:t>Traversal necessary wedges.</a:t>
            </a:r>
          </a:p>
          <a:p>
            <a:pPr marL="950376" lvl="1">
              <a:buClr>
                <a:srgbClr val="000000"/>
              </a:buClr>
              <a:buSzPct val="120000"/>
              <a:buFont typeface="Arial" panose="020B0604020202020204" pitchFamily="34" charset="0"/>
              <a:buChar char="•"/>
            </a:pPr>
            <a:r>
              <a:rPr lang="en-US" altLang="zh-CN" sz="2400" dirty="0">
                <a:solidFill>
                  <a:srgbClr val="000000"/>
                </a:solidFill>
              </a:rPr>
              <a:t>Only process the wedges (u, v, w) with  </a:t>
            </a:r>
          </a:p>
          <a:p>
            <a:pPr marL="527053" lvl="1" indent="0">
              <a:buClr>
                <a:srgbClr val="000000"/>
              </a:buClr>
              <a:buSzPct val="120000"/>
              <a:buNone/>
            </a:pPr>
            <a:r>
              <a:rPr lang="en-US" altLang="zh-CN" sz="2400" dirty="0">
                <a:solidFill>
                  <a:srgbClr val="000000"/>
                </a:solidFill>
              </a:rPr>
              <a:t>     p(u) &gt; p(v)  &amp; p(u) &gt; p(w).</a:t>
            </a:r>
            <a:endParaRPr lang="en-US" sz="2400" dirty="0">
              <a:solidFill>
                <a:srgbClr val="000000"/>
              </a:solidFill>
            </a:endParaRPr>
          </a:p>
          <a:p>
            <a:pPr marL="721782" indent="-380990">
              <a:buClr>
                <a:srgbClr val="000000"/>
              </a:buClr>
              <a:buSzPct val="120000"/>
              <a:buFont typeface="Arial" panose="020B0604020202020204" pitchFamily="34" charset="0"/>
              <a:buChar char="•"/>
            </a:pPr>
            <a:endParaRPr lang="en-US" dirty="0">
              <a:solidFill>
                <a:srgbClr val="000000"/>
              </a:solidFill>
            </a:endParaRPr>
          </a:p>
          <a:p>
            <a:pPr marL="721782" indent="-380990">
              <a:buClr>
                <a:srgbClr val="000000"/>
              </a:buClr>
              <a:buSzPct val="120000"/>
              <a:buFont typeface="Arial" panose="020B0604020202020204" pitchFamily="34" charset="0"/>
              <a:buChar char="•"/>
            </a:pPr>
            <a:r>
              <a:rPr lang="en-US" dirty="0">
                <a:solidFill>
                  <a:srgbClr val="000000"/>
                </a:solidFill>
              </a:rPr>
              <a:t>Count butterflies.</a:t>
            </a:r>
          </a:p>
          <a:p>
            <a:pPr marL="721782" indent="-380990">
              <a:buClr>
                <a:srgbClr val="000000"/>
              </a:buClr>
              <a:buSzPct val="120000"/>
              <a:buFont typeface="Arial" panose="020B0604020202020204" pitchFamily="34" charset="0"/>
              <a:buChar char="•"/>
            </a:pPr>
            <a:endParaRPr lang="en-US" dirty="0">
              <a:solidFill>
                <a:srgbClr val="000000"/>
              </a:solidFill>
            </a:endParaRPr>
          </a:p>
          <a:p>
            <a:pPr marL="721782" indent="-380990">
              <a:buClr>
                <a:srgbClr val="000000"/>
              </a:buClr>
              <a:buSzPct val="120000"/>
              <a:buFont typeface="Arial" panose="020B0604020202020204" pitchFamily="34" charset="0"/>
              <a:buChar char="•"/>
            </a:pPr>
            <a:endParaRPr lang="en-US" dirty="0">
              <a:solidFill>
                <a:srgbClr val="000000"/>
              </a:solidFill>
            </a:endParaRPr>
          </a:p>
          <a:p>
            <a:pPr>
              <a:buNone/>
            </a:pPr>
            <a:endParaRPr sz="2133" dirty="0">
              <a:solidFill>
                <a:srgbClr val="000000"/>
              </a:solidFill>
            </a:endParaRPr>
          </a:p>
        </p:txBody>
      </p:sp>
      <p:sp>
        <p:nvSpPr>
          <p:cNvPr id="2" name="灯片编号占位符 1">
            <a:extLst>
              <a:ext uri="{FF2B5EF4-FFF2-40B4-BE49-F238E27FC236}">
                <a16:creationId xmlns:a16="http://schemas.microsoft.com/office/drawing/2014/main" id="{365B3A94-BBBD-4BB0-B6E4-B4645BA87FE0}"/>
              </a:ext>
            </a:extLst>
          </p:cNvPr>
          <p:cNvSpPr>
            <a:spLocks noGrp="1"/>
          </p:cNvSpPr>
          <p:nvPr>
            <p:ph type="sldNum" idx="12"/>
          </p:nvPr>
        </p:nvSpPr>
        <p:spPr/>
        <p:txBody>
          <a:bodyPr/>
          <a:lstStyle/>
          <a:p>
            <a:fld id="{00000000-1234-1234-1234-123412341234}" type="slidenum">
              <a:rPr lang="en" smtClean="0"/>
              <a:pPr/>
              <a:t>141</a:t>
            </a:fld>
            <a:endParaRPr lang="en"/>
          </a:p>
        </p:txBody>
      </p:sp>
      <p:pic>
        <p:nvPicPr>
          <p:cNvPr id="6" name="Shape 63">
            <a:extLst>
              <a:ext uri="{FF2B5EF4-FFF2-40B4-BE49-F238E27FC236}">
                <a16:creationId xmlns:a16="http://schemas.microsoft.com/office/drawing/2014/main" id="{6F919C91-0153-4C05-93B9-85E55CDE020C}"/>
              </a:ext>
            </a:extLst>
          </p:cNvPr>
          <p:cNvPicPr preferRelativeResize="0"/>
          <p:nvPr/>
        </p:nvPicPr>
        <p:blipFill>
          <a:blip r:embed="rId4">
            <a:alphaModFix/>
          </a:blip>
          <a:stretch>
            <a:fillRect/>
          </a:stretch>
        </p:blipFill>
        <p:spPr>
          <a:xfrm>
            <a:off x="0" y="988416"/>
            <a:ext cx="12192000" cy="85632"/>
          </a:xfrm>
          <a:prstGeom prst="rect">
            <a:avLst/>
          </a:prstGeom>
          <a:noFill/>
          <a:ln>
            <a:noFill/>
          </a:ln>
        </p:spPr>
      </p:pic>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DEAD185D-63E9-4129-A6CB-F933ADAE3BC6}"/>
                  </a:ext>
                </a:extLst>
              </p:cNvPr>
              <p:cNvSpPr/>
              <p:nvPr/>
            </p:nvSpPr>
            <p:spPr>
              <a:xfrm>
                <a:off x="4292730" y="4947799"/>
                <a:ext cx="6604455" cy="1297663"/>
              </a:xfrm>
              <a:prstGeom prst="rect">
                <a:avLst/>
              </a:prstGeom>
            </p:spPr>
            <p:txBody>
              <a:bodyPr wrap="square">
                <a:spAutoFit/>
              </a:bodyPr>
              <a:lstStyle/>
              <a:p>
                <a:pPr marL="340791">
                  <a:buClr>
                    <a:srgbClr val="000000"/>
                  </a:buClr>
                  <a:buSzPct val="120000"/>
                </a:pPr>
                <a:endParaRPr lang="en-US" altLang="zh-CN" sz="2400" dirty="0"/>
              </a:p>
              <a:p>
                <a:pPr marL="340791">
                  <a:buClr>
                    <a:srgbClr val="000000"/>
                  </a:buClr>
                  <a:buSzPct val="120000"/>
                </a:pPr>
                <a:r>
                  <a:rPr lang="en-US" altLang="zh-CN" sz="2400" dirty="0"/>
                  <a:t>Time Complexity </a:t>
                </a:r>
              </a:p>
              <a:p>
                <a:pPr marL="340791">
                  <a:buClr>
                    <a:srgbClr val="000000"/>
                  </a:buClr>
                  <a:buSzPct val="120000"/>
                </a:pPr>
                <a:r>
                  <a:rPr lang="en-US" altLang="zh-CN" sz="2400" dirty="0"/>
                  <a:t>   O(</a:t>
                </a:r>
                <a14:m>
                  <m:oMath xmlns:m="http://schemas.openxmlformats.org/officeDocument/2006/math">
                    <m:nary>
                      <m:naryPr>
                        <m:chr m:val="∑"/>
                        <m:supHide m:val="on"/>
                        <m:ctrlPr>
                          <a:rPr lang="en-US" altLang="zh-CN" sz="2400" i="1">
                            <a:latin typeface="Cambria Math" panose="02040503050406030204" pitchFamily="18" charset="0"/>
                          </a:rPr>
                        </m:ctrlPr>
                      </m:naryPr>
                      <m:sub>
                        <m:r>
                          <m:rPr>
                            <m:nor/>
                          </m:rPr>
                          <a:rPr lang="nl-NL" altLang="zh-CN" sz="2400" dirty="0"/>
                          <m:t>(</m:t>
                        </m:r>
                        <m:r>
                          <m:rPr>
                            <m:nor/>
                          </m:rPr>
                          <a:rPr lang="nl-NL" altLang="zh-CN" sz="2400" i="1" dirty="0"/>
                          <m:t>u</m:t>
                        </m:r>
                        <m:r>
                          <m:rPr>
                            <m:nor/>
                          </m:rPr>
                          <a:rPr lang="nl-NL" altLang="zh-CN" sz="2400" i="1" dirty="0"/>
                          <m:t>,</m:t>
                        </m:r>
                        <m:r>
                          <m:rPr>
                            <m:nor/>
                          </m:rPr>
                          <a:rPr lang="nl-NL" altLang="zh-CN" sz="2400" i="1" dirty="0"/>
                          <m:t>v</m:t>
                        </m:r>
                        <m:r>
                          <m:rPr>
                            <m:nor/>
                          </m:rPr>
                          <a:rPr lang="nl-NL" altLang="zh-CN" sz="2400" dirty="0"/>
                          <m:t>)</m:t>
                        </m:r>
                        <m:r>
                          <m:rPr>
                            <m:nor/>
                          </m:rPr>
                          <a:rPr lang="nl-NL" altLang="zh-CN" sz="2400" i="1" dirty="0"/>
                          <m:t>∈</m:t>
                        </m:r>
                        <m:r>
                          <m:rPr>
                            <m:nor/>
                          </m:rPr>
                          <a:rPr lang="nl-NL" altLang="zh-CN" sz="2400" i="1" dirty="0"/>
                          <m:t>E</m:t>
                        </m:r>
                        <m:r>
                          <m:rPr>
                            <m:nor/>
                          </m:rPr>
                          <a:rPr lang="nl-NL" altLang="zh-CN" sz="2400" dirty="0"/>
                          <m:t>(</m:t>
                        </m:r>
                        <m:r>
                          <m:rPr>
                            <m:nor/>
                          </m:rPr>
                          <a:rPr lang="nl-NL" altLang="zh-CN" sz="2400" i="1" dirty="0"/>
                          <m:t>G</m:t>
                        </m:r>
                        <m:r>
                          <m:rPr>
                            <m:nor/>
                          </m:rPr>
                          <a:rPr lang="nl-NL" altLang="zh-CN" sz="2400" dirty="0"/>
                          <m:t>)</m:t>
                        </m:r>
                      </m:sub>
                      <m:sup/>
                      <m:e>
                        <m:r>
                          <m:rPr>
                            <m:nor/>
                          </m:rPr>
                          <a:rPr lang="nl-NL" altLang="zh-CN" sz="2400" i="1" dirty="0"/>
                          <m:t>min</m:t>
                        </m:r>
                        <m:r>
                          <m:rPr>
                            <m:nor/>
                          </m:rPr>
                          <a:rPr lang="nl-NL" altLang="zh-CN" sz="2400" i="1" dirty="0"/>
                          <m:t>{</m:t>
                        </m:r>
                        <m:r>
                          <m:rPr>
                            <m:nor/>
                          </m:rPr>
                          <a:rPr lang="nl-NL" altLang="zh-CN" sz="2400" i="1" dirty="0"/>
                          <m:t>degG</m:t>
                        </m:r>
                        <m:r>
                          <m:rPr>
                            <m:nor/>
                          </m:rPr>
                          <a:rPr lang="nl-NL" altLang="zh-CN" sz="2400" dirty="0"/>
                          <m:t>(</m:t>
                        </m:r>
                        <m:r>
                          <m:rPr>
                            <m:nor/>
                          </m:rPr>
                          <a:rPr lang="nl-NL" altLang="zh-CN" sz="2400" i="1" dirty="0"/>
                          <m:t>u</m:t>
                        </m:r>
                        <m:r>
                          <m:rPr>
                            <m:nor/>
                          </m:rPr>
                          <a:rPr lang="nl-NL" altLang="zh-CN" sz="2400" dirty="0"/>
                          <m:t>)</m:t>
                        </m:r>
                        <m:r>
                          <m:rPr>
                            <m:nor/>
                          </m:rPr>
                          <a:rPr lang="nl-NL" altLang="zh-CN" sz="2400" i="1" dirty="0"/>
                          <m:t>, </m:t>
                        </m:r>
                        <m:r>
                          <m:rPr>
                            <m:nor/>
                          </m:rPr>
                          <a:rPr lang="nl-NL" altLang="zh-CN" sz="2400" i="1" dirty="0"/>
                          <m:t>degG</m:t>
                        </m:r>
                        <m:r>
                          <m:rPr>
                            <m:nor/>
                          </m:rPr>
                          <a:rPr lang="nl-NL" altLang="zh-CN" sz="2400" dirty="0"/>
                          <m:t>(</m:t>
                        </m:r>
                        <m:r>
                          <m:rPr>
                            <m:nor/>
                          </m:rPr>
                          <a:rPr lang="nl-NL" altLang="zh-CN" sz="2400" i="1" dirty="0"/>
                          <m:t>v</m:t>
                        </m:r>
                        <m:r>
                          <m:rPr>
                            <m:nor/>
                          </m:rPr>
                          <a:rPr lang="nl-NL" altLang="zh-CN" sz="2400" dirty="0"/>
                          <m:t>)</m:t>
                        </m:r>
                        <m:r>
                          <m:rPr>
                            <m:nor/>
                          </m:rPr>
                          <a:rPr lang="nl-NL" altLang="zh-CN" sz="2400" i="1" dirty="0"/>
                          <m:t>}</m:t>
                        </m:r>
                      </m:e>
                    </m:nary>
                  </m:oMath>
                </a14:m>
                <a:r>
                  <a:rPr lang="en-US" altLang="zh-CN" sz="2400" dirty="0"/>
                  <a:t>)</a:t>
                </a:r>
                <a:endParaRPr lang="en" altLang="zh-CN" sz="2400" dirty="0"/>
              </a:p>
            </p:txBody>
          </p:sp>
        </mc:Choice>
        <mc:Fallback xmlns="">
          <p:sp>
            <p:nvSpPr>
              <p:cNvPr id="8" name="矩形 7">
                <a:extLst>
                  <a:ext uri="{FF2B5EF4-FFF2-40B4-BE49-F238E27FC236}">
                    <a16:creationId xmlns:a16="http://schemas.microsoft.com/office/drawing/2014/main" id="{DEAD185D-63E9-4129-A6CB-F933ADAE3BC6}"/>
                  </a:ext>
                </a:extLst>
              </p:cNvPr>
              <p:cNvSpPr>
                <a:spLocks noRot="1" noChangeAspect="1" noMove="1" noResize="1" noEditPoints="1" noAdjustHandles="1" noChangeArrowheads="1" noChangeShapeType="1" noTextEdit="1"/>
              </p:cNvSpPr>
              <p:nvPr/>
            </p:nvSpPr>
            <p:spPr>
              <a:xfrm>
                <a:off x="4292730" y="4947799"/>
                <a:ext cx="6604455" cy="1297663"/>
              </a:xfrm>
              <a:prstGeom prst="rect">
                <a:avLst/>
              </a:prstGeom>
              <a:blipFill>
                <a:blip r:embed="rId5"/>
                <a:stretch>
                  <a:fillRect b="-61972"/>
                </a:stretch>
              </a:blipFill>
            </p:spPr>
            <p:txBody>
              <a:bodyPr/>
              <a:lstStyle/>
              <a:p>
                <a:r>
                  <a:rPr lang="en-AU">
                    <a:noFill/>
                  </a:rPr>
                  <a:t> </a:t>
                </a:r>
              </a:p>
            </p:txBody>
          </p:sp>
        </mc:Fallback>
      </mc:AlternateContent>
      <p:grpSp>
        <p:nvGrpSpPr>
          <p:cNvPr id="7" name="组合 6">
            <a:extLst>
              <a:ext uri="{FF2B5EF4-FFF2-40B4-BE49-F238E27FC236}">
                <a16:creationId xmlns:a16="http://schemas.microsoft.com/office/drawing/2014/main" id="{2868EDF6-8BD5-4D93-8984-0C1F30636FBA}"/>
              </a:ext>
            </a:extLst>
          </p:cNvPr>
          <p:cNvGrpSpPr/>
          <p:nvPr/>
        </p:nvGrpSpPr>
        <p:grpSpPr>
          <a:xfrm>
            <a:off x="-54162" y="1030505"/>
            <a:ext cx="6342346" cy="2661600"/>
            <a:chOff x="356195" y="1126562"/>
            <a:chExt cx="4756759" cy="1996200"/>
          </a:xfrm>
        </p:grpSpPr>
        <p:sp>
          <p:nvSpPr>
            <p:cNvPr id="4" name="矩形 3">
              <a:extLst>
                <a:ext uri="{FF2B5EF4-FFF2-40B4-BE49-F238E27FC236}">
                  <a16:creationId xmlns:a16="http://schemas.microsoft.com/office/drawing/2014/main" id="{D04CEBAA-188B-4E79-AAD8-35E01FFBD36E}"/>
                </a:ext>
              </a:extLst>
            </p:cNvPr>
            <p:cNvSpPr/>
            <p:nvPr/>
          </p:nvSpPr>
          <p:spPr>
            <a:xfrm>
              <a:off x="390100" y="1126562"/>
              <a:ext cx="3635611" cy="346249"/>
            </a:xfrm>
            <a:prstGeom prst="rect">
              <a:avLst/>
            </a:prstGeom>
          </p:spPr>
          <p:txBody>
            <a:bodyPr wrap="none">
              <a:spAutoFit/>
            </a:bodyPr>
            <a:lstStyle/>
            <a:p>
              <a:pPr marL="721782" indent="-380990">
                <a:buClr>
                  <a:srgbClr val="000000"/>
                </a:buClr>
                <a:buSzPct val="120000"/>
                <a:buFont typeface="Arial" panose="020B0604020202020204" pitchFamily="34" charset="0"/>
                <a:buChar char="•"/>
              </a:pPr>
              <a:r>
                <a:rPr lang="en-US" altLang="zh-CN" sz="2400" dirty="0"/>
                <a:t>Assign a priority to each vertex.</a:t>
              </a:r>
            </a:p>
          </p:txBody>
        </p:sp>
        <p:pic>
          <p:nvPicPr>
            <p:cNvPr id="5" name="图片 4">
              <a:extLst>
                <a:ext uri="{FF2B5EF4-FFF2-40B4-BE49-F238E27FC236}">
                  <a16:creationId xmlns:a16="http://schemas.microsoft.com/office/drawing/2014/main" id="{C42169CA-B136-45BC-B730-E81A7378EA3B}"/>
                </a:ext>
              </a:extLst>
            </p:cNvPr>
            <p:cNvPicPr>
              <a:picLocks noChangeAspect="1"/>
            </p:cNvPicPr>
            <p:nvPr/>
          </p:nvPicPr>
          <p:blipFill>
            <a:blip r:embed="rId6"/>
            <a:stretch>
              <a:fillRect/>
            </a:stretch>
          </p:blipFill>
          <p:spPr>
            <a:xfrm>
              <a:off x="356195" y="1544128"/>
              <a:ext cx="4756759" cy="1578634"/>
            </a:xfrm>
            <a:prstGeom prst="rect">
              <a:avLst/>
            </a:prstGeom>
          </p:spPr>
        </p:pic>
      </p:grpSp>
      <p:sp>
        <p:nvSpPr>
          <p:cNvPr id="9" name="矩形 8">
            <a:extLst>
              <a:ext uri="{FF2B5EF4-FFF2-40B4-BE49-F238E27FC236}">
                <a16:creationId xmlns:a16="http://schemas.microsoft.com/office/drawing/2014/main" id="{69D32760-BFE9-48B8-9E23-7D49DC8D0063}"/>
              </a:ext>
            </a:extLst>
          </p:cNvPr>
          <p:cNvSpPr/>
          <p:nvPr/>
        </p:nvSpPr>
        <p:spPr>
          <a:xfrm>
            <a:off x="2231367" y="2001328"/>
            <a:ext cx="333555" cy="42557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Tree>
    <p:extLst>
      <p:ext uri="{BB962C8B-B14F-4D97-AF65-F5344CB8AC3E}">
        <p14:creationId xmlns:p14="http://schemas.microsoft.com/office/powerpoint/2010/main" val="287686460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10">
                                            <p:txEl>
                                              <p:pRg st="0" end="0"/>
                                            </p:txEl>
                                          </p:spTgt>
                                        </p:tgtEl>
                                        <p:attrNameLst>
                                          <p:attrName>style.visibility</p:attrName>
                                        </p:attrNameLst>
                                      </p:cBhvr>
                                      <p:to>
                                        <p:strVal val="visible"/>
                                      </p:to>
                                    </p:set>
                                    <p:animEffect transition="in" filter="fade">
                                      <p:cBhvr>
                                        <p:cTn id="11" dur="500"/>
                                        <p:tgtEl>
                                          <p:spTgt spid="10">
                                            <p:txEl>
                                              <p:pRg st="0" end="0"/>
                                            </p:txEl>
                                          </p:spTgt>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0">
                                            <p:txEl>
                                              <p:pRg st="1" end="1"/>
                                            </p:txEl>
                                          </p:spTgt>
                                        </p:tgtEl>
                                        <p:attrNameLst>
                                          <p:attrName>style.visibility</p:attrName>
                                        </p:attrNameLst>
                                      </p:cBhvr>
                                      <p:to>
                                        <p:strVal val="visible"/>
                                      </p:to>
                                    </p:set>
                                    <p:animEffect transition="in" filter="fade">
                                      <p:cBhvr>
                                        <p:cTn id="14" dur="500"/>
                                        <p:tgtEl>
                                          <p:spTgt spid="10">
                                            <p:txEl>
                                              <p:pRg st="1" end="1"/>
                                            </p:txEl>
                                          </p:spTgt>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0">
                                            <p:txEl>
                                              <p:pRg st="2" end="2"/>
                                            </p:txEl>
                                          </p:spTgt>
                                        </p:tgtEl>
                                        <p:attrNameLst>
                                          <p:attrName>style.visibility</p:attrName>
                                        </p:attrNameLst>
                                      </p:cBhvr>
                                      <p:to>
                                        <p:strVal val="visible"/>
                                      </p:to>
                                    </p:set>
                                    <p:animEffect transition="in" filter="fade">
                                      <p:cBhvr>
                                        <p:cTn id="17" dur="500"/>
                                        <p:tgtEl>
                                          <p:spTgt spid="1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
                                            <p:txEl>
                                              <p:pRg st="4" end="4"/>
                                            </p:txEl>
                                          </p:spTgt>
                                        </p:tgtEl>
                                        <p:attrNameLst>
                                          <p:attrName>style.visibility</p:attrName>
                                        </p:attrNameLst>
                                      </p:cBhvr>
                                      <p:to>
                                        <p:strVal val="visible"/>
                                      </p:to>
                                    </p:set>
                                    <p:animEffect transition="in" filter="fade">
                                      <p:cBhvr>
                                        <p:cTn id="22" dur="500"/>
                                        <p:tgtEl>
                                          <p:spTgt spid="10">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uiExpand="1" build="p"/>
      <p:bldP spid="8" grpId="0"/>
    </p:bld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712D0A92-3078-4F74-8FA8-296A6F7F7243}"/>
              </a:ext>
            </a:extLst>
          </p:cNvPr>
          <p:cNvSpPr>
            <a:spLocks noGrp="1"/>
          </p:cNvSpPr>
          <p:nvPr>
            <p:ph type="sldNum" idx="12"/>
          </p:nvPr>
        </p:nvSpPr>
        <p:spPr/>
        <p:txBody>
          <a:bodyPr/>
          <a:lstStyle/>
          <a:p>
            <a:pPr algn="l" defTabSz="1219170" hangingPunct="1">
              <a:defRPr/>
            </a:pPr>
            <a:fld id="{00000000-1234-1234-1234-123412341234}" type="slidenum">
              <a:rPr lang="en" sz="1867">
                <a:solidFill>
                  <a:srgbClr val="000000"/>
                </a:solidFill>
                <a:latin typeface="Arial"/>
                <a:cs typeface="Arial"/>
                <a:sym typeface="Arial"/>
                <a:rtl val="0"/>
              </a:rPr>
              <a:pPr algn="l" defTabSz="1219170" hangingPunct="1">
                <a:defRPr/>
              </a:pPr>
              <a:t>142</a:t>
            </a:fld>
            <a:endParaRPr lang="en" sz="1867">
              <a:solidFill>
                <a:srgbClr val="000000"/>
              </a:solidFill>
              <a:latin typeface="Arial"/>
              <a:cs typeface="Arial"/>
              <a:sym typeface="Arial"/>
              <a:rtl val="0"/>
            </a:endParaRPr>
          </a:p>
        </p:txBody>
      </p:sp>
      <p:grpSp>
        <p:nvGrpSpPr>
          <p:cNvPr id="19" name="组合 18">
            <a:extLst>
              <a:ext uri="{FF2B5EF4-FFF2-40B4-BE49-F238E27FC236}">
                <a16:creationId xmlns:a16="http://schemas.microsoft.com/office/drawing/2014/main" id="{EAAB55CE-4078-4454-ACF8-DDA210CDF0CC}"/>
              </a:ext>
            </a:extLst>
          </p:cNvPr>
          <p:cNvGrpSpPr/>
          <p:nvPr/>
        </p:nvGrpSpPr>
        <p:grpSpPr>
          <a:xfrm>
            <a:off x="2929112" y="807970"/>
            <a:ext cx="7557025" cy="1184856"/>
            <a:chOff x="145783" y="415477"/>
            <a:chExt cx="5667769" cy="888642"/>
          </a:xfrm>
        </p:grpSpPr>
        <mc:AlternateContent xmlns:mc="http://schemas.openxmlformats.org/markup-compatibility/2006" xmlns:a14="http://schemas.microsoft.com/office/drawing/2010/main">
          <mc:Choice Requires="a14">
            <p:sp>
              <p:nvSpPr>
                <p:cNvPr id="17" name="矩形 16">
                  <a:extLst>
                    <a:ext uri="{FF2B5EF4-FFF2-40B4-BE49-F238E27FC236}">
                      <a16:creationId xmlns:a16="http://schemas.microsoft.com/office/drawing/2014/main" id="{E67306C9-F00A-4753-8AF3-57B2A1E71E84}"/>
                    </a:ext>
                  </a:extLst>
                </p:cNvPr>
                <p:cNvSpPr/>
                <p:nvPr/>
              </p:nvSpPr>
              <p:spPr>
                <a:xfrm>
                  <a:off x="145783" y="948877"/>
                  <a:ext cx="5667769" cy="355242"/>
                </a:xfrm>
                <a:prstGeom prst="rect">
                  <a:avLst/>
                </a:prstGeom>
              </p:spPr>
              <p:txBody>
                <a:bodyPr wrap="square">
                  <a:spAutoFit/>
                </a:bodyPr>
                <a:lstStyle/>
                <a:p>
                  <a:pPr marL="340791" defTabSz="1219170" hangingPunct="1">
                    <a:buClr>
                      <a:srgbClr val="000000"/>
                    </a:buClr>
                    <a:buSzPct val="120000"/>
                    <a:defRPr/>
                  </a:pPr>
                  <a14:m>
                    <m:oMath xmlns:m="http://schemas.openxmlformats.org/officeDocument/2006/math">
                      <m:r>
                        <m:rPr>
                          <m:nor/>
                        </m:rPr>
                        <a:rPr lang="nl-NL" altLang="zh-CN" sz="1867" i="1" dirty="0">
                          <a:latin typeface="Arial"/>
                          <a:cs typeface="Arial"/>
                          <a:sym typeface="Arial"/>
                          <a:rtl val="0"/>
                        </a:rPr>
                        <m:t>min</m:t>
                      </m:r>
                      <m:r>
                        <m:rPr>
                          <m:nor/>
                        </m:rPr>
                        <a:rPr lang="nl-NL" altLang="zh-CN" sz="1867" i="1" dirty="0">
                          <a:latin typeface="Arial"/>
                          <a:cs typeface="Arial"/>
                          <a:sym typeface="Arial"/>
                          <a:rtl val="0"/>
                        </a:rPr>
                        <m:t>{</m:t>
                      </m:r>
                      <m:nary>
                        <m:naryPr>
                          <m:chr m:val="∑"/>
                          <m:supHide m:val="on"/>
                          <m:ctrlPr>
                            <a:rPr lang="en-US" altLang="zh-CN" sz="1867" i="1">
                              <a:latin typeface="Cambria Math" panose="02040503050406030204" pitchFamily="18" charset="0"/>
                              <a:sym typeface="Arial"/>
                              <a:rtl val="0"/>
                            </a:rPr>
                          </m:ctrlPr>
                        </m:naryPr>
                        <m:sub>
                          <m:r>
                            <m:rPr>
                              <m:nor/>
                            </m:rPr>
                            <a:rPr lang="nl-NL" altLang="zh-CN" sz="1867" i="1" dirty="0">
                              <a:latin typeface="Arial"/>
                              <a:cs typeface="Arial"/>
                              <a:sym typeface="Arial"/>
                              <a:rtl val="0"/>
                            </a:rPr>
                            <m:t>u</m:t>
                          </m:r>
                          <m:r>
                            <m:rPr>
                              <m:nor/>
                            </m:rPr>
                            <a:rPr lang="nl-NL" altLang="zh-CN" sz="1867" dirty="0">
                              <a:latin typeface="Arial"/>
                              <a:cs typeface="Arial"/>
                              <a:sym typeface="Arial"/>
                              <a:rtl val="0"/>
                            </a:rPr>
                            <m:t>∈</m:t>
                          </m:r>
                          <m:r>
                            <m:rPr>
                              <m:nor/>
                            </m:rPr>
                            <a:rPr lang="en-US" altLang="zh-CN" sz="1867" i="1" dirty="0">
                              <a:latin typeface="Arial"/>
                              <a:cs typeface="Arial"/>
                              <a:sym typeface="Arial"/>
                              <a:rtl val="0"/>
                            </a:rPr>
                            <m:t>U</m:t>
                          </m:r>
                          <m:r>
                            <m:rPr>
                              <m:nor/>
                            </m:rPr>
                            <a:rPr lang="nl-NL" altLang="zh-CN" sz="1867" dirty="0">
                              <a:latin typeface="Arial"/>
                              <a:cs typeface="Arial"/>
                              <a:sym typeface="Arial"/>
                              <a:rtl val="0"/>
                            </a:rPr>
                            <m:t>(</m:t>
                          </m:r>
                          <m:r>
                            <m:rPr>
                              <m:nor/>
                            </m:rPr>
                            <a:rPr lang="nl-NL" altLang="zh-CN" sz="1867" i="1" dirty="0">
                              <a:latin typeface="Arial"/>
                              <a:cs typeface="Arial"/>
                              <a:sym typeface="Arial"/>
                              <a:rtl val="0"/>
                            </a:rPr>
                            <m:t>G</m:t>
                          </m:r>
                          <m:r>
                            <m:rPr>
                              <m:nor/>
                            </m:rPr>
                            <a:rPr lang="nl-NL" altLang="zh-CN" sz="1867" dirty="0">
                              <a:latin typeface="Arial"/>
                              <a:cs typeface="Arial"/>
                              <a:sym typeface="Arial"/>
                              <a:rtl val="0"/>
                            </a:rPr>
                            <m:t>)</m:t>
                          </m:r>
                        </m:sub>
                        <m:sup/>
                        <m:e>
                          <m:r>
                            <m:rPr>
                              <m:nor/>
                            </m:rPr>
                            <a:rPr lang="nl-NL" altLang="zh-CN" sz="1867" i="1" dirty="0">
                              <a:latin typeface="Arial"/>
                              <a:cs typeface="Arial"/>
                              <a:sym typeface="Arial"/>
                              <a:rtl val="0"/>
                            </a:rPr>
                            <m:t>degG</m:t>
                          </m:r>
                          <m:r>
                            <m:rPr>
                              <m:nor/>
                            </m:rPr>
                            <a:rPr lang="nl-NL" altLang="zh-CN" sz="1867" dirty="0">
                              <a:latin typeface="Arial"/>
                              <a:cs typeface="Arial"/>
                              <a:sym typeface="Arial"/>
                              <a:rtl val="0"/>
                            </a:rPr>
                            <m:t>(</m:t>
                          </m:r>
                          <m:r>
                            <m:rPr>
                              <m:nor/>
                            </m:rPr>
                            <a:rPr lang="nl-NL" altLang="zh-CN" sz="1867" i="1" dirty="0">
                              <a:latin typeface="Arial"/>
                              <a:cs typeface="Arial"/>
                              <a:sym typeface="Arial"/>
                              <a:rtl val="0"/>
                            </a:rPr>
                            <m:t>u</m:t>
                          </m:r>
                          <m:r>
                            <m:rPr>
                              <m:nor/>
                            </m:rPr>
                            <a:rPr lang="nl-NL" altLang="zh-CN" sz="1867" dirty="0">
                              <a:latin typeface="Arial"/>
                              <a:cs typeface="Arial"/>
                              <a:sym typeface="Arial"/>
                              <a:rtl val="0"/>
                            </a:rPr>
                            <m:t>)</m:t>
                          </m:r>
                          <m:r>
                            <m:rPr>
                              <m:nor/>
                            </m:rPr>
                            <a:rPr lang="en-US" altLang="zh-CN" sz="1867" baseline="30000" dirty="0">
                              <a:latin typeface="Arial"/>
                              <a:cs typeface="Arial"/>
                              <a:sym typeface="Arial"/>
                              <a:rtl val="0"/>
                            </a:rPr>
                            <m:t>2</m:t>
                          </m:r>
                          <m:r>
                            <m:rPr>
                              <m:nor/>
                            </m:rPr>
                            <a:rPr lang="en-US" altLang="zh-CN" sz="1867" dirty="0">
                              <a:latin typeface="Arial"/>
                              <a:cs typeface="Arial"/>
                              <a:sym typeface="Arial"/>
                              <a:rtl val="0"/>
                            </a:rPr>
                            <m:t>,</m:t>
                          </m:r>
                          <m:nary>
                            <m:naryPr>
                              <m:chr m:val="∑"/>
                              <m:supHide m:val="on"/>
                              <m:ctrlPr>
                                <a:rPr lang="en-US" altLang="zh-CN" sz="1867" i="1">
                                  <a:latin typeface="Cambria Math" panose="02040503050406030204" pitchFamily="18" charset="0"/>
                                  <a:sym typeface="Arial"/>
                                  <a:rtl val="0"/>
                                </a:rPr>
                              </m:ctrlPr>
                            </m:naryPr>
                            <m:sub>
                              <m:r>
                                <m:rPr>
                                  <m:nor/>
                                </m:rPr>
                                <a:rPr lang="en-US" altLang="zh-CN" sz="1867" i="1">
                                  <a:latin typeface="Arial"/>
                                  <a:cs typeface="Arial"/>
                                  <a:sym typeface="Arial"/>
                                  <a:rtl val="0"/>
                                </a:rPr>
                                <m:t>v</m:t>
                              </m:r>
                              <m:r>
                                <m:rPr>
                                  <m:nor/>
                                </m:rPr>
                                <a:rPr lang="nl-NL" altLang="zh-CN" sz="1867" dirty="0">
                                  <a:latin typeface="Arial"/>
                                  <a:cs typeface="Arial"/>
                                  <a:sym typeface="Arial"/>
                                  <a:rtl val="0"/>
                                </a:rPr>
                                <m:t>∈</m:t>
                              </m:r>
                              <m:r>
                                <m:rPr>
                                  <m:nor/>
                                </m:rPr>
                                <a:rPr lang="en-US" altLang="zh-CN" sz="1867" i="1" dirty="0">
                                  <a:latin typeface="Arial"/>
                                  <a:cs typeface="Arial"/>
                                  <a:sym typeface="Arial"/>
                                  <a:rtl val="0"/>
                                </a:rPr>
                                <m:t>L</m:t>
                              </m:r>
                              <m:r>
                                <m:rPr>
                                  <m:nor/>
                                </m:rPr>
                                <a:rPr lang="nl-NL" altLang="zh-CN" sz="1867" dirty="0">
                                  <a:latin typeface="Arial"/>
                                  <a:cs typeface="Arial"/>
                                  <a:sym typeface="Arial"/>
                                  <a:rtl val="0"/>
                                </a:rPr>
                                <m:t>(</m:t>
                              </m:r>
                              <m:r>
                                <m:rPr>
                                  <m:nor/>
                                </m:rPr>
                                <a:rPr lang="nl-NL" altLang="zh-CN" sz="1867" i="1" dirty="0">
                                  <a:latin typeface="Arial"/>
                                  <a:cs typeface="Arial"/>
                                  <a:sym typeface="Arial"/>
                                  <a:rtl val="0"/>
                                </a:rPr>
                                <m:t>G</m:t>
                              </m:r>
                              <m:r>
                                <m:rPr>
                                  <m:nor/>
                                </m:rPr>
                                <a:rPr lang="nl-NL" altLang="zh-CN" sz="1867" dirty="0">
                                  <a:latin typeface="Arial"/>
                                  <a:cs typeface="Arial"/>
                                  <a:sym typeface="Arial"/>
                                  <a:rtl val="0"/>
                                </a:rPr>
                                <m:t>)</m:t>
                              </m:r>
                            </m:sub>
                            <m:sup/>
                            <m:e>
                              <m:r>
                                <m:rPr>
                                  <m:nor/>
                                </m:rPr>
                                <a:rPr lang="en-US" altLang="zh-CN" sz="1867" i="1" dirty="0">
                                  <a:latin typeface="Cambria Math" panose="02040503050406030204" pitchFamily="18" charset="0"/>
                                  <a:cs typeface="Arial"/>
                                  <a:sym typeface="Arial"/>
                                  <a:rtl val="0"/>
                                </a:rPr>
                                <m:t>d</m:t>
                              </m:r>
                              <m:r>
                                <m:rPr>
                                  <m:nor/>
                                </m:rPr>
                                <a:rPr lang="nl-NL" altLang="zh-CN" sz="1867" i="1" dirty="0">
                                  <a:latin typeface="Arial"/>
                                  <a:cs typeface="Arial"/>
                                  <a:sym typeface="Arial"/>
                                  <a:rtl val="0"/>
                                </a:rPr>
                                <m:t>egG</m:t>
                              </m:r>
                              <m:r>
                                <m:rPr>
                                  <m:nor/>
                                </m:rPr>
                                <a:rPr lang="nl-NL" altLang="zh-CN" sz="1867" dirty="0">
                                  <a:latin typeface="Arial"/>
                                  <a:cs typeface="Arial"/>
                                  <a:sym typeface="Arial"/>
                                  <a:rtl val="0"/>
                                </a:rPr>
                                <m:t>(</m:t>
                              </m:r>
                              <m:r>
                                <m:rPr>
                                  <m:nor/>
                                </m:rPr>
                                <a:rPr lang="en-US" altLang="zh-CN" sz="1867" i="1" dirty="0">
                                  <a:latin typeface="Arial"/>
                                  <a:cs typeface="Arial"/>
                                  <a:sym typeface="Arial"/>
                                  <a:rtl val="0"/>
                                </a:rPr>
                                <m:t>v</m:t>
                              </m:r>
                              <m:r>
                                <m:rPr>
                                  <m:nor/>
                                </m:rPr>
                                <a:rPr lang="nl-NL" altLang="zh-CN" sz="1867" dirty="0">
                                  <a:latin typeface="Arial"/>
                                  <a:cs typeface="Arial"/>
                                  <a:sym typeface="Arial"/>
                                  <a:rtl val="0"/>
                                </a:rPr>
                                <m:t>)</m:t>
                              </m:r>
                              <m:r>
                                <m:rPr>
                                  <m:nor/>
                                </m:rPr>
                                <a:rPr lang="en-US" altLang="zh-CN" sz="1867" baseline="30000" dirty="0">
                                  <a:latin typeface="Arial"/>
                                  <a:cs typeface="Arial"/>
                                  <a:sym typeface="Arial"/>
                                  <a:rtl val="0"/>
                                </a:rPr>
                                <m:t>2</m:t>
                              </m:r>
                              <m:r>
                                <m:rPr>
                                  <m:nor/>
                                </m:rPr>
                                <a:rPr lang="nl-NL" altLang="zh-CN" sz="1867" i="1" dirty="0">
                                  <a:latin typeface="Arial"/>
                                  <a:cs typeface="Arial"/>
                                  <a:sym typeface="Arial"/>
                                  <a:rtl val="0"/>
                                </a:rPr>
                                <m:t>}</m:t>
                              </m:r>
                            </m:e>
                          </m:nary>
                        </m:e>
                      </m:nary>
                    </m:oMath>
                  </a14:m>
                  <a:r>
                    <a:rPr lang="en-US" altLang="zh-CN" sz="1867" dirty="0">
                      <a:latin typeface="Arial"/>
                      <a:cs typeface="Arial"/>
                      <a:sym typeface="Arial"/>
                      <a:rtl val="0"/>
                    </a:rPr>
                    <a:t> </a:t>
                  </a:r>
                  <a:endParaRPr lang="en" altLang="zh-CN" sz="1867" dirty="0">
                    <a:latin typeface="Arial"/>
                    <a:cs typeface="Arial"/>
                    <a:sym typeface="Arial"/>
                    <a:rtl val="0"/>
                  </a:endParaRPr>
                </a:p>
              </p:txBody>
            </p:sp>
          </mc:Choice>
          <mc:Fallback xmlns="">
            <p:sp>
              <p:nvSpPr>
                <p:cNvPr id="17" name="矩形 16">
                  <a:extLst>
                    <a:ext uri="{FF2B5EF4-FFF2-40B4-BE49-F238E27FC236}">
                      <a16:creationId xmlns:a16="http://schemas.microsoft.com/office/drawing/2014/main" id="{E67306C9-F00A-4753-8AF3-57B2A1E71E84}"/>
                    </a:ext>
                  </a:extLst>
                </p:cNvPr>
                <p:cNvSpPr>
                  <a:spLocks noRot="1" noChangeAspect="1" noMove="1" noResize="1" noEditPoints="1" noAdjustHandles="1" noChangeArrowheads="1" noChangeShapeType="1" noTextEdit="1"/>
                </p:cNvSpPr>
                <p:nvPr/>
              </p:nvSpPr>
              <p:spPr>
                <a:xfrm>
                  <a:off x="145783" y="948877"/>
                  <a:ext cx="5667769" cy="355242"/>
                </a:xfrm>
                <a:prstGeom prst="rect">
                  <a:avLst/>
                </a:prstGeom>
                <a:blipFill>
                  <a:blip r:embed="rId2"/>
                  <a:stretch>
                    <a:fillRect t="-91026" b="-124359"/>
                  </a:stretch>
                </a:blipFill>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18" name="矩形 17">
                  <a:extLst>
                    <a:ext uri="{FF2B5EF4-FFF2-40B4-BE49-F238E27FC236}">
                      <a16:creationId xmlns:a16="http://schemas.microsoft.com/office/drawing/2014/main" id="{F418A8B8-1AB8-4A81-BA7F-0954D4C893CB}"/>
                    </a:ext>
                  </a:extLst>
                </p:cNvPr>
                <p:cNvSpPr/>
                <p:nvPr/>
              </p:nvSpPr>
              <p:spPr>
                <a:xfrm>
                  <a:off x="157975" y="415477"/>
                  <a:ext cx="4953341" cy="355242"/>
                </a:xfrm>
                <a:prstGeom prst="rect">
                  <a:avLst/>
                </a:prstGeom>
              </p:spPr>
              <p:txBody>
                <a:bodyPr wrap="square">
                  <a:spAutoFit/>
                </a:bodyPr>
                <a:lstStyle/>
                <a:p>
                  <a:pPr marL="340791" defTabSz="1219170" hangingPunct="1">
                    <a:buClr>
                      <a:srgbClr val="000000"/>
                    </a:buClr>
                    <a:buSzPct val="120000"/>
                    <a:defRPr/>
                  </a:pPr>
                  <a14:m>
                    <m:oMath xmlns:m="http://schemas.openxmlformats.org/officeDocument/2006/math">
                      <m:nary>
                        <m:naryPr>
                          <m:chr m:val="∑"/>
                          <m:supHide m:val="on"/>
                          <m:ctrlPr>
                            <a:rPr lang="en-US" altLang="zh-CN" sz="1867" i="1">
                              <a:latin typeface="Cambria Math" panose="02040503050406030204" pitchFamily="18" charset="0"/>
                              <a:sym typeface="Arial"/>
                              <a:rtl val="0"/>
                            </a:rPr>
                          </m:ctrlPr>
                        </m:naryPr>
                        <m:sub>
                          <m:r>
                            <m:rPr>
                              <m:nor/>
                            </m:rPr>
                            <a:rPr lang="nl-NL" altLang="zh-CN" sz="1867" dirty="0">
                              <a:latin typeface="Arial"/>
                              <a:cs typeface="Arial"/>
                              <a:sym typeface="Arial"/>
                              <a:rtl val="0"/>
                            </a:rPr>
                            <m:t>(</m:t>
                          </m:r>
                          <m:r>
                            <m:rPr>
                              <m:nor/>
                            </m:rPr>
                            <a:rPr lang="nl-NL" altLang="zh-CN" sz="1867" i="1" dirty="0">
                              <a:latin typeface="Arial"/>
                              <a:cs typeface="Arial"/>
                              <a:sym typeface="Arial"/>
                              <a:rtl val="0"/>
                            </a:rPr>
                            <m:t>u</m:t>
                          </m:r>
                          <m:r>
                            <m:rPr>
                              <m:nor/>
                            </m:rPr>
                            <a:rPr lang="nl-NL" altLang="zh-CN" sz="1867" i="1" dirty="0">
                              <a:latin typeface="Arial"/>
                              <a:cs typeface="Arial"/>
                              <a:sym typeface="Arial"/>
                              <a:rtl val="0"/>
                            </a:rPr>
                            <m:t>,</m:t>
                          </m:r>
                          <m:r>
                            <m:rPr>
                              <m:nor/>
                            </m:rPr>
                            <a:rPr lang="nl-NL" altLang="zh-CN" sz="1867" i="1" dirty="0">
                              <a:latin typeface="Arial"/>
                              <a:cs typeface="Arial"/>
                              <a:sym typeface="Arial"/>
                              <a:rtl val="0"/>
                            </a:rPr>
                            <m:t>v</m:t>
                          </m:r>
                          <m:r>
                            <m:rPr>
                              <m:nor/>
                            </m:rPr>
                            <a:rPr lang="nl-NL" altLang="zh-CN" sz="1867" dirty="0">
                              <a:latin typeface="Arial"/>
                              <a:cs typeface="Arial"/>
                              <a:sym typeface="Arial"/>
                              <a:rtl val="0"/>
                            </a:rPr>
                            <m:t>)</m:t>
                          </m:r>
                          <m:r>
                            <m:rPr>
                              <m:nor/>
                            </m:rPr>
                            <a:rPr lang="nl-NL" altLang="zh-CN" sz="1867" i="1" dirty="0">
                              <a:latin typeface="Arial"/>
                              <a:cs typeface="Arial"/>
                              <a:sym typeface="Arial"/>
                              <a:rtl val="0"/>
                            </a:rPr>
                            <m:t>∈</m:t>
                          </m:r>
                          <m:r>
                            <m:rPr>
                              <m:nor/>
                            </m:rPr>
                            <a:rPr lang="nl-NL" altLang="zh-CN" sz="1867" i="1" dirty="0">
                              <a:latin typeface="Arial"/>
                              <a:cs typeface="Arial"/>
                              <a:sym typeface="Arial"/>
                              <a:rtl val="0"/>
                            </a:rPr>
                            <m:t>E</m:t>
                          </m:r>
                          <m:r>
                            <m:rPr>
                              <m:nor/>
                            </m:rPr>
                            <a:rPr lang="nl-NL" altLang="zh-CN" sz="1867" dirty="0">
                              <a:latin typeface="Arial"/>
                              <a:cs typeface="Arial"/>
                              <a:sym typeface="Arial"/>
                              <a:rtl val="0"/>
                            </a:rPr>
                            <m:t>(</m:t>
                          </m:r>
                          <m:r>
                            <m:rPr>
                              <m:nor/>
                            </m:rPr>
                            <a:rPr lang="nl-NL" altLang="zh-CN" sz="1867" i="1" dirty="0">
                              <a:latin typeface="Arial"/>
                              <a:cs typeface="Arial"/>
                              <a:sym typeface="Arial"/>
                              <a:rtl val="0"/>
                            </a:rPr>
                            <m:t>G</m:t>
                          </m:r>
                          <m:r>
                            <m:rPr>
                              <m:nor/>
                            </m:rPr>
                            <a:rPr lang="nl-NL" altLang="zh-CN" sz="1867" dirty="0">
                              <a:latin typeface="Arial"/>
                              <a:cs typeface="Arial"/>
                              <a:sym typeface="Arial"/>
                              <a:rtl val="0"/>
                            </a:rPr>
                            <m:t>)</m:t>
                          </m:r>
                        </m:sub>
                        <m:sup/>
                        <m:e>
                          <m:r>
                            <m:rPr>
                              <m:nor/>
                            </m:rPr>
                            <a:rPr lang="nl-NL" altLang="zh-CN" sz="1867" i="1" dirty="0">
                              <a:latin typeface="Arial"/>
                              <a:cs typeface="Arial"/>
                              <a:sym typeface="Arial"/>
                              <a:rtl val="0"/>
                            </a:rPr>
                            <m:t>min</m:t>
                          </m:r>
                          <m:r>
                            <m:rPr>
                              <m:nor/>
                            </m:rPr>
                            <a:rPr lang="nl-NL" altLang="zh-CN" sz="1867" i="1" dirty="0">
                              <a:latin typeface="Arial"/>
                              <a:cs typeface="Arial"/>
                              <a:sym typeface="Arial"/>
                              <a:rtl val="0"/>
                            </a:rPr>
                            <m:t>{</m:t>
                          </m:r>
                          <m:r>
                            <m:rPr>
                              <m:nor/>
                            </m:rPr>
                            <a:rPr lang="nl-NL" altLang="zh-CN" sz="1867" i="1" dirty="0">
                              <a:latin typeface="Arial"/>
                              <a:cs typeface="Arial"/>
                              <a:sym typeface="Arial"/>
                              <a:rtl val="0"/>
                            </a:rPr>
                            <m:t>degG</m:t>
                          </m:r>
                          <m:r>
                            <m:rPr>
                              <m:nor/>
                            </m:rPr>
                            <a:rPr lang="nl-NL" altLang="zh-CN" sz="1867" dirty="0">
                              <a:latin typeface="Arial"/>
                              <a:cs typeface="Arial"/>
                              <a:sym typeface="Arial"/>
                              <a:rtl val="0"/>
                            </a:rPr>
                            <m:t>(</m:t>
                          </m:r>
                          <m:r>
                            <m:rPr>
                              <m:nor/>
                            </m:rPr>
                            <a:rPr lang="nl-NL" altLang="zh-CN" sz="1867" i="1" dirty="0">
                              <a:latin typeface="Arial"/>
                              <a:cs typeface="Arial"/>
                              <a:sym typeface="Arial"/>
                              <a:rtl val="0"/>
                            </a:rPr>
                            <m:t>u</m:t>
                          </m:r>
                          <m:r>
                            <m:rPr>
                              <m:nor/>
                            </m:rPr>
                            <a:rPr lang="nl-NL" altLang="zh-CN" sz="1867" dirty="0">
                              <a:latin typeface="Arial"/>
                              <a:cs typeface="Arial"/>
                              <a:sym typeface="Arial"/>
                              <a:rtl val="0"/>
                            </a:rPr>
                            <m:t>)</m:t>
                          </m:r>
                          <m:r>
                            <m:rPr>
                              <m:nor/>
                            </m:rPr>
                            <a:rPr lang="nl-NL" altLang="zh-CN" sz="1867" i="1" dirty="0">
                              <a:latin typeface="Arial"/>
                              <a:cs typeface="Arial"/>
                              <a:sym typeface="Arial"/>
                              <a:rtl val="0"/>
                            </a:rPr>
                            <m:t>, </m:t>
                          </m:r>
                          <m:r>
                            <m:rPr>
                              <m:nor/>
                            </m:rPr>
                            <a:rPr lang="nl-NL" altLang="zh-CN" sz="1867" i="1" dirty="0">
                              <a:latin typeface="Arial"/>
                              <a:cs typeface="Arial"/>
                              <a:sym typeface="Arial"/>
                              <a:rtl val="0"/>
                            </a:rPr>
                            <m:t>degG</m:t>
                          </m:r>
                          <m:r>
                            <m:rPr>
                              <m:nor/>
                            </m:rPr>
                            <a:rPr lang="nl-NL" altLang="zh-CN" sz="1867" dirty="0">
                              <a:latin typeface="Arial"/>
                              <a:cs typeface="Arial"/>
                              <a:sym typeface="Arial"/>
                              <a:rtl val="0"/>
                            </a:rPr>
                            <m:t>(</m:t>
                          </m:r>
                          <m:r>
                            <m:rPr>
                              <m:nor/>
                            </m:rPr>
                            <a:rPr lang="nl-NL" altLang="zh-CN" sz="1867" i="1" dirty="0">
                              <a:latin typeface="Arial"/>
                              <a:cs typeface="Arial"/>
                              <a:sym typeface="Arial"/>
                              <a:rtl val="0"/>
                            </a:rPr>
                            <m:t>v</m:t>
                          </m:r>
                          <m:r>
                            <m:rPr>
                              <m:nor/>
                            </m:rPr>
                            <a:rPr lang="nl-NL" altLang="zh-CN" sz="1867" dirty="0">
                              <a:latin typeface="Arial"/>
                              <a:cs typeface="Arial"/>
                              <a:sym typeface="Arial"/>
                              <a:rtl val="0"/>
                            </a:rPr>
                            <m:t>)</m:t>
                          </m:r>
                          <m:r>
                            <m:rPr>
                              <m:nor/>
                            </m:rPr>
                            <a:rPr lang="nl-NL" altLang="zh-CN" sz="1867" i="1" dirty="0">
                              <a:latin typeface="Arial"/>
                              <a:cs typeface="Arial"/>
                              <a:sym typeface="Arial"/>
                              <a:rtl val="0"/>
                            </a:rPr>
                            <m:t>}</m:t>
                          </m:r>
                        </m:e>
                      </m:nary>
                      <m:r>
                        <a:rPr lang="en-US" altLang="zh-CN" sz="1867" i="1" dirty="0">
                          <a:latin typeface="Cambria Math" panose="02040503050406030204" pitchFamily="18" charset="0"/>
                          <a:sym typeface="Arial"/>
                          <a:rtl val="0"/>
                        </a:rPr>
                        <m:t>≤ </m:t>
                      </m:r>
                    </m:oMath>
                  </a14:m>
                  <a:r>
                    <a:rPr lang="en-US" altLang="zh-CN" sz="1867" dirty="0">
                      <a:latin typeface="Arial"/>
                      <a:cs typeface="Arial"/>
                      <a:sym typeface="Arial"/>
                      <a:rtl val="0"/>
                    </a:rPr>
                    <a:t> </a:t>
                  </a:r>
                  <a:endParaRPr lang="en" altLang="zh-CN" sz="1867" dirty="0">
                    <a:latin typeface="Arial"/>
                    <a:cs typeface="Arial"/>
                    <a:sym typeface="Arial"/>
                    <a:rtl val="0"/>
                  </a:endParaRPr>
                </a:p>
              </p:txBody>
            </p:sp>
          </mc:Choice>
          <mc:Fallback xmlns="">
            <p:sp>
              <p:nvSpPr>
                <p:cNvPr id="18" name="矩形 17">
                  <a:extLst>
                    <a:ext uri="{FF2B5EF4-FFF2-40B4-BE49-F238E27FC236}">
                      <a16:creationId xmlns:a16="http://schemas.microsoft.com/office/drawing/2014/main" id="{F418A8B8-1AB8-4A81-BA7F-0954D4C893CB}"/>
                    </a:ext>
                  </a:extLst>
                </p:cNvPr>
                <p:cNvSpPr>
                  <a:spLocks noRot="1" noChangeAspect="1" noMove="1" noResize="1" noEditPoints="1" noAdjustHandles="1" noChangeArrowheads="1" noChangeShapeType="1" noTextEdit="1"/>
                </p:cNvSpPr>
                <p:nvPr/>
              </p:nvSpPr>
              <p:spPr>
                <a:xfrm>
                  <a:off x="157975" y="415477"/>
                  <a:ext cx="4953341" cy="355242"/>
                </a:xfrm>
                <a:prstGeom prst="rect">
                  <a:avLst/>
                </a:prstGeom>
                <a:blipFill>
                  <a:blip r:embed="rId3"/>
                  <a:stretch>
                    <a:fillRect t="-92208" b="-127273"/>
                  </a:stretch>
                </a:blipFill>
              </p:spPr>
              <p:txBody>
                <a:bodyPr/>
                <a:lstStyle/>
                <a:p>
                  <a:r>
                    <a:rPr lang="en-AU">
                      <a:noFill/>
                    </a:rPr>
                    <a:t> </a:t>
                  </a:r>
                </a:p>
              </p:txBody>
            </p:sp>
          </mc:Fallback>
        </mc:AlternateContent>
      </p:grpSp>
      <p:grpSp>
        <p:nvGrpSpPr>
          <p:cNvPr id="24" name="组合 23">
            <a:extLst>
              <a:ext uri="{FF2B5EF4-FFF2-40B4-BE49-F238E27FC236}">
                <a16:creationId xmlns:a16="http://schemas.microsoft.com/office/drawing/2014/main" id="{6B3DB1B3-ABA8-479A-A48B-CA8756B28BCB}"/>
              </a:ext>
            </a:extLst>
          </p:cNvPr>
          <p:cNvGrpSpPr/>
          <p:nvPr/>
        </p:nvGrpSpPr>
        <p:grpSpPr>
          <a:xfrm>
            <a:off x="2872795" y="3034463"/>
            <a:ext cx="7574879" cy="1154618"/>
            <a:chOff x="325796" y="2117096"/>
            <a:chExt cx="5681159" cy="865963"/>
          </a:xfrm>
        </p:grpSpPr>
        <mc:AlternateContent xmlns:mc="http://schemas.openxmlformats.org/markup-compatibility/2006" xmlns:a14="http://schemas.microsoft.com/office/drawing/2010/main">
          <mc:Choice Requires="a14">
            <p:sp>
              <p:nvSpPr>
                <p:cNvPr id="21" name="矩形 20">
                  <a:extLst>
                    <a:ext uri="{FF2B5EF4-FFF2-40B4-BE49-F238E27FC236}">
                      <a16:creationId xmlns:a16="http://schemas.microsoft.com/office/drawing/2014/main" id="{783F5C11-6C03-4387-9CC6-1BD96F2379F2}"/>
                    </a:ext>
                  </a:extLst>
                </p:cNvPr>
                <p:cNvSpPr/>
                <p:nvPr/>
              </p:nvSpPr>
              <p:spPr>
                <a:xfrm>
                  <a:off x="339186" y="2117096"/>
                  <a:ext cx="5667769" cy="355242"/>
                </a:xfrm>
                <a:prstGeom prst="rect">
                  <a:avLst/>
                </a:prstGeom>
              </p:spPr>
              <p:txBody>
                <a:bodyPr wrap="square">
                  <a:spAutoFit/>
                </a:bodyPr>
                <a:lstStyle/>
                <a:p>
                  <a:pPr marL="340791" defTabSz="1219170" hangingPunct="1">
                    <a:buClr>
                      <a:srgbClr val="000000"/>
                    </a:buClr>
                    <a:buSzPct val="120000"/>
                    <a:defRPr/>
                  </a:pPr>
                  <a14:m>
                    <m:oMath xmlns:m="http://schemas.openxmlformats.org/officeDocument/2006/math">
                      <m:nary>
                        <m:naryPr>
                          <m:chr m:val="∑"/>
                          <m:supHide m:val="on"/>
                          <m:ctrlPr>
                            <a:rPr lang="en-US" altLang="zh-CN" sz="1867" i="1">
                              <a:latin typeface="Cambria Math" panose="02040503050406030204" pitchFamily="18" charset="0"/>
                              <a:sym typeface="Arial"/>
                              <a:rtl val="0"/>
                            </a:rPr>
                          </m:ctrlPr>
                        </m:naryPr>
                        <m:sub>
                          <m:r>
                            <m:rPr>
                              <m:nor/>
                            </m:rPr>
                            <a:rPr lang="nl-NL" altLang="zh-CN" sz="1867" i="1" dirty="0">
                              <a:latin typeface="Arial"/>
                              <a:cs typeface="Arial"/>
                              <a:sym typeface="Arial"/>
                              <a:rtl val="0"/>
                            </a:rPr>
                            <m:t>u</m:t>
                          </m:r>
                          <m:r>
                            <m:rPr>
                              <m:nor/>
                            </m:rPr>
                            <a:rPr lang="nl-NL" altLang="zh-CN" sz="1867" dirty="0">
                              <a:latin typeface="Arial"/>
                              <a:cs typeface="Arial"/>
                              <a:sym typeface="Arial"/>
                              <a:rtl val="0"/>
                            </a:rPr>
                            <m:t>∈</m:t>
                          </m:r>
                          <m:r>
                            <m:rPr>
                              <m:nor/>
                            </m:rPr>
                            <a:rPr lang="en-US" altLang="zh-CN" sz="1867" i="1" dirty="0">
                              <a:latin typeface="Arial"/>
                              <a:cs typeface="Arial"/>
                              <a:sym typeface="Arial"/>
                              <a:rtl val="0"/>
                            </a:rPr>
                            <m:t>U</m:t>
                          </m:r>
                          <m:r>
                            <m:rPr>
                              <m:nor/>
                            </m:rPr>
                            <a:rPr lang="nl-NL" altLang="zh-CN" sz="1867" dirty="0">
                              <a:latin typeface="Arial"/>
                              <a:cs typeface="Arial"/>
                              <a:sym typeface="Arial"/>
                              <a:rtl val="0"/>
                            </a:rPr>
                            <m:t>(</m:t>
                          </m:r>
                          <m:r>
                            <m:rPr>
                              <m:nor/>
                            </m:rPr>
                            <a:rPr lang="nl-NL" altLang="zh-CN" sz="1867" i="1" dirty="0">
                              <a:latin typeface="Arial"/>
                              <a:cs typeface="Arial"/>
                              <a:sym typeface="Arial"/>
                              <a:rtl val="0"/>
                            </a:rPr>
                            <m:t>G</m:t>
                          </m:r>
                          <m:r>
                            <m:rPr>
                              <m:nor/>
                            </m:rPr>
                            <a:rPr lang="nl-NL" altLang="zh-CN" sz="1867" dirty="0">
                              <a:latin typeface="Arial"/>
                              <a:cs typeface="Arial"/>
                              <a:sym typeface="Arial"/>
                              <a:rtl val="0"/>
                            </a:rPr>
                            <m:t>)</m:t>
                          </m:r>
                        </m:sub>
                        <m:sup/>
                        <m:e>
                          <m:r>
                            <m:rPr>
                              <m:nor/>
                            </m:rPr>
                            <a:rPr lang="nl-NL" altLang="zh-CN" sz="1867" i="1" dirty="0">
                              <a:latin typeface="Arial"/>
                              <a:cs typeface="Arial"/>
                              <a:sym typeface="Arial"/>
                              <a:rtl val="0"/>
                            </a:rPr>
                            <m:t>degG</m:t>
                          </m:r>
                          <m:r>
                            <m:rPr>
                              <m:nor/>
                            </m:rPr>
                            <a:rPr lang="nl-NL" altLang="zh-CN" sz="1867" dirty="0">
                              <a:latin typeface="Arial"/>
                              <a:cs typeface="Arial"/>
                              <a:sym typeface="Arial"/>
                              <a:rtl val="0"/>
                            </a:rPr>
                            <m:t>(</m:t>
                          </m:r>
                          <m:r>
                            <m:rPr>
                              <m:nor/>
                            </m:rPr>
                            <a:rPr lang="nl-NL" altLang="zh-CN" sz="1867" i="1" dirty="0">
                              <a:latin typeface="Arial"/>
                              <a:cs typeface="Arial"/>
                              <a:sym typeface="Arial"/>
                              <a:rtl val="0"/>
                            </a:rPr>
                            <m:t>u</m:t>
                          </m:r>
                          <m:r>
                            <m:rPr>
                              <m:nor/>
                            </m:rPr>
                            <a:rPr lang="nl-NL" altLang="zh-CN" sz="1867" dirty="0">
                              <a:latin typeface="Arial"/>
                              <a:cs typeface="Arial"/>
                              <a:sym typeface="Arial"/>
                              <a:rtl val="0"/>
                            </a:rPr>
                            <m:t>)</m:t>
                          </m:r>
                          <m:r>
                            <m:rPr>
                              <m:nor/>
                            </m:rPr>
                            <a:rPr lang="en-US" altLang="zh-CN" sz="1867" baseline="30000" dirty="0">
                              <a:latin typeface="Arial"/>
                              <a:cs typeface="Arial"/>
                              <a:sym typeface="Arial"/>
                              <a:rtl val="0"/>
                            </a:rPr>
                            <m:t>2</m:t>
                          </m:r>
                          <m:r>
                            <a:rPr lang="en-US" altLang="zh-CN" sz="1867" i="1" dirty="0">
                              <a:latin typeface="Cambria Math" panose="02040503050406030204" pitchFamily="18" charset="0"/>
                              <a:sym typeface="Arial"/>
                              <a:rtl val="0"/>
                            </a:rPr>
                            <m:t>=</m:t>
                          </m:r>
                          <m:nary>
                            <m:naryPr>
                              <m:chr m:val="∑"/>
                              <m:supHide m:val="on"/>
                              <m:ctrlPr>
                                <a:rPr lang="en-US" altLang="zh-CN" sz="1867" i="1">
                                  <a:latin typeface="Cambria Math" panose="02040503050406030204" pitchFamily="18" charset="0"/>
                                  <a:sym typeface="Arial"/>
                                  <a:rtl val="0"/>
                                </a:rPr>
                              </m:ctrlPr>
                            </m:naryPr>
                            <m:sub>
                              <m:r>
                                <m:rPr>
                                  <m:nor/>
                                </m:rPr>
                                <a:rPr lang="nl-NL" altLang="zh-CN" sz="1867" dirty="0">
                                  <a:latin typeface="Arial"/>
                                  <a:cs typeface="Arial"/>
                                  <a:sym typeface="Arial"/>
                                  <a:rtl val="0"/>
                                </a:rPr>
                                <m:t>(</m:t>
                              </m:r>
                              <m:r>
                                <m:rPr>
                                  <m:nor/>
                                </m:rPr>
                                <a:rPr lang="nl-NL" altLang="zh-CN" sz="1867" i="1" dirty="0">
                                  <a:latin typeface="Arial"/>
                                  <a:cs typeface="Arial"/>
                                  <a:sym typeface="Arial"/>
                                  <a:rtl val="0"/>
                                </a:rPr>
                                <m:t>u</m:t>
                              </m:r>
                              <m:r>
                                <m:rPr>
                                  <m:nor/>
                                </m:rPr>
                                <a:rPr lang="nl-NL" altLang="zh-CN" sz="1867" i="1" dirty="0">
                                  <a:latin typeface="Arial"/>
                                  <a:cs typeface="Arial"/>
                                  <a:sym typeface="Arial"/>
                                  <a:rtl val="0"/>
                                </a:rPr>
                                <m:t>,</m:t>
                              </m:r>
                              <m:r>
                                <m:rPr>
                                  <m:nor/>
                                </m:rPr>
                                <a:rPr lang="nl-NL" altLang="zh-CN" sz="1867" i="1" dirty="0">
                                  <a:latin typeface="Arial"/>
                                  <a:cs typeface="Arial"/>
                                  <a:sym typeface="Arial"/>
                                  <a:rtl val="0"/>
                                </a:rPr>
                                <m:t>v</m:t>
                              </m:r>
                              <m:r>
                                <m:rPr>
                                  <m:nor/>
                                </m:rPr>
                                <a:rPr lang="nl-NL" altLang="zh-CN" sz="1867" dirty="0">
                                  <a:latin typeface="Arial"/>
                                  <a:cs typeface="Arial"/>
                                  <a:sym typeface="Arial"/>
                                  <a:rtl val="0"/>
                                </a:rPr>
                                <m:t>)</m:t>
                              </m:r>
                              <m:r>
                                <m:rPr>
                                  <m:nor/>
                                </m:rPr>
                                <a:rPr lang="nl-NL" altLang="zh-CN" sz="1867" i="1" dirty="0">
                                  <a:latin typeface="Arial"/>
                                  <a:cs typeface="Arial"/>
                                  <a:sym typeface="Arial"/>
                                  <a:rtl val="0"/>
                                </a:rPr>
                                <m:t>∈</m:t>
                              </m:r>
                              <m:r>
                                <m:rPr>
                                  <m:nor/>
                                </m:rPr>
                                <a:rPr lang="nl-NL" altLang="zh-CN" sz="1867" i="1" dirty="0">
                                  <a:latin typeface="Arial"/>
                                  <a:cs typeface="Arial"/>
                                  <a:sym typeface="Arial"/>
                                  <a:rtl val="0"/>
                                </a:rPr>
                                <m:t>E</m:t>
                              </m:r>
                              <m:r>
                                <m:rPr>
                                  <m:nor/>
                                </m:rPr>
                                <a:rPr lang="nl-NL" altLang="zh-CN" sz="1867" dirty="0">
                                  <a:latin typeface="Arial"/>
                                  <a:cs typeface="Arial"/>
                                  <a:sym typeface="Arial"/>
                                  <a:rtl val="0"/>
                                </a:rPr>
                                <m:t>(</m:t>
                              </m:r>
                              <m:r>
                                <m:rPr>
                                  <m:nor/>
                                </m:rPr>
                                <a:rPr lang="nl-NL" altLang="zh-CN" sz="1867" i="1" dirty="0">
                                  <a:latin typeface="Arial"/>
                                  <a:cs typeface="Arial"/>
                                  <a:sym typeface="Arial"/>
                                  <a:rtl val="0"/>
                                </a:rPr>
                                <m:t>G</m:t>
                              </m:r>
                              <m:r>
                                <m:rPr>
                                  <m:nor/>
                                </m:rPr>
                                <a:rPr lang="nl-NL" altLang="zh-CN" sz="1867" dirty="0">
                                  <a:latin typeface="Arial"/>
                                  <a:cs typeface="Arial"/>
                                  <a:sym typeface="Arial"/>
                                  <a:rtl val="0"/>
                                </a:rPr>
                                <m:t>)</m:t>
                              </m:r>
                              <m:r>
                                <m:rPr>
                                  <m:nor/>
                                </m:rPr>
                                <a:rPr lang="en-US" altLang="zh-CN" sz="1867" i="1" dirty="0">
                                  <a:latin typeface="Arial"/>
                                  <a:cs typeface="Arial"/>
                                  <a:sym typeface="Arial"/>
                                  <a:rtl val="0"/>
                                </a:rPr>
                                <m:t>,</m:t>
                              </m:r>
                              <m:r>
                                <m:rPr>
                                  <m:nor/>
                                </m:rPr>
                                <a:rPr lang="nl-NL" altLang="zh-CN" sz="1867" i="1" dirty="0">
                                  <a:latin typeface="Arial"/>
                                  <a:cs typeface="Arial"/>
                                  <a:sym typeface="Arial"/>
                                  <a:rtl val="0"/>
                                </a:rPr>
                                <m:t>u</m:t>
                              </m:r>
                              <m:r>
                                <m:rPr>
                                  <m:nor/>
                                </m:rPr>
                                <a:rPr lang="nl-NL" altLang="zh-CN" sz="1867" dirty="0">
                                  <a:latin typeface="Arial"/>
                                  <a:cs typeface="Arial"/>
                                  <a:sym typeface="Arial"/>
                                  <a:rtl val="0"/>
                                </a:rPr>
                                <m:t>∈</m:t>
                              </m:r>
                              <m:r>
                                <m:rPr>
                                  <m:nor/>
                                </m:rPr>
                                <a:rPr lang="en-US" altLang="zh-CN" sz="1867" i="1" dirty="0">
                                  <a:latin typeface="Arial"/>
                                  <a:cs typeface="Arial"/>
                                  <a:sym typeface="Arial"/>
                                  <a:rtl val="0"/>
                                </a:rPr>
                                <m:t>U</m:t>
                              </m:r>
                              <m:r>
                                <m:rPr>
                                  <m:nor/>
                                </m:rPr>
                                <a:rPr lang="nl-NL" altLang="zh-CN" sz="1867" dirty="0">
                                  <a:latin typeface="Arial"/>
                                  <a:cs typeface="Arial"/>
                                  <a:sym typeface="Arial"/>
                                  <a:rtl val="0"/>
                                </a:rPr>
                                <m:t>(</m:t>
                              </m:r>
                              <m:r>
                                <m:rPr>
                                  <m:nor/>
                                </m:rPr>
                                <a:rPr lang="nl-NL" altLang="zh-CN" sz="1867" i="1" dirty="0">
                                  <a:latin typeface="Arial"/>
                                  <a:cs typeface="Arial"/>
                                  <a:sym typeface="Arial"/>
                                  <a:rtl val="0"/>
                                </a:rPr>
                                <m:t>G</m:t>
                              </m:r>
                              <m:r>
                                <m:rPr>
                                  <m:nor/>
                                </m:rPr>
                                <a:rPr lang="nl-NL" altLang="zh-CN" sz="1867" dirty="0">
                                  <a:latin typeface="Arial"/>
                                  <a:cs typeface="Arial"/>
                                  <a:sym typeface="Arial"/>
                                  <a:rtl val="0"/>
                                </a:rPr>
                                <m:t>)</m:t>
                              </m:r>
                            </m:sub>
                            <m:sup/>
                            <m:e>
                              <m:r>
                                <m:rPr>
                                  <m:nor/>
                                </m:rPr>
                                <a:rPr lang="nl-NL" altLang="zh-CN" sz="1867" i="1" dirty="0">
                                  <a:latin typeface="Arial"/>
                                  <a:cs typeface="Arial"/>
                                  <a:sym typeface="Arial"/>
                                  <a:rtl val="0"/>
                                </a:rPr>
                                <m:t>degG</m:t>
                              </m:r>
                              <m:r>
                                <m:rPr>
                                  <m:nor/>
                                </m:rPr>
                                <a:rPr lang="nl-NL" altLang="zh-CN" sz="1867" dirty="0">
                                  <a:latin typeface="Arial"/>
                                  <a:cs typeface="Arial"/>
                                  <a:sym typeface="Arial"/>
                                  <a:rtl val="0"/>
                                </a:rPr>
                                <m:t>(</m:t>
                              </m:r>
                              <m:r>
                                <m:rPr>
                                  <m:nor/>
                                </m:rPr>
                                <a:rPr lang="nl-NL" altLang="zh-CN" sz="1867" i="1" dirty="0">
                                  <a:latin typeface="Arial"/>
                                  <a:cs typeface="Arial"/>
                                  <a:sym typeface="Arial"/>
                                  <a:rtl val="0"/>
                                </a:rPr>
                                <m:t>u</m:t>
                              </m:r>
                              <m:r>
                                <m:rPr>
                                  <m:nor/>
                                </m:rPr>
                                <a:rPr lang="nl-NL" altLang="zh-CN" sz="1867" dirty="0">
                                  <a:latin typeface="Arial"/>
                                  <a:cs typeface="Arial"/>
                                  <a:sym typeface="Arial"/>
                                  <a:rtl val="0"/>
                                </a:rPr>
                                <m:t>)</m:t>
                              </m:r>
                            </m:e>
                          </m:nary>
                        </m:e>
                      </m:nary>
                    </m:oMath>
                  </a14:m>
                  <a:r>
                    <a:rPr lang="en-US" altLang="zh-CN" sz="1867" dirty="0">
                      <a:latin typeface="Arial"/>
                      <a:cs typeface="Arial"/>
                      <a:sym typeface="Arial"/>
                      <a:rtl val="0"/>
                    </a:rPr>
                    <a:t> </a:t>
                  </a:r>
                  <a:endParaRPr lang="en" altLang="zh-CN" sz="1867" dirty="0">
                    <a:latin typeface="Arial"/>
                    <a:cs typeface="Arial"/>
                    <a:sym typeface="Arial"/>
                    <a:rtl val="0"/>
                  </a:endParaRPr>
                </a:p>
              </p:txBody>
            </p:sp>
          </mc:Choice>
          <mc:Fallback xmlns="">
            <p:sp>
              <p:nvSpPr>
                <p:cNvPr id="21" name="矩形 20">
                  <a:extLst>
                    <a:ext uri="{FF2B5EF4-FFF2-40B4-BE49-F238E27FC236}">
                      <a16:creationId xmlns:a16="http://schemas.microsoft.com/office/drawing/2014/main" id="{783F5C11-6C03-4387-9CC6-1BD96F2379F2}"/>
                    </a:ext>
                  </a:extLst>
                </p:cNvPr>
                <p:cNvSpPr>
                  <a:spLocks noRot="1" noChangeAspect="1" noMove="1" noResize="1" noEditPoints="1" noAdjustHandles="1" noChangeArrowheads="1" noChangeShapeType="1" noTextEdit="1"/>
                </p:cNvSpPr>
                <p:nvPr/>
              </p:nvSpPr>
              <p:spPr>
                <a:xfrm>
                  <a:off x="339186" y="2117096"/>
                  <a:ext cx="5667769" cy="355242"/>
                </a:xfrm>
                <a:prstGeom prst="rect">
                  <a:avLst/>
                </a:prstGeom>
                <a:blipFill>
                  <a:blip r:embed="rId4"/>
                  <a:stretch>
                    <a:fillRect t="-92208" b="-127273"/>
                  </a:stretch>
                </a:blipFill>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23" name="矩形 22">
                  <a:extLst>
                    <a:ext uri="{FF2B5EF4-FFF2-40B4-BE49-F238E27FC236}">
                      <a16:creationId xmlns:a16="http://schemas.microsoft.com/office/drawing/2014/main" id="{A4B8E7ED-9B1F-4F44-906E-0BA775F51E7B}"/>
                    </a:ext>
                  </a:extLst>
                </p:cNvPr>
                <p:cNvSpPr/>
                <p:nvPr/>
              </p:nvSpPr>
              <p:spPr>
                <a:xfrm>
                  <a:off x="325796" y="2627817"/>
                  <a:ext cx="4953341" cy="355242"/>
                </a:xfrm>
                <a:prstGeom prst="rect">
                  <a:avLst/>
                </a:prstGeom>
              </p:spPr>
              <p:txBody>
                <a:bodyPr wrap="square">
                  <a:spAutoFit/>
                </a:bodyPr>
                <a:lstStyle/>
                <a:p>
                  <a:pPr marL="340791" defTabSz="1219170" hangingPunct="1">
                    <a:buClr>
                      <a:srgbClr val="000000"/>
                    </a:buClr>
                    <a:buSzPct val="120000"/>
                    <a:defRPr/>
                  </a:pPr>
                  <a14:m>
                    <m:oMath xmlns:m="http://schemas.openxmlformats.org/officeDocument/2006/math">
                      <m:r>
                        <a:rPr lang="en-US" altLang="zh-CN" sz="1867" i="1">
                          <a:latin typeface="Cambria Math" panose="02040503050406030204" pitchFamily="18" charset="0"/>
                          <a:sym typeface="Arial"/>
                          <a:rtl val="0"/>
                        </a:rPr>
                        <m:t>≥</m:t>
                      </m:r>
                      <m:nary>
                        <m:naryPr>
                          <m:chr m:val="∑"/>
                          <m:supHide m:val="on"/>
                          <m:ctrlPr>
                            <a:rPr lang="en-US" altLang="zh-CN" sz="1867" i="1">
                              <a:latin typeface="Cambria Math" panose="02040503050406030204" pitchFamily="18" charset="0"/>
                              <a:sym typeface="Arial"/>
                              <a:rtl val="0"/>
                            </a:rPr>
                          </m:ctrlPr>
                        </m:naryPr>
                        <m:sub>
                          <m:r>
                            <m:rPr>
                              <m:nor/>
                            </m:rPr>
                            <a:rPr lang="nl-NL" altLang="zh-CN" sz="1867" dirty="0">
                              <a:latin typeface="Arial"/>
                              <a:cs typeface="Arial"/>
                              <a:sym typeface="Arial"/>
                              <a:rtl val="0"/>
                            </a:rPr>
                            <m:t>(</m:t>
                          </m:r>
                          <m:r>
                            <m:rPr>
                              <m:nor/>
                            </m:rPr>
                            <a:rPr lang="nl-NL" altLang="zh-CN" sz="1867" i="1" dirty="0">
                              <a:latin typeface="Arial"/>
                              <a:cs typeface="Arial"/>
                              <a:sym typeface="Arial"/>
                              <a:rtl val="0"/>
                            </a:rPr>
                            <m:t>u</m:t>
                          </m:r>
                          <m:r>
                            <m:rPr>
                              <m:nor/>
                            </m:rPr>
                            <a:rPr lang="nl-NL" altLang="zh-CN" sz="1867" i="1" dirty="0">
                              <a:latin typeface="Arial"/>
                              <a:cs typeface="Arial"/>
                              <a:sym typeface="Arial"/>
                              <a:rtl val="0"/>
                            </a:rPr>
                            <m:t>,</m:t>
                          </m:r>
                          <m:r>
                            <m:rPr>
                              <m:nor/>
                            </m:rPr>
                            <a:rPr lang="nl-NL" altLang="zh-CN" sz="1867" i="1" dirty="0">
                              <a:latin typeface="Arial"/>
                              <a:cs typeface="Arial"/>
                              <a:sym typeface="Arial"/>
                              <a:rtl val="0"/>
                            </a:rPr>
                            <m:t>v</m:t>
                          </m:r>
                          <m:r>
                            <m:rPr>
                              <m:nor/>
                            </m:rPr>
                            <a:rPr lang="nl-NL" altLang="zh-CN" sz="1867" dirty="0">
                              <a:latin typeface="Arial"/>
                              <a:cs typeface="Arial"/>
                              <a:sym typeface="Arial"/>
                              <a:rtl val="0"/>
                            </a:rPr>
                            <m:t>)</m:t>
                          </m:r>
                          <m:r>
                            <m:rPr>
                              <m:nor/>
                            </m:rPr>
                            <a:rPr lang="nl-NL" altLang="zh-CN" sz="1867" i="1" dirty="0">
                              <a:latin typeface="Arial"/>
                              <a:cs typeface="Arial"/>
                              <a:sym typeface="Arial"/>
                              <a:rtl val="0"/>
                            </a:rPr>
                            <m:t>∈</m:t>
                          </m:r>
                          <m:r>
                            <m:rPr>
                              <m:nor/>
                            </m:rPr>
                            <a:rPr lang="nl-NL" altLang="zh-CN" sz="1867" i="1" dirty="0">
                              <a:latin typeface="Arial"/>
                              <a:cs typeface="Arial"/>
                              <a:sym typeface="Arial"/>
                              <a:rtl val="0"/>
                            </a:rPr>
                            <m:t>E</m:t>
                          </m:r>
                          <m:r>
                            <m:rPr>
                              <m:nor/>
                            </m:rPr>
                            <a:rPr lang="nl-NL" altLang="zh-CN" sz="1867" dirty="0">
                              <a:latin typeface="Arial"/>
                              <a:cs typeface="Arial"/>
                              <a:sym typeface="Arial"/>
                              <a:rtl val="0"/>
                            </a:rPr>
                            <m:t>(</m:t>
                          </m:r>
                          <m:r>
                            <m:rPr>
                              <m:nor/>
                            </m:rPr>
                            <a:rPr lang="nl-NL" altLang="zh-CN" sz="1867" i="1" dirty="0">
                              <a:latin typeface="Arial"/>
                              <a:cs typeface="Arial"/>
                              <a:sym typeface="Arial"/>
                              <a:rtl val="0"/>
                            </a:rPr>
                            <m:t>G</m:t>
                          </m:r>
                          <m:r>
                            <m:rPr>
                              <m:nor/>
                            </m:rPr>
                            <a:rPr lang="nl-NL" altLang="zh-CN" sz="1867" dirty="0">
                              <a:latin typeface="Arial"/>
                              <a:cs typeface="Arial"/>
                              <a:sym typeface="Arial"/>
                              <a:rtl val="0"/>
                            </a:rPr>
                            <m:t>)</m:t>
                          </m:r>
                        </m:sub>
                        <m:sup/>
                        <m:e>
                          <m:r>
                            <m:rPr>
                              <m:nor/>
                            </m:rPr>
                            <a:rPr lang="nl-NL" altLang="zh-CN" sz="1867" i="1" dirty="0">
                              <a:latin typeface="Arial"/>
                              <a:cs typeface="Arial"/>
                              <a:sym typeface="Arial"/>
                              <a:rtl val="0"/>
                            </a:rPr>
                            <m:t>min</m:t>
                          </m:r>
                          <m:r>
                            <m:rPr>
                              <m:nor/>
                            </m:rPr>
                            <a:rPr lang="nl-NL" altLang="zh-CN" sz="1867" i="1" dirty="0">
                              <a:latin typeface="Arial"/>
                              <a:cs typeface="Arial"/>
                              <a:sym typeface="Arial"/>
                              <a:rtl val="0"/>
                            </a:rPr>
                            <m:t>{</m:t>
                          </m:r>
                          <m:r>
                            <m:rPr>
                              <m:nor/>
                            </m:rPr>
                            <a:rPr lang="nl-NL" altLang="zh-CN" sz="1867" i="1" dirty="0">
                              <a:latin typeface="Arial"/>
                              <a:cs typeface="Arial"/>
                              <a:sym typeface="Arial"/>
                              <a:rtl val="0"/>
                            </a:rPr>
                            <m:t>degG</m:t>
                          </m:r>
                          <m:r>
                            <m:rPr>
                              <m:nor/>
                            </m:rPr>
                            <a:rPr lang="nl-NL" altLang="zh-CN" sz="1867" dirty="0">
                              <a:latin typeface="Arial"/>
                              <a:cs typeface="Arial"/>
                              <a:sym typeface="Arial"/>
                              <a:rtl val="0"/>
                            </a:rPr>
                            <m:t>(</m:t>
                          </m:r>
                          <m:r>
                            <m:rPr>
                              <m:nor/>
                            </m:rPr>
                            <a:rPr lang="nl-NL" altLang="zh-CN" sz="1867" i="1" dirty="0">
                              <a:latin typeface="Arial"/>
                              <a:cs typeface="Arial"/>
                              <a:sym typeface="Arial"/>
                              <a:rtl val="0"/>
                            </a:rPr>
                            <m:t>u</m:t>
                          </m:r>
                          <m:r>
                            <m:rPr>
                              <m:nor/>
                            </m:rPr>
                            <a:rPr lang="nl-NL" altLang="zh-CN" sz="1867" dirty="0">
                              <a:latin typeface="Arial"/>
                              <a:cs typeface="Arial"/>
                              <a:sym typeface="Arial"/>
                              <a:rtl val="0"/>
                            </a:rPr>
                            <m:t>)</m:t>
                          </m:r>
                          <m:r>
                            <m:rPr>
                              <m:nor/>
                            </m:rPr>
                            <a:rPr lang="nl-NL" altLang="zh-CN" sz="1867" i="1" dirty="0">
                              <a:latin typeface="Arial"/>
                              <a:cs typeface="Arial"/>
                              <a:sym typeface="Arial"/>
                              <a:rtl val="0"/>
                            </a:rPr>
                            <m:t>, </m:t>
                          </m:r>
                          <m:r>
                            <m:rPr>
                              <m:nor/>
                            </m:rPr>
                            <a:rPr lang="nl-NL" altLang="zh-CN" sz="1867" i="1" dirty="0">
                              <a:latin typeface="Arial"/>
                              <a:cs typeface="Arial"/>
                              <a:sym typeface="Arial"/>
                              <a:rtl val="0"/>
                            </a:rPr>
                            <m:t>degG</m:t>
                          </m:r>
                          <m:r>
                            <m:rPr>
                              <m:nor/>
                            </m:rPr>
                            <a:rPr lang="nl-NL" altLang="zh-CN" sz="1867" dirty="0">
                              <a:latin typeface="Arial"/>
                              <a:cs typeface="Arial"/>
                              <a:sym typeface="Arial"/>
                              <a:rtl val="0"/>
                            </a:rPr>
                            <m:t>(</m:t>
                          </m:r>
                          <m:r>
                            <m:rPr>
                              <m:nor/>
                            </m:rPr>
                            <a:rPr lang="nl-NL" altLang="zh-CN" sz="1867" i="1" dirty="0">
                              <a:latin typeface="Arial"/>
                              <a:cs typeface="Arial"/>
                              <a:sym typeface="Arial"/>
                              <a:rtl val="0"/>
                            </a:rPr>
                            <m:t>v</m:t>
                          </m:r>
                          <m:r>
                            <m:rPr>
                              <m:nor/>
                            </m:rPr>
                            <a:rPr lang="nl-NL" altLang="zh-CN" sz="1867" dirty="0">
                              <a:latin typeface="Arial"/>
                              <a:cs typeface="Arial"/>
                              <a:sym typeface="Arial"/>
                              <a:rtl val="0"/>
                            </a:rPr>
                            <m:t>)</m:t>
                          </m:r>
                          <m:r>
                            <m:rPr>
                              <m:nor/>
                            </m:rPr>
                            <a:rPr lang="nl-NL" altLang="zh-CN" sz="1867" i="1" dirty="0">
                              <a:latin typeface="Arial"/>
                              <a:cs typeface="Arial"/>
                              <a:sym typeface="Arial"/>
                              <a:rtl val="0"/>
                            </a:rPr>
                            <m:t>}</m:t>
                          </m:r>
                        </m:e>
                      </m:nary>
                      <m:r>
                        <a:rPr lang="en-US" altLang="zh-CN" sz="1867" i="1" dirty="0">
                          <a:latin typeface="Cambria Math" panose="02040503050406030204" pitchFamily="18" charset="0"/>
                          <a:sym typeface="Arial"/>
                          <a:rtl val="0"/>
                        </a:rPr>
                        <m:t> </m:t>
                      </m:r>
                    </m:oMath>
                  </a14:m>
                  <a:r>
                    <a:rPr lang="en-US" altLang="zh-CN" sz="1867" dirty="0">
                      <a:latin typeface="Arial"/>
                      <a:cs typeface="Arial"/>
                      <a:sym typeface="Arial"/>
                      <a:rtl val="0"/>
                    </a:rPr>
                    <a:t> </a:t>
                  </a:r>
                  <a:endParaRPr lang="en" altLang="zh-CN" sz="1867" dirty="0">
                    <a:latin typeface="Arial"/>
                    <a:cs typeface="Arial"/>
                    <a:sym typeface="Arial"/>
                    <a:rtl val="0"/>
                  </a:endParaRPr>
                </a:p>
              </p:txBody>
            </p:sp>
          </mc:Choice>
          <mc:Fallback xmlns="">
            <p:sp>
              <p:nvSpPr>
                <p:cNvPr id="23" name="矩形 22">
                  <a:extLst>
                    <a:ext uri="{FF2B5EF4-FFF2-40B4-BE49-F238E27FC236}">
                      <a16:creationId xmlns:a16="http://schemas.microsoft.com/office/drawing/2014/main" id="{A4B8E7ED-9B1F-4F44-906E-0BA775F51E7B}"/>
                    </a:ext>
                  </a:extLst>
                </p:cNvPr>
                <p:cNvSpPr>
                  <a:spLocks noRot="1" noChangeAspect="1" noMove="1" noResize="1" noEditPoints="1" noAdjustHandles="1" noChangeArrowheads="1" noChangeShapeType="1" noTextEdit="1"/>
                </p:cNvSpPr>
                <p:nvPr/>
              </p:nvSpPr>
              <p:spPr>
                <a:xfrm>
                  <a:off x="325796" y="2627817"/>
                  <a:ext cx="4953341" cy="355242"/>
                </a:xfrm>
                <a:prstGeom prst="rect">
                  <a:avLst/>
                </a:prstGeom>
                <a:blipFill>
                  <a:blip r:embed="rId5"/>
                  <a:stretch>
                    <a:fillRect t="-91026" b="-124359"/>
                  </a:stretch>
                </a:blipFill>
              </p:spPr>
              <p:txBody>
                <a:bodyPr/>
                <a:lstStyle/>
                <a:p>
                  <a:r>
                    <a:rPr lang="en-AU">
                      <a:noFill/>
                    </a:rPr>
                    <a:t> </a:t>
                  </a:r>
                </a:p>
              </p:txBody>
            </p:sp>
          </mc:Fallback>
        </mc:AlternateContent>
      </p:grpSp>
      <p:grpSp>
        <p:nvGrpSpPr>
          <p:cNvPr id="25" name="组合 24">
            <a:extLst>
              <a:ext uri="{FF2B5EF4-FFF2-40B4-BE49-F238E27FC236}">
                <a16:creationId xmlns:a16="http://schemas.microsoft.com/office/drawing/2014/main" id="{F578E8D0-02B7-4034-B976-2FBA1679F420}"/>
              </a:ext>
            </a:extLst>
          </p:cNvPr>
          <p:cNvGrpSpPr/>
          <p:nvPr/>
        </p:nvGrpSpPr>
        <p:grpSpPr>
          <a:xfrm>
            <a:off x="2806224" y="4620150"/>
            <a:ext cx="7557025" cy="1120751"/>
            <a:chOff x="339186" y="2117096"/>
            <a:chExt cx="5667769" cy="840563"/>
          </a:xfrm>
        </p:grpSpPr>
        <mc:AlternateContent xmlns:mc="http://schemas.openxmlformats.org/markup-compatibility/2006" xmlns:a14="http://schemas.microsoft.com/office/drawing/2010/main">
          <mc:Choice Requires="a14">
            <p:sp>
              <p:nvSpPr>
                <p:cNvPr id="26" name="矩形 25">
                  <a:extLst>
                    <a:ext uri="{FF2B5EF4-FFF2-40B4-BE49-F238E27FC236}">
                      <a16:creationId xmlns:a16="http://schemas.microsoft.com/office/drawing/2014/main" id="{15184D38-773B-416B-80CC-2E31C76EB08F}"/>
                    </a:ext>
                  </a:extLst>
                </p:cNvPr>
                <p:cNvSpPr/>
                <p:nvPr/>
              </p:nvSpPr>
              <p:spPr>
                <a:xfrm>
                  <a:off x="339186" y="2117096"/>
                  <a:ext cx="5667769" cy="355242"/>
                </a:xfrm>
                <a:prstGeom prst="rect">
                  <a:avLst/>
                </a:prstGeom>
              </p:spPr>
              <p:txBody>
                <a:bodyPr wrap="square">
                  <a:spAutoFit/>
                </a:bodyPr>
                <a:lstStyle/>
                <a:p>
                  <a:pPr marL="340791" defTabSz="1219170" hangingPunct="1">
                    <a:buClr>
                      <a:srgbClr val="000000"/>
                    </a:buClr>
                    <a:buSzPct val="120000"/>
                    <a:defRPr/>
                  </a:pPr>
                  <a14:m>
                    <m:oMath xmlns:m="http://schemas.openxmlformats.org/officeDocument/2006/math">
                      <m:nary>
                        <m:naryPr>
                          <m:chr m:val="∑"/>
                          <m:supHide m:val="on"/>
                          <m:ctrlPr>
                            <a:rPr lang="en-US" altLang="zh-CN" sz="1867" i="1">
                              <a:latin typeface="Cambria Math" panose="02040503050406030204" pitchFamily="18" charset="0"/>
                              <a:sym typeface="Arial"/>
                              <a:rtl val="0"/>
                            </a:rPr>
                          </m:ctrlPr>
                        </m:naryPr>
                        <m:sub>
                          <m:r>
                            <m:rPr>
                              <m:nor/>
                            </m:rPr>
                            <a:rPr lang="en-US" altLang="zh-CN" sz="1867" i="1" dirty="0">
                              <a:latin typeface="Arial"/>
                              <a:cs typeface="Arial"/>
                              <a:sym typeface="Arial"/>
                              <a:rtl val="0"/>
                            </a:rPr>
                            <m:t>v</m:t>
                          </m:r>
                          <m:r>
                            <m:rPr>
                              <m:nor/>
                            </m:rPr>
                            <a:rPr lang="nl-NL" altLang="zh-CN" sz="1867" dirty="0">
                              <a:latin typeface="Arial"/>
                              <a:cs typeface="Arial"/>
                              <a:sym typeface="Arial"/>
                              <a:rtl val="0"/>
                            </a:rPr>
                            <m:t>∈</m:t>
                          </m:r>
                          <m:r>
                            <m:rPr>
                              <m:nor/>
                            </m:rPr>
                            <a:rPr lang="en-US" altLang="zh-CN" sz="1867" i="1" dirty="0">
                              <a:latin typeface="Arial"/>
                              <a:cs typeface="Arial"/>
                              <a:sym typeface="Arial"/>
                              <a:rtl val="0"/>
                            </a:rPr>
                            <m:t>L</m:t>
                          </m:r>
                          <m:r>
                            <m:rPr>
                              <m:nor/>
                            </m:rPr>
                            <a:rPr lang="nl-NL" altLang="zh-CN" sz="1867" dirty="0">
                              <a:latin typeface="Arial"/>
                              <a:cs typeface="Arial"/>
                              <a:sym typeface="Arial"/>
                              <a:rtl val="0"/>
                            </a:rPr>
                            <m:t>(</m:t>
                          </m:r>
                          <m:r>
                            <m:rPr>
                              <m:nor/>
                            </m:rPr>
                            <a:rPr lang="nl-NL" altLang="zh-CN" sz="1867" i="1" dirty="0">
                              <a:latin typeface="Arial"/>
                              <a:cs typeface="Arial"/>
                              <a:sym typeface="Arial"/>
                              <a:rtl val="0"/>
                            </a:rPr>
                            <m:t>G</m:t>
                          </m:r>
                          <m:r>
                            <m:rPr>
                              <m:nor/>
                            </m:rPr>
                            <a:rPr lang="nl-NL" altLang="zh-CN" sz="1867" dirty="0">
                              <a:latin typeface="Arial"/>
                              <a:cs typeface="Arial"/>
                              <a:sym typeface="Arial"/>
                              <a:rtl val="0"/>
                            </a:rPr>
                            <m:t>)</m:t>
                          </m:r>
                        </m:sub>
                        <m:sup/>
                        <m:e>
                          <m:r>
                            <m:rPr>
                              <m:nor/>
                            </m:rPr>
                            <a:rPr lang="nl-NL" altLang="zh-CN" sz="1867" i="1" dirty="0">
                              <a:latin typeface="Arial"/>
                              <a:cs typeface="Arial"/>
                              <a:sym typeface="Arial"/>
                              <a:rtl val="0"/>
                            </a:rPr>
                            <m:t>degG</m:t>
                          </m:r>
                          <m:r>
                            <m:rPr>
                              <m:nor/>
                            </m:rPr>
                            <a:rPr lang="nl-NL" altLang="zh-CN" sz="1867" dirty="0">
                              <a:latin typeface="Arial"/>
                              <a:cs typeface="Arial"/>
                              <a:sym typeface="Arial"/>
                              <a:rtl val="0"/>
                            </a:rPr>
                            <m:t>(</m:t>
                          </m:r>
                          <m:r>
                            <m:rPr>
                              <m:nor/>
                            </m:rPr>
                            <a:rPr lang="en-US" altLang="zh-CN" sz="1867" i="1" dirty="0">
                              <a:latin typeface="Arial"/>
                              <a:cs typeface="Arial"/>
                              <a:sym typeface="Arial"/>
                              <a:rtl val="0"/>
                            </a:rPr>
                            <m:t>v</m:t>
                          </m:r>
                          <m:r>
                            <m:rPr>
                              <m:nor/>
                            </m:rPr>
                            <a:rPr lang="nl-NL" altLang="zh-CN" sz="1867" dirty="0">
                              <a:latin typeface="Arial"/>
                              <a:cs typeface="Arial"/>
                              <a:sym typeface="Arial"/>
                              <a:rtl val="0"/>
                            </a:rPr>
                            <m:t>)</m:t>
                          </m:r>
                          <m:r>
                            <m:rPr>
                              <m:nor/>
                            </m:rPr>
                            <a:rPr lang="en-US" altLang="zh-CN" sz="1867" baseline="30000" dirty="0">
                              <a:latin typeface="Arial"/>
                              <a:cs typeface="Arial"/>
                              <a:sym typeface="Arial"/>
                              <a:rtl val="0"/>
                            </a:rPr>
                            <m:t>2</m:t>
                          </m:r>
                          <m:r>
                            <a:rPr lang="en-US" altLang="zh-CN" sz="1867" i="1" dirty="0">
                              <a:latin typeface="Cambria Math" panose="02040503050406030204" pitchFamily="18" charset="0"/>
                              <a:sym typeface="Arial"/>
                              <a:rtl val="0"/>
                            </a:rPr>
                            <m:t>=</m:t>
                          </m:r>
                          <m:nary>
                            <m:naryPr>
                              <m:chr m:val="∑"/>
                              <m:supHide m:val="on"/>
                              <m:ctrlPr>
                                <a:rPr lang="en-US" altLang="zh-CN" sz="1867" i="1">
                                  <a:latin typeface="Cambria Math" panose="02040503050406030204" pitchFamily="18" charset="0"/>
                                  <a:sym typeface="Arial"/>
                                  <a:rtl val="0"/>
                                </a:rPr>
                              </m:ctrlPr>
                            </m:naryPr>
                            <m:sub>
                              <m:r>
                                <m:rPr>
                                  <m:nor/>
                                </m:rPr>
                                <a:rPr lang="nl-NL" altLang="zh-CN" sz="1867" dirty="0">
                                  <a:latin typeface="Arial"/>
                                  <a:cs typeface="Arial"/>
                                  <a:sym typeface="Arial"/>
                                  <a:rtl val="0"/>
                                </a:rPr>
                                <m:t>(</m:t>
                              </m:r>
                              <m:r>
                                <m:rPr>
                                  <m:nor/>
                                </m:rPr>
                                <a:rPr lang="nl-NL" altLang="zh-CN" sz="1867" i="1" dirty="0">
                                  <a:latin typeface="Arial"/>
                                  <a:cs typeface="Arial"/>
                                  <a:sym typeface="Arial"/>
                                  <a:rtl val="0"/>
                                </a:rPr>
                                <m:t>u</m:t>
                              </m:r>
                              <m:r>
                                <m:rPr>
                                  <m:nor/>
                                </m:rPr>
                                <a:rPr lang="nl-NL" altLang="zh-CN" sz="1867" i="1" dirty="0">
                                  <a:latin typeface="Arial"/>
                                  <a:cs typeface="Arial"/>
                                  <a:sym typeface="Arial"/>
                                  <a:rtl val="0"/>
                                </a:rPr>
                                <m:t>,</m:t>
                              </m:r>
                              <m:r>
                                <m:rPr>
                                  <m:nor/>
                                </m:rPr>
                                <a:rPr lang="nl-NL" altLang="zh-CN" sz="1867" i="1" dirty="0">
                                  <a:latin typeface="Arial"/>
                                  <a:cs typeface="Arial"/>
                                  <a:sym typeface="Arial"/>
                                  <a:rtl val="0"/>
                                </a:rPr>
                                <m:t>v</m:t>
                              </m:r>
                              <m:r>
                                <m:rPr>
                                  <m:nor/>
                                </m:rPr>
                                <a:rPr lang="nl-NL" altLang="zh-CN" sz="1867" dirty="0">
                                  <a:latin typeface="Arial"/>
                                  <a:cs typeface="Arial"/>
                                  <a:sym typeface="Arial"/>
                                  <a:rtl val="0"/>
                                </a:rPr>
                                <m:t>)</m:t>
                              </m:r>
                              <m:r>
                                <m:rPr>
                                  <m:nor/>
                                </m:rPr>
                                <a:rPr lang="nl-NL" altLang="zh-CN" sz="1867" i="1" dirty="0">
                                  <a:latin typeface="Arial"/>
                                  <a:cs typeface="Arial"/>
                                  <a:sym typeface="Arial"/>
                                  <a:rtl val="0"/>
                                </a:rPr>
                                <m:t>∈</m:t>
                              </m:r>
                              <m:r>
                                <m:rPr>
                                  <m:nor/>
                                </m:rPr>
                                <a:rPr lang="nl-NL" altLang="zh-CN" sz="1867" i="1" dirty="0">
                                  <a:latin typeface="Arial"/>
                                  <a:cs typeface="Arial"/>
                                  <a:sym typeface="Arial"/>
                                  <a:rtl val="0"/>
                                </a:rPr>
                                <m:t>E</m:t>
                              </m:r>
                              <m:r>
                                <m:rPr>
                                  <m:nor/>
                                </m:rPr>
                                <a:rPr lang="nl-NL" altLang="zh-CN" sz="1867" dirty="0">
                                  <a:latin typeface="Arial"/>
                                  <a:cs typeface="Arial"/>
                                  <a:sym typeface="Arial"/>
                                  <a:rtl val="0"/>
                                </a:rPr>
                                <m:t>(</m:t>
                              </m:r>
                              <m:r>
                                <m:rPr>
                                  <m:nor/>
                                </m:rPr>
                                <a:rPr lang="nl-NL" altLang="zh-CN" sz="1867" i="1" dirty="0">
                                  <a:latin typeface="Arial"/>
                                  <a:cs typeface="Arial"/>
                                  <a:sym typeface="Arial"/>
                                  <a:rtl val="0"/>
                                </a:rPr>
                                <m:t>G</m:t>
                              </m:r>
                              <m:r>
                                <m:rPr>
                                  <m:nor/>
                                </m:rPr>
                                <a:rPr lang="nl-NL" altLang="zh-CN" sz="1867" dirty="0">
                                  <a:latin typeface="Arial"/>
                                  <a:cs typeface="Arial"/>
                                  <a:sym typeface="Arial"/>
                                  <a:rtl val="0"/>
                                </a:rPr>
                                <m:t>)</m:t>
                              </m:r>
                              <m:r>
                                <m:rPr>
                                  <m:nor/>
                                </m:rPr>
                                <a:rPr lang="en-US" altLang="zh-CN" sz="1867" i="1" dirty="0">
                                  <a:latin typeface="Arial"/>
                                  <a:cs typeface="Arial"/>
                                  <a:sym typeface="Arial"/>
                                  <a:rtl val="0"/>
                                </a:rPr>
                                <m:t>,</m:t>
                              </m:r>
                              <m:r>
                                <m:rPr>
                                  <m:nor/>
                                </m:rPr>
                                <a:rPr lang="en-US" altLang="zh-CN" sz="1867" i="1" dirty="0">
                                  <a:latin typeface="Arial"/>
                                  <a:cs typeface="Arial"/>
                                  <a:sym typeface="Arial"/>
                                  <a:rtl val="0"/>
                                </a:rPr>
                                <m:t>v</m:t>
                              </m:r>
                              <m:r>
                                <m:rPr>
                                  <m:nor/>
                                </m:rPr>
                                <a:rPr lang="nl-NL" altLang="zh-CN" sz="1867" dirty="0">
                                  <a:latin typeface="Arial"/>
                                  <a:cs typeface="Arial"/>
                                  <a:sym typeface="Arial"/>
                                  <a:rtl val="0"/>
                                </a:rPr>
                                <m:t>∈</m:t>
                              </m:r>
                              <m:r>
                                <m:rPr>
                                  <m:nor/>
                                </m:rPr>
                                <a:rPr lang="en-US" altLang="zh-CN" sz="1867" i="1" dirty="0">
                                  <a:latin typeface="Arial"/>
                                  <a:cs typeface="Arial"/>
                                  <a:sym typeface="Arial"/>
                                  <a:rtl val="0"/>
                                </a:rPr>
                                <m:t>L</m:t>
                              </m:r>
                              <m:r>
                                <m:rPr>
                                  <m:nor/>
                                </m:rPr>
                                <a:rPr lang="nl-NL" altLang="zh-CN" sz="1867" dirty="0">
                                  <a:latin typeface="Arial"/>
                                  <a:cs typeface="Arial"/>
                                  <a:sym typeface="Arial"/>
                                  <a:rtl val="0"/>
                                </a:rPr>
                                <m:t>(</m:t>
                              </m:r>
                              <m:r>
                                <m:rPr>
                                  <m:nor/>
                                </m:rPr>
                                <a:rPr lang="nl-NL" altLang="zh-CN" sz="1867" i="1" dirty="0">
                                  <a:latin typeface="Arial"/>
                                  <a:cs typeface="Arial"/>
                                  <a:sym typeface="Arial"/>
                                  <a:rtl val="0"/>
                                </a:rPr>
                                <m:t>G</m:t>
                              </m:r>
                              <m:r>
                                <m:rPr>
                                  <m:nor/>
                                </m:rPr>
                                <a:rPr lang="nl-NL" altLang="zh-CN" sz="1867" dirty="0">
                                  <a:latin typeface="Arial"/>
                                  <a:cs typeface="Arial"/>
                                  <a:sym typeface="Arial"/>
                                  <a:rtl val="0"/>
                                </a:rPr>
                                <m:t>)</m:t>
                              </m:r>
                            </m:sub>
                            <m:sup/>
                            <m:e>
                              <m:r>
                                <m:rPr>
                                  <m:nor/>
                                </m:rPr>
                                <a:rPr lang="nl-NL" altLang="zh-CN" sz="1867" i="1" dirty="0">
                                  <a:latin typeface="Arial"/>
                                  <a:cs typeface="Arial"/>
                                  <a:sym typeface="Arial"/>
                                  <a:rtl val="0"/>
                                </a:rPr>
                                <m:t>degG</m:t>
                              </m:r>
                              <m:r>
                                <m:rPr>
                                  <m:nor/>
                                </m:rPr>
                                <a:rPr lang="nl-NL" altLang="zh-CN" sz="1867" dirty="0">
                                  <a:latin typeface="Arial"/>
                                  <a:cs typeface="Arial"/>
                                  <a:sym typeface="Arial"/>
                                  <a:rtl val="0"/>
                                </a:rPr>
                                <m:t>(</m:t>
                              </m:r>
                              <m:r>
                                <m:rPr>
                                  <m:nor/>
                                </m:rPr>
                                <a:rPr lang="en-US" altLang="zh-CN" sz="1867" i="1" dirty="0">
                                  <a:latin typeface="Arial"/>
                                  <a:cs typeface="Arial"/>
                                  <a:sym typeface="Arial"/>
                                  <a:rtl val="0"/>
                                </a:rPr>
                                <m:t>v</m:t>
                              </m:r>
                              <m:r>
                                <m:rPr>
                                  <m:nor/>
                                </m:rPr>
                                <a:rPr lang="nl-NL" altLang="zh-CN" sz="1867" dirty="0">
                                  <a:latin typeface="Arial"/>
                                  <a:cs typeface="Arial"/>
                                  <a:sym typeface="Arial"/>
                                  <a:rtl val="0"/>
                                </a:rPr>
                                <m:t>)</m:t>
                              </m:r>
                            </m:e>
                          </m:nary>
                        </m:e>
                      </m:nary>
                    </m:oMath>
                  </a14:m>
                  <a:r>
                    <a:rPr lang="en-US" altLang="zh-CN" sz="1867" dirty="0">
                      <a:latin typeface="Arial"/>
                      <a:cs typeface="Arial"/>
                      <a:sym typeface="Arial"/>
                      <a:rtl val="0"/>
                    </a:rPr>
                    <a:t> </a:t>
                  </a:r>
                  <a:endParaRPr lang="en" altLang="zh-CN" sz="1867" dirty="0">
                    <a:latin typeface="Arial"/>
                    <a:cs typeface="Arial"/>
                    <a:sym typeface="Arial"/>
                    <a:rtl val="0"/>
                  </a:endParaRPr>
                </a:p>
              </p:txBody>
            </p:sp>
          </mc:Choice>
          <mc:Fallback xmlns="">
            <p:sp>
              <p:nvSpPr>
                <p:cNvPr id="26" name="矩形 25">
                  <a:extLst>
                    <a:ext uri="{FF2B5EF4-FFF2-40B4-BE49-F238E27FC236}">
                      <a16:creationId xmlns:a16="http://schemas.microsoft.com/office/drawing/2014/main" id="{15184D38-773B-416B-80CC-2E31C76EB08F}"/>
                    </a:ext>
                  </a:extLst>
                </p:cNvPr>
                <p:cNvSpPr>
                  <a:spLocks noRot="1" noChangeAspect="1" noMove="1" noResize="1" noEditPoints="1" noAdjustHandles="1" noChangeArrowheads="1" noChangeShapeType="1" noTextEdit="1"/>
                </p:cNvSpPr>
                <p:nvPr/>
              </p:nvSpPr>
              <p:spPr>
                <a:xfrm>
                  <a:off x="339186" y="2117096"/>
                  <a:ext cx="5667769" cy="355242"/>
                </a:xfrm>
                <a:prstGeom prst="rect">
                  <a:avLst/>
                </a:prstGeom>
                <a:blipFill>
                  <a:blip r:embed="rId6"/>
                  <a:stretch>
                    <a:fillRect t="-91026" b="-124359"/>
                  </a:stretch>
                </a:blipFill>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27" name="矩形 26">
                  <a:extLst>
                    <a:ext uri="{FF2B5EF4-FFF2-40B4-BE49-F238E27FC236}">
                      <a16:creationId xmlns:a16="http://schemas.microsoft.com/office/drawing/2014/main" id="{D03DDBD1-E7C4-44B7-BDE5-E38B3323FF0A}"/>
                    </a:ext>
                  </a:extLst>
                </p:cNvPr>
                <p:cNvSpPr/>
                <p:nvPr/>
              </p:nvSpPr>
              <p:spPr>
                <a:xfrm>
                  <a:off x="351196" y="2602417"/>
                  <a:ext cx="4953341" cy="355242"/>
                </a:xfrm>
                <a:prstGeom prst="rect">
                  <a:avLst/>
                </a:prstGeom>
              </p:spPr>
              <p:txBody>
                <a:bodyPr wrap="square">
                  <a:spAutoFit/>
                </a:bodyPr>
                <a:lstStyle/>
                <a:p>
                  <a:pPr marL="340791" defTabSz="1219170" hangingPunct="1">
                    <a:buClr>
                      <a:srgbClr val="000000"/>
                    </a:buClr>
                    <a:buSzPct val="120000"/>
                    <a:defRPr/>
                  </a:pPr>
                  <a14:m>
                    <m:oMath xmlns:m="http://schemas.openxmlformats.org/officeDocument/2006/math">
                      <m:r>
                        <a:rPr lang="en-US" altLang="zh-CN" sz="1867" i="1">
                          <a:latin typeface="Cambria Math" panose="02040503050406030204" pitchFamily="18" charset="0"/>
                          <a:sym typeface="Arial"/>
                          <a:rtl val="0"/>
                        </a:rPr>
                        <m:t>≥</m:t>
                      </m:r>
                      <m:nary>
                        <m:naryPr>
                          <m:chr m:val="∑"/>
                          <m:supHide m:val="on"/>
                          <m:ctrlPr>
                            <a:rPr lang="en-US" altLang="zh-CN" sz="1867" i="1">
                              <a:latin typeface="Cambria Math" panose="02040503050406030204" pitchFamily="18" charset="0"/>
                              <a:sym typeface="Arial"/>
                              <a:rtl val="0"/>
                            </a:rPr>
                          </m:ctrlPr>
                        </m:naryPr>
                        <m:sub>
                          <m:r>
                            <m:rPr>
                              <m:nor/>
                            </m:rPr>
                            <a:rPr lang="nl-NL" altLang="zh-CN" sz="1867" dirty="0">
                              <a:latin typeface="Arial"/>
                              <a:cs typeface="Arial"/>
                              <a:sym typeface="Arial"/>
                              <a:rtl val="0"/>
                            </a:rPr>
                            <m:t>(</m:t>
                          </m:r>
                          <m:r>
                            <m:rPr>
                              <m:nor/>
                            </m:rPr>
                            <a:rPr lang="nl-NL" altLang="zh-CN" sz="1867" i="1" dirty="0">
                              <a:latin typeface="Arial"/>
                              <a:cs typeface="Arial"/>
                              <a:sym typeface="Arial"/>
                              <a:rtl val="0"/>
                            </a:rPr>
                            <m:t>u</m:t>
                          </m:r>
                          <m:r>
                            <m:rPr>
                              <m:nor/>
                            </m:rPr>
                            <a:rPr lang="nl-NL" altLang="zh-CN" sz="1867" i="1" dirty="0">
                              <a:latin typeface="Arial"/>
                              <a:cs typeface="Arial"/>
                              <a:sym typeface="Arial"/>
                              <a:rtl val="0"/>
                            </a:rPr>
                            <m:t>,</m:t>
                          </m:r>
                          <m:r>
                            <m:rPr>
                              <m:nor/>
                            </m:rPr>
                            <a:rPr lang="nl-NL" altLang="zh-CN" sz="1867" i="1" dirty="0">
                              <a:latin typeface="Arial"/>
                              <a:cs typeface="Arial"/>
                              <a:sym typeface="Arial"/>
                              <a:rtl val="0"/>
                            </a:rPr>
                            <m:t>v</m:t>
                          </m:r>
                          <m:r>
                            <m:rPr>
                              <m:nor/>
                            </m:rPr>
                            <a:rPr lang="nl-NL" altLang="zh-CN" sz="1867" dirty="0">
                              <a:latin typeface="Arial"/>
                              <a:cs typeface="Arial"/>
                              <a:sym typeface="Arial"/>
                              <a:rtl val="0"/>
                            </a:rPr>
                            <m:t>)</m:t>
                          </m:r>
                          <m:r>
                            <m:rPr>
                              <m:nor/>
                            </m:rPr>
                            <a:rPr lang="nl-NL" altLang="zh-CN" sz="1867" i="1" dirty="0">
                              <a:latin typeface="Arial"/>
                              <a:cs typeface="Arial"/>
                              <a:sym typeface="Arial"/>
                              <a:rtl val="0"/>
                            </a:rPr>
                            <m:t>∈</m:t>
                          </m:r>
                          <m:r>
                            <m:rPr>
                              <m:nor/>
                            </m:rPr>
                            <a:rPr lang="nl-NL" altLang="zh-CN" sz="1867" i="1" dirty="0">
                              <a:latin typeface="Arial"/>
                              <a:cs typeface="Arial"/>
                              <a:sym typeface="Arial"/>
                              <a:rtl val="0"/>
                            </a:rPr>
                            <m:t>E</m:t>
                          </m:r>
                          <m:r>
                            <m:rPr>
                              <m:nor/>
                            </m:rPr>
                            <a:rPr lang="nl-NL" altLang="zh-CN" sz="1867" dirty="0">
                              <a:latin typeface="Arial"/>
                              <a:cs typeface="Arial"/>
                              <a:sym typeface="Arial"/>
                              <a:rtl val="0"/>
                            </a:rPr>
                            <m:t>(</m:t>
                          </m:r>
                          <m:r>
                            <m:rPr>
                              <m:nor/>
                            </m:rPr>
                            <a:rPr lang="nl-NL" altLang="zh-CN" sz="1867" i="1" dirty="0">
                              <a:latin typeface="Arial"/>
                              <a:cs typeface="Arial"/>
                              <a:sym typeface="Arial"/>
                              <a:rtl val="0"/>
                            </a:rPr>
                            <m:t>G</m:t>
                          </m:r>
                          <m:r>
                            <m:rPr>
                              <m:nor/>
                            </m:rPr>
                            <a:rPr lang="nl-NL" altLang="zh-CN" sz="1867" dirty="0">
                              <a:latin typeface="Arial"/>
                              <a:cs typeface="Arial"/>
                              <a:sym typeface="Arial"/>
                              <a:rtl val="0"/>
                            </a:rPr>
                            <m:t>)</m:t>
                          </m:r>
                        </m:sub>
                        <m:sup/>
                        <m:e>
                          <m:r>
                            <m:rPr>
                              <m:nor/>
                            </m:rPr>
                            <a:rPr lang="nl-NL" altLang="zh-CN" sz="1867" i="1" dirty="0">
                              <a:latin typeface="Arial"/>
                              <a:cs typeface="Arial"/>
                              <a:sym typeface="Arial"/>
                              <a:rtl val="0"/>
                            </a:rPr>
                            <m:t>min</m:t>
                          </m:r>
                          <m:r>
                            <m:rPr>
                              <m:nor/>
                            </m:rPr>
                            <a:rPr lang="nl-NL" altLang="zh-CN" sz="1867" i="1" dirty="0">
                              <a:latin typeface="Arial"/>
                              <a:cs typeface="Arial"/>
                              <a:sym typeface="Arial"/>
                              <a:rtl val="0"/>
                            </a:rPr>
                            <m:t>{</m:t>
                          </m:r>
                          <m:r>
                            <m:rPr>
                              <m:nor/>
                            </m:rPr>
                            <a:rPr lang="nl-NL" altLang="zh-CN" sz="1867" i="1" dirty="0">
                              <a:latin typeface="Arial"/>
                              <a:cs typeface="Arial"/>
                              <a:sym typeface="Arial"/>
                              <a:rtl val="0"/>
                            </a:rPr>
                            <m:t>degG</m:t>
                          </m:r>
                          <m:r>
                            <m:rPr>
                              <m:nor/>
                            </m:rPr>
                            <a:rPr lang="nl-NL" altLang="zh-CN" sz="1867" dirty="0">
                              <a:latin typeface="Arial"/>
                              <a:cs typeface="Arial"/>
                              <a:sym typeface="Arial"/>
                              <a:rtl val="0"/>
                            </a:rPr>
                            <m:t>(</m:t>
                          </m:r>
                          <m:r>
                            <m:rPr>
                              <m:nor/>
                            </m:rPr>
                            <a:rPr lang="nl-NL" altLang="zh-CN" sz="1867" i="1" dirty="0">
                              <a:latin typeface="Arial"/>
                              <a:cs typeface="Arial"/>
                              <a:sym typeface="Arial"/>
                              <a:rtl val="0"/>
                            </a:rPr>
                            <m:t>u</m:t>
                          </m:r>
                          <m:r>
                            <m:rPr>
                              <m:nor/>
                            </m:rPr>
                            <a:rPr lang="nl-NL" altLang="zh-CN" sz="1867" dirty="0">
                              <a:latin typeface="Arial"/>
                              <a:cs typeface="Arial"/>
                              <a:sym typeface="Arial"/>
                              <a:rtl val="0"/>
                            </a:rPr>
                            <m:t>)</m:t>
                          </m:r>
                          <m:r>
                            <m:rPr>
                              <m:nor/>
                            </m:rPr>
                            <a:rPr lang="nl-NL" altLang="zh-CN" sz="1867" i="1" dirty="0">
                              <a:latin typeface="Arial"/>
                              <a:cs typeface="Arial"/>
                              <a:sym typeface="Arial"/>
                              <a:rtl val="0"/>
                            </a:rPr>
                            <m:t>, </m:t>
                          </m:r>
                          <m:r>
                            <m:rPr>
                              <m:nor/>
                            </m:rPr>
                            <a:rPr lang="nl-NL" altLang="zh-CN" sz="1867" i="1" dirty="0">
                              <a:latin typeface="Arial"/>
                              <a:cs typeface="Arial"/>
                              <a:sym typeface="Arial"/>
                              <a:rtl val="0"/>
                            </a:rPr>
                            <m:t>degG</m:t>
                          </m:r>
                          <m:r>
                            <m:rPr>
                              <m:nor/>
                            </m:rPr>
                            <a:rPr lang="nl-NL" altLang="zh-CN" sz="1867" dirty="0">
                              <a:latin typeface="Arial"/>
                              <a:cs typeface="Arial"/>
                              <a:sym typeface="Arial"/>
                              <a:rtl val="0"/>
                            </a:rPr>
                            <m:t>(</m:t>
                          </m:r>
                          <m:r>
                            <m:rPr>
                              <m:nor/>
                            </m:rPr>
                            <a:rPr lang="nl-NL" altLang="zh-CN" sz="1867" i="1" dirty="0">
                              <a:latin typeface="Arial"/>
                              <a:cs typeface="Arial"/>
                              <a:sym typeface="Arial"/>
                              <a:rtl val="0"/>
                            </a:rPr>
                            <m:t>v</m:t>
                          </m:r>
                          <m:r>
                            <m:rPr>
                              <m:nor/>
                            </m:rPr>
                            <a:rPr lang="nl-NL" altLang="zh-CN" sz="1867" dirty="0">
                              <a:latin typeface="Arial"/>
                              <a:cs typeface="Arial"/>
                              <a:sym typeface="Arial"/>
                              <a:rtl val="0"/>
                            </a:rPr>
                            <m:t>)</m:t>
                          </m:r>
                          <m:r>
                            <m:rPr>
                              <m:nor/>
                            </m:rPr>
                            <a:rPr lang="nl-NL" altLang="zh-CN" sz="1867" i="1" dirty="0">
                              <a:latin typeface="Arial"/>
                              <a:cs typeface="Arial"/>
                              <a:sym typeface="Arial"/>
                              <a:rtl val="0"/>
                            </a:rPr>
                            <m:t>}</m:t>
                          </m:r>
                        </m:e>
                      </m:nary>
                      <m:r>
                        <a:rPr lang="en-US" altLang="zh-CN" sz="1867" i="1" dirty="0">
                          <a:latin typeface="Cambria Math" panose="02040503050406030204" pitchFamily="18" charset="0"/>
                          <a:sym typeface="Arial"/>
                          <a:rtl val="0"/>
                        </a:rPr>
                        <m:t> </m:t>
                      </m:r>
                    </m:oMath>
                  </a14:m>
                  <a:r>
                    <a:rPr lang="en-US" altLang="zh-CN" sz="1867" dirty="0">
                      <a:latin typeface="Arial"/>
                      <a:cs typeface="Arial"/>
                      <a:sym typeface="Arial"/>
                      <a:rtl val="0"/>
                    </a:rPr>
                    <a:t> </a:t>
                  </a:r>
                  <a:endParaRPr lang="en" altLang="zh-CN" sz="1867" dirty="0">
                    <a:latin typeface="Arial"/>
                    <a:cs typeface="Arial"/>
                    <a:sym typeface="Arial"/>
                    <a:rtl val="0"/>
                  </a:endParaRPr>
                </a:p>
              </p:txBody>
            </p:sp>
          </mc:Choice>
          <mc:Fallback xmlns="">
            <p:sp>
              <p:nvSpPr>
                <p:cNvPr id="27" name="矩形 26">
                  <a:extLst>
                    <a:ext uri="{FF2B5EF4-FFF2-40B4-BE49-F238E27FC236}">
                      <a16:creationId xmlns:a16="http://schemas.microsoft.com/office/drawing/2014/main" id="{D03DDBD1-E7C4-44B7-BDE5-E38B3323FF0A}"/>
                    </a:ext>
                  </a:extLst>
                </p:cNvPr>
                <p:cNvSpPr>
                  <a:spLocks noRot="1" noChangeAspect="1" noMove="1" noResize="1" noEditPoints="1" noAdjustHandles="1" noChangeArrowheads="1" noChangeShapeType="1" noTextEdit="1"/>
                </p:cNvSpPr>
                <p:nvPr/>
              </p:nvSpPr>
              <p:spPr>
                <a:xfrm>
                  <a:off x="351196" y="2602417"/>
                  <a:ext cx="4953341" cy="355242"/>
                </a:xfrm>
                <a:prstGeom prst="rect">
                  <a:avLst/>
                </a:prstGeom>
                <a:blipFill>
                  <a:blip r:embed="rId7"/>
                  <a:stretch>
                    <a:fillRect t="-91026" b="-124359"/>
                  </a:stretch>
                </a:blipFill>
              </p:spPr>
              <p:txBody>
                <a:bodyPr/>
                <a:lstStyle/>
                <a:p>
                  <a:r>
                    <a:rPr lang="en-AU">
                      <a:noFill/>
                    </a:rPr>
                    <a:t> </a:t>
                  </a:r>
                </a:p>
              </p:txBody>
            </p:sp>
          </mc:Fallback>
        </mc:AlternateContent>
      </p:grpSp>
      <p:sp>
        <p:nvSpPr>
          <p:cNvPr id="2" name="TextBox 1">
            <a:extLst>
              <a:ext uri="{FF2B5EF4-FFF2-40B4-BE49-F238E27FC236}">
                <a16:creationId xmlns:a16="http://schemas.microsoft.com/office/drawing/2014/main" id="{8626E3DC-60C9-4738-8B26-306986FBEB8F}"/>
              </a:ext>
            </a:extLst>
          </p:cNvPr>
          <p:cNvSpPr txBox="1"/>
          <p:nvPr/>
        </p:nvSpPr>
        <p:spPr>
          <a:xfrm>
            <a:off x="1039324" y="807969"/>
            <a:ext cx="2097345" cy="502766"/>
          </a:xfrm>
          <a:prstGeom prst="rect">
            <a:avLst/>
          </a:prstGeom>
          <a:noFill/>
        </p:spPr>
        <p:txBody>
          <a:bodyPr wrap="square" rtlCol="0">
            <a:spAutoFit/>
          </a:bodyPr>
          <a:lstStyle/>
          <a:p>
            <a:r>
              <a:rPr lang="en-US" sz="2667" dirty="0"/>
              <a:t>Theorem:</a:t>
            </a:r>
            <a:endParaRPr lang="en-AU" sz="2667" dirty="0"/>
          </a:p>
        </p:txBody>
      </p:sp>
      <p:sp>
        <p:nvSpPr>
          <p:cNvPr id="5" name="TextBox 4">
            <a:extLst>
              <a:ext uri="{FF2B5EF4-FFF2-40B4-BE49-F238E27FC236}">
                <a16:creationId xmlns:a16="http://schemas.microsoft.com/office/drawing/2014/main" id="{D06FD1E8-EBC0-482C-A5D0-AF58F6FA2350}"/>
              </a:ext>
            </a:extLst>
          </p:cNvPr>
          <p:cNvSpPr txBox="1"/>
          <p:nvPr/>
        </p:nvSpPr>
        <p:spPr>
          <a:xfrm>
            <a:off x="1252451" y="3020056"/>
            <a:ext cx="1462300" cy="502766"/>
          </a:xfrm>
          <a:prstGeom prst="rect">
            <a:avLst/>
          </a:prstGeom>
          <a:noFill/>
        </p:spPr>
        <p:txBody>
          <a:bodyPr wrap="square" rtlCol="0">
            <a:spAutoFit/>
          </a:bodyPr>
          <a:lstStyle/>
          <a:p>
            <a:r>
              <a:rPr lang="en-US" sz="2667" dirty="0"/>
              <a:t>Proof:</a:t>
            </a:r>
            <a:endParaRPr lang="en-AU" sz="2667" dirty="0"/>
          </a:p>
        </p:txBody>
      </p:sp>
    </p:spTree>
    <p:extLst>
      <p:ext uri="{BB962C8B-B14F-4D97-AF65-F5344CB8AC3E}">
        <p14:creationId xmlns:p14="http://schemas.microsoft.com/office/powerpoint/2010/main" val="289248465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Shape 60"/>
          <p:cNvSpPr txBox="1">
            <a:spLocks noGrp="1"/>
          </p:cNvSpPr>
          <p:nvPr>
            <p:ph type="title"/>
          </p:nvPr>
        </p:nvSpPr>
        <p:spPr>
          <a:xfrm>
            <a:off x="415601" y="224818"/>
            <a:ext cx="11360799" cy="763599"/>
          </a:xfrm>
          <a:prstGeom prst="rect">
            <a:avLst/>
          </a:prstGeom>
        </p:spPr>
        <p:txBody>
          <a:bodyPr spcFirstLastPara="1" vert="horz" wrap="square" lIns="121900" tIns="121900" rIns="121900" bIns="121900" rtlCol="0" anchor="t" anchorCtr="0">
            <a:noAutofit/>
          </a:bodyPr>
          <a:lstStyle/>
          <a:p>
            <a:pPr marL="101597">
              <a:buClr>
                <a:srgbClr val="000000"/>
              </a:buClr>
              <a:buSzPct val="120000"/>
            </a:pPr>
            <a:r>
              <a:rPr lang="en-US" altLang="zh-CN" dirty="0">
                <a:solidFill>
                  <a:srgbClr val="000000"/>
                </a:solidFill>
              </a:rPr>
              <a:t>Cache aware techniques</a:t>
            </a:r>
            <a:endParaRPr lang="en" altLang="zh-CN" dirty="0">
              <a:solidFill>
                <a:srgbClr val="000000"/>
              </a:solidFill>
            </a:endParaRPr>
          </a:p>
        </p:txBody>
      </p:sp>
      <p:sp>
        <p:nvSpPr>
          <p:cNvPr id="2" name="灯片编号占位符 1">
            <a:extLst>
              <a:ext uri="{FF2B5EF4-FFF2-40B4-BE49-F238E27FC236}">
                <a16:creationId xmlns:a16="http://schemas.microsoft.com/office/drawing/2014/main" id="{365B3A94-BBBD-4BB0-B6E4-B4645BA87FE0}"/>
              </a:ext>
            </a:extLst>
          </p:cNvPr>
          <p:cNvSpPr>
            <a:spLocks noGrp="1"/>
          </p:cNvSpPr>
          <p:nvPr>
            <p:ph type="sldNum" idx="12"/>
          </p:nvPr>
        </p:nvSpPr>
        <p:spPr/>
        <p:txBody>
          <a:bodyPr/>
          <a:lstStyle/>
          <a:p>
            <a:fld id="{00000000-1234-1234-1234-123412341234}" type="slidenum">
              <a:rPr lang="en" smtClean="0"/>
              <a:pPr/>
              <a:t>143</a:t>
            </a:fld>
            <a:endParaRPr lang="en"/>
          </a:p>
        </p:txBody>
      </p:sp>
      <p:pic>
        <p:nvPicPr>
          <p:cNvPr id="6" name="Shape 63">
            <a:extLst>
              <a:ext uri="{FF2B5EF4-FFF2-40B4-BE49-F238E27FC236}">
                <a16:creationId xmlns:a16="http://schemas.microsoft.com/office/drawing/2014/main" id="{6F919C91-0153-4C05-93B9-85E55CDE020C}"/>
              </a:ext>
            </a:extLst>
          </p:cNvPr>
          <p:cNvPicPr preferRelativeResize="0"/>
          <p:nvPr/>
        </p:nvPicPr>
        <p:blipFill>
          <a:blip r:embed="rId3">
            <a:alphaModFix/>
          </a:blip>
          <a:stretch>
            <a:fillRect/>
          </a:stretch>
        </p:blipFill>
        <p:spPr>
          <a:xfrm>
            <a:off x="0" y="988416"/>
            <a:ext cx="12192000" cy="85632"/>
          </a:xfrm>
          <a:prstGeom prst="rect">
            <a:avLst/>
          </a:prstGeom>
          <a:noFill/>
          <a:ln>
            <a:noFill/>
          </a:ln>
        </p:spPr>
      </p:pic>
      <p:sp>
        <p:nvSpPr>
          <p:cNvPr id="14" name="Shape 61">
            <a:extLst>
              <a:ext uri="{FF2B5EF4-FFF2-40B4-BE49-F238E27FC236}">
                <a16:creationId xmlns:a16="http://schemas.microsoft.com/office/drawing/2014/main" id="{85BE73E9-E977-45C0-B2B4-AEABCAC9023F}"/>
              </a:ext>
            </a:extLst>
          </p:cNvPr>
          <p:cNvSpPr txBox="1">
            <a:spLocks noGrp="1"/>
          </p:cNvSpPr>
          <p:nvPr/>
        </p:nvSpPr>
        <p:spPr>
          <a:xfrm>
            <a:off x="540889" y="1553955"/>
            <a:ext cx="11360799" cy="1517051"/>
          </a:xfrm>
          <a:prstGeom prst="rect">
            <a:avLst/>
          </a:prstGeom>
          <a:noFill/>
          <a:ln>
            <a:noFill/>
          </a:ln>
        </p:spPr>
        <p:txBody>
          <a:bodyPr lIns="121900" tIns="121900" rIns="121900" bIns="121900" anchor="t"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1600"/>
              </a:spcAft>
              <a:buClr>
                <a:schemeClr val="dk2"/>
              </a:buClr>
              <a:buSzPct val="100000"/>
              <a:buNone/>
              <a:defRPr sz="1800" b="0" i="0" u="none" strike="noStrike" cap="none">
                <a:solidFill>
                  <a:schemeClr val="dk2"/>
                </a:solidFill>
                <a:latin typeface="Arial"/>
                <a:ea typeface="Arial"/>
                <a:cs typeface="Arial"/>
                <a:sym typeface="Arial"/>
                <a:rtl val="0"/>
              </a:defRPr>
            </a:lvl1pPr>
            <a:lvl2pPr marR="0" lvl="1"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rtl val="0"/>
              </a:defRPr>
            </a:lvl2pPr>
            <a:lvl3pPr marR="0" lvl="2"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rtl val="0"/>
              </a:defRPr>
            </a:lvl3pPr>
            <a:lvl4pPr marR="0" lvl="3"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rtl val="0"/>
              </a:defRPr>
            </a:lvl4pPr>
            <a:lvl5pPr marR="0" lvl="4"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rtl val="0"/>
              </a:defRPr>
            </a:lvl5pPr>
            <a:lvl6pPr marR="0" lvl="5"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rtl val="0"/>
              </a:defRPr>
            </a:lvl6pPr>
            <a:lvl7pPr marR="0" lvl="6"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rtl val="0"/>
              </a:defRPr>
            </a:lvl7pPr>
            <a:lvl8pPr marR="0" lvl="7"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rtl val="0"/>
              </a:defRPr>
            </a:lvl8pPr>
            <a:lvl9pPr marR="0" lvl="8"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rtl val="0"/>
              </a:defRPr>
            </a:lvl9pPr>
          </a:lstStyle>
          <a:p>
            <a:pPr marL="609585" indent="-507987">
              <a:buClr>
                <a:srgbClr val="000000"/>
              </a:buClr>
              <a:buSzPct val="120000"/>
              <a:buFontTx/>
              <a:buChar char="●"/>
            </a:pPr>
            <a:r>
              <a:rPr lang="en-US" altLang="zh-CN" sz="2400" dirty="0">
                <a:solidFill>
                  <a:srgbClr val="000000"/>
                </a:solidFill>
              </a:rPr>
              <a:t>Cache aware wedge processing</a:t>
            </a:r>
          </a:p>
          <a:p>
            <a:pPr marL="609585" indent="-507987">
              <a:buClr>
                <a:srgbClr val="000000"/>
              </a:buClr>
              <a:buSzPct val="120000"/>
              <a:buFontTx/>
              <a:buChar char="●"/>
            </a:pPr>
            <a:r>
              <a:rPr lang="en-US" altLang="zh-CN" sz="2400" dirty="0">
                <a:solidFill>
                  <a:srgbClr val="000000"/>
                </a:solidFill>
              </a:rPr>
              <a:t>Cache aware graph projection </a:t>
            </a:r>
          </a:p>
        </p:txBody>
      </p:sp>
      <p:sp>
        <p:nvSpPr>
          <p:cNvPr id="7" name="Shape 61">
            <a:extLst>
              <a:ext uri="{FF2B5EF4-FFF2-40B4-BE49-F238E27FC236}">
                <a16:creationId xmlns:a16="http://schemas.microsoft.com/office/drawing/2014/main" id="{1CEC584A-D0CA-488A-B310-0D9EFC5D0A4A}"/>
              </a:ext>
            </a:extLst>
          </p:cNvPr>
          <p:cNvSpPr txBox="1">
            <a:spLocks noGrp="1"/>
          </p:cNvSpPr>
          <p:nvPr/>
        </p:nvSpPr>
        <p:spPr>
          <a:xfrm>
            <a:off x="583063" y="3275403"/>
            <a:ext cx="5489932" cy="1517051"/>
          </a:xfrm>
          <a:prstGeom prst="rect">
            <a:avLst/>
          </a:prstGeom>
          <a:noFill/>
          <a:ln>
            <a:noFill/>
          </a:ln>
        </p:spPr>
        <p:txBody>
          <a:bodyPr lIns="121900" tIns="121900" rIns="121900" bIns="121900" anchor="t"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1600"/>
              </a:spcAft>
              <a:buClr>
                <a:schemeClr val="dk2"/>
              </a:buClr>
              <a:buSzPct val="100000"/>
              <a:buNone/>
              <a:defRPr sz="1800" b="0" i="0" u="none" strike="noStrike" cap="none">
                <a:solidFill>
                  <a:schemeClr val="dk2"/>
                </a:solidFill>
                <a:latin typeface="Arial"/>
                <a:ea typeface="Arial"/>
                <a:cs typeface="Arial"/>
                <a:sym typeface="Arial"/>
                <a:rtl val="0"/>
              </a:defRPr>
            </a:lvl1pPr>
            <a:lvl2pPr marR="0" lvl="1"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rtl val="0"/>
              </a:defRPr>
            </a:lvl2pPr>
            <a:lvl3pPr marR="0" lvl="2"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rtl val="0"/>
              </a:defRPr>
            </a:lvl3pPr>
            <a:lvl4pPr marR="0" lvl="3"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rtl val="0"/>
              </a:defRPr>
            </a:lvl4pPr>
            <a:lvl5pPr marR="0" lvl="4"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rtl val="0"/>
              </a:defRPr>
            </a:lvl5pPr>
            <a:lvl6pPr marR="0" lvl="5"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rtl val="0"/>
              </a:defRPr>
            </a:lvl6pPr>
            <a:lvl7pPr marR="0" lvl="6"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rtl val="0"/>
              </a:defRPr>
            </a:lvl7pPr>
            <a:lvl8pPr marR="0" lvl="7"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rtl val="0"/>
              </a:defRPr>
            </a:lvl8pPr>
            <a:lvl9pPr marR="0" lvl="8"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rtl val="0"/>
              </a:defRPr>
            </a:lvl9pPr>
          </a:lstStyle>
          <a:p>
            <a:pPr marL="101597">
              <a:buClr>
                <a:srgbClr val="000000"/>
              </a:buClr>
              <a:buSzPct val="120000"/>
            </a:pPr>
            <a:r>
              <a:rPr lang="en-US" altLang="zh-CN" sz="2400" dirty="0">
                <a:solidFill>
                  <a:srgbClr val="000000"/>
                </a:solidFill>
              </a:rPr>
              <a:t>Improve CPU cache performance, keep time complexity and space complexity unchanged.</a:t>
            </a:r>
          </a:p>
        </p:txBody>
      </p:sp>
    </p:spTree>
    <p:extLst>
      <p:ext uri="{BB962C8B-B14F-4D97-AF65-F5344CB8AC3E}">
        <p14:creationId xmlns:p14="http://schemas.microsoft.com/office/powerpoint/2010/main" val="230158243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Shape 60"/>
          <p:cNvSpPr txBox="1">
            <a:spLocks noGrp="1"/>
          </p:cNvSpPr>
          <p:nvPr>
            <p:ph type="title"/>
          </p:nvPr>
        </p:nvSpPr>
        <p:spPr>
          <a:xfrm>
            <a:off x="415601" y="224818"/>
            <a:ext cx="11360799" cy="763599"/>
          </a:xfrm>
          <a:prstGeom prst="rect">
            <a:avLst/>
          </a:prstGeom>
        </p:spPr>
        <p:txBody>
          <a:bodyPr spcFirstLastPara="1" vert="horz" wrap="square" lIns="121900" tIns="121900" rIns="121900" bIns="121900" rtlCol="0" anchor="t" anchorCtr="0">
            <a:noAutofit/>
          </a:bodyPr>
          <a:lstStyle/>
          <a:p>
            <a:pPr marL="101597">
              <a:buClr>
                <a:srgbClr val="000000"/>
              </a:buClr>
              <a:buSzPct val="120000"/>
            </a:pPr>
            <a:r>
              <a:rPr lang="en-US" altLang="zh-CN" dirty="0">
                <a:solidFill>
                  <a:srgbClr val="000000"/>
                </a:solidFill>
              </a:rPr>
              <a:t>Cache aware wedge processing</a:t>
            </a:r>
          </a:p>
        </p:txBody>
      </p:sp>
      <p:sp>
        <p:nvSpPr>
          <p:cNvPr id="2" name="灯片编号占位符 1">
            <a:extLst>
              <a:ext uri="{FF2B5EF4-FFF2-40B4-BE49-F238E27FC236}">
                <a16:creationId xmlns:a16="http://schemas.microsoft.com/office/drawing/2014/main" id="{365B3A94-BBBD-4BB0-B6E4-B4645BA87FE0}"/>
              </a:ext>
            </a:extLst>
          </p:cNvPr>
          <p:cNvSpPr>
            <a:spLocks noGrp="1"/>
          </p:cNvSpPr>
          <p:nvPr>
            <p:ph type="sldNum" idx="12"/>
          </p:nvPr>
        </p:nvSpPr>
        <p:spPr/>
        <p:txBody>
          <a:bodyPr/>
          <a:lstStyle/>
          <a:p>
            <a:fld id="{00000000-1234-1234-1234-123412341234}" type="slidenum">
              <a:rPr lang="en" smtClean="0"/>
              <a:pPr/>
              <a:t>144</a:t>
            </a:fld>
            <a:endParaRPr lang="en"/>
          </a:p>
        </p:txBody>
      </p:sp>
      <p:pic>
        <p:nvPicPr>
          <p:cNvPr id="6" name="Shape 63">
            <a:extLst>
              <a:ext uri="{FF2B5EF4-FFF2-40B4-BE49-F238E27FC236}">
                <a16:creationId xmlns:a16="http://schemas.microsoft.com/office/drawing/2014/main" id="{6F919C91-0153-4C05-93B9-85E55CDE020C}"/>
              </a:ext>
            </a:extLst>
          </p:cNvPr>
          <p:cNvPicPr preferRelativeResize="0"/>
          <p:nvPr/>
        </p:nvPicPr>
        <p:blipFill>
          <a:blip r:embed="rId3">
            <a:alphaModFix/>
          </a:blip>
          <a:stretch>
            <a:fillRect/>
          </a:stretch>
        </p:blipFill>
        <p:spPr>
          <a:xfrm>
            <a:off x="0" y="988416"/>
            <a:ext cx="12192000" cy="85632"/>
          </a:xfrm>
          <a:prstGeom prst="rect">
            <a:avLst/>
          </a:prstGeom>
          <a:noFill/>
          <a:ln>
            <a:noFill/>
          </a:ln>
        </p:spPr>
      </p:pic>
      <p:pic>
        <p:nvPicPr>
          <p:cNvPr id="3" name="图片 2">
            <a:extLst>
              <a:ext uri="{FF2B5EF4-FFF2-40B4-BE49-F238E27FC236}">
                <a16:creationId xmlns:a16="http://schemas.microsoft.com/office/drawing/2014/main" id="{34CCA617-00C1-49DD-ACB1-97F16E372193}"/>
              </a:ext>
            </a:extLst>
          </p:cNvPr>
          <p:cNvPicPr>
            <a:picLocks noChangeAspect="1"/>
          </p:cNvPicPr>
          <p:nvPr/>
        </p:nvPicPr>
        <p:blipFill>
          <a:blip r:embed="rId4"/>
          <a:stretch>
            <a:fillRect/>
          </a:stretch>
        </p:blipFill>
        <p:spPr>
          <a:xfrm>
            <a:off x="3443779" y="1161693"/>
            <a:ext cx="4643245" cy="2916087"/>
          </a:xfrm>
          <a:prstGeom prst="rect">
            <a:avLst/>
          </a:prstGeom>
        </p:spPr>
      </p:pic>
      <p:sp>
        <p:nvSpPr>
          <p:cNvPr id="4" name="矩形 3">
            <a:extLst>
              <a:ext uri="{FF2B5EF4-FFF2-40B4-BE49-F238E27FC236}">
                <a16:creationId xmlns:a16="http://schemas.microsoft.com/office/drawing/2014/main" id="{5E5A069B-D3D3-49BE-94F8-7DBB7C25AA12}"/>
              </a:ext>
            </a:extLst>
          </p:cNvPr>
          <p:cNvSpPr/>
          <p:nvPr/>
        </p:nvSpPr>
        <p:spPr>
          <a:xfrm>
            <a:off x="3600090" y="4195871"/>
            <a:ext cx="5152845" cy="830997"/>
          </a:xfrm>
          <a:prstGeom prst="rect">
            <a:avLst/>
          </a:prstGeom>
        </p:spPr>
        <p:txBody>
          <a:bodyPr wrap="square">
            <a:spAutoFit/>
          </a:bodyPr>
          <a:lstStyle/>
          <a:p>
            <a:r>
              <a:rPr lang="en-US" altLang="zh-CN" sz="2400" dirty="0">
                <a:latin typeface="+mj-lt"/>
              </a:rPr>
              <a:t>The degree distribution of the end-vertex-accesses on </a:t>
            </a:r>
            <a:r>
              <a:rPr lang="en-US" altLang="zh-CN" sz="2400" b="1" i="1" dirty="0">
                <a:latin typeface="+mj-lt"/>
              </a:rPr>
              <a:t>Tracker</a:t>
            </a:r>
            <a:r>
              <a:rPr lang="en-US" altLang="zh-CN" sz="2400" dirty="0">
                <a:latin typeface="+mj-lt"/>
              </a:rPr>
              <a:t> by BFC-VP</a:t>
            </a:r>
            <a:endParaRPr lang="zh-CN" altLang="en-US" sz="2400" dirty="0">
              <a:latin typeface="+mj-lt"/>
            </a:endParaRPr>
          </a:p>
        </p:txBody>
      </p:sp>
      <p:sp>
        <p:nvSpPr>
          <p:cNvPr id="5" name="矩形 4">
            <a:extLst>
              <a:ext uri="{FF2B5EF4-FFF2-40B4-BE49-F238E27FC236}">
                <a16:creationId xmlns:a16="http://schemas.microsoft.com/office/drawing/2014/main" id="{14DB90AE-32F3-4942-A99E-17E4234143C9}"/>
              </a:ext>
            </a:extLst>
          </p:cNvPr>
          <p:cNvSpPr/>
          <p:nvPr/>
        </p:nvSpPr>
        <p:spPr>
          <a:xfrm>
            <a:off x="3278039" y="4954994"/>
            <a:ext cx="7223184" cy="748795"/>
          </a:xfrm>
          <a:prstGeom prst="rect">
            <a:avLst/>
          </a:prstGeom>
        </p:spPr>
        <p:txBody>
          <a:bodyPr wrap="square">
            <a:spAutoFit/>
          </a:bodyPr>
          <a:lstStyle/>
          <a:p>
            <a:r>
              <a:rPr lang="en-US" altLang="zh-CN" sz="2133" dirty="0">
                <a:latin typeface="+mj-lt"/>
              </a:rPr>
              <a:t>79% of total accesses are accesses</a:t>
            </a:r>
          </a:p>
          <a:p>
            <a:r>
              <a:rPr lang="en-US" altLang="zh-CN" sz="2133" dirty="0">
                <a:latin typeface="+mj-lt"/>
              </a:rPr>
              <a:t>of low-degree vertices (i.e., degree &lt; 500)</a:t>
            </a:r>
            <a:endParaRPr lang="zh-CN" altLang="en-US" sz="2133" dirty="0">
              <a:latin typeface="+mj-lt"/>
            </a:endParaRPr>
          </a:p>
        </p:txBody>
      </p:sp>
      <p:sp>
        <p:nvSpPr>
          <p:cNvPr id="7" name="矩形 6">
            <a:extLst>
              <a:ext uri="{FF2B5EF4-FFF2-40B4-BE49-F238E27FC236}">
                <a16:creationId xmlns:a16="http://schemas.microsoft.com/office/drawing/2014/main" id="{96935716-0409-4A3A-841F-00C4D7274BB8}"/>
              </a:ext>
            </a:extLst>
          </p:cNvPr>
          <p:cNvSpPr/>
          <p:nvPr/>
        </p:nvSpPr>
        <p:spPr>
          <a:xfrm>
            <a:off x="1483742" y="5750004"/>
            <a:ext cx="9558069" cy="1077026"/>
          </a:xfrm>
          <a:prstGeom prst="rect">
            <a:avLst/>
          </a:prstGeom>
        </p:spPr>
        <p:txBody>
          <a:bodyPr wrap="square">
            <a:spAutoFit/>
          </a:bodyPr>
          <a:lstStyle/>
          <a:p>
            <a:r>
              <a:rPr lang="en-US" altLang="zh-CN" sz="2133" dirty="0">
                <a:latin typeface="+mj-lt"/>
              </a:rPr>
              <a:t>Since the locality of accesses is a key aspect of improving the CPU cache performance, we hope the algorithm can access more high-degree vertices as end-vertices.</a:t>
            </a:r>
            <a:endParaRPr lang="zh-CN" altLang="en-US" sz="2133" dirty="0">
              <a:latin typeface="+mj-lt"/>
            </a:endParaRPr>
          </a:p>
        </p:txBody>
      </p:sp>
    </p:spTree>
    <p:extLst>
      <p:ext uri="{BB962C8B-B14F-4D97-AF65-F5344CB8AC3E}">
        <p14:creationId xmlns:p14="http://schemas.microsoft.com/office/powerpoint/2010/main" val="323017603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Shape 60"/>
          <p:cNvSpPr txBox="1">
            <a:spLocks noGrp="1"/>
          </p:cNvSpPr>
          <p:nvPr>
            <p:ph type="title"/>
          </p:nvPr>
        </p:nvSpPr>
        <p:spPr>
          <a:xfrm>
            <a:off x="415601" y="224818"/>
            <a:ext cx="11360799" cy="763599"/>
          </a:xfrm>
          <a:prstGeom prst="rect">
            <a:avLst/>
          </a:prstGeom>
        </p:spPr>
        <p:txBody>
          <a:bodyPr spcFirstLastPara="1" vert="horz" wrap="square" lIns="121900" tIns="121900" rIns="121900" bIns="121900" rtlCol="0" anchor="t" anchorCtr="0">
            <a:noAutofit/>
          </a:bodyPr>
          <a:lstStyle/>
          <a:p>
            <a:pPr marL="101597">
              <a:buClr>
                <a:srgbClr val="000000"/>
              </a:buClr>
              <a:buSzPct val="120000"/>
            </a:pPr>
            <a:r>
              <a:rPr lang="en-US" altLang="zh-CN" dirty="0">
                <a:solidFill>
                  <a:srgbClr val="000000"/>
                </a:solidFill>
              </a:rPr>
              <a:t>Cache aware wedge processing</a:t>
            </a:r>
          </a:p>
        </p:txBody>
      </p:sp>
      <p:sp>
        <p:nvSpPr>
          <p:cNvPr id="2" name="灯片编号占位符 1">
            <a:extLst>
              <a:ext uri="{FF2B5EF4-FFF2-40B4-BE49-F238E27FC236}">
                <a16:creationId xmlns:a16="http://schemas.microsoft.com/office/drawing/2014/main" id="{365B3A94-BBBD-4BB0-B6E4-B4645BA87FE0}"/>
              </a:ext>
            </a:extLst>
          </p:cNvPr>
          <p:cNvSpPr>
            <a:spLocks noGrp="1"/>
          </p:cNvSpPr>
          <p:nvPr>
            <p:ph type="sldNum" idx="12"/>
          </p:nvPr>
        </p:nvSpPr>
        <p:spPr/>
        <p:txBody>
          <a:bodyPr/>
          <a:lstStyle/>
          <a:p>
            <a:fld id="{00000000-1234-1234-1234-123412341234}" type="slidenum">
              <a:rPr lang="en" smtClean="0"/>
              <a:pPr/>
              <a:t>145</a:t>
            </a:fld>
            <a:endParaRPr lang="en"/>
          </a:p>
        </p:txBody>
      </p:sp>
      <p:pic>
        <p:nvPicPr>
          <p:cNvPr id="6" name="Shape 63">
            <a:extLst>
              <a:ext uri="{FF2B5EF4-FFF2-40B4-BE49-F238E27FC236}">
                <a16:creationId xmlns:a16="http://schemas.microsoft.com/office/drawing/2014/main" id="{6F919C91-0153-4C05-93B9-85E55CDE020C}"/>
              </a:ext>
            </a:extLst>
          </p:cNvPr>
          <p:cNvPicPr preferRelativeResize="0"/>
          <p:nvPr/>
        </p:nvPicPr>
        <p:blipFill>
          <a:blip r:embed="rId3">
            <a:alphaModFix/>
          </a:blip>
          <a:stretch>
            <a:fillRect/>
          </a:stretch>
        </p:blipFill>
        <p:spPr>
          <a:xfrm>
            <a:off x="0" y="988416"/>
            <a:ext cx="12192000" cy="85632"/>
          </a:xfrm>
          <a:prstGeom prst="rect">
            <a:avLst/>
          </a:prstGeom>
          <a:noFill/>
          <a:ln>
            <a:noFill/>
          </a:ln>
        </p:spPr>
      </p:pic>
      <p:sp>
        <p:nvSpPr>
          <p:cNvPr id="4" name="矩形 3">
            <a:extLst>
              <a:ext uri="{FF2B5EF4-FFF2-40B4-BE49-F238E27FC236}">
                <a16:creationId xmlns:a16="http://schemas.microsoft.com/office/drawing/2014/main" id="{5E5A069B-D3D3-49BE-94F8-7DBB7C25AA12}"/>
              </a:ext>
            </a:extLst>
          </p:cNvPr>
          <p:cNvSpPr/>
          <p:nvPr/>
        </p:nvSpPr>
        <p:spPr>
          <a:xfrm>
            <a:off x="3943359" y="5225681"/>
            <a:ext cx="5152845" cy="1200329"/>
          </a:xfrm>
          <a:prstGeom prst="rect">
            <a:avLst/>
          </a:prstGeom>
        </p:spPr>
        <p:txBody>
          <a:bodyPr wrap="square">
            <a:spAutoFit/>
          </a:bodyPr>
          <a:lstStyle/>
          <a:p>
            <a:r>
              <a:rPr lang="en-US" altLang="zh-CN" sz="2400" dirty="0">
                <a:latin typeface="+mj-lt"/>
              </a:rPr>
              <a:t>The degree distribution of the end-vertex-accesses on </a:t>
            </a:r>
            <a:r>
              <a:rPr lang="en-US" altLang="zh-CN" sz="2400" b="1" i="1" dirty="0">
                <a:latin typeface="+mj-lt"/>
              </a:rPr>
              <a:t>Tracker</a:t>
            </a:r>
            <a:r>
              <a:rPr lang="en-US" altLang="zh-CN" sz="2400" dirty="0">
                <a:latin typeface="+mj-lt"/>
              </a:rPr>
              <a:t> using new wedge processing strategy</a:t>
            </a:r>
            <a:endParaRPr lang="zh-CN" altLang="en-US" sz="2400" dirty="0">
              <a:latin typeface="+mj-lt"/>
            </a:endParaRPr>
          </a:p>
        </p:txBody>
      </p:sp>
      <p:sp>
        <p:nvSpPr>
          <p:cNvPr id="8" name="矩形 7">
            <a:extLst>
              <a:ext uri="{FF2B5EF4-FFF2-40B4-BE49-F238E27FC236}">
                <a16:creationId xmlns:a16="http://schemas.microsoft.com/office/drawing/2014/main" id="{18A02C5C-4C3D-4600-AE74-07FA23A4D64F}"/>
              </a:ext>
            </a:extLst>
          </p:cNvPr>
          <p:cNvSpPr/>
          <p:nvPr/>
        </p:nvSpPr>
        <p:spPr>
          <a:xfrm>
            <a:off x="325180" y="1171856"/>
            <a:ext cx="6096000" cy="1405256"/>
          </a:xfrm>
          <a:prstGeom prst="rect">
            <a:avLst/>
          </a:prstGeom>
        </p:spPr>
        <p:txBody>
          <a:bodyPr>
            <a:spAutoFit/>
          </a:bodyPr>
          <a:lstStyle/>
          <a:p>
            <a:r>
              <a:rPr lang="en-US" altLang="zh-CN" sz="2133" b="1" dirty="0"/>
              <a:t>New wedge processing strategy</a:t>
            </a:r>
            <a:r>
              <a:rPr lang="en-US" altLang="zh-CN" sz="2133" dirty="0"/>
              <a:t>: </a:t>
            </a:r>
            <a:r>
              <a:rPr lang="en-US" altLang="zh-CN" sz="2133" dirty="0">
                <a:latin typeface="+mj-lt"/>
              </a:rPr>
              <a:t>processing the wedges where the priorities of end-vertices are higher than the priorities of middle-vertices and start-vertices.</a:t>
            </a:r>
            <a:endParaRPr lang="zh-CN" altLang="en-US" sz="2133" dirty="0">
              <a:latin typeface="+mj-lt"/>
            </a:endParaRPr>
          </a:p>
        </p:txBody>
      </p:sp>
      <p:sp>
        <p:nvSpPr>
          <p:cNvPr id="9" name="矩形 8">
            <a:extLst>
              <a:ext uri="{FF2B5EF4-FFF2-40B4-BE49-F238E27FC236}">
                <a16:creationId xmlns:a16="http://schemas.microsoft.com/office/drawing/2014/main" id="{46B0B253-DD8D-4122-A28A-C0164B11F2E7}"/>
              </a:ext>
            </a:extLst>
          </p:cNvPr>
          <p:cNvSpPr/>
          <p:nvPr/>
        </p:nvSpPr>
        <p:spPr>
          <a:xfrm>
            <a:off x="6300573" y="1237563"/>
            <a:ext cx="5891427" cy="1077026"/>
          </a:xfrm>
          <a:prstGeom prst="rect">
            <a:avLst/>
          </a:prstGeom>
        </p:spPr>
        <p:txBody>
          <a:bodyPr wrap="square">
            <a:spAutoFit/>
          </a:bodyPr>
          <a:lstStyle/>
          <a:p>
            <a:r>
              <a:rPr lang="en-US" altLang="zh-CN" sz="2133" dirty="0">
                <a:latin typeface="+mj-lt"/>
              </a:rPr>
              <a:t>We proved that the total access of end-vertices remaining unchanged - the time complexity unchanged.</a:t>
            </a:r>
            <a:endParaRPr lang="zh-CN" altLang="en-US" sz="2133" dirty="0">
              <a:latin typeface="+mj-lt"/>
            </a:endParaRPr>
          </a:p>
        </p:txBody>
      </p:sp>
      <p:pic>
        <p:nvPicPr>
          <p:cNvPr id="10" name="图片 9">
            <a:extLst>
              <a:ext uri="{FF2B5EF4-FFF2-40B4-BE49-F238E27FC236}">
                <a16:creationId xmlns:a16="http://schemas.microsoft.com/office/drawing/2014/main" id="{75D94165-9AFD-46AF-B394-D8B1B2FBBF9F}"/>
              </a:ext>
            </a:extLst>
          </p:cNvPr>
          <p:cNvPicPr>
            <a:picLocks noChangeAspect="1"/>
          </p:cNvPicPr>
          <p:nvPr/>
        </p:nvPicPr>
        <p:blipFill>
          <a:blip r:embed="rId4"/>
          <a:stretch>
            <a:fillRect/>
          </a:stretch>
        </p:blipFill>
        <p:spPr>
          <a:xfrm>
            <a:off x="3682981" y="2308195"/>
            <a:ext cx="4973960" cy="2986844"/>
          </a:xfrm>
          <a:prstGeom prst="rect">
            <a:avLst/>
          </a:prstGeom>
        </p:spPr>
      </p:pic>
      <p:sp>
        <p:nvSpPr>
          <p:cNvPr id="11" name="矩形 10">
            <a:extLst>
              <a:ext uri="{FF2B5EF4-FFF2-40B4-BE49-F238E27FC236}">
                <a16:creationId xmlns:a16="http://schemas.microsoft.com/office/drawing/2014/main" id="{23099956-1BC7-4B7B-8B38-BA250A2F5545}"/>
              </a:ext>
            </a:extLst>
          </p:cNvPr>
          <p:cNvSpPr/>
          <p:nvPr/>
        </p:nvSpPr>
        <p:spPr>
          <a:xfrm>
            <a:off x="3435711" y="6078300"/>
            <a:ext cx="6766460" cy="748795"/>
          </a:xfrm>
          <a:prstGeom prst="rect">
            <a:avLst/>
          </a:prstGeom>
        </p:spPr>
        <p:txBody>
          <a:bodyPr wrap="square">
            <a:spAutoFit/>
          </a:bodyPr>
          <a:lstStyle/>
          <a:p>
            <a:r>
              <a:rPr lang="en-US" altLang="zh-CN" sz="2133" dirty="0">
                <a:latin typeface="+mj-lt"/>
              </a:rPr>
              <a:t>The percentage of accesses of high-degree vertices (i.e., degree &gt; 2000) increases from 9% to 81%.</a:t>
            </a:r>
            <a:endParaRPr lang="zh-CN" altLang="en-US" sz="2133" dirty="0">
              <a:latin typeface="+mj-lt"/>
            </a:endParaRPr>
          </a:p>
        </p:txBody>
      </p:sp>
    </p:spTree>
    <p:extLst>
      <p:ext uri="{BB962C8B-B14F-4D97-AF65-F5344CB8AC3E}">
        <p14:creationId xmlns:p14="http://schemas.microsoft.com/office/powerpoint/2010/main" val="243126389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P spid="9" grpId="0"/>
      <p:bldP spid="11" grpId="0"/>
    </p:bld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Shape 60"/>
          <p:cNvSpPr txBox="1">
            <a:spLocks noGrp="1"/>
          </p:cNvSpPr>
          <p:nvPr>
            <p:ph type="title"/>
          </p:nvPr>
        </p:nvSpPr>
        <p:spPr>
          <a:xfrm>
            <a:off x="415601" y="224818"/>
            <a:ext cx="11360799" cy="763599"/>
          </a:xfrm>
          <a:prstGeom prst="rect">
            <a:avLst/>
          </a:prstGeom>
        </p:spPr>
        <p:txBody>
          <a:bodyPr spcFirstLastPara="1" vert="horz" wrap="square" lIns="121900" tIns="121900" rIns="121900" bIns="121900" rtlCol="0" anchor="t" anchorCtr="0">
            <a:noAutofit/>
          </a:bodyPr>
          <a:lstStyle/>
          <a:p>
            <a:pPr marL="101597">
              <a:buClr>
                <a:srgbClr val="000000"/>
              </a:buClr>
              <a:buSzPct val="120000"/>
            </a:pPr>
            <a:r>
              <a:rPr lang="en-US" altLang="zh-CN" dirty="0">
                <a:solidFill>
                  <a:srgbClr val="000000"/>
                </a:solidFill>
              </a:rPr>
              <a:t>Cache aware graph projection </a:t>
            </a:r>
          </a:p>
        </p:txBody>
      </p:sp>
      <p:sp>
        <p:nvSpPr>
          <p:cNvPr id="2" name="灯片编号占位符 1">
            <a:extLst>
              <a:ext uri="{FF2B5EF4-FFF2-40B4-BE49-F238E27FC236}">
                <a16:creationId xmlns:a16="http://schemas.microsoft.com/office/drawing/2014/main" id="{365B3A94-BBBD-4BB0-B6E4-B4645BA87FE0}"/>
              </a:ext>
            </a:extLst>
          </p:cNvPr>
          <p:cNvSpPr>
            <a:spLocks noGrp="1"/>
          </p:cNvSpPr>
          <p:nvPr>
            <p:ph type="sldNum" idx="12"/>
          </p:nvPr>
        </p:nvSpPr>
        <p:spPr/>
        <p:txBody>
          <a:bodyPr/>
          <a:lstStyle/>
          <a:p>
            <a:fld id="{00000000-1234-1234-1234-123412341234}" type="slidenum">
              <a:rPr lang="en" smtClean="0"/>
              <a:pPr/>
              <a:t>146</a:t>
            </a:fld>
            <a:endParaRPr lang="en"/>
          </a:p>
        </p:txBody>
      </p:sp>
      <p:pic>
        <p:nvPicPr>
          <p:cNvPr id="6" name="Shape 63">
            <a:extLst>
              <a:ext uri="{FF2B5EF4-FFF2-40B4-BE49-F238E27FC236}">
                <a16:creationId xmlns:a16="http://schemas.microsoft.com/office/drawing/2014/main" id="{6F919C91-0153-4C05-93B9-85E55CDE020C}"/>
              </a:ext>
            </a:extLst>
          </p:cNvPr>
          <p:cNvPicPr preferRelativeResize="0"/>
          <p:nvPr/>
        </p:nvPicPr>
        <p:blipFill>
          <a:blip r:embed="rId3">
            <a:alphaModFix/>
          </a:blip>
          <a:stretch>
            <a:fillRect/>
          </a:stretch>
        </p:blipFill>
        <p:spPr>
          <a:xfrm>
            <a:off x="0" y="988416"/>
            <a:ext cx="12192000" cy="85632"/>
          </a:xfrm>
          <a:prstGeom prst="rect">
            <a:avLst/>
          </a:prstGeom>
          <a:noFill/>
          <a:ln>
            <a:noFill/>
          </a:ln>
        </p:spPr>
      </p:pic>
      <p:pic>
        <p:nvPicPr>
          <p:cNvPr id="3" name="图片 2">
            <a:extLst>
              <a:ext uri="{FF2B5EF4-FFF2-40B4-BE49-F238E27FC236}">
                <a16:creationId xmlns:a16="http://schemas.microsoft.com/office/drawing/2014/main" id="{326F3A53-6493-4418-AA60-0AC566A45A5F}"/>
              </a:ext>
            </a:extLst>
          </p:cNvPr>
          <p:cNvPicPr>
            <a:picLocks noChangeAspect="1"/>
          </p:cNvPicPr>
          <p:nvPr/>
        </p:nvPicPr>
        <p:blipFill>
          <a:blip r:embed="rId4"/>
          <a:stretch>
            <a:fillRect/>
          </a:stretch>
        </p:blipFill>
        <p:spPr>
          <a:xfrm>
            <a:off x="3243532" y="2426456"/>
            <a:ext cx="6818941" cy="3994473"/>
          </a:xfrm>
          <a:prstGeom prst="rect">
            <a:avLst/>
          </a:prstGeom>
        </p:spPr>
      </p:pic>
      <p:sp>
        <p:nvSpPr>
          <p:cNvPr id="4" name="矩形 3">
            <a:extLst>
              <a:ext uri="{FF2B5EF4-FFF2-40B4-BE49-F238E27FC236}">
                <a16:creationId xmlns:a16="http://schemas.microsoft.com/office/drawing/2014/main" id="{25EB2EBB-9B30-4E5C-BCCC-9F0823B450CE}"/>
              </a:ext>
            </a:extLst>
          </p:cNvPr>
          <p:cNvSpPr/>
          <p:nvPr/>
        </p:nvSpPr>
        <p:spPr>
          <a:xfrm>
            <a:off x="2219865" y="1314791"/>
            <a:ext cx="8603412" cy="1077026"/>
          </a:xfrm>
          <a:prstGeom prst="rect">
            <a:avLst/>
          </a:prstGeom>
        </p:spPr>
        <p:txBody>
          <a:bodyPr wrap="square">
            <a:spAutoFit/>
          </a:bodyPr>
          <a:lstStyle/>
          <a:p>
            <a:r>
              <a:rPr lang="en-US" altLang="zh-CN" sz="2133" dirty="0"/>
              <a:t>Generally, vertices are sorted by their ids when storing in the buffer. </a:t>
            </a:r>
            <a:r>
              <a:rPr lang="en-US" altLang="zh-CN" sz="2133" dirty="0">
                <a:latin typeface="+mj-lt"/>
              </a:rPr>
              <a:t>Although end-vertices are mostly high-priority vertices, the distance between two end-vertices (e.g., v</a:t>
            </a:r>
            <a:r>
              <a:rPr lang="en-US" altLang="zh-CN" sz="1200" dirty="0">
                <a:latin typeface="+mj-lt"/>
              </a:rPr>
              <a:t>0 </a:t>
            </a:r>
            <a:r>
              <a:rPr lang="en-US" altLang="zh-CN" sz="2133" dirty="0">
                <a:latin typeface="+mj-lt"/>
              </a:rPr>
              <a:t>and v</a:t>
            </a:r>
            <a:r>
              <a:rPr lang="en-US" altLang="zh-CN" sz="1200" dirty="0">
                <a:latin typeface="+mj-lt"/>
              </a:rPr>
              <a:t>3</a:t>
            </a:r>
            <a:r>
              <a:rPr lang="en-US" altLang="zh-CN" sz="2133" dirty="0">
                <a:latin typeface="+mj-lt"/>
              </a:rPr>
              <a:t>) can be very long.</a:t>
            </a:r>
            <a:endParaRPr lang="zh-CN" altLang="en-US" sz="2133" dirty="0">
              <a:latin typeface="+mj-lt"/>
            </a:endParaRPr>
          </a:p>
        </p:txBody>
      </p:sp>
    </p:spTree>
    <p:extLst>
      <p:ext uri="{BB962C8B-B14F-4D97-AF65-F5344CB8AC3E}">
        <p14:creationId xmlns:p14="http://schemas.microsoft.com/office/powerpoint/2010/main" val="174373340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Shape 60"/>
          <p:cNvSpPr txBox="1">
            <a:spLocks noGrp="1"/>
          </p:cNvSpPr>
          <p:nvPr>
            <p:ph type="title"/>
          </p:nvPr>
        </p:nvSpPr>
        <p:spPr>
          <a:xfrm>
            <a:off x="415601" y="224818"/>
            <a:ext cx="11360799" cy="763599"/>
          </a:xfrm>
          <a:prstGeom prst="rect">
            <a:avLst/>
          </a:prstGeom>
        </p:spPr>
        <p:txBody>
          <a:bodyPr spcFirstLastPara="1" vert="horz" wrap="square" lIns="121900" tIns="121900" rIns="121900" bIns="121900" rtlCol="0" anchor="t" anchorCtr="0">
            <a:noAutofit/>
          </a:bodyPr>
          <a:lstStyle/>
          <a:p>
            <a:pPr marL="101597">
              <a:buClr>
                <a:srgbClr val="000000"/>
              </a:buClr>
              <a:buSzPct val="120000"/>
            </a:pPr>
            <a:r>
              <a:rPr lang="en-US" altLang="zh-CN" dirty="0">
                <a:solidFill>
                  <a:srgbClr val="000000"/>
                </a:solidFill>
              </a:rPr>
              <a:t>Extensions</a:t>
            </a:r>
          </a:p>
        </p:txBody>
      </p:sp>
      <p:sp>
        <p:nvSpPr>
          <p:cNvPr id="2" name="灯片编号占位符 1">
            <a:extLst>
              <a:ext uri="{FF2B5EF4-FFF2-40B4-BE49-F238E27FC236}">
                <a16:creationId xmlns:a16="http://schemas.microsoft.com/office/drawing/2014/main" id="{365B3A94-BBBD-4BB0-B6E4-B4645BA87FE0}"/>
              </a:ext>
            </a:extLst>
          </p:cNvPr>
          <p:cNvSpPr>
            <a:spLocks noGrp="1"/>
          </p:cNvSpPr>
          <p:nvPr>
            <p:ph type="sldNum" idx="12"/>
          </p:nvPr>
        </p:nvSpPr>
        <p:spPr/>
        <p:txBody>
          <a:bodyPr/>
          <a:lstStyle/>
          <a:p>
            <a:fld id="{00000000-1234-1234-1234-123412341234}" type="slidenum">
              <a:rPr lang="en" smtClean="0"/>
              <a:pPr/>
              <a:t>147</a:t>
            </a:fld>
            <a:endParaRPr lang="en"/>
          </a:p>
        </p:txBody>
      </p:sp>
      <p:pic>
        <p:nvPicPr>
          <p:cNvPr id="6" name="Shape 63">
            <a:extLst>
              <a:ext uri="{FF2B5EF4-FFF2-40B4-BE49-F238E27FC236}">
                <a16:creationId xmlns:a16="http://schemas.microsoft.com/office/drawing/2014/main" id="{6F919C91-0153-4C05-93B9-85E55CDE020C}"/>
              </a:ext>
            </a:extLst>
          </p:cNvPr>
          <p:cNvPicPr preferRelativeResize="0"/>
          <p:nvPr/>
        </p:nvPicPr>
        <p:blipFill>
          <a:blip r:embed="rId3">
            <a:alphaModFix/>
          </a:blip>
          <a:stretch>
            <a:fillRect/>
          </a:stretch>
        </p:blipFill>
        <p:spPr>
          <a:xfrm>
            <a:off x="0" y="988416"/>
            <a:ext cx="12192000" cy="85632"/>
          </a:xfrm>
          <a:prstGeom prst="rect">
            <a:avLst/>
          </a:prstGeom>
          <a:noFill/>
          <a:ln>
            <a:noFill/>
          </a:ln>
        </p:spPr>
      </p:pic>
      <p:sp>
        <p:nvSpPr>
          <p:cNvPr id="14" name="Shape 61">
            <a:extLst>
              <a:ext uri="{FF2B5EF4-FFF2-40B4-BE49-F238E27FC236}">
                <a16:creationId xmlns:a16="http://schemas.microsoft.com/office/drawing/2014/main" id="{85BE73E9-E977-45C0-B2B4-AEABCAC9023F}"/>
              </a:ext>
            </a:extLst>
          </p:cNvPr>
          <p:cNvSpPr txBox="1">
            <a:spLocks noGrp="1"/>
          </p:cNvSpPr>
          <p:nvPr/>
        </p:nvSpPr>
        <p:spPr>
          <a:xfrm>
            <a:off x="540889" y="1553954"/>
            <a:ext cx="11360799" cy="2575223"/>
          </a:xfrm>
          <a:prstGeom prst="rect">
            <a:avLst/>
          </a:prstGeom>
          <a:noFill/>
          <a:ln>
            <a:noFill/>
          </a:ln>
        </p:spPr>
        <p:txBody>
          <a:bodyPr lIns="121900" tIns="121900" rIns="121900" bIns="121900" anchor="t"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1600"/>
              </a:spcAft>
              <a:buClr>
                <a:schemeClr val="dk2"/>
              </a:buClr>
              <a:buSzPct val="100000"/>
              <a:buNone/>
              <a:defRPr sz="1800" b="0" i="0" u="none" strike="noStrike" cap="none">
                <a:solidFill>
                  <a:schemeClr val="dk2"/>
                </a:solidFill>
                <a:latin typeface="Arial"/>
                <a:ea typeface="Arial"/>
                <a:cs typeface="Arial"/>
                <a:sym typeface="Arial"/>
                <a:rtl val="0"/>
              </a:defRPr>
            </a:lvl1pPr>
            <a:lvl2pPr marR="0" lvl="1"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rtl val="0"/>
              </a:defRPr>
            </a:lvl2pPr>
            <a:lvl3pPr marR="0" lvl="2"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rtl val="0"/>
              </a:defRPr>
            </a:lvl3pPr>
            <a:lvl4pPr marR="0" lvl="3"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rtl val="0"/>
              </a:defRPr>
            </a:lvl4pPr>
            <a:lvl5pPr marR="0" lvl="4"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rtl val="0"/>
              </a:defRPr>
            </a:lvl5pPr>
            <a:lvl6pPr marR="0" lvl="5"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rtl val="0"/>
              </a:defRPr>
            </a:lvl6pPr>
            <a:lvl7pPr marR="0" lvl="6"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rtl val="0"/>
              </a:defRPr>
            </a:lvl7pPr>
            <a:lvl8pPr marR="0" lvl="7"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rtl val="0"/>
              </a:defRPr>
            </a:lvl8pPr>
            <a:lvl9pPr marR="0" lvl="8"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rtl val="0"/>
              </a:defRPr>
            </a:lvl9pPr>
          </a:lstStyle>
          <a:p>
            <a:pPr marL="609585" indent="-507987">
              <a:buClr>
                <a:srgbClr val="000000"/>
              </a:buClr>
              <a:buSzPct val="120000"/>
              <a:buFontTx/>
              <a:buChar char="●"/>
            </a:pPr>
            <a:r>
              <a:rPr lang="en-US" altLang="zh-CN" sz="2400" dirty="0">
                <a:solidFill>
                  <a:srgbClr val="000000"/>
                </a:solidFill>
              </a:rPr>
              <a:t>Counting the butterflies for each edge</a:t>
            </a:r>
          </a:p>
        </p:txBody>
      </p:sp>
      <p:pic>
        <p:nvPicPr>
          <p:cNvPr id="3" name="图片 2">
            <a:extLst>
              <a:ext uri="{FF2B5EF4-FFF2-40B4-BE49-F238E27FC236}">
                <a16:creationId xmlns:a16="http://schemas.microsoft.com/office/drawing/2014/main" id="{A40ADACF-5556-44D1-AC05-BEB2876F6FC3}"/>
              </a:ext>
            </a:extLst>
          </p:cNvPr>
          <p:cNvPicPr>
            <a:picLocks noChangeAspect="1"/>
          </p:cNvPicPr>
          <p:nvPr/>
        </p:nvPicPr>
        <p:blipFill>
          <a:blip r:embed="rId4"/>
          <a:stretch>
            <a:fillRect/>
          </a:stretch>
        </p:blipFill>
        <p:spPr>
          <a:xfrm>
            <a:off x="1955320" y="2307910"/>
            <a:ext cx="7533736" cy="1776159"/>
          </a:xfrm>
          <a:prstGeom prst="rect">
            <a:avLst/>
          </a:prstGeom>
        </p:spPr>
      </p:pic>
    </p:spTree>
    <p:extLst>
      <p:ext uri="{BB962C8B-B14F-4D97-AF65-F5344CB8AC3E}">
        <p14:creationId xmlns:p14="http://schemas.microsoft.com/office/powerpoint/2010/main" val="228982030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Shape 60"/>
          <p:cNvSpPr txBox="1">
            <a:spLocks noGrp="1"/>
          </p:cNvSpPr>
          <p:nvPr>
            <p:ph type="title"/>
          </p:nvPr>
        </p:nvSpPr>
        <p:spPr>
          <a:xfrm>
            <a:off x="415601" y="224818"/>
            <a:ext cx="11360799" cy="763599"/>
          </a:xfrm>
          <a:prstGeom prst="rect">
            <a:avLst/>
          </a:prstGeom>
        </p:spPr>
        <p:txBody>
          <a:bodyPr spcFirstLastPara="1" vert="horz" wrap="square" lIns="121900" tIns="121900" rIns="121900" bIns="121900" rtlCol="0" anchor="t" anchorCtr="0">
            <a:noAutofit/>
          </a:bodyPr>
          <a:lstStyle/>
          <a:p>
            <a:pPr marL="101597">
              <a:buClr>
                <a:srgbClr val="000000"/>
              </a:buClr>
              <a:buSzPct val="120000"/>
            </a:pPr>
            <a:r>
              <a:rPr lang="en-US" altLang="zh-CN" dirty="0">
                <a:solidFill>
                  <a:srgbClr val="000000"/>
                </a:solidFill>
              </a:rPr>
              <a:t>Extensions</a:t>
            </a:r>
          </a:p>
        </p:txBody>
      </p:sp>
      <p:sp>
        <p:nvSpPr>
          <p:cNvPr id="2" name="灯片编号占位符 1">
            <a:extLst>
              <a:ext uri="{FF2B5EF4-FFF2-40B4-BE49-F238E27FC236}">
                <a16:creationId xmlns:a16="http://schemas.microsoft.com/office/drawing/2014/main" id="{365B3A94-BBBD-4BB0-B6E4-B4645BA87FE0}"/>
              </a:ext>
            </a:extLst>
          </p:cNvPr>
          <p:cNvSpPr>
            <a:spLocks noGrp="1"/>
          </p:cNvSpPr>
          <p:nvPr>
            <p:ph type="sldNum" idx="12"/>
          </p:nvPr>
        </p:nvSpPr>
        <p:spPr/>
        <p:txBody>
          <a:bodyPr/>
          <a:lstStyle/>
          <a:p>
            <a:fld id="{00000000-1234-1234-1234-123412341234}" type="slidenum">
              <a:rPr lang="en" smtClean="0"/>
              <a:pPr/>
              <a:t>148</a:t>
            </a:fld>
            <a:endParaRPr lang="en"/>
          </a:p>
        </p:txBody>
      </p:sp>
      <p:pic>
        <p:nvPicPr>
          <p:cNvPr id="6" name="Shape 63">
            <a:extLst>
              <a:ext uri="{FF2B5EF4-FFF2-40B4-BE49-F238E27FC236}">
                <a16:creationId xmlns:a16="http://schemas.microsoft.com/office/drawing/2014/main" id="{6F919C91-0153-4C05-93B9-85E55CDE020C}"/>
              </a:ext>
            </a:extLst>
          </p:cNvPr>
          <p:cNvPicPr preferRelativeResize="0"/>
          <p:nvPr/>
        </p:nvPicPr>
        <p:blipFill>
          <a:blip r:embed="rId3">
            <a:alphaModFix/>
          </a:blip>
          <a:stretch>
            <a:fillRect/>
          </a:stretch>
        </p:blipFill>
        <p:spPr>
          <a:xfrm>
            <a:off x="0" y="988416"/>
            <a:ext cx="12192000" cy="85632"/>
          </a:xfrm>
          <a:prstGeom prst="rect">
            <a:avLst/>
          </a:prstGeom>
          <a:noFill/>
          <a:ln>
            <a:noFill/>
          </a:ln>
        </p:spPr>
      </p:pic>
      <p:sp>
        <p:nvSpPr>
          <p:cNvPr id="14" name="Shape 61">
            <a:extLst>
              <a:ext uri="{FF2B5EF4-FFF2-40B4-BE49-F238E27FC236}">
                <a16:creationId xmlns:a16="http://schemas.microsoft.com/office/drawing/2014/main" id="{85BE73E9-E977-45C0-B2B4-AEABCAC9023F}"/>
              </a:ext>
            </a:extLst>
          </p:cNvPr>
          <p:cNvSpPr txBox="1">
            <a:spLocks noGrp="1"/>
          </p:cNvSpPr>
          <p:nvPr/>
        </p:nvSpPr>
        <p:spPr>
          <a:xfrm>
            <a:off x="540889" y="1553954"/>
            <a:ext cx="11360799" cy="2575223"/>
          </a:xfrm>
          <a:prstGeom prst="rect">
            <a:avLst/>
          </a:prstGeom>
          <a:noFill/>
          <a:ln>
            <a:noFill/>
          </a:ln>
        </p:spPr>
        <p:txBody>
          <a:bodyPr lIns="121900" tIns="121900" rIns="121900" bIns="121900" anchor="t"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1600"/>
              </a:spcAft>
              <a:buClr>
                <a:schemeClr val="dk2"/>
              </a:buClr>
              <a:buSzPct val="100000"/>
              <a:buNone/>
              <a:defRPr sz="1800" b="0" i="0" u="none" strike="noStrike" cap="none">
                <a:solidFill>
                  <a:schemeClr val="dk2"/>
                </a:solidFill>
                <a:latin typeface="Arial"/>
                <a:ea typeface="Arial"/>
                <a:cs typeface="Arial"/>
                <a:sym typeface="Arial"/>
                <a:rtl val="0"/>
              </a:defRPr>
            </a:lvl1pPr>
            <a:lvl2pPr marR="0" lvl="1"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rtl val="0"/>
              </a:defRPr>
            </a:lvl2pPr>
            <a:lvl3pPr marR="0" lvl="2"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rtl val="0"/>
              </a:defRPr>
            </a:lvl3pPr>
            <a:lvl4pPr marR="0" lvl="3"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rtl val="0"/>
              </a:defRPr>
            </a:lvl4pPr>
            <a:lvl5pPr marR="0" lvl="4"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rtl val="0"/>
              </a:defRPr>
            </a:lvl5pPr>
            <a:lvl6pPr marR="0" lvl="5"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rtl val="0"/>
              </a:defRPr>
            </a:lvl6pPr>
            <a:lvl7pPr marR="0" lvl="6"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rtl val="0"/>
              </a:defRPr>
            </a:lvl7pPr>
            <a:lvl8pPr marR="0" lvl="7"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rtl val="0"/>
              </a:defRPr>
            </a:lvl8pPr>
            <a:lvl9pPr marR="0" lvl="8"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rtl val="0"/>
              </a:defRPr>
            </a:lvl9pPr>
          </a:lstStyle>
          <a:p>
            <a:pPr marL="609585" indent="-507987">
              <a:buClr>
                <a:srgbClr val="000000"/>
              </a:buClr>
              <a:buSzPct val="120000"/>
              <a:buFontTx/>
              <a:buChar char="●"/>
            </a:pPr>
            <a:r>
              <a:rPr lang="en-US" altLang="zh-CN" sz="2400" dirty="0">
                <a:solidFill>
                  <a:srgbClr val="000000"/>
                </a:solidFill>
              </a:rPr>
              <a:t>Parallel butterfly counting – shared memory parallelization  </a:t>
            </a:r>
          </a:p>
        </p:txBody>
      </p:sp>
      <p:graphicFrame>
        <p:nvGraphicFramePr>
          <p:cNvPr id="7" name="表格 6">
            <a:extLst>
              <a:ext uri="{FF2B5EF4-FFF2-40B4-BE49-F238E27FC236}">
                <a16:creationId xmlns:a16="http://schemas.microsoft.com/office/drawing/2014/main" id="{0EB1A31D-EA3A-47F2-AADD-FCD5A7AD10E7}"/>
              </a:ext>
            </a:extLst>
          </p:cNvPr>
          <p:cNvGraphicFramePr>
            <a:graphicFrameLocks noGrp="1"/>
          </p:cNvGraphicFramePr>
          <p:nvPr/>
        </p:nvGraphicFramePr>
        <p:xfrm>
          <a:off x="3201755" y="2766003"/>
          <a:ext cx="5760640" cy="3835811"/>
        </p:xfrm>
        <a:graphic>
          <a:graphicData uri="http://schemas.openxmlformats.org/drawingml/2006/table">
            <a:tbl>
              <a:tblPr firstRow="1" bandRow="1"/>
              <a:tblGrid>
                <a:gridCol w="5760640">
                  <a:extLst>
                    <a:ext uri="{9D8B030D-6E8A-4147-A177-3AD203B41FA5}">
                      <a16:colId xmlns:a16="http://schemas.microsoft.com/office/drawing/2014/main" val="3428502987"/>
                    </a:ext>
                  </a:extLst>
                </a:gridCol>
              </a:tblGrid>
              <a:tr h="383581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400" i="1" dirty="0">
                          <a:solidFill>
                            <a:schemeClr val="tx1"/>
                          </a:solidFill>
                          <a:latin typeface="Times New Roman" panose="02020603050405020304" pitchFamily="18" charset="0"/>
                          <a:cs typeface="Times New Roman" panose="02020603050405020304" pitchFamily="18" charset="0"/>
                        </a:rPr>
                        <a:t>global data space</a:t>
                      </a:r>
                      <a:endParaRPr lang="zh-CN" altLang="en-US" sz="2400" i="1" dirty="0">
                        <a:solidFill>
                          <a:schemeClr val="tx1"/>
                        </a:solidFill>
                        <a:latin typeface="Times New Roman" panose="02020603050405020304" pitchFamily="18" charset="0"/>
                        <a:cs typeface="Times New Roman" panose="02020603050405020304" pitchFamily="18" charset="0"/>
                      </a:endParaRPr>
                    </a:p>
                  </a:txBody>
                  <a:tcPr marL="121920" marR="121920" marT="60960" marB="60960"/>
                </a:tc>
                <a:extLst>
                  <a:ext uri="{0D108BD9-81ED-4DB2-BD59-A6C34878D82A}">
                    <a16:rowId xmlns:a16="http://schemas.microsoft.com/office/drawing/2014/main" val="1199310330"/>
                  </a:ext>
                </a:extLst>
              </a:tr>
            </a:tbl>
          </a:graphicData>
        </a:graphic>
      </p:graphicFrame>
      <p:sp>
        <p:nvSpPr>
          <p:cNvPr id="8" name="矩形 7">
            <a:extLst>
              <a:ext uri="{FF2B5EF4-FFF2-40B4-BE49-F238E27FC236}">
                <a16:creationId xmlns:a16="http://schemas.microsoft.com/office/drawing/2014/main" id="{09629AD5-3EE5-4E40-9EAA-F20CF09EE722}"/>
              </a:ext>
            </a:extLst>
          </p:cNvPr>
          <p:cNvSpPr/>
          <p:nvPr/>
        </p:nvSpPr>
        <p:spPr>
          <a:xfrm>
            <a:off x="3489785" y="3534088"/>
            <a:ext cx="1152128" cy="2784309"/>
          </a:xfrm>
          <a:prstGeom prst="rect">
            <a:avLst/>
          </a:prstGeom>
          <a:solidFill>
            <a:srgbClr val="FFA7A7"/>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en-US" altLang="zh-CN" sz="2400" i="1" dirty="0">
                <a:solidFill>
                  <a:schemeClr val="tx1"/>
                </a:solidFill>
                <a:latin typeface="Times New Roman" panose="02020603050405020304" pitchFamily="18" charset="0"/>
                <a:cs typeface="Times New Roman" panose="02020603050405020304" pitchFamily="18" charset="0"/>
              </a:rPr>
              <a:t>local data space</a:t>
            </a:r>
          </a:p>
          <a:p>
            <a:pPr lvl="0" algn="ctr">
              <a:defRPr/>
            </a:pPr>
            <a:r>
              <a:rPr lang="en-US" altLang="zh-CN" sz="2400" i="1" dirty="0">
                <a:solidFill>
                  <a:schemeClr val="tx1"/>
                </a:solidFill>
                <a:latin typeface="Times New Roman" panose="02020603050405020304" pitchFamily="18" charset="0"/>
                <a:cs typeface="Times New Roman" panose="02020603050405020304" pitchFamily="18" charset="0"/>
              </a:rPr>
              <a:t>for</a:t>
            </a:r>
          </a:p>
          <a:p>
            <a:pPr lvl="0" algn="ctr">
              <a:defRPr/>
            </a:pPr>
            <a:r>
              <a:rPr lang="en-US" altLang="zh-CN" sz="2400" i="1" dirty="0">
                <a:solidFill>
                  <a:schemeClr val="tx1"/>
                </a:solidFill>
                <a:latin typeface="Times New Roman" panose="02020603050405020304" pitchFamily="18" charset="0"/>
                <a:cs typeface="Times New Roman" panose="02020603050405020304" pitchFamily="18" charset="0"/>
              </a:rPr>
              <a:t>thread 1</a:t>
            </a:r>
            <a:endParaRPr lang="zh-CN" altLang="en-US" sz="2400" i="1" dirty="0">
              <a:solidFill>
                <a:schemeClr val="tx1"/>
              </a:solidFill>
              <a:latin typeface="Times New Roman" panose="02020603050405020304" pitchFamily="18" charset="0"/>
              <a:cs typeface="Times New Roman" panose="02020603050405020304" pitchFamily="18" charset="0"/>
            </a:endParaRPr>
          </a:p>
        </p:txBody>
      </p:sp>
      <p:sp>
        <p:nvSpPr>
          <p:cNvPr id="9" name="矩形 8">
            <a:extLst>
              <a:ext uri="{FF2B5EF4-FFF2-40B4-BE49-F238E27FC236}">
                <a16:creationId xmlns:a16="http://schemas.microsoft.com/office/drawing/2014/main" id="{E5664691-F7E6-47E2-973F-E01D443E564F}"/>
              </a:ext>
            </a:extLst>
          </p:cNvPr>
          <p:cNvSpPr/>
          <p:nvPr/>
        </p:nvSpPr>
        <p:spPr>
          <a:xfrm>
            <a:off x="4929945" y="3534088"/>
            <a:ext cx="1152128" cy="2784309"/>
          </a:xfrm>
          <a:prstGeom prst="rect">
            <a:avLst/>
          </a:prstGeom>
          <a:solidFill>
            <a:srgbClr val="FFA7A7"/>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en-US" altLang="zh-CN" sz="2400" i="1" dirty="0">
                <a:solidFill>
                  <a:schemeClr val="tx1"/>
                </a:solidFill>
                <a:latin typeface="Times New Roman" panose="02020603050405020304" pitchFamily="18" charset="0"/>
                <a:cs typeface="Times New Roman" panose="02020603050405020304" pitchFamily="18" charset="0"/>
              </a:rPr>
              <a:t>local data space</a:t>
            </a:r>
          </a:p>
          <a:p>
            <a:pPr lvl="0" algn="ctr">
              <a:defRPr/>
            </a:pPr>
            <a:r>
              <a:rPr lang="en-US" altLang="zh-CN" sz="2400" i="1" dirty="0">
                <a:solidFill>
                  <a:schemeClr val="tx1"/>
                </a:solidFill>
                <a:latin typeface="Times New Roman" panose="02020603050405020304" pitchFamily="18" charset="0"/>
                <a:cs typeface="Times New Roman" panose="02020603050405020304" pitchFamily="18" charset="0"/>
              </a:rPr>
              <a:t>for</a:t>
            </a:r>
          </a:p>
          <a:p>
            <a:pPr lvl="0" algn="ctr">
              <a:defRPr/>
            </a:pPr>
            <a:r>
              <a:rPr lang="en-US" altLang="zh-CN" sz="2400" i="1" dirty="0">
                <a:solidFill>
                  <a:schemeClr val="tx1"/>
                </a:solidFill>
                <a:latin typeface="Times New Roman" panose="02020603050405020304" pitchFamily="18" charset="0"/>
                <a:cs typeface="Times New Roman" panose="02020603050405020304" pitchFamily="18" charset="0"/>
              </a:rPr>
              <a:t>thread 2</a:t>
            </a:r>
            <a:endParaRPr lang="zh-CN" altLang="en-US" sz="2400" i="1" dirty="0">
              <a:solidFill>
                <a:schemeClr val="tx1"/>
              </a:solidFill>
              <a:latin typeface="Times New Roman" panose="02020603050405020304" pitchFamily="18" charset="0"/>
              <a:cs typeface="Times New Roman" panose="02020603050405020304" pitchFamily="18" charset="0"/>
            </a:endParaRPr>
          </a:p>
        </p:txBody>
      </p:sp>
      <p:sp>
        <p:nvSpPr>
          <p:cNvPr id="10" name="矩形 9">
            <a:extLst>
              <a:ext uri="{FF2B5EF4-FFF2-40B4-BE49-F238E27FC236}">
                <a16:creationId xmlns:a16="http://schemas.microsoft.com/office/drawing/2014/main" id="{DDC1C496-4484-4E68-97C2-0CA18E2C1286}"/>
              </a:ext>
            </a:extLst>
          </p:cNvPr>
          <p:cNvSpPr/>
          <p:nvPr/>
        </p:nvSpPr>
        <p:spPr>
          <a:xfrm>
            <a:off x="7522233" y="3534088"/>
            <a:ext cx="1152128" cy="2784309"/>
          </a:xfrm>
          <a:prstGeom prst="rect">
            <a:avLst/>
          </a:prstGeom>
          <a:solidFill>
            <a:srgbClr val="FFA7A7"/>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en-US" altLang="zh-CN" sz="2400" i="1" dirty="0">
                <a:solidFill>
                  <a:schemeClr val="tx1"/>
                </a:solidFill>
                <a:latin typeface="Times New Roman" panose="02020603050405020304" pitchFamily="18" charset="0"/>
                <a:cs typeface="Times New Roman" panose="02020603050405020304" pitchFamily="18" charset="0"/>
              </a:rPr>
              <a:t>local data space</a:t>
            </a:r>
          </a:p>
          <a:p>
            <a:pPr lvl="0" algn="ctr">
              <a:defRPr/>
            </a:pPr>
            <a:r>
              <a:rPr lang="en-US" altLang="zh-CN" sz="2400" i="1" dirty="0">
                <a:solidFill>
                  <a:schemeClr val="tx1"/>
                </a:solidFill>
                <a:latin typeface="Times New Roman" panose="02020603050405020304" pitchFamily="18" charset="0"/>
                <a:cs typeface="Times New Roman" panose="02020603050405020304" pitchFamily="18" charset="0"/>
              </a:rPr>
              <a:t>for</a:t>
            </a:r>
          </a:p>
          <a:p>
            <a:pPr lvl="0" algn="ctr">
              <a:defRPr/>
            </a:pPr>
            <a:r>
              <a:rPr lang="en-US" altLang="zh-CN" sz="2400" i="1" dirty="0">
                <a:solidFill>
                  <a:schemeClr val="tx1"/>
                </a:solidFill>
                <a:latin typeface="Times New Roman" panose="02020603050405020304" pitchFamily="18" charset="0"/>
                <a:cs typeface="Times New Roman" panose="02020603050405020304" pitchFamily="18" charset="0"/>
              </a:rPr>
              <a:t>thread 3</a:t>
            </a:r>
            <a:endParaRPr lang="zh-CN" altLang="en-US" sz="2400" i="1" dirty="0">
              <a:solidFill>
                <a:schemeClr val="tx1"/>
              </a:solidFill>
              <a:latin typeface="Times New Roman" panose="02020603050405020304" pitchFamily="18" charset="0"/>
              <a:cs typeface="Times New Roman" panose="02020603050405020304" pitchFamily="18" charset="0"/>
            </a:endParaRPr>
          </a:p>
        </p:txBody>
      </p:sp>
      <p:sp>
        <p:nvSpPr>
          <p:cNvPr id="11" name="矩形 10">
            <a:extLst>
              <a:ext uri="{FF2B5EF4-FFF2-40B4-BE49-F238E27FC236}">
                <a16:creationId xmlns:a16="http://schemas.microsoft.com/office/drawing/2014/main" id="{647520B6-764F-4840-8FC4-8DAD7004D60E}"/>
              </a:ext>
            </a:extLst>
          </p:cNvPr>
          <p:cNvSpPr/>
          <p:nvPr/>
        </p:nvSpPr>
        <p:spPr>
          <a:xfrm>
            <a:off x="6370105" y="4206163"/>
            <a:ext cx="960107" cy="1219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solidFill>
                  <a:schemeClr val="tx1"/>
                </a:solidFill>
              </a:rPr>
              <a:t>…</a:t>
            </a:r>
            <a:endParaRPr lang="zh-CN" altLang="en-US" sz="3200" dirty="0">
              <a:solidFill>
                <a:schemeClr val="tx1"/>
              </a:solidFill>
            </a:endParaRPr>
          </a:p>
        </p:txBody>
      </p:sp>
      <p:sp>
        <p:nvSpPr>
          <p:cNvPr id="3" name="矩形 2">
            <a:extLst>
              <a:ext uri="{FF2B5EF4-FFF2-40B4-BE49-F238E27FC236}">
                <a16:creationId xmlns:a16="http://schemas.microsoft.com/office/drawing/2014/main" id="{CEBE92E7-9EBB-4A53-965B-ED04E0C83253}"/>
              </a:ext>
            </a:extLst>
          </p:cNvPr>
          <p:cNvSpPr/>
          <p:nvPr/>
        </p:nvSpPr>
        <p:spPr>
          <a:xfrm>
            <a:off x="1161689" y="2068021"/>
            <a:ext cx="10282688" cy="461665"/>
          </a:xfrm>
          <a:prstGeom prst="rect">
            <a:avLst/>
          </a:prstGeom>
        </p:spPr>
        <p:txBody>
          <a:bodyPr wrap="square">
            <a:spAutoFit/>
          </a:bodyPr>
          <a:lstStyle/>
          <a:p>
            <a:r>
              <a:rPr lang="en-US" altLang="zh-CN" sz="2400" dirty="0">
                <a:latin typeface="+mj-lt"/>
              </a:rPr>
              <a:t>Easily extern our algorithms into a parallel version </a:t>
            </a:r>
            <a:r>
              <a:rPr lang="en-US" altLang="zh-CN" sz="2400" dirty="0"/>
              <a:t>using O(n*</a:t>
            </a:r>
            <a:r>
              <a:rPr lang="en-US" altLang="zh-CN" sz="2400" dirty="0" err="1"/>
              <a:t>t+m</a:t>
            </a:r>
            <a:r>
              <a:rPr lang="en-US" altLang="zh-CN" sz="2400" dirty="0"/>
              <a:t>) space.</a:t>
            </a:r>
            <a:endParaRPr lang="zh-CN" altLang="en-US" sz="2400" dirty="0">
              <a:latin typeface="+mj-lt"/>
            </a:endParaRPr>
          </a:p>
        </p:txBody>
      </p:sp>
    </p:spTree>
    <p:extLst>
      <p:ext uri="{BB962C8B-B14F-4D97-AF65-F5344CB8AC3E}">
        <p14:creationId xmlns:p14="http://schemas.microsoft.com/office/powerpoint/2010/main" val="209369440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Shape 60"/>
          <p:cNvSpPr txBox="1">
            <a:spLocks noGrp="1"/>
          </p:cNvSpPr>
          <p:nvPr>
            <p:ph type="title"/>
          </p:nvPr>
        </p:nvSpPr>
        <p:spPr>
          <a:xfrm>
            <a:off x="415601" y="224818"/>
            <a:ext cx="11360799" cy="763599"/>
          </a:xfrm>
          <a:prstGeom prst="rect">
            <a:avLst/>
          </a:prstGeom>
        </p:spPr>
        <p:txBody>
          <a:bodyPr spcFirstLastPara="1" vert="horz" wrap="square" lIns="121900" tIns="121900" rIns="121900" bIns="121900" rtlCol="0" anchor="t" anchorCtr="0">
            <a:noAutofit/>
          </a:bodyPr>
          <a:lstStyle/>
          <a:p>
            <a:pPr marL="101597">
              <a:buClr>
                <a:srgbClr val="000000"/>
              </a:buClr>
              <a:buSzPct val="120000"/>
            </a:pPr>
            <a:r>
              <a:rPr lang="en-US" altLang="zh-CN" dirty="0">
                <a:solidFill>
                  <a:srgbClr val="000000"/>
                </a:solidFill>
              </a:rPr>
              <a:t>Extensions</a:t>
            </a:r>
          </a:p>
        </p:txBody>
      </p:sp>
      <p:sp>
        <p:nvSpPr>
          <p:cNvPr id="2" name="灯片编号占位符 1">
            <a:extLst>
              <a:ext uri="{FF2B5EF4-FFF2-40B4-BE49-F238E27FC236}">
                <a16:creationId xmlns:a16="http://schemas.microsoft.com/office/drawing/2014/main" id="{365B3A94-BBBD-4BB0-B6E4-B4645BA87FE0}"/>
              </a:ext>
            </a:extLst>
          </p:cNvPr>
          <p:cNvSpPr>
            <a:spLocks noGrp="1"/>
          </p:cNvSpPr>
          <p:nvPr>
            <p:ph type="sldNum" idx="12"/>
          </p:nvPr>
        </p:nvSpPr>
        <p:spPr/>
        <p:txBody>
          <a:bodyPr/>
          <a:lstStyle/>
          <a:p>
            <a:fld id="{00000000-1234-1234-1234-123412341234}" type="slidenum">
              <a:rPr lang="en" smtClean="0"/>
              <a:pPr/>
              <a:t>149</a:t>
            </a:fld>
            <a:endParaRPr lang="en"/>
          </a:p>
        </p:txBody>
      </p:sp>
      <p:pic>
        <p:nvPicPr>
          <p:cNvPr id="6" name="Shape 63">
            <a:extLst>
              <a:ext uri="{FF2B5EF4-FFF2-40B4-BE49-F238E27FC236}">
                <a16:creationId xmlns:a16="http://schemas.microsoft.com/office/drawing/2014/main" id="{6F919C91-0153-4C05-93B9-85E55CDE020C}"/>
              </a:ext>
            </a:extLst>
          </p:cNvPr>
          <p:cNvPicPr preferRelativeResize="0"/>
          <p:nvPr/>
        </p:nvPicPr>
        <p:blipFill>
          <a:blip r:embed="rId3">
            <a:alphaModFix/>
          </a:blip>
          <a:stretch>
            <a:fillRect/>
          </a:stretch>
        </p:blipFill>
        <p:spPr>
          <a:xfrm>
            <a:off x="0" y="988416"/>
            <a:ext cx="12192000" cy="85632"/>
          </a:xfrm>
          <a:prstGeom prst="rect">
            <a:avLst/>
          </a:prstGeom>
          <a:noFill/>
          <a:ln>
            <a:noFill/>
          </a:ln>
        </p:spPr>
      </p:pic>
      <p:sp>
        <p:nvSpPr>
          <p:cNvPr id="14" name="Shape 61">
            <a:extLst>
              <a:ext uri="{FF2B5EF4-FFF2-40B4-BE49-F238E27FC236}">
                <a16:creationId xmlns:a16="http://schemas.microsoft.com/office/drawing/2014/main" id="{85BE73E9-E977-45C0-B2B4-AEABCAC9023F}"/>
              </a:ext>
            </a:extLst>
          </p:cNvPr>
          <p:cNvSpPr txBox="1">
            <a:spLocks noGrp="1"/>
          </p:cNvSpPr>
          <p:nvPr/>
        </p:nvSpPr>
        <p:spPr>
          <a:xfrm>
            <a:off x="529387" y="1553954"/>
            <a:ext cx="11360799" cy="815436"/>
          </a:xfrm>
          <a:prstGeom prst="rect">
            <a:avLst/>
          </a:prstGeom>
          <a:noFill/>
          <a:ln>
            <a:noFill/>
          </a:ln>
        </p:spPr>
        <p:txBody>
          <a:bodyPr lIns="121900" tIns="121900" rIns="121900" bIns="121900" anchor="t"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1600"/>
              </a:spcAft>
              <a:buClr>
                <a:schemeClr val="dk2"/>
              </a:buClr>
              <a:buSzPct val="100000"/>
              <a:buNone/>
              <a:defRPr sz="1800" b="0" i="0" u="none" strike="noStrike" cap="none">
                <a:solidFill>
                  <a:schemeClr val="dk2"/>
                </a:solidFill>
                <a:latin typeface="Arial"/>
                <a:ea typeface="Arial"/>
                <a:cs typeface="Arial"/>
                <a:sym typeface="Arial"/>
                <a:rtl val="0"/>
              </a:defRPr>
            </a:lvl1pPr>
            <a:lvl2pPr marR="0" lvl="1"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rtl val="0"/>
              </a:defRPr>
            </a:lvl2pPr>
            <a:lvl3pPr marR="0" lvl="2"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rtl val="0"/>
              </a:defRPr>
            </a:lvl3pPr>
            <a:lvl4pPr marR="0" lvl="3"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rtl val="0"/>
              </a:defRPr>
            </a:lvl4pPr>
            <a:lvl5pPr marR="0" lvl="4"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rtl val="0"/>
              </a:defRPr>
            </a:lvl5pPr>
            <a:lvl6pPr marR="0" lvl="5"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rtl val="0"/>
              </a:defRPr>
            </a:lvl6pPr>
            <a:lvl7pPr marR="0" lvl="6"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rtl val="0"/>
              </a:defRPr>
            </a:lvl7pPr>
            <a:lvl8pPr marR="0" lvl="7"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rtl val="0"/>
              </a:defRPr>
            </a:lvl8pPr>
            <a:lvl9pPr marR="0" lvl="8"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rtl val="0"/>
              </a:defRPr>
            </a:lvl9pPr>
          </a:lstStyle>
          <a:p>
            <a:pPr marL="609585" indent="-507987">
              <a:buClr>
                <a:srgbClr val="000000"/>
              </a:buClr>
              <a:buSzPct val="120000"/>
              <a:buFontTx/>
              <a:buChar char="●"/>
            </a:pPr>
            <a:r>
              <a:rPr lang="en-US" altLang="zh-CN" sz="2400">
                <a:solidFill>
                  <a:srgbClr val="000000"/>
                </a:solidFill>
              </a:rPr>
              <a:t>External memory butterfly counting</a:t>
            </a:r>
            <a:endParaRPr lang="en-US" altLang="zh-CN" sz="2400" dirty="0">
              <a:solidFill>
                <a:srgbClr val="000000"/>
              </a:solidFill>
            </a:endParaRPr>
          </a:p>
        </p:txBody>
      </p:sp>
      <p:sp>
        <p:nvSpPr>
          <p:cNvPr id="3" name="矩形 2">
            <a:extLst>
              <a:ext uri="{FF2B5EF4-FFF2-40B4-BE49-F238E27FC236}">
                <a16:creationId xmlns:a16="http://schemas.microsoft.com/office/drawing/2014/main" id="{3F352CE3-8E71-4590-96A5-C0A1C5F0D81C}"/>
              </a:ext>
            </a:extLst>
          </p:cNvPr>
          <p:cNvSpPr/>
          <p:nvPr/>
        </p:nvSpPr>
        <p:spPr>
          <a:xfrm>
            <a:off x="1173193" y="2988172"/>
            <a:ext cx="8143336" cy="420564"/>
          </a:xfrm>
          <a:prstGeom prst="rect">
            <a:avLst/>
          </a:prstGeom>
        </p:spPr>
        <p:txBody>
          <a:bodyPr wrap="square">
            <a:spAutoFit/>
          </a:bodyPr>
          <a:lstStyle/>
          <a:p>
            <a:r>
              <a:rPr lang="en-US" altLang="zh-CN" sz="2133" dirty="0">
                <a:latin typeface="+mj-lt"/>
              </a:rPr>
              <a:t>2. For each wedge (u, v, w),  store the vertex-pair (u, w) on disk.</a:t>
            </a:r>
            <a:endParaRPr lang="zh-CN" altLang="en-US" sz="2133" dirty="0">
              <a:latin typeface="+mj-lt"/>
            </a:endParaRPr>
          </a:p>
        </p:txBody>
      </p:sp>
      <p:sp>
        <p:nvSpPr>
          <p:cNvPr id="4" name="矩形 3">
            <a:extLst>
              <a:ext uri="{FF2B5EF4-FFF2-40B4-BE49-F238E27FC236}">
                <a16:creationId xmlns:a16="http://schemas.microsoft.com/office/drawing/2014/main" id="{E5855431-0F79-4DC3-A97C-831F96C210A8}"/>
              </a:ext>
            </a:extLst>
          </p:cNvPr>
          <p:cNvSpPr/>
          <p:nvPr/>
        </p:nvSpPr>
        <p:spPr>
          <a:xfrm>
            <a:off x="1173195" y="3465643"/>
            <a:ext cx="9132496" cy="748795"/>
          </a:xfrm>
          <a:prstGeom prst="rect">
            <a:avLst/>
          </a:prstGeom>
        </p:spPr>
        <p:txBody>
          <a:bodyPr wrap="square">
            <a:spAutoFit/>
          </a:bodyPr>
          <a:lstStyle/>
          <a:p>
            <a:r>
              <a:rPr lang="en-US" altLang="zh-CN" sz="2133" dirty="0">
                <a:latin typeface="+mj-lt"/>
              </a:rPr>
              <a:t>3. Sequentially scan these vertex-pairs and for the vertex-pair (u, w), we count the occurrence of it and compute       using the following lemma.</a:t>
            </a:r>
            <a:endParaRPr lang="zh-CN" altLang="en-US" sz="2133" dirty="0">
              <a:latin typeface="+mj-lt"/>
            </a:endParaRPr>
          </a:p>
        </p:txBody>
      </p:sp>
      <p:sp>
        <p:nvSpPr>
          <p:cNvPr id="8" name="矩形 7">
            <a:extLst>
              <a:ext uri="{FF2B5EF4-FFF2-40B4-BE49-F238E27FC236}">
                <a16:creationId xmlns:a16="http://schemas.microsoft.com/office/drawing/2014/main" id="{D4CB7AA0-82DE-408F-A8B9-B52752A62D03}"/>
              </a:ext>
            </a:extLst>
          </p:cNvPr>
          <p:cNvSpPr/>
          <p:nvPr/>
        </p:nvSpPr>
        <p:spPr>
          <a:xfrm>
            <a:off x="1157857" y="2466751"/>
            <a:ext cx="8143336" cy="420564"/>
          </a:xfrm>
          <a:prstGeom prst="rect">
            <a:avLst/>
          </a:prstGeom>
        </p:spPr>
        <p:txBody>
          <a:bodyPr wrap="square">
            <a:spAutoFit/>
          </a:bodyPr>
          <a:lstStyle/>
          <a:p>
            <a:r>
              <a:rPr lang="en-US" altLang="zh-CN" sz="2133" dirty="0">
                <a:latin typeface="+mj-lt"/>
              </a:rPr>
              <a:t>1. Process wedges based on our strategy.</a:t>
            </a:r>
            <a:endParaRPr lang="zh-CN" altLang="en-US" sz="2133" dirty="0">
              <a:latin typeface="+mj-lt"/>
            </a:endParaRPr>
          </a:p>
        </p:txBody>
      </p:sp>
      <p:pic>
        <p:nvPicPr>
          <p:cNvPr id="5" name="图片 4">
            <a:extLst>
              <a:ext uri="{FF2B5EF4-FFF2-40B4-BE49-F238E27FC236}">
                <a16:creationId xmlns:a16="http://schemas.microsoft.com/office/drawing/2014/main" id="{7C6699FA-C7D8-44F9-B03C-5500597A2479}"/>
              </a:ext>
            </a:extLst>
          </p:cNvPr>
          <p:cNvPicPr>
            <a:picLocks noChangeAspect="1"/>
          </p:cNvPicPr>
          <p:nvPr/>
        </p:nvPicPr>
        <p:blipFill>
          <a:blip r:embed="rId4"/>
          <a:stretch>
            <a:fillRect/>
          </a:stretch>
        </p:blipFill>
        <p:spPr>
          <a:xfrm>
            <a:off x="2576423" y="4354409"/>
            <a:ext cx="5811207" cy="2157576"/>
          </a:xfrm>
          <a:prstGeom prst="rect">
            <a:avLst/>
          </a:prstGeom>
        </p:spPr>
      </p:pic>
      <p:grpSp>
        <p:nvGrpSpPr>
          <p:cNvPr id="10" name="组合 9">
            <a:extLst>
              <a:ext uri="{FF2B5EF4-FFF2-40B4-BE49-F238E27FC236}">
                <a16:creationId xmlns:a16="http://schemas.microsoft.com/office/drawing/2014/main" id="{A36315B3-E991-4311-AD94-7EDFC5CC6AF0}"/>
              </a:ext>
            </a:extLst>
          </p:cNvPr>
          <p:cNvGrpSpPr/>
          <p:nvPr/>
        </p:nvGrpSpPr>
        <p:grpSpPr>
          <a:xfrm>
            <a:off x="5899956" y="3722779"/>
            <a:ext cx="640300" cy="575058"/>
            <a:chOff x="2570287" y="4551876"/>
            <a:chExt cx="480225" cy="431294"/>
          </a:xfrm>
        </p:grpSpPr>
        <p:sp>
          <p:nvSpPr>
            <p:cNvPr id="11" name="矩形 10">
              <a:extLst>
                <a:ext uri="{FF2B5EF4-FFF2-40B4-BE49-F238E27FC236}">
                  <a16:creationId xmlns:a16="http://schemas.microsoft.com/office/drawing/2014/main" id="{57C465A7-5AFD-4A46-A87A-BB2403004762}"/>
                </a:ext>
              </a:extLst>
            </p:cNvPr>
            <p:cNvSpPr/>
            <p:nvPr/>
          </p:nvSpPr>
          <p:spPr>
            <a:xfrm>
              <a:off x="2854305" y="4606095"/>
              <a:ext cx="196207" cy="377075"/>
            </a:xfrm>
            <a:prstGeom prst="rect">
              <a:avLst/>
            </a:prstGeom>
          </p:spPr>
          <p:txBody>
            <a:bodyPr wrap="none">
              <a:spAutoFit/>
            </a:bodyPr>
            <a:lstStyle/>
            <a:p>
              <a:r>
                <a:rPr lang="en-US" altLang="zh-CN" sz="2667" i="1" dirty="0"/>
                <a:t> </a:t>
              </a:r>
              <a:endParaRPr lang="zh-CN" altLang="en-US" sz="2667" dirty="0"/>
            </a:p>
          </p:txBody>
        </p:sp>
        <p:grpSp>
          <p:nvGrpSpPr>
            <p:cNvPr id="12" name="组合 11">
              <a:extLst>
                <a:ext uri="{FF2B5EF4-FFF2-40B4-BE49-F238E27FC236}">
                  <a16:creationId xmlns:a16="http://schemas.microsoft.com/office/drawing/2014/main" id="{158159CE-87C2-468E-B7E1-E57AB3B914B7}"/>
                </a:ext>
              </a:extLst>
            </p:cNvPr>
            <p:cNvGrpSpPr/>
            <p:nvPr/>
          </p:nvGrpSpPr>
          <p:grpSpPr>
            <a:xfrm>
              <a:off x="2570287" y="4551876"/>
              <a:ext cx="470254" cy="417723"/>
              <a:chOff x="6377412" y="4459860"/>
              <a:chExt cx="470254" cy="417723"/>
            </a:xfrm>
          </p:grpSpPr>
          <mc:AlternateContent xmlns:mc="http://schemas.openxmlformats.org/markup-compatibility/2006" xmlns:a14="http://schemas.microsoft.com/office/drawing/2010/main">
            <mc:Choice Requires="a14">
              <p:sp>
                <p:nvSpPr>
                  <p:cNvPr id="13" name="矩形 12">
                    <a:extLst>
                      <a:ext uri="{FF2B5EF4-FFF2-40B4-BE49-F238E27FC236}">
                        <a16:creationId xmlns:a16="http://schemas.microsoft.com/office/drawing/2014/main" id="{250AAC63-F4F9-4911-AC66-E92D5A1CFB70}"/>
                      </a:ext>
                    </a:extLst>
                  </p:cNvPr>
                  <p:cNvSpPr/>
                  <p:nvPr/>
                </p:nvSpPr>
                <p:spPr>
                  <a:xfrm rot="5400000">
                    <a:off x="6419861" y="4417411"/>
                    <a:ext cx="353683" cy="438581"/>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3200" b="1">
                              <a:latin typeface="Cambria Math" panose="02040503050406030204" pitchFamily="18" charset="0"/>
                              <a:cs typeface="Times" panose="02020603050405020304" pitchFamily="18" charset="0"/>
                            </a:rPr>
                            <m:t>⋈</m:t>
                          </m:r>
                        </m:oMath>
                      </m:oMathPara>
                    </a14:m>
                    <a:endParaRPr lang="zh-CN" altLang="en-US" sz="3200" dirty="0"/>
                  </a:p>
                </p:txBody>
              </p:sp>
            </mc:Choice>
            <mc:Fallback xmlns="">
              <p:sp>
                <p:nvSpPr>
                  <p:cNvPr id="13" name="矩形 12">
                    <a:extLst>
                      <a:ext uri="{FF2B5EF4-FFF2-40B4-BE49-F238E27FC236}">
                        <a16:creationId xmlns:a16="http://schemas.microsoft.com/office/drawing/2014/main" id="{250AAC63-F4F9-4911-AC66-E92D5A1CFB70}"/>
                      </a:ext>
                    </a:extLst>
                  </p:cNvPr>
                  <p:cNvSpPr>
                    <a:spLocks noRot="1" noChangeAspect="1" noMove="1" noResize="1" noEditPoints="1" noAdjustHandles="1" noChangeArrowheads="1" noChangeShapeType="1" noTextEdit="1"/>
                  </p:cNvSpPr>
                  <p:nvPr/>
                </p:nvSpPr>
                <p:spPr>
                  <a:xfrm rot="5400000">
                    <a:off x="6419861" y="4417411"/>
                    <a:ext cx="353683" cy="438581"/>
                  </a:xfrm>
                  <a:prstGeom prst="rect">
                    <a:avLst/>
                  </a:prstGeom>
                  <a:blipFill>
                    <a:blip r:embed="rId5"/>
                    <a:stretch>
                      <a:fillRect/>
                    </a:stretch>
                  </a:blipFill>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15" name="矩形 14">
                    <a:extLst>
                      <a:ext uri="{FF2B5EF4-FFF2-40B4-BE49-F238E27FC236}">
                        <a16:creationId xmlns:a16="http://schemas.microsoft.com/office/drawing/2014/main" id="{4867B394-14DD-407A-8798-914F17A2B879}"/>
                      </a:ext>
                    </a:extLst>
                  </p:cNvPr>
                  <p:cNvSpPr/>
                  <p:nvPr/>
                </p:nvSpPr>
                <p:spPr>
                  <a:xfrm>
                    <a:off x="6504317" y="4531334"/>
                    <a:ext cx="343349" cy="34624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400" i="1">
                              <a:latin typeface="Cambria Math" panose="02040503050406030204" pitchFamily="18" charset="0"/>
                              <a:cs typeface="Times" panose="02020603050405020304" pitchFamily="18" charset="0"/>
                            </a:rPr>
                            <m:t> </m:t>
                          </m:r>
                          <m:r>
                            <a:rPr lang="en-US" altLang="zh-CN" sz="2400" i="1">
                              <a:latin typeface="Cambria Math" panose="02040503050406030204" pitchFamily="18" charset="0"/>
                              <a:cs typeface="Times" panose="02020603050405020304" pitchFamily="18" charset="0"/>
                            </a:rPr>
                            <m:t>𝐺</m:t>
                          </m:r>
                        </m:oMath>
                      </m:oMathPara>
                    </a14:m>
                    <a:endParaRPr lang="zh-CN" altLang="en-US" sz="2133" dirty="0"/>
                  </a:p>
                </p:txBody>
              </p:sp>
            </mc:Choice>
            <mc:Fallback xmlns="">
              <p:sp>
                <p:nvSpPr>
                  <p:cNvPr id="15" name="矩形 14">
                    <a:extLst>
                      <a:ext uri="{FF2B5EF4-FFF2-40B4-BE49-F238E27FC236}">
                        <a16:creationId xmlns:a16="http://schemas.microsoft.com/office/drawing/2014/main" id="{4867B394-14DD-407A-8798-914F17A2B879}"/>
                      </a:ext>
                    </a:extLst>
                  </p:cNvPr>
                  <p:cNvSpPr>
                    <a:spLocks noRot="1" noChangeAspect="1" noMove="1" noResize="1" noEditPoints="1" noAdjustHandles="1" noChangeArrowheads="1" noChangeShapeType="1" noTextEdit="1"/>
                  </p:cNvSpPr>
                  <p:nvPr/>
                </p:nvSpPr>
                <p:spPr>
                  <a:xfrm>
                    <a:off x="6504317" y="4531334"/>
                    <a:ext cx="343349" cy="346249"/>
                  </a:xfrm>
                  <a:prstGeom prst="rect">
                    <a:avLst/>
                  </a:prstGeom>
                  <a:blipFill>
                    <a:blip r:embed="rId6"/>
                    <a:stretch>
                      <a:fillRect/>
                    </a:stretch>
                  </a:blipFill>
                </p:spPr>
                <p:txBody>
                  <a:bodyPr/>
                  <a:lstStyle/>
                  <a:p>
                    <a:r>
                      <a:rPr lang="en-AU">
                        <a:noFill/>
                      </a:rPr>
                      <a:t> </a:t>
                    </a:r>
                  </a:p>
                </p:txBody>
              </p:sp>
            </mc:Fallback>
          </mc:AlternateContent>
        </p:grpSp>
      </p:grpSp>
    </p:spTree>
    <p:extLst>
      <p:ext uri="{BB962C8B-B14F-4D97-AF65-F5344CB8AC3E}">
        <p14:creationId xmlns:p14="http://schemas.microsoft.com/office/powerpoint/2010/main" val="29551385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830011" y="1191411"/>
            <a:ext cx="7407290" cy="3356837"/>
          </a:xfrm>
        </p:spPr>
        <p:txBody>
          <a:bodyPr>
            <a:normAutofit fontScale="70000" lnSpcReduction="20000"/>
          </a:bodyPr>
          <a:lstStyle/>
          <a:p>
            <a:r>
              <a:rPr kumimoji="1" lang="en-US" altLang="zh-CN" dirty="0"/>
              <a:t>How to fast get shortest path between two nodes in a large graph?</a:t>
            </a:r>
          </a:p>
          <a:p>
            <a:pPr lvl="1"/>
            <a:r>
              <a:rPr kumimoji="1" lang="en-US" altLang="zh-CN" dirty="0"/>
              <a:t>Pre-computed</a:t>
            </a:r>
            <a:r>
              <a:rPr kumimoji="1" lang="zh-CN" altLang="en-US" dirty="0"/>
              <a:t> </a:t>
            </a:r>
            <a:r>
              <a:rPr kumimoji="1" lang="en-US" altLang="zh-CN" dirty="0"/>
              <a:t>small</a:t>
            </a:r>
            <a:r>
              <a:rPr kumimoji="1" lang="zh-CN" altLang="en-US" dirty="0"/>
              <a:t> </a:t>
            </a:r>
            <a:r>
              <a:rPr kumimoji="1" lang="en-US" altLang="zh-CN" dirty="0"/>
              <a:t>structure</a:t>
            </a:r>
            <a:r>
              <a:rPr kumimoji="1" lang="zh-CN" altLang="en-US" dirty="0"/>
              <a:t> </a:t>
            </a:r>
            <a:r>
              <a:rPr kumimoji="1" lang="en-US" altLang="zh-CN" dirty="0"/>
              <a:t>to</a:t>
            </a:r>
            <a:r>
              <a:rPr kumimoji="1" lang="zh-CN" altLang="en-US" dirty="0"/>
              <a:t> </a:t>
            </a:r>
            <a:r>
              <a:rPr kumimoji="1" lang="en-US" altLang="zh-CN" dirty="0"/>
              <a:t>maintain</a:t>
            </a:r>
            <a:r>
              <a:rPr kumimoji="1" lang="zh-CN" altLang="en-US" dirty="0"/>
              <a:t> </a:t>
            </a:r>
            <a:r>
              <a:rPr kumimoji="1" lang="en-US" altLang="zh-CN" dirty="0"/>
              <a:t>distances.</a:t>
            </a:r>
            <a:r>
              <a:rPr kumimoji="1" lang="zh-CN" altLang="en-US" dirty="0"/>
              <a:t> </a:t>
            </a:r>
            <a:endParaRPr kumimoji="1" lang="en-US" altLang="zh-CN" dirty="0"/>
          </a:p>
          <a:p>
            <a:pPr lvl="1"/>
            <a:r>
              <a:rPr kumimoji="1" lang="en-US" altLang="zh-CN" dirty="0"/>
              <a:t>Distance Oracle:</a:t>
            </a:r>
          </a:p>
          <a:p>
            <a:pPr lvl="2"/>
            <a:r>
              <a:rPr kumimoji="1" lang="en-US" altLang="zh-CN" dirty="0"/>
              <a:t>Hop cover for each nodes’ reachable node list</a:t>
            </a:r>
          </a:p>
          <a:p>
            <a:pPr lvl="3"/>
            <a:r>
              <a:rPr kumimoji="1" lang="en-US" altLang="zh-CN" dirty="0"/>
              <a:t>Intersect</a:t>
            </a:r>
            <a:r>
              <a:rPr kumimoji="1" lang="zh-CN" altLang="en-US" dirty="0"/>
              <a:t> </a:t>
            </a:r>
            <a:r>
              <a:rPr kumimoji="1" lang="en-US" altLang="zh-CN" dirty="0"/>
              <a:t>of</a:t>
            </a:r>
            <a:r>
              <a:rPr kumimoji="1" lang="zh-CN" altLang="en-US" dirty="0"/>
              <a:t> </a:t>
            </a:r>
            <a:r>
              <a:rPr kumimoji="1" lang="en-US" altLang="zh-CN" dirty="0"/>
              <a:t>two</a:t>
            </a:r>
            <a:r>
              <a:rPr kumimoji="1" lang="zh-CN" altLang="en-US" dirty="0"/>
              <a:t> </a:t>
            </a:r>
            <a:r>
              <a:rPr kumimoji="1" lang="en-US" altLang="zh-CN" dirty="0"/>
              <a:t>lists.</a:t>
            </a:r>
          </a:p>
          <a:p>
            <a:pPr lvl="2"/>
            <a:r>
              <a:rPr kumimoji="1" lang="en-US" altLang="zh-CN" dirty="0"/>
              <a:t>Landmark based global summary structure.</a:t>
            </a:r>
          </a:p>
          <a:p>
            <a:pPr lvl="3"/>
            <a:r>
              <a:rPr kumimoji="1" lang="en-US" altLang="zh-CN" dirty="0"/>
              <a:t>Tree</a:t>
            </a:r>
            <a:r>
              <a:rPr kumimoji="1" lang="zh-CN" altLang="en-US" dirty="0"/>
              <a:t> </a:t>
            </a:r>
            <a:r>
              <a:rPr kumimoji="1" lang="en-US" altLang="zh-CN" dirty="0"/>
              <a:t>traversal.</a:t>
            </a:r>
            <a:r>
              <a:rPr kumimoji="1" lang="zh-CN" altLang="en-US" dirty="0"/>
              <a:t> </a:t>
            </a:r>
            <a:endParaRPr kumimoji="1" lang="en-US" altLang="zh-CN" dirty="0"/>
          </a:p>
          <a:p>
            <a:pPr lvl="1"/>
            <a:endParaRPr kumimoji="1" lang="en-US" altLang="zh-CN" dirty="0"/>
          </a:p>
          <a:p>
            <a:pPr lvl="1"/>
            <a:endParaRPr kumimoji="1" lang="zh-CN" altLang="en-US" dirty="0"/>
          </a:p>
        </p:txBody>
      </p:sp>
      <p:sp>
        <p:nvSpPr>
          <p:cNvPr id="2" name="标题 1"/>
          <p:cNvSpPr>
            <a:spLocks noGrp="1"/>
          </p:cNvSpPr>
          <p:nvPr>
            <p:ph type="title"/>
          </p:nvPr>
        </p:nvSpPr>
        <p:spPr/>
        <p:txBody>
          <a:bodyPr/>
          <a:lstStyle/>
          <a:p>
            <a:r>
              <a:rPr kumimoji="1" lang="en-US" altLang="zh-CN" dirty="0"/>
              <a:t>5. Shortest Path(cont.)</a:t>
            </a:r>
            <a:endParaRPr kumimoji="1" lang="zh-CN" altLang="en-US" dirty="0"/>
          </a:p>
        </p:txBody>
      </p:sp>
      <p:pic>
        <p:nvPicPr>
          <p:cNvPr id="4" name="图片 3"/>
          <p:cNvPicPr>
            <a:picLocks noChangeAspect="1"/>
          </p:cNvPicPr>
          <p:nvPr/>
        </p:nvPicPr>
        <p:blipFill rotWithShape="1">
          <a:blip r:embed="rId2"/>
          <a:srcRect b="51272"/>
          <a:stretch/>
        </p:blipFill>
        <p:spPr>
          <a:xfrm>
            <a:off x="5949934" y="4498188"/>
            <a:ext cx="4599732" cy="1387048"/>
          </a:xfrm>
          <a:prstGeom prst="rect">
            <a:avLst/>
          </a:prstGeom>
        </p:spPr>
      </p:pic>
      <p:pic>
        <p:nvPicPr>
          <p:cNvPr id="5" name="图片 4"/>
          <p:cNvPicPr>
            <a:picLocks noChangeAspect="1"/>
          </p:cNvPicPr>
          <p:nvPr/>
        </p:nvPicPr>
        <p:blipFill rotWithShape="1">
          <a:blip r:embed="rId3"/>
          <a:srcRect b="32371"/>
          <a:stretch/>
        </p:blipFill>
        <p:spPr>
          <a:xfrm>
            <a:off x="1830012" y="4498188"/>
            <a:ext cx="3916945" cy="1743854"/>
          </a:xfrm>
          <a:prstGeom prst="rect">
            <a:avLst/>
          </a:prstGeom>
        </p:spPr>
      </p:pic>
      <p:pic>
        <p:nvPicPr>
          <p:cNvPr id="6" name="图片 5" descr="Screen Shot 2014-11-27 at 4.32.54 PM.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30012" y="4446449"/>
            <a:ext cx="1687713" cy="1040366"/>
          </a:xfrm>
          <a:prstGeom prst="rect">
            <a:avLst/>
          </a:prstGeom>
        </p:spPr>
      </p:pic>
    </p:spTree>
    <p:extLst>
      <p:ext uri="{BB962C8B-B14F-4D97-AF65-F5344CB8AC3E}">
        <p14:creationId xmlns:p14="http://schemas.microsoft.com/office/powerpoint/2010/main" val="149213466"/>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lgn="ctr">
              <a:buNone/>
            </a:pPr>
            <a:endParaRPr lang="en-US" altLang="zh-CN" dirty="0"/>
          </a:p>
          <a:p>
            <a:pPr marL="0" indent="0" algn="ctr">
              <a:buNone/>
            </a:pPr>
            <a:r>
              <a:rPr lang="en-US" altLang="zh-CN" sz="3600" dirty="0">
                <a:solidFill>
                  <a:schemeClr val="accent1">
                    <a:lumMod val="75000"/>
                  </a:schemeClr>
                </a:solidFill>
              </a:rPr>
              <a:t>OLAK: An Efficient Algorithm to Prevent </a:t>
            </a:r>
            <a:r>
              <a:rPr lang="en-US" altLang="zh-CN" sz="3600" dirty="0" err="1">
                <a:solidFill>
                  <a:schemeClr val="accent1">
                    <a:lumMod val="75000"/>
                  </a:schemeClr>
                </a:solidFill>
              </a:rPr>
              <a:t>Unravelling</a:t>
            </a:r>
            <a:r>
              <a:rPr lang="en-US" altLang="zh-CN" sz="3600" dirty="0">
                <a:solidFill>
                  <a:schemeClr val="accent1">
                    <a:lumMod val="75000"/>
                  </a:schemeClr>
                </a:solidFill>
              </a:rPr>
              <a:t> in Social Networks</a:t>
            </a:r>
          </a:p>
          <a:p>
            <a:pPr marL="0" indent="0" algn="ctr">
              <a:buNone/>
            </a:pPr>
            <a:r>
              <a:rPr lang="en-US" altLang="zh-CN" dirty="0">
                <a:solidFill>
                  <a:schemeClr val="bg1">
                    <a:lumMod val="50000"/>
                  </a:schemeClr>
                </a:solidFill>
              </a:rPr>
              <a:t>VLDB 2017</a:t>
            </a:r>
          </a:p>
        </p:txBody>
      </p:sp>
    </p:spTree>
    <p:extLst>
      <p:ext uri="{BB962C8B-B14F-4D97-AF65-F5344CB8AC3E}">
        <p14:creationId xmlns:p14="http://schemas.microsoft.com/office/powerpoint/2010/main" val="162847199"/>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altLang="zh-CN" dirty="0">
                <a:solidFill>
                  <a:schemeClr val="accent1">
                    <a:lumMod val="75000"/>
                  </a:schemeClr>
                </a:solidFill>
              </a:rPr>
              <a:t>The collapse of </a:t>
            </a:r>
            <a:r>
              <a:rPr lang="en-US" altLang="zh-CN" i="1" dirty="0">
                <a:solidFill>
                  <a:schemeClr val="accent1">
                    <a:lumMod val="75000"/>
                  </a:schemeClr>
                </a:solidFill>
              </a:rPr>
              <a:t>Friendster, Inc.</a:t>
            </a:r>
            <a:endParaRPr lang="zh-CN" altLang="en-US" i="1" dirty="0">
              <a:solidFill>
                <a:schemeClr val="accent1">
                  <a:lumMod val="75000"/>
                </a:schemeClr>
              </a:solidFill>
            </a:endParaRPr>
          </a:p>
        </p:txBody>
      </p:sp>
      <p:sp>
        <p:nvSpPr>
          <p:cNvPr id="5" name="Rectangle 3"/>
          <p:cNvSpPr>
            <a:spLocks noGrp="1" noChangeArrowheads="1"/>
          </p:cNvSpPr>
          <p:nvPr>
            <p:ph idx="1"/>
          </p:nvPr>
        </p:nvSpPr>
        <p:spPr>
          <a:xfrm>
            <a:off x="1964924" y="1484784"/>
            <a:ext cx="8229600" cy="1724902"/>
          </a:xfrm>
        </p:spPr>
        <p:txBody>
          <a:bodyPr/>
          <a:lstStyle/>
          <a:p>
            <a:pPr eaLnBrk="1" hangingPunct="1">
              <a:buFont typeface="Arial" panose="020B0604020202020204" pitchFamily="34" charset="0"/>
              <a:buChar char="•"/>
            </a:pPr>
            <a:r>
              <a:rPr lang="en-US" altLang="zh-CN" sz="2000" dirty="0"/>
              <a:t>Founded in 2002.</a:t>
            </a:r>
          </a:p>
          <a:p>
            <a:pPr eaLnBrk="1" hangingPunct="1">
              <a:buFont typeface="Arial" panose="020B0604020202020204" pitchFamily="34" charset="0"/>
              <a:buChar char="•"/>
            </a:pPr>
            <a:r>
              <a:rPr lang="en-US" altLang="zh-CN" sz="2000" dirty="0"/>
              <a:t>Popular at early 21st century with over 115 million users.</a:t>
            </a:r>
          </a:p>
          <a:p>
            <a:pPr eaLnBrk="1" hangingPunct="1">
              <a:buFont typeface="Arial" panose="020B0604020202020204" pitchFamily="34" charset="0"/>
              <a:buChar char="•"/>
            </a:pPr>
            <a:r>
              <a:rPr lang="en-US" altLang="zh-CN" sz="2000" dirty="0"/>
              <a:t>Suspended in 2015 for lack of user engagement.</a:t>
            </a:r>
            <a:endParaRPr lang="en-US" altLang="en-US" sz="2000" dirty="0"/>
          </a:p>
        </p:txBody>
      </p:sp>
      <p:sp>
        <p:nvSpPr>
          <p:cNvPr id="6" name="矩形 5"/>
          <p:cNvSpPr/>
          <p:nvPr/>
        </p:nvSpPr>
        <p:spPr>
          <a:xfrm>
            <a:off x="2063552" y="5427802"/>
            <a:ext cx="8077200" cy="1169551"/>
          </a:xfrm>
          <a:prstGeom prst="rect">
            <a:avLst/>
          </a:prstGeom>
        </p:spPr>
        <p:txBody>
          <a:bodyPr wrap="square">
            <a:spAutoFit/>
          </a:bodyPr>
          <a:lstStyle/>
          <a:p>
            <a:pPr hangingPunct="1"/>
            <a:r>
              <a:rPr lang="en-US" altLang="zh-CN" sz="1400" kern="1200" dirty="0">
                <a:solidFill>
                  <a:srgbClr val="0070C0"/>
                </a:solidFill>
                <a:latin typeface="Calibri"/>
                <a:ea typeface="宋体" panose="02010600030101010101" pitchFamily="2" charset="-122"/>
              </a:rPr>
              <a:t>D. Garcia, P. </a:t>
            </a:r>
            <a:r>
              <a:rPr lang="en-US" altLang="zh-CN" sz="1400" kern="1200" dirty="0" err="1">
                <a:solidFill>
                  <a:srgbClr val="0070C0"/>
                </a:solidFill>
                <a:latin typeface="Calibri"/>
                <a:ea typeface="宋体" panose="02010600030101010101" pitchFamily="2" charset="-122"/>
              </a:rPr>
              <a:t>Mavrodiev</a:t>
            </a:r>
            <a:r>
              <a:rPr lang="en-US" altLang="zh-CN" sz="1400" kern="1200" dirty="0">
                <a:solidFill>
                  <a:srgbClr val="0070C0"/>
                </a:solidFill>
                <a:latin typeface="Calibri"/>
                <a:ea typeface="宋体" panose="02010600030101010101" pitchFamily="2" charset="-122"/>
              </a:rPr>
              <a:t>, and F. Schweitzer. Social resilience in online communities: the autopsy of </a:t>
            </a:r>
            <a:r>
              <a:rPr lang="en-US" altLang="zh-CN" sz="1400" kern="1200" dirty="0" err="1">
                <a:solidFill>
                  <a:srgbClr val="0070C0"/>
                </a:solidFill>
                <a:latin typeface="Calibri"/>
                <a:ea typeface="宋体" panose="02010600030101010101" pitchFamily="2" charset="-122"/>
              </a:rPr>
              <a:t>friendster</a:t>
            </a:r>
            <a:r>
              <a:rPr lang="en-US" altLang="zh-CN" sz="1400" kern="1200" dirty="0">
                <a:solidFill>
                  <a:srgbClr val="0070C0"/>
                </a:solidFill>
                <a:latin typeface="Calibri"/>
                <a:ea typeface="宋体" panose="02010600030101010101" pitchFamily="2" charset="-122"/>
              </a:rPr>
              <a:t>. In COSN, pages 39–50, 2013.</a:t>
            </a:r>
          </a:p>
          <a:p>
            <a:pPr hangingPunct="1"/>
            <a:endParaRPr lang="en-US" altLang="zh-CN" sz="1400" kern="1200" dirty="0">
              <a:solidFill>
                <a:srgbClr val="0070C0"/>
              </a:solidFill>
              <a:latin typeface="Calibri"/>
              <a:ea typeface="宋体" panose="02010600030101010101" pitchFamily="2" charset="-122"/>
            </a:endParaRPr>
          </a:p>
          <a:p>
            <a:pPr hangingPunct="1"/>
            <a:r>
              <a:rPr lang="en-US" altLang="zh-CN" sz="1400" kern="1200" dirty="0">
                <a:solidFill>
                  <a:srgbClr val="0070C0"/>
                </a:solidFill>
                <a:latin typeface="Calibri"/>
                <a:ea typeface="宋体" panose="02010600030101010101" pitchFamily="2" charset="-122"/>
              </a:rPr>
              <a:t>K. Seki and M. Nakamura. The collapse of the </a:t>
            </a:r>
            <a:r>
              <a:rPr lang="en-US" altLang="zh-CN" sz="1400" kern="1200" dirty="0" err="1">
                <a:solidFill>
                  <a:srgbClr val="0070C0"/>
                </a:solidFill>
                <a:latin typeface="Calibri"/>
                <a:ea typeface="宋体" panose="02010600030101010101" pitchFamily="2" charset="-122"/>
              </a:rPr>
              <a:t>friendster</a:t>
            </a:r>
            <a:r>
              <a:rPr lang="en-US" altLang="zh-CN" sz="1400" kern="1200" dirty="0">
                <a:solidFill>
                  <a:srgbClr val="0070C0"/>
                </a:solidFill>
                <a:latin typeface="Calibri"/>
                <a:ea typeface="宋体" panose="02010600030101010101" pitchFamily="2" charset="-122"/>
              </a:rPr>
              <a:t> network started from the center of the core. In ASONAM, pages 477–484, 2016.</a:t>
            </a:r>
          </a:p>
        </p:txBody>
      </p:sp>
      <p:pic>
        <p:nvPicPr>
          <p:cNvPr id="7" name="Picture 2" descr="Image result for friendst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0016" y="3163044"/>
            <a:ext cx="3124200" cy="156210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11625" y="2800228"/>
            <a:ext cx="2823687" cy="25009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60703814"/>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solidFill>
                  <a:schemeClr val="accent1">
                    <a:lumMod val="75000"/>
                  </a:schemeClr>
                </a:solidFill>
              </a:rPr>
              <a:t>Network Unraveling </a:t>
            </a:r>
            <a:endParaRPr lang="zh-CN" altLang="en-US" dirty="0">
              <a:solidFill>
                <a:schemeClr val="accent1">
                  <a:lumMod val="75000"/>
                </a:schemeClr>
              </a:solidFill>
            </a:endParaRPr>
          </a:p>
        </p:txBody>
      </p:sp>
      <p:sp>
        <p:nvSpPr>
          <p:cNvPr id="5" name="Rectangle 3"/>
          <p:cNvSpPr txBox="1">
            <a:spLocks noChangeArrowheads="1"/>
          </p:cNvSpPr>
          <p:nvPr/>
        </p:nvSpPr>
        <p:spPr>
          <a:xfrm>
            <a:off x="2057400" y="1628800"/>
            <a:ext cx="8431088" cy="1724902"/>
          </a:xfrm>
          <a:prstGeom prst="rect">
            <a:avLst/>
          </a:prstGeom>
        </p:spPr>
        <p:txBody>
          <a:bodyPr/>
          <a:lstStyle>
            <a:lvl1pPr marL="342900" indent="-342900" algn="l" rtl="0" eaLnBrk="0" fontAlgn="base" hangingPunct="0">
              <a:spcBef>
                <a:spcPct val="20000"/>
              </a:spcBef>
              <a:spcAft>
                <a:spcPct val="0"/>
              </a:spcAft>
              <a:buFont typeface="Arial" pitchFamily="34" charset="0"/>
              <a:buChar char="•"/>
              <a:defRPr sz="3200" kern="1200">
                <a:solidFill>
                  <a:schemeClr val="tx1"/>
                </a:solidFill>
                <a:latin typeface="+mn-lt"/>
                <a:ea typeface="MS PGothic" pitchFamily="34" charset="-128"/>
                <a:cs typeface="+mn-cs"/>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mn-lt"/>
                <a:ea typeface="MS PGothic" pitchFamily="34" charset="-128"/>
                <a:cs typeface="+mn-cs"/>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mn-lt"/>
                <a:ea typeface="MS PGothic" pitchFamily="34" charset="-128"/>
                <a:cs typeface="+mn-cs"/>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S PGothic" pitchFamily="34" charset="-128"/>
                <a:cs typeface="+mn-cs"/>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S PGothic" pitchFamily="34" charset="-128"/>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eaLnBrk="1" hangingPunct="1">
              <a:buNone/>
            </a:pPr>
            <a:r>
              <a:rPr lang="en-US" altLang="zh-CN" sz="1600" dirty="0">
                <a:solidFill>
                  <a:prstClr val="black"/>
                </a:solidFill>
                <a:latin typeface="Calibri"/>
              </a:rPr>
              <a:t>   </a:t>
            </a:r>
            <a:r>
              <a:rPr lang="en-US" altLang="zh-CN" sz="2000" dirty="0">
                <a:solidFill>
                  <a:prstClr val="black"/>
                </a:solidFill>
                <a:latin typeface="Calibri"/>
              </a:rPr>
              <a:t>The engagement of a user is influenced by the number of her engaged friends.</a:t>
            </a:r>
          </a:p>
          <a:p>
            <a:pPr marL="0" indent="0">
              <a:buNone/>
            </a:pPr>
            <a:endParaRPr lang="en-US" altLang="zh-CN" sz="1600" i="1" dirty="0">
              <a:solidFill>
                <a:prstClr val="black"/>
              </a:solidFill>
              <a:latin typeface="Calibri"/>
            </a:endParaRPr>
          </a:p>
        </p:txBody>
      </p:sp>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3713" y="2348881"/>
            <a:ext cx="5285227" cy="30830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矩形 5"/>
          <p:cNvSpPr/>
          <p:nvPr/>
        </p:nvSpPr>
        <p:spPr>
          <a:xfrm>
            <a:off x="2157164" y="5714672"/>
            <a:ext cx="8115300" cy="523220"/>
          </a:xfrm>
          <a:prstGeom prst="rect">
            <a:avLst/>
          </a:prstGeom>
        </p:spPr>
        <p:txBody>
          <a:bodyPr wrap="square">
            <a:spAutoFit/>
          </a:bodyPr>
          <a:lstStyle/>
          <a:p>
            <a:pPr hangingPunct="1"/>
            <a:r>
              <a:rPr lang="de-DE" altLang="zh-CN" sz="1400" kern="1200" dirty="0">
                <a:solidFill>
                  <a:srgbClr val="0070C0"/>
                </a:solidFill>
                <a:latin typeface="Calibri"/>
                <a:ea typeface="宋体" panose="02010600030101010101" pitchFamily="2" charset="-122"/>
              </a:rPr>
              <a:t>K. Bhawalkar, J. Kleinberg, K. Lewi, T. Roughgarden, and A. Sharma. </a:t>
            </a:r>
            <a:r>
              <a:rPr lang="en-US" altLang="zh-CN" sz="1400" kern="1200" dirty="0">
                <a:solidFill>
                  <a:srgbClr val="0070C0"/>
                </a:solidFill>
                <a:latin typeface="Calibri"/>
                <a:ea typeface="宋体" panose="02010600030101010101" pitchFamily="2" charset="-122"/>
              </a:rPr>
              <a:t>Preventing unraveling in social networks: the anchored k-core problem. </a:t>
            </a:r>
            <a:r>
              <a:rPr lang="en-US" altLang="zh-CN" sz="1400" i="1" kern="1200" dirty="0">
                <a:solidFill>
                  <a:srgbClr val="0070C0"/>
                </a:solidFill>
                <a:latin typeface="Calibri"/>
                <a:ea typeface="宋体" panose="02010600030101010101" pitchFamily="2" charset="-122"/>
              </a:rPr>
              <a:t>SIAM Journal on Discrete Mathematics</a:t>
            </a:r>
            <a:r>
              <a:rPr lang="en-US" altLang="zh-CN" sz="1400" kern="1200" dirty="0">
                <a:solidFill>
                  <a:srgbClr val="0070C0"/>
                </a:solidFill>
                <a:latin typeface="Calibri"/>
                <a:ea typeface="宋体" panose="02010600030101010101" pitchFamily="2" charset="-122"/>
              </a:rPr>
              <a:t>, 29(3):1452–1475, 2015.</a:t>
            </a:r>
            <a:endParaRPr lang="zh-CN" altLang="en-US" sz="1400" kern="1200" dirty="0">
              <a:solidFill>
                <a:srgbClr val="0070C0"/>
              </a:solidFill>
              <a:latin typeface="Calibri"/>
              <a:ea typeface="宋体" panose="02010600030101010101" pitchFamily="2" charset="-122"/>
            </a:endParaRPr>
          </a:p>
        </p:txBody>
      </p:sp>
    </p:spTree>
    <p:extLst>
      <p:ext uri="{BB962C8B-B14F-4D97-AF65-F5344CB8AC3E}">
        <p14:creationId xmlns:p14="http://schemas.microsoft.com/office/powerpoint/2010/main" val="2156641723"/>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solidFill>
                  <a:schemeClr val="accent1">
                    <a:lumMod val="75000"/>
                  </a:schemeClr>
                </a:solidFill>
              </a:rPr>
              <a:t>Network Unraveling</a:t>
            </a:r>
            <a:endParaRPr lang="zh-CN" altLang="en-US" dirty="0">
              <a:solidFill>
                <a:schemeClr val="accent1">
                  <a:lumMod val="75000"/>
                </a:schemeClr>
              </a:solidFill>
            </a:endParaRPr>
          </a:p>
        </p:txBody>
      </p:sp>
      <p:sp>
        <p:nvSpPr>
          <p:cNvPr id="3" name="Content Placeholder 2"/>
          <p:cNvSpPr>
            <a:spLocks noGrp="1"/>
          </p:cNvSpPr>
          <p:nvPr>
            <p:ph idx="1"/>
          </p:nvPr>
        </p:nvSpPr>
        <p:spPr/>
        <p:txBody>
          <a:bodyPr/>
          <a:lstStyle/>
          <a:p>
            <a:pPr marL="0" indent="0">
              <a:buNone/>
            </a:pPr>
            <a:r>
              <a:rPr lang="en-US" altLang="zh-CN" sz="2800" dirty="0"/>
              <a:t>An equilibrium: a group has the minimum degree of </a:t>
            </a:r>
            <a:r>
              <a:rPr lang="en-US" altLang="zh-CN" sz="2800" i="1" dirty="0"/>
              <a:t>k </a:t>
            </a:r>
            <a:endParaRPr lang="en-US" altLang="zh-CN" sz="2800" dirty="0"/>
          </a:p>
          <a:p>
            <a:endParaRPr lang="zh-CN" altLang="en-US" dirty="0"/>
          </a:p>
        </p:txBody>
      </p:sp>
      <p:sp>
        <p:nvSpPr>
          <p:cNvPr id="4" name="矩形 5"/>
          <p:cNvSpPr/>
          <p:nvPr/>
        </p:nvSpPr>
        <p:spPr>
          <a:xfrm>
            <a:off x="2057400" y="5498648"/>
            <a:ext cx="8115300" cy="523220"/>
          </a:xfrm>
          <a:prstGeom prst="rect">
            <a:avLst/>
          </a:prstGeom>
        </p:spPr>
        <p:txBody>
          <a:bodyPr wrap="square">
            <a:spAutoFit/>
          </a:bodyPr>
          <a:lstStyle/>
          <a:p>
            <a:pPr hangingPunct="1"/>
            <a:r>
              <a:rPr lang="de-DE" altLang="zh-CN" sz="1400" kern="1200" dirty="0">
                <a:solidFill>
                  <a:srgbClr val="0070C0"/>
                </a:solidFill>
                <a:latin typeface="Calibri"/>
                <a:ea typeface="宋体" panose="02010600030101010101" pitchFamily="2" charset="-122"/>
              </a:rPr>
              <a:t>K. Bhawalkar, J. Kleinberg, K. Lewi, T. Roughgarden, and A. Sharma. </a:t>
            </a:r>
            <a:r>
              <a:rPr lang="en-US" altLang="zh-CN" sz="1400" kern="1200" dirty="0">
                <a:solidFill>
                  <a:srgbClr val="0070C0"/>
                </a:solidFill>
                <a:latin typeface="Calibri"/>
                <a:ea typeface="宋体" panose="02010600030101010101" pitchFamily="2" charset="-122"/>
              </a:rPr>
              <a:t>Preventing unraveling in social networks: the anchored k-core problem. </a:t>
            </a:r>
            <a:r>
              <a:rPr lang="en-US" altLang="zh-CN" sz="1400" i="1" kern="1200" dirty="0">
                <a:solidFill>
                  <a:srgbClr val="0070C0"/>
                </a:solidFill>
                <a:latin typeface="Calibri"/>
                <a:ea typeface="宋体" panose="02010600030101010101" pitchFamily="2" charset="-122"/>
              </a:rPr>
              <a:t>SIAM Journal on Discrete Mathematics</a:t>
            </a:r>
            <a:r>
              <a:rPr lang="en-US" altLang="zh-CN" sz="1400" kern="1200" dirty="0">
                <a:solidFill>
                  <a:srgbClr val="0070C0"/>
                </a:solidFill>
                <a:latin typeface="Calibri"/>
                <a:ea typeface="宋体" panose="02010600030101010101" pitchFamily="2" charset="-122"/>
              </a:rPr>
              <a:t>, 29(3):1452–1475, 2015.</a:t>
            </a:r>
            <a:endParaRPr lang="zh-CN" altLang="en-US" sz="1400" kern="1200" dirty="0">
              <a:solidFill>
                <a:srgbClr val="0070C0"/>
              </a:solidFill>
              <a:latin typeface="Calibri"/>
              <a:ea typeface="宋体" panose="02010600030101010101" pitchFamily="2" charset="-122"/>
            </a:endParaRPr>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83633" y="2348880"/>
            <a:ext cx="6334125" cy="304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90245038"/>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solidFill>
                  <a:schemeClr val="accent1">
                    <a:lumMod val="75000"/>
                  </a:schemeClr>
                </a:solidFill>
              </a:rPr>
              <a:t>Network Unraveling</a:t>
            </a:r>
            <a:endParaRPr lang="zh-CN" altLang="en-US" dirty="0">
              <a:solidFill>
                <a:schemeClr val="accent1">
                  <a:lumMod val="75000"/>
                </a:schemeClr>
              </a:solidFill>
            </a:endParaRPr>
          </a:p>
        </p:txBody>
      </p:sp>
      <p:sp>
        <p:nvSpPr>
          <p:cNvPr id="3" name="Content Placeholder 2"/>
          <p:cNvSpPr>
            <a:spLocks noGrp="1"/>
          </p:cNvSpPr>
          <p:nvPr>
            <p:ph idx="1"/>
          </p:nvPr>
        </p:nvSpPr>
        <p:spPr/>
        <p:txBody>
          <a:bodyPr>
            <a:normAutofit/>
          </a:bodyPr>
          <a:lstStyle/>
          <a:p>
            <a:pPr marL="0" indent="0">
              <a:buNone/>
            </a:pPr>
            <a:r>
              <a:rPr lang="en-US" altLang="zh-CN" sz="2800" dirty="0"/>
              <a:t>A Social group tends to be a k-core in the network</a:t>
            </a:r>
            <a:endParaRPr lang="zh-CN" altLang="en-US" sz="2800" dirty="0"/>
          </a:p>
        </p:txBody>
      </p:sp>
      <p:pic>
        <p:nvPicPr>
          <p:cNvPr id="102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19475" y="2383508"/>
            <a:ext cx="5353050" cy="3133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矩形 5"/>
          <p:cNvSpPr/>
          <p:nvPr/>
        </p:nvSpPr>
        <p:spPr>
          <a:xfrm>
            <a:off x="2057400" y="5642664"/>
            <a:ext cx="8115300" cy="523220"/>
          </a:xfrm>
          <a:prstGeom prst="rect">
            <a:avLst/>
          </a:prstGeom>
        </p:spPr>
        <p:txBody>
          <a:bodyPr wrap="square">
            <a:spAutoFit/>
          </a:bodyPr>
          <a:lstStyle/>
          <a:p>
            <a:pPr hangingPunct="1"/>
            <a:r>
              <a:rPr lang="de-DE" altLang="zh-CN" sz="1400" kern="1200" dirty="0">
                <a:solidFill>
                  <a:srgbClr val="0070C0"/>
                </a:solidFill>
                <a:latin typeface="Calibri"/>
                <a:ea typeface="宋体" panose="02010600030101010101" pitchFamily="2" charset="-122"/>
              </a:rPr>
              <a:t>K. Bhawalkar, J. Kleinberg, K. Lewi, T. Roughgarden, and A. Sharma. </a:t>
            </a:r>
            <a:r>
              <a:rPr lang="en-US" altLang="zh-CN" sz="1400" kern="1200" dirty="0">
                <a:solidFill>
                  <a:srgbClr val="0070C0"/>
                </a:solidFill>
                <a:latin typeface="Calibri"/>
                <a:ea typeface="宋体" panose="02010600030101010101" pitchFamily="2" charset="-122"/>
              </a:rPr>
              <a:t>Preventing unraveling in social networks: the anchored k-core problem. </a:t>
            </a:r>
            <a:r>
              <a:rPr lang="en-US" altLang="zh-CN" sz="1400" i="1" kern="1200" dirty="0">
                <a:solidFill>
                  <a:srgbClr val="0070C0"/>
                </a:solidFill>
                <a:latin typeface="Calibri"/>
                <a:ea typeface="宋体" panose="02010600030101010101" pitchFamily="2" charset="-122"/>
              </a:rPr>
              <a:t>SIAM Journal on Discrete Mathematics</a:t>
            </a:r>
            <a:r>
              <a:rPr lang="en-US" altLang="zh-CN" sz="1400" kern="1200" dirty="0">
                <a:solidFill>
                  <a:srgbClr val="0070C0"/>
                </a:solidFill>
                <a:latin typeface="Calibri"/>
                <a:ea typeface="宋体" panose="02010600030101010101" pitchFamily="2" charset="-122"/>
              </a:rPr>
              <a:t>, 29(3):1452–1475, 2015.</a:t>
            </a:r>
            <a:endParaRPr lang="zh-CN" altLang="en-US" sz="1400" kern="1200" dirty="0">
              <a:solidFill>
                <a:srgbClr val="0070C0"/>
              </a:solidFill>
              <a:latin typeface="Calibri"/>
              <a:ea typeface="宋体" panose="02010600030101010101" pitchFamily="2" charset="-122"/>
            </a:endParaRPr>
          </a:p>
        </p:txBody>
      </p:sp>
    </p:spTree>
    <p:extLst>
      <p:ext uri="{BB962C8B-B14F-4D97-AF65-F5344CB8AC3E}">
        <p14:creationId xmlns:p14="http://schemas.microsoft.com/office/powerpoint/2010/main" val="692583668"/>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solidFill>
                  <a:schemeClr val="accent1">
                    <a:lumMod val="75000"/>
                  </a:schemeClr>
                </a:solidFill>
              </a:rPr>
              <a:t>Network Unraveling </a:t>
            </a:r>
            <a:endParaRPr lang="zh-CN" altLang="en-US" dirty="0">
              <a:solidFill>
                <a:schemeClr val="accent1">
                  <a:lumMod val="75000"/>
                </a:schemeClr>
              </a:solidFill>
            </a:endParaRPr>
          </a:p>
        </p:txBody>
      </p:sp>
      <p:pic>
        <p:nvPicPr>
          <p:cNvPr id="4" name="Picture 2" descr="Image result for friendste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423592" y="1196752"/>
            <a:ext cx="3511296" cy="1755648"/>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5"/>
          <p:cNvSpPr/>
          <p:nvPr/>
        </p:nvSpPr>
        <p:spPr>
          <a:xfrm>
            <a:off x="2209800" y="4584610"/>
            <a:ext cx="8077200" cy="1292662"/>
          </a:xfrm>
          <a:prstGeom prst="rect">
            <a:avLst/>
          </a:prstGeom>
        </p:spPr>
        <p:txBody>
          <a:bodyPr wrap="square">
            <a:spAutoFit/>
          </a:bodyPr>
          <a:lstStyle/>
          <a:p>
            <a:pPr hangingPunct="1"/>
            <a:r>
              <a:rPr lang="en-US" altLang="zh-CN" kern="1200" dirty="0">
                <a:solidFill>
                  <a:srgbClr val="0070C0"/>
                </a:solidFill>
                <a:latin typeface="Calibri"/>
                <a:ea typeface="宋体" panose="02010600030101010101" pitchFamily="2" charset="-122"/>
              </a:rPr>
              <a:t>D. Garcia, P. </a:t>
            </a:r>
            <a:r>
              <a:rPr lang="en-US" altLang="zh-CN" kern="1200" dirty="0" err="1">
                <a:solidFill>
                  <a:srgbClr val="0070C0"/>
                </a:solidFill>
                <a:latin typeface="Calibri"/>
                <a:ea typeface="宋体" panose="02010600030101010101" pitchFamily="2" charset="-122"/>
              </a:rPr>
              <a:t>Mavrodiev</a:t>
            </a:r>
            <a:r>
              <a:rPr lang="en-US" altLang="zh-CN" kern="1200" dirty="0">
                <a:solidFill>
                  <a:srgbClr val="0070C0"/>
                </a:solidFill>
                <a:latin typeface="Calibri"/>
                <a:ea typeface="宋体" panose="02010600030101010101" pitchFamily="2" charset="-122"/>
              </a:rPr>
              <a:t>, and F. Schweitzer. Social resilience in online</a:t>
            </a:r>
          </a:p>
          <a:p>
            <a:pPr hangingPunct="1"/>
            <a:r>
              <a:rPr lang="en-US" altLang="zh-CN" kern="1200" dirty="0">
                <a:solidFill>
                  <a:srgbClr val="0070C0"/>
                </a:solidFill>
                <a:latin typeface="Calibri"/>
                <a:ea typeface="宋体" panose="02010600030101010101" pitchFamily="2" charset="-122"/>
              </a:rPr>
              <a:t>communities: the autopsy of </a:t>
            </a:r>
            <a:r>
              <a:rPr lang="en-US" altLang="zh-CN" kern="1200" dirty="0" err="1">
                <a:solidFill>
                  <a:srgbClr val="0070C0"/>
                </a:solidFill>
                <a:latin typeface="Calibri"/>
                <a:ea typeface="宋体" panose="02010600030101010101" pitchFamily="2" charset="-122"/>
              </a:rPr>
              <a:t>friendster</a:t>
            </a:r>
            <a:r>
              <a:rPr lang="en-US" altLang="zh-CN" kern="1200" dirty="0">
                <a:solidFill>
                  <a:srgbClr val="0070C0"/>
                </a:solidFill>
                <a:latin typeface="Calibri"/>
                <a:ea typeface="宋体" panose="02010600030101010101" pitchFamily="2" charset="-122"/>
              </a:rPr>
              <a:t>. In COSN, pages 39–50, 2013.</a:t>
            </a:r>
          </a:p>
          <a:p>
            <a:pPr hangingPunct="1"/>
            <a:endParaRPr lang="en-US" altLang="zh-CN" kern="1200" dirty="0">
              <a:solidFill>
                <a:srgbClr val="C00000"/>
              </a:solidFill>
              <a:latin typeface="Calibri"/>
              <a:ea typeface="宋体" panose="02010600030101010101" pitchFamily="2" charset="-122"/>
            </a:endParaRPr>
          </a:p>
          <a:p>
            <a:pPr hangingPunct="1"/>
            <a:r>
              <a:rPr lang="en-US" altLang="zh-CN" sz="2400" kern="1200" dirty="0">
                <a:solidFill>
                  <a:srgbClr val="C00000"/>
                </a:solidFill>
                <a:latin typeface="Calibri"/>
                <a:ea typeface="宋体" panose="02010600030101010101" pitchFamily="2" charset="-122"/>
              </a:rPr>
              <a:t>The core number steadily increased.</a:t>
            </a:r>
          </a:p>
        </p:txBody>
      </p:sp>
      <p:sp>
        <p:nvSpPr>
          <p:cNvPr id="6" name="Rectangle 3"/>
          <p:cNvSpPr txBox="1">
            <a:spLocks noChangeArrowheads="1"/>
          </p:cNvSpPr>
          <p:nvPr/>
        </p:nvSpPr>
        <p:spPr>
          <a:xfrm>
            <a:off x="1964924" y="2424178"/>
            <a:ext cx="8229600" cy="1724902"/>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tLang="zh-CN" sz="2000" dirty="0">
                <a:solidFill>
                  <a:prstClr val="black"/>
                </a:solidFill>
                <a:latin typeface="Calibri"/>
                <a:ea typeface="宋体" panose="02010600030101010101" pitchFamily="2" charset="-122"/>
              </a:rPr>
              <a:t>Founded in 2002.</a:t>
            </a:r>
          </a:p>
          <a:p>
            <a:r>
              <a:rPr lang="en-US" altLang="zh-CN" sz="2000" dirty="0">
                <a:solidFill>
                  <a:prstClr val="black"/>
                </a:solidFill>
                <a:latin typeface="Calibri"/>
                <a:ea typeface="宋体" panose="02010600030101010101" pitchFamily="2" charset="-122"/>
              </a:rPr>
              <a:t>Popular at early 21st century with over 115 million users.</a:t>
            </a:r>
          </a:p>
          <a:p>
            <a:r>
              <a:rPr lang="en-US" altLang="zh-CN" sz="2000" dirty="0">
                <a:solidFill>
                  <a:prstClr val="black"/>
                </a:solidFill>
                <a:latin typeface="Calibri"/>
                <a:ea typeface="宋体" panose="02010600030101010101" pitchFamily="2" charset="-122"/>
              </a:rPr>
              <a:t>Suspended in 2015 for lack of user engagement.</a:t>
            </a:r>
            <a:endParaRPr lang="en-US" altLang="en-US" sz="2000" dirty="0">
              <a:solidFill>
                <a:prstClr val="black"/>
              </a:solidFill>
              <a:latin typeface="Calibri"/>
            </a:endParaRPr>
          </a:p>
        </p:txBody>
      </p:sp>
    </p:spTree>
    <p:extLst>
      <p:ext uri="{BB962C8B-B14F-4D97-AF65-F5344CB8AC3E}">
        <p14:creationId xmlns:p14="http://schemas.microsoft.com/office/powerpoint/2010/main" val="202468090"/>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solidFill>
                  <a:schemeClr val="accent1">
                    <a:lumMod val="75000"/>
                  </a:schemeClr>
                </a:solidFill>
              </a:rPr>
              <a:t>Network Unraveling </a:t>
            </a:r>
            <a:endParaRPr lang="zh-CN" altLang="en-US" dirty="0">
              <a:solidFill>
                <a:schemeClr val="accent1">
                  <a:lumMod val="75000"/>
                </a:schemeClr>
              </a:solidFill>
            </a:endParaRPr>
          </a:p>
        </p:txBody>
      </p:sp>
      <p:pic>
        <p:nvPicPr>
          <p:cNvPr id="4" name="Picture 2" descr="Image result for friendste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423592" y="1196752"/>
            <a:ext cx="3511296" cy="1755648"/>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3"/>
          <p:cNvSpPr txBox="1">
            <a:spLocks noChangeArrowheads="1"/>
          </p:cNvSpPr>
          <p:nvPr/>
        </p:nvSpPr>
        <p:spPr>
          <a:xfrm>
            <a:off x="1964924" y="2424178"/>
            <a:ext cx="8229600" cy="1724902"/>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tLang="zh-CN" sz="2000" dirty="0">
                <a:solidFill>
                  <a:prstClr val="black"/>
                </a:solidFill>
                <a:latin typeface="Calibri"/>
                <a:ea typeface="宋体" panose="02010600030101010101" pitchFamily="2" charset="-122"/>
              </a:rPr>
              <a:t>Founded in 2002.</a:t>
            </a:r>
          </a:p>
          <a:p>
            <a:r>
              <a:rPr lang="en-US" altLang="zh-CN" sz="2000" dirty="0">
                <a:solidFill>
                  <a:prstClr val="black"/>
                </a:solidFill>
                <a:latin typeface="Calibri"/>
                <a:ea typeface="宋体" panose="02010600030101010101" pitchFamily="2" charset="-122"/>
              </a:rPr>
              <a:t>Popular at early 21st century with over 115 million users.</a:t>
            </a:r>
          </a:p>
          <a:p>
            <a:r>
              <a:rPr lang="en-US" altLang="zh-CN" sz="2000" dirty="0">
                <a:solidFill>
                  <a:prstClr val="black"/>
                </a:solidFill>
                <a:latin typeface="Calibri"/>
                <a:ea typeface="宋体" panose="02010600030101010101" pitchFamily="2" charset="-122"/>
              </a:rPr>
              <a:t>Suspended in 2015 for lack of user engagement.</a:t>
            </a:r>
            <a:endParaRPr lang="en-US" altLang="en-US" sz="2000" dirty="0">
              <a:solidFill>
                <a:prstClr val="black"/>
              </a:solidFill>
              <a:latin typeface="Calibri"/>
            </a:endParaRPr>
          </a:p>
        </p:txBody>
      </p:sp>
      <p:sp>
        <p:nvSpPr>
          <p:cNvPr id="7" name="矩形 5"/>
          <p:cNvSpPr/>
          <p:nvPr/>
        </p:nvSpPr>
        <p:spPr>
          <a:xfrm>
            <a:off x="2135560" y="4437113"/>
            <a:ext cx="8077200" cy="1384995"/>
          </a:xfrm>
          <a:prstGeom prst="rect">
            <a:avLst/>
          </a:prstGeom>
        </p:spPr>
        <p:txBody>
          <a:bodyPr wrap="square">
            <a:spAutoFit/>
          </a:bodyPr>
          <a:lstStyle/>
          <a:p>
            <a:pPr hangingPunct="1"/>
            <a:r>
              <a:rPr lang="en-US" altLang="zh-CN" kern="1200" dirty="0">
                <a:solidFill>
                  <a:srgbClr val="0070C0"/>
                </a:solidFill>
                <a:latin typeface="Calibri"/>
                <a:ea typeface="宋体" panose="02010600030101010101" pitchFamily="2" charset="-122"/>
              </a:rPr>
              <a:t>K. Seki and M. Nakamura. The collapse of the </a:t>
            </a:r>
            <a:r>
              <a:rPr lang="en-US" altLang="zh-CN" kern="1200" dirty="0" err="1">
                <a:solidFill>
                  <a:srgbClr val="0070C0"/>
                </a:solidFill>
                <a:latin typeface="Calibri"/>
                <a:ea typeface="宋体" panose="02010600030101010101" pitchFamily="2" charset="-122"/>
              </a:rPr>
              <a:t>friendster</a:t>
            </a:r>
            <a:r>
              <a:rPr lang="en-US" altLang="zh-CN" kern="1200" dirty="0">
                <a:solidFill>
                  <a:srgbClr val="0070C0"/>
                </a:solidFill>
                <a:latin typeface="Calibri"/>
                <a:ea typeface="宋体" panose="02010600030101010101" pitchFamily="2" charset="-122"/>
              </a:rPr>
              <a:t> network started</a:t>
            </a:r>
          </a:p>
          <a:p>
            <a:pPr hangingPunct="1"/>
            <a:r>
              <a:rPr lang="en-US" altLang="zh-CN" kern="1200" dirty="0">
                <a:solidFill>
                  <a:srgbClr val="0070C0"/>
                </a:solidFill>
                <a:latin typeface="Calibri"/>
                <a:ea typeface="宋体" panose="02010600030101010101" pitchFamily="2" charset="-122"/>
              </a:rPr>
              <a:t>from the center of the core. In ASONAM, pages 477–484, 2016.</a:t>
            </a:r>
          </a:p>
          <a:p>
            <a:pPr hangingPunct="1"/>
            <a:endParaRPr lang="en-US" altLang="zh-CN" sz="2400" kern="1200" dirty="0">
              <a:solidFill>
                <a:srgbClr val="C00000"/>
              </a:solidFill>
              <a:latin typeface="Calibri"/>
              <a:ea typeface="宋体" panose="02010600030101010101" pitchFamily="2" charset="-122"/>
            </a:endParaRPr>
          </a:p>
          <a:p>
            <a:pPr hangingPunct="1"/>
            <a:r>
              <a:rPr lang="en-US" altLang="zh-CN" sz="2400" kern="1200" dirty="0">
                <a:solidFill>
                  <a:srgbClr val="C00000"/>
                </a:solidFill>
                <a:latin typeface="Calibri"/>
                <a:ea typeface="宋体" panose="02010600030101010101" pitchFamily="2" charset="-122"/>
              </a:rPr>
              <a:t>The collapse started from the center of the core. </a:t>
            </a:r>
            <a:endParaRPr lang="zh-CN" altLang="en-US" sz="2400" kern="1200" dirty="0">
              <a:solidFill>
                <a:srgbClr val="C00000"/>
              </a:solidFill>
              <a:latin typeface="Calibri"/>
              <a:ea typeface="宋体" panose="02010600030101010101" pitchFamily="2" charset="-122"/>
            </a:endParaRPr>
          </a:p>
        </p:txBody>
      </p:sp>
    </p:spTree>
    <p:extLst>
      <p:ext uri="{BB962C8B-B14F-4D97-AF65-F5344CB8AC3E}">
        <p14:creationId xmlns:p14="http://schemas.microsoft.com/office/powerpoint/2010/main" val="1214588950"/>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solidFill>
                  <a:schemeClr val="accent1">
                    <a:lumMod val="75000"/>
                  </a:schemeClr>
                </a:solidFill>
              </a:rPr>
              <a:t>Network Unraveling </a:t>
            </a:r>
            <a:endParaRPr lang="zh-CN" altLang="en-US" dirty="0">
              <a:solidFill>
                <a:schemeClr val="accent1">
                  <a:lumMod val="75000"/>
                </a:schemeClr>
              </a:solidFill>
            </a:endParaRPr>
          </a:p>
        </p:txBody>
      </p:sp>
      <p:pic>
        <p:nvPicPr>
          <p:cNvPr id="4" name="Picture 2" descr="Image result for friendste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423592" y="1196752"/>
            <a:ext cx="3511296" cy="1755648"/>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3"/>
          <p:cNvSpPr txBox="1">
            <a:spLocks noChangeArrowheads="1"/>
          </p:cNvSpPr>
          <p:nvPr/>
        </p:nvSpPr>
        <p:spPr>
          <a:xfrm>
            <a:off x="1964924" y="2424178"/>
            <a:ext cx="8229600" cy="1724902"/>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tLang="zh-CN" sz="2000" dirty="0">
                <a:solidFill>
                  <a:prstClr val="black"/>
                </a:solidFill>
                <a:latin typeface="Calibri"/>
                <a:ea typeface="宋体" panose="02010600030101010101" pitchFamily="2" charset="-122"/>
              </a:rPr>
              <a:t>Founded in 2002.</a:t>
            </a:r>
          </a:p>
          <a:p>
            <a:r>
              <a:rPr lang="en-US" altLang="zh-CN" sz="2000" dirty="0">
                <a:solidFill>
                  <a:prstClr val="black"/>
                </a:solidFill>
                <a:latin typeface="Calibri"/>
                <a:ea typeface="宋体" panose="02010600030101010101" pitchFamily="2" charset="-122"/>
              </a:rPr>
              <a:t>Popular at early 21st century with over 115 million users.</a:t>
            </a:r>
          </a:p>
          <a:p>
            <a:r>
              <a:rPr lang="en-US" altLang="zh-CN" sz="2000" dirty="0">
                <a:solidFill>
                  <a:prstClr val="black"/>
                </a:solidFill>
                <a:latin typeface="Calibri"/>
                <a:ea typeface="宋体" panose="02010600030101010101" pitchFamily="2" charset="-122"/>
              </a:rPr>
              <a:t>Suspended in 2015 for lack of user engagement.</a:t>
            </a:r>
            <a:endParaRPr lang="en-US" altLang="en-US" sz="2000" dirty="0">
              <a:solidFill>
                <a:prstClr val="black"/>
              </a:solidFill>
              <a:latin typeface="Calibri"/>
            </a:endParaRPr>
          </a:p>
        </p:txBody>
      </p:sp>
      <p:sp>
        <p:nvSpPr>
          <p:cNvPr id="8" name="矩形 5"/>
          <p:cNvSpPr/>
          <p:nvPr/>
        </p:nvSpPr>
        <p:spPr>
          <a:xfrm>
            <a:off x="2209800" y="4266962"/>
            <a:ext cx="8077200" cy="1754326"/>
          </a:xfrm>
          <a:prstGeom prst="rect">
            <a:avLst/>
          </a:prstGeom>
        </p:spPr>
        <p:txBody>
          <a:bodyPr wrap="square">
            <a:spAutoFit/>
          </a:bodyPr>
          <a:lstStyle/>
          <a:p>
            <a:pPr hangingPunct="1"/>
            <a:r>
              <a:rPr lang="en-US" altLang="zh-CN" kern="1200" dirty="0">
                <a:solidFill>
                  <a:srgbClr val="0070C0"/>
                </a:solidFill>
                <a:latin typeface="Calibri"/>
                <a:ea typeface="宋体" panose="02010600030101010101" pitchFamily="2" charset="-122"/>
              </a:rPr>
              <a:t>J. </a:t>
            </a:r>
            <a:r>
              <a:rPr lang="en-US" altLang="zh-CN" kern="1200" dirty="0" err="1">
                <a:solidFill>
                  <a:srgbClr val="0070C0"/>
                </a:solidFill>
                <a:latin typeface="Calibri"/>
                <a:ea typeface="宋体" panose="02010600030101010101" pitchFamily="2" charset="-122"/>
              </a:rPr>
              <a:t>Ugander</a:t>
            </a:r>
            <a:r>
              <a:rPr lang="en-US" altLang="zh-CN" kern="1200" dirty="0">
                <a:solidFill>
                  <a:srgbClr val="0070C0"/>
                </a:solidFill>
                <a:latin typeface="Calibri"/>
                <a:ea typeface="宋体" panose="02010600030101010101" pitchFamily="2" charset="-122"/>
              </a:rPr>
              <a:t>, L. </a:t>
            </a:r>
            <a:r>
              <a:rPr lang="en-US" altLang="zh-CN" kern="1200" dirty="0" err="1">
                <a:solidFill>
                  <a:srgbClr val="0070C0"/>
                </a:solidFill>
                <a:latin typeface="Calibri"/>
                <a:ea typeface="宋体" panose="02010600030101010101" pitchFamily="2" charset="-122"/>
              </a:rPr>
              <a:t>Backstrom</a:t>
            </a:r>
            <a:r>
              <a:rPr lang="en-US" altLang="zh-CN" kern="1200" dirty="0">
                <a:solidFill>
                  <a:srgbClr val="0070C0"/>
                </a:solidFill>
                <a:latin typeface="Calibri"/>
                <a:ea typeface="宋体" panose="02010600030101010101" pitchFamily="2" charset="-122"/>
              </a:rPr>
              <a:t>, C. Marlow, and J. Kleinberg. Structural diversity</a:t>
            </a:r>
          </a:p>
          <a:p>
            <a:pPr hangingPunct="1"/>
            <a:r>
              <a:rPr lang="it-IT" altLang="zh-CN" kern="1200" dirty="0">
                <a:solidFill>
                  <a:srgbClr val="0070C0"/>
                </a:solidFill>
                <a:latin typeface="Calibri"/>
                <a:ea typeface="宋体" panose="02010600030101010101" pitchFamily="2" charset="-122"/>
              </a:rPr>
              <a:t>in social contagion. PNAS, 109(16):5962–5966, 2012.</a:t>
            </a:r>
          </a:p>
          <a:p>
            <a:pPr hangingPunct="1"/>
            <a:endParaRPr lang="en-US" altLang="zh-CN" sz="2400" kern="1200" dirty="0">
              <a:solidFill>
                <a:srgbClr val="C00000"/>
              </a:solidFill>
              <a:latin typeface="Calibri"/>
              <a:ea typeface="宋体" panose="02010600030101010101" pitchFamily="2" charset="-122"/>
            </a:endParaRPr>
          </a:p>
          <a:p>
            <a:pPr hangingPunct="1"/>
            <a:r>
              <a:rPr lang="en-US" altLang="zh-CN" sz="2400" kern="1200" dirty="0">
                <a:solidFill>
                  <a:srgbClr val="C00000"/>
                </a:solidFill>
                <a:latin typeface="Calibri"/>
                <a:ea typeface="宋体" panose="02010600030101010101" pitchFamily="2" charset="-122"/>
              </a:rPr>
              <a:t>Social influence is tightly controlled by the number of friends in current </a:t>
            </a:r>
            <a:r>
              <a:rPr lang="en-US" altLang="zh-CN" sz="2400" kern="1200" dirty="0" err="1">
                <a:solidFill>
                  <a:srgbClr val="C00000"/>
                </a:solidFill>
                <a:latin typeface="Calibri"/>
                <a:ea typeface="宋体" panose="02010600030101010101" pitchFamily="2" charset="-122"/>
              </a:rPr>
              <a:t>subgraph</a:t>
            </a:r>
            <a:r>
              <a:rPr lang="en-US" altLang="zh-CN" sz="2400" kern="1200" dirty="0">
                <a:solidFill>
                  <a:srgbClr val="C00000"/>
                </a:solidFill>
                <a:latin typeface="Calibri"/>
                <a:ea typeface="宋体" panose="02010600030101010101" pitchFamily="2" charset="-122"/>
              </a:rPr>
              <a:t>, like </a:t>
            </a:r>
            <a:r>
              <a:rPr lang="en-US" altLang="zh-CN" sz="2400" i="1" kern="1200" dirty="0">
                <a:solidFill>
                  <a:srgbClr val="C00000"/>
                </a:solidFill>
                <a:latin typeface="Calibri"/>
                <a:ea typeface="宋体" panose="02010600030101010101" pitchFamily="2" charset="-122"/>
              </a:rPr>
              <a:t>k</a:t>
            </a:r>
            <a:r>
              <a:rPr lang="en-US" altLang="zh-CN" sz="2400" kern="1200" dirty="0">
                <a:solidFill>
                  <a:srgbClr val="C00000"/>
                </a:solidFill>
                <a:latin typeface="Calibri"/>
                <a:ea typeface="宋体" panose="02010600030101010101" pitchFamily="2" charset="-122"/>
              </a:rPr>
              <a:t>-core.</a:t>
            </a:r>
            <a:endParaRPr lang="zh-CN" altLang="en-US" sz="2400" kern="1200" dirty="0">
              <a:solidFill>
                <a:srgbClr val="C00000"/>
              </a:solidFill>
              <a:latin typeface="Calibri"/>
              <a:ea typeface="宋体" panose="02010600030101010101" pitchFamily="2" charset="-122"/>
            </a:endParaRPr>
          </a:p>
        </p:txBody>
      </p:sp>
    </p:spTree>
    <p:extLst>
      <p:ext uri="{BB962C8B-B14F-4D97-AF65-F5344CB8AC3E}">
        <p14:creationId xmlns:p14="http://schemas.microsoft.com/office/powerpoint/2010/main" val="404653322"/>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solidFill>
                  <a:schemeClr val="accent1">
                    <a:lumMod val="75000"/>
                  </a:schemeClr>
                </a:solidFill>
              </a:rPr>
              <a:t>Network Unraveling </a:t>
            </a:r>
            <a:endParaRPr lang="zh-CN" altLang="en-US" dirty="0">
              <a:solidFill>
                <a:schemeClr val="accent1">
                  <a:lumMod val="75000"/>
                </a:schemeClr>
              </a:solidFill>
            </a:endParaRPr>
          </a:p>
        </p:txBody>
      </p:sp>
      <p:pic>
        <p:nvPicPr>
          <p:cNvPr id="4" name="Picture 2" descr="Image result for friendste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423592" y="1196752"/>
            <a:ext cx="3511296" cy="1755648"/>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3"/>
          <p:cNvSpPr txBox="1">
            <a:spLocks noChangeArrowheads="1"/>
          </p:cNvSpPr>
          <p:nvPr/>
        </p:nvSpPr>
        <p:spPr>
          <a:xfrm>
            <a:off x="1964924" y="2424178"/>
            <a:ext cx="8229600" cy="1724902"/>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tLang="zh-CN" sz="2000" dirty="0">
                <a:solidFill>
                  <a:prstClr val="black"/>
                </a:solidFill>
                <a:latin typeface="Calibri"/>
                <a:ea typeface="宋体" panose="02010600030101010101" pitchFamily="2" charset="-122"/>
              </a:rPr>
              <a:t>Founded in 2002.</a:t>
            </a:r>
          </a:p>
          <a:p>
            <a:r>
              <a:rPr lang="en-US" altLang="zh-CN" sz="2000" dirty="0">
                <a:solidFill>
                  <a:prstClr val="black"/>
                </a:solidFill>
                <a:latin typeface="Calibri"/>
                <a:ea typeface="宋体" panose="02010600030101010101" pitchFamily="2" charset="-122"/>
              </a:rPr>
              <a:t>Popular at early 21st century with over 115 million users.</a:t>
            </a:r>
          </a:p>
          <a:p>
            <a:r>
              <a:rPr lang="en-US" altLang="zh-CN" sz="2000" dirty="0">
                <a:solidFill>
                  <a:prstClr val="black"/>
                </a:solidFill>
                <a:latin typeface="Calibri"/>
                <a:ea typeface="宋体" panose="02010600030101010101" pitchFamily="2" charset="-122"/>
              </a:rPr>
              <a:t>Suspended in 2015 for lack of user engagement.</a:t>
            </a:r>
            <a:endParaRPr lang="en-US" altLang="en-US" sz="2000" dirty="0">
              <a:solidFill>
                <a:prstClr val="black"/>
              </a:solidFill>
              <a:latin typeface="Calibri"/>
            </a:endParaRPr>
          </a:p>
        </p:txBody>
      </p:sp>
      <p:sp>
        <p:nvSpPr>
          <p:cNvPr id="7" name="矩形 5"/>
          <p:cNvSpPr/>
          <p:nvPr/>
        </p:nvSpPr>
        <p:spPr>
          <a:xfrm>
            <a:off x="2209800" y="4266962"/>
            <a:ext cx="8077200" cy="1754326"/>
          </a:xfrm>
          <a:prstGeom prst="rect">
            <a:avLst/>
          </a:prstGeom>
        </p:spPr>
        <p:txBody>
          <a:bodyPr wrap="square">
            <a:spAutoFit/>
          </a:bodyPr>
          <a:lstStyle/>
          <a:p>
            <a:pPr hangingPunct="1"/>
            <a:r>
              <a:rPr lang="en-US" altLang="zh-CN" kern="1200" dirty="0">
                <a:solidFill>
                  <a:srgbClr val="0070C0"/>
                </a:solidFill>
                <a:latin typeface="Calibri"/>
                <a:ea typeface="宋体" panose="02010600030101010101" pitchFamily="2" charset="-122"/>
              </a:rPr>
              <a:t>F. D. </a:t>
            </a:r>
            <a:r>
              <a:rPr lang="en-US" altLang="zh-CN" kern="1200" dirty="0" err="1">
                <a:solidFill>
                  <a:srgbClr val="0070C0"/>
                </a:solidFill>
                <a:latin typeface="Calibri"/>
                <a:ea typeface="宋体" panose="02010600030101010101" pitchFamily="2" charset="-122"/>
              </a:rPr>
              <a:t>Malliaros</a:t>
            </a:r>
            <a:r>
              <a:rPr lang="en-US" altLang="zh-CN" kern="1200" dirty="0">
                <a:solidFill>
                  <a:srgbClr val="0070C0"/>
                </a:solidFill>
                <a:latin typeface="Calibri"/>
                <a:ea typeface="宋体" panose="02010600030101010101" pitchFamily="2" charset="-122"/>
              </a:rPr>
              <a:t> and M. </a:t>
            </a:r>
            <a:r>
              <a:rPr lang="en-US" altLang="zh-CN" kern="1200" dirty="0" err="1">
                <a:solidFill>
                  <a:srgbClr val="0070C0"/>
                </a:solidFill>
                <a:latin typeface="Calibri"/>
                <a:ea typeface="宋体" panose="02010600030101010101" pitchFamily="2" charset="-122"/>
              </a:rPr>
              <a:t>Vazirgiannis</a:t>
            </a:r>
            <a:r>
              <a:rPr lang="en-US" altLang="zh-CN" kern="1200" dirty="0">
                <a:solidFill>
                  <a:srgbClr val="0070C0"/>
                </a:solidFill>
                <a:latin typeface="Calibri"/>
                <a:ea typeface="宋体" panose="02010600030101010101" pitchFamily="2" charset="-122"/>
              </a:rPr>
              <a:t>. To stay or not to stay: modeling</a:t>
            </a:r>
          </a:p>
          <a:p>
            <a:pPr hangingPunct="1"/>
            <a:r>
              <a:rPr lang="en-US" altLang="zh-CN" kern="1200" dirty="0">
                <a:solidFill>
                  <a:srgbClr val="0070C0"/>
                </a:solidFill>
                <a:latin typeface="Calibri"/>
                <a:ea typeface="宋体" panose="02010600030101010101" pitchFamily="2" charset="-122"/>
              </a:rPr>
              <a:t>engagement dynamics in social graphs. In CIKM, pages 469–478, 2013.</a:t>
            </a:r>
          </a:p>
          <a:p>
            <a:pPr hangingPunct="1"/>
            <a:endParaRPr lang="en-US" altLang="zh-CN" sz="2400" kern="1200" dirty="0">
              <a:solidFill>
                <a:srgbClr val="C00000"/>
              </a:solidFill>
              <a:latin typeface="Calibri"/>
              <a:ea typeface="宋体" panose="02010600030101010101" pitchFamily="2" charset="-122"/>
            </a:endParaRPr>
          </a:p>
          <a:p>
            <a:pPr hangingPunct="1"/>
            <a:r>
              <a:rPr lang="en-US" altLang="zh-CN" sz="2400" kern="1200" dirty="0">
                <a:solidFill>
                  <a:srgbClr val="C00000"/>
                </a:solidFill>
                <a:latin typeface="Calibri"/>
                <a:ea typeface="宋体" panose="02010600030101010101" pitchFamily="2" charset="-122"/>
              </a:rPr>
              <a:t>The </a:t>
            </a:r>
            <a:r>
              <a:rPr lang="en-US" altLang="zh-CN" sz="2400" kern="1200" dirty="0">
                <a:solidFill>
                  <a:srgbClr val="C00000"/>
                </a:solidFill>
                <a:latin typeface="Calibri"/>
                <a:ea typeface="MS PGothic" pitchFamily="34" charset="-128"/>
              </a:rPr>
              <a:t>degeneration property of k-core can be used to quantify engagement dynamics. </a:t>
            </a:r>
            <a:endParaRPr lang="zh-CN" altLang="en-US" sz="2400" kern="1200" dirty="0">
              <a:solidFill>
                <a:srgbClr val="C00000"/>
              </a:solidFill>
              <a:latin typeface="Calibri"/>
              <a:ea typeface="宋体" panose="02010600030101010101" pitchFamily="2" charset="-122"/>
            </a:endParaRPr>
          </a:p>
        </p:txBody>
      </p:sp>
    </p:spTree>
    <p:extLst>
      <p:ext uri="{BB962C8B-B14F-4D97-AF65-F5344CB8AC3E}">
        <p14:creationId xmlns:p14="http://schemas.microsoft.com/office/powerpoint/2010/main" val="530410266"/>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solidFill>
                  <a:schemeClr val="accent1">
                    <a:lumMod val="75000"/>
                  </a:schemeClr>
                </a:solidFill>
              </a:rPr>
              <a:t>Prevent Network Unraveling </a:t>
            </a:r>
            <a:endParaRPr lang="zh-CN" altLang="en-US" dirty="0">
              <a:solidFill>
                <a:schemeClr val="accent1">
                  <a:lumMod val="75000"/>
                </a:schemeClr>
              </a:solidFill>
            </a:endParaRPr>
          </a:p>
        </p:txBody>
      </p:sp>
      <p:pic>
        <p:nvPicPr>
          <p:cNvPr id="4" name="Picture 8" descr="Image result for cand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15818" y="1740132"/>
            <a:ext cx="1524000" cy="95782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756248" y="2788440"/>
            <a:ext cx="4572000" cy="29448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6" descr="Image result for money"/>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765648" y="2164553"/>
            <a:ext cx="1350170" cy="94511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0" descr="Image result for laptop"/>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737449" y="1935952"/>
            <a:ext cx="1016000" cy="762000"/>
          </a:xfrm>
          <a:prstGeom prst="rect">
            <a:avLst/>
          </a:prstGeom>
          <a:noFill/>
          <a:extLst>
            <a:ext uri="{909E8E84-426E-40DD-AFC4-6F175D3DCCD1}">
              <a14:hiddenFill xmlns:a14="http://schemas.microsoft.com/office/drawing/2010/main">
                <a:solidFill>
                  <a:srgbClr val="FFFFFF"/>
                </a:solidFill>
              </a14:hiddenFill>
            </a:ext>
          </a:extLst>
        </p:spPr>
      </p:pic>
      <p:cxnSp>
        <p:nvCxnSpPr>
          <p:cNvPr id="8" name="直接箭头连接符 4"/>
          <p:cNvCxnSpPr/>
          <p:nvPr/>
        </p:nvCxnSpPr>
        <p:spPr>
          <a:xfrm>
            <a:off x="4115818" y="2774152"/>
            <a:ext cx="859630" cy="228600"/>
          </a:xfrm>
          <a:prstGeom prst="straightConnector1">
            <a:avLst/>
          </a:prstGeom>
          <a:ln w="38100">
            <a:solidFill>
              <a:srgbClr val="E46C0A"/>
            </a:solidFill>
            <a:tailEnd type="arrow"/>
          </a:ln>
        </p:spPr>
        <p:style>
          <a:lnRef idx="1">
            <a:schemeClr val="accent1"/>
          </a:lnRef>
          <a:fillRef idx="0">
            <a:schemeClr val="accent1"/>
          </a:fillRef>
          <a:effectRef idx="0">
            <a:schemeClr val="accent1"/>
          </a:effectRef>
          <a:fontRef idx="minor">
            <a:schemeClr val="tx1"/>
          </a:fontRef>
        </p:style>
      </p:cxnSp>
      <p:cxnSp>
        <p:nvCxnSpPr>
          <p:cNvPr id="9" name="直接箭头连接符 10"/>
          <p:cNvCxnSpPr/>
          <p:nvPr/>
        </p:nvCxnSpPr>
        <p:spPr>
          <a:xfrm>
            <a:off x="4877818" y="2528884"/>
            <a:ext cx="250030" cy="359569"/>
          </a:xfrm>
          <a:prstGeom prst="straightConnector1">
            <a:avLst/>
          </a:prstGeom>
          <a:ln w="38100">
            <a:solidFill>
              <a:srgbClr val="E46C0A"/>
            </a:solidFill>
            <a:tailEnd type="arrow"/>
          </a:ln>
        </p:spPr>
        <p:style>
          <a:lnRef idx="1">
            <a:schemeClr val="accent1"/>
          </a:lnRef>
          <a:fillRef idx="0">
            <a:schemeClr val="accent1"/>
          </a:fillRef>
          <a:effectRef idx="0">
            <a:schemeClr val="accent1"/>
          </a:effectRef>
          <a:fontRef idx="minor">
            <a:schemeClr val="tx1"/>
          </a:fontRef>
        </p:style>
      </p:cxnSp>
      <p:cxnSp>
        <p:nvCxnSpPr>
          <p:cNvPr id="10" name="直接箭头连接符 12"/>
          <p:cNvCxnSpPr/>
          <p:nvPr/>
        </p:nvCxnSpPr>
        <p:spPr>
          <a:xfrm flipH="1">
            <a:off x="5356448" y="2583652"/>
            <a:ext cx="416720" cy="304800"/>
          </a:xfrm>
          <a:prstGeom prst="straightConnector1">
            <a:avLst/>
          </a:prstGeom>
          <a:ln w="38100">
            <a:solidFill>
              <a:srgbClr val="E46C0A"/>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矩形 16"/>
              <p:cNvSpPr/>
              <p:nvPr/>
            </p:nvSpPr>
            <p:spPr>
              <a:xfrm>
                <a:off x="6899448" y="2308810"/>
                <a:ext cx="5029200" cy="400110"/>
              </a:xfrm>
              <a:prstGeom prst="rect">
                <a:avLst/>
              </a:prstGeom>
            </p:spPr>
            <p:txBody>
              <a:bodyPr wrap="square">
                <a:spAutoFit/>
              </a:bodyPr>
              <a:lstStyle/>
              <a:p>
                <a:pPr hangingPunct="1"/>
                <a14:m>
                  <m:oMath xmlns:m="http://schemas.openxmlformats.org/officeDocument/2006/math">
                    <m:sSub>
                      <m:sSubPr>
                        <m:ctrlPr>
                          <a:rPr lang="en-US" altLang="en-US" sz="2000" i="1" kern="1200">
                            <a:solidFill>
                              <a:prstClr val="black"/>
                            </a:solidFill>
                            <a:latin typeface="Cambria Math" panose="02040503050406030204" pitchFamily="18" charset="0"/>
                          </a:rPr>
                        </m:ctrlPr>
                      </m:sSubPr>
                      <m:e>
                        <m:r>
                          <a:rPr lang="en-US" altLang="en-US" sz="2000" i="1" kern="1200">
                            <a:solidFill>
                              <a:prstClr val="black"/>
                            </a:solidFill>
                            <a:latin typeface="Cambria Math"/>
                          </a:rPr>
                          <m:t>𝑢</m:t>
                        </m:r>
                      </m:e>
                      <m:sub>
                        <m:r>
                          <a:rPr lang="en-US" altLang="en-US" sz="2000" i="1" kern="1200">
                            <a:solidFill>
                              <a:prstClr val="black"/>
                            </a:solidFill>
                            <a:latin typeface="Cambria Math"/>
                          </a:rPr>
                          <m:t>1</m:t>
                        </m:r>
                      </m:sub>
                    </m:sSub>
                  </m:oMath>
                </a14:m>
                <a:r>
                  <a:rPr lang="en-US" altLang="en-US" sz="2000" kern="1200" dirty="0">
                    <a:solidFill>
                      <a:prstClr val="black"/>
                    </a:solidFill>
                    <a:latin typeface="Calibri"/>
                  </a:rPr>
                  <a:t> is called an anchor.</a:t>
                </a:r>
              </a:p>
            </p:txBody>
          </p:sp>
        </mc:Choice>
        <mc:Fallback xmlns="">
          <p:sp>
            <p:nvSpPr>
              <p:cNvPr id="11" name="矩形 16"/>
              <p:cNvSpPr>
                <a:spLocks noRot="1" noChangeAspect="1" noMove="1" noResize="1" noEditPoints="1" noAdjustHandles="1" noChangeArrowheads="1" noChangeShapeType="1" noTextEdit="1"/>
              </p:cNvSpPr>
              <p:nvPr/>
            </p:nvSpPr>
            <p:spPr>
              <a:xfrm>
                <a:off x="6899448" y="2308810"/>
                <a:ext cx="5029200" cy="400110"/>
              </a:xfrm>
              <a:prstGeom prst="rect">
                <a:avLst/>
              </a:prstGeom>
              <a:blipFill>
                <a:blip r:embed="rId7"/>
                <a:stretch>
                  <a:fillRect t="-9231" b="-27692"/>
                </a:stretch>
              </a:blipFill>
            </p:spPr>
            <p:txBody>
              <a:bodyPr/>
              <a:lstStyle/>
              <a:p>
                <a:r>
                  <a:rPr lang="en-AU">
                    <a:noFill/>
                  </a:rPr>
                  <a:t> </a:t>
                </a:r>
              </a:p>
            </p:txBody>
          </p:sp>
        </mc:Fallback>
      </mc:AlternateContent>
    </p:spTree>
    <p:extLst>
      <p:ext uri="{BB962C8B-B14F-4D97-AF65-F5344CB8AC3E}">
        <p14:creationId xmlns:p14="http://schemas.microsoft.com/office/powerpoint/2010/main" val="4067156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07368" y="1142319"/>
            <a:ext cx="9577521" cy="4525963"/>
          </a:xfrm>
        </p:spPr>
        <p:txBody>
          <a:bodyPr>
            <a:normAutofit/>
          </a:bodyPr>
          <a:lstStyle/>
          <a:p>
            <a:r>
              <a:rPr kumimoji="1" lang="en-US" altLang="zh-CN" dirty="0"/>
              <a:t>Problem:</a:t>
            </a:r>
          </a:p>
          <a:p>
            <a:pPr lvl="1"/>
            <a:r>
              <a:rPr kumimoji="1" lang="en-US" altLang="zh-CN" dirty="0"/>
              <a:t>finding a feasible flow through a single-source, single-sink flow network that is maximum.</a:t>
            </a:r>
          </a:p>
          <a:p>
            <a:r>
              <a:rPr kumimoji="1" lang="en-US" altLang="zh-CN" dirty="0"/>
              <a:t>Applications:</a:t>
            </a:r>
          </a:p>
          <a:p>
            <a:pPr lvl="1"/>
            <a:r>
              <a:rPr kumimoji="1" lang="en-US" altLang="zh-CN" dirty="0"/>
              <a:t>Airline/pipeline/network scheduling</a:t>
            </a:r>
          </a:p>
          <a:p>
            <a:pPr lvl="1"/>
            <a:r>
              <a:rPr kumimoji="1" lang="en-US" altLang="zh-CN" dirty="0"/>
              <a:t>Circulation-demand/logistics planning</a:t>
            </a:r>
          </a:p>
          <a:p>
            <a:pPr lvl="1"/>
            <a:r>
              <a:rPr kumimoji="1" lang="en-US" altLang="zh-CN" dirty="0"/>
              <a:t>Social network Sybil/Spammer detection</a:t>
            </a:r>
          </a:p>
          <a:p>
            <a:pPr lvl="1"/>
            <a:endParaRPr kumimoji="1" lang="en-US" altLang="zh-CN" dirty="0"/>
          </a:p>
          <a:p>
            <a:pPr lvl="1"/>
            <a:endParaRPr kumimoji="1" lang="zh-CN" altLang="en-US" dirty="0"/>
          </a:p>
        </p:txBody>
      </p:sp>
      <p:sp>
        <p:nvSpPr>
          <p:cNvPr id="2" name="标题 1"/>
          <p:cNvSpPr>
            <a:spLocks noGrp="1"/>
          </p:cNvSpPr>
          <p:nvPr>
            <p:ph type="title"/>
          </p:nvPr>
        </p:nvSpPr>
        <p:spPr>
          <a:xfrm>
            <a:off x="608170" y="188640"/>
            <a:ext cx="10975659" cy="1143001"/>
          </a:xfrm>
        </p:spPr>
        <p:txBody>
          <a:bodyPr/>
          <a:lstStyle/>
          <a:p>
            <a:r>
              <a:rPr kumimoji="1" lang="en-US" altLang="zh-CN" dirty="0"/>
              <a:t>6. Max-Flow</a:t>
            </a:r>
            <a:endParaRPr kumimoji="1" lang="zh-CN" alt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37026" y="3717032"/>
            <a:ext cx="3895725" cy="2640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81237570"/>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solidFill>
                  <a:schemeClr val="accent1">
                    <a:lumMod val="75000"/>
                  </a:schemeClr>
                </a:solidFill>
              </a:rPr>
              <a:t>Prevent Network Unraveling </a:t>
            </a:r>
            <a:endParaRPr lang="zh-CN" altLang="en-US" dirty="0">
              <a:solidFill>
                <a:schemeClr val="accent1">
                  <a:lumMod val="75000"/>
                </a:schemeClr>
              </a:solidFill>
            </a:endParaRPr>
          </a:p>
        </p:txBody>
      </p:sp>
      <p:sp>
        <p:nvSpPr>
          <p:cNvPr id="4" name="Content Placeholder 3"/>
          <p:cNvSpPr>
            <a:spLocks noGrp="1" noChangeArrowheads="1"/>
          </p:cNvSpPr>
          <p:nvPr>
            <p:ph idx="4294967295"/>
          </p:nvPr>
        </p:nvSpPr>
        <p:spPr>
          <a:xfrm>
            <a:off x="2005330" y="1340768"/>
            <a:ext cx="7924800" cy="1724902"/>
          </a:xfrm>
          <a:prstGeom prst="rect">
            <a:avLst/>
          </a:prstGeom>
        </p:spPr>
        <p:txBody>
          <a:bodyPr/>
          <a:lstStyle/>
          <a:p>
            <a:pPr marL="0" indent="0">
              <a:buNone/>
            </a:pPr>
            <a:r>
              <a:rPr lang="en-US" altLang="zh-CN" sz="2400" b="1" dirty="0"/>
              <a:t>Follower: </a:t>
            </a:r>
            <a:r>
              <a:rPr lang="en-US" altLang="zh-CN" sz="2400" dirty="0"/>
              <a:t>a node </a:t>
            </a:r>
            <a:r>
              <a:rPr lang="en-US" altLang="zh-CN" sz="2400" i="1" dirty="0"/>
              <a:t>v</a:t>
            </a:r>
            <a:r>
              <a:rPr lang="en-US" altLang="zh-CN" sz="2400" dirty="0"/>
              <a:t> is a follower of an anchor </a:t>
            </a:r>
            <a:r>
              <a:rPr lang="en-US" altLang="zh-CN" sz="2400" i="1" dirty="0"/>
              <a:t>u,</a:t>
            </a:r>
            <a:r>
              <a:rPr lang="en-US" altLang="zh-CN" sz="2400" dirty="0"/>
              <a:t> if </a:t>
            </a:r>
            <a:r>
              <a:rPr lang="en-US" altLang="zh-CN" sz="2400" i="1" dirty="0"/>
              <a:t>v</a:t>
            </a:r>
            <a:r>
              <a:rPr lang="en-US" altLang="zh-CN" sz="2400" dirty="0"/>
              <a:t> is not in k-core but belongs to anchored k-core by anchoring </a:t>
            </a:r>
            <a:r>
              <a:rPr lang="en-US" altLang="zh-CN" sz="2400" i="1" dirty="0"/>
              <a:t>u.</a:t>
            </a:r>
          </a:p>
        </p:txBody>
      </p:sp>
      <p:pic>
        <p:nvPicPr>
          <p:cNvPr id="5"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12024" y="3792080"/>
            <a:ext cx="2971800" cy="19411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矩形 6"/>
          <p:cNvSpPr/>
          <p:nvPr/>
        </p:nvSpPr>
        <p:spPr>
          <a:xfrm>
            <a:off x="3100475" y="3638987"/>
            <a:ext cx="1261306" cy="461665"/>
          </a:xfrm>
          <a:prstGeom prst="rect">
            <a:avLst/>
          </a:prstGeom>
          <a:noFill/>
          <a:ln w="19050">
            <a:solidFill>
              <a:srgbClr val="FF0000"/>
            </a:solidFill>
          </a:ln>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hangingPunct="1"/>
            <a:r>
              <a:rPr lang="en-US" altLang="zh-CN" sz="2400" b="1" kern="1200" dirty="0">
                <a:ln w="11430"/>
                <a:gradFill>
                  <a:gsLst>
                    <a:gs pos="0">
                      <a:srgbClr val="C0504D">
                        <a:tint val="70000"/>
                        <a:satMod val="245000"/>
                      </a:srgbClr>
                    </a:gs>
                    <a:gs pos="75000">
                      <a:srgbClr val="C0504D">
                        <a:tint val="90000"/>
                        <a:shade val="60000"/>
                        <a:satMod val="240000"/>
                      </a:srgbClr>
                    </a:gs>
                    <a:gs pos="100000">
                      <a:srgbClr val="C0504D">
                        <a:tint val="100000"/>
                        <a:shade val="50000"/>
                        <a:satMod val="240000"/>
                      </a:srgbClr>
                    </a:gs>
                  </a:gsLst>
                  <a:lin ang="5400000"/>
                </a:gradFill>
                <a:effectLst>
                  <a:outerShdw blurRad="50800" dist="39000" dir="5460000" algn="tl">
                    <a:srgbClr val="000000">
                      <a:alpha val="38000"/>
                    </a:srgbClr>
                  </a:outerShdw>
                </a:effectLst>
                <a:latin typeface="Calibri"/>
                <a:ea typeface="宋体" panose="02010600030101010101" pitchFamily="2" charset="-122"/>
              </a:rPr>
              <a:t>NP-Hard</a:t>
            </a:r>
            <a:endParaRPr lang="zh-CN" altLang="en-US" sz="2400" b="1" kern="1200" dirty="0">
              <a:ln w="11430"/>
              <a:gradFill>
                <a:gsLst>
                  <a:gs pos="0">
                    <a:srgbClr val="C0504D">
                      <a:tint val="70000"/>
                      <a:satMod val="245000"/>
                    </a:srgbClr>
                  </a:gs>
                  <a:gs pos="75000">
                    <a:srgbClr val="C0504D">
                      <a:tint val="90000"/>
                      <a:shade val="60000"/>
                      <a:satMod val="240000"/>
                    </a:srgbClr>
                  </a:gs>
                  <a:gs pos="100000">
                    <a:srgbClr val="C0504D">
                      <a:tint val="100000"/>
                      <a:shade val="50000"/>
                      <a:satMod val="240000"/>
                    </a:srgbClr>
                  </a:gs>
                </a:gsLst>
                <a:lin ang="5400000"/>
              </a:gradFill>
              <a:effectLst>
                <a:outerShdw blurRad="50800" dist="39000" dir="5460000" algn="tl">
                  <a:srgbClr val="000000">
                    <a:alpha val="38000"/>
                  </a:srgbClr>
                </a:outerShdw>
              </a:effectLst>
              <a:latin typeface="Calibri"/>
              <a:ea typeface="宋体" panose="02010600030101010101" pitchFamily="2" charset="-122"/>
            </a:endParaRPr>
          </a:p>
        </p:txBody>
      </p:sp>
      <p:sp>
        <p:nvSpPr>
          <p:cNvPr id="8" name="矩形 4"/>
          <p:cNvSpPr/>
          <p:nvPr/>
        </p:nvSpPr>
        <p:spPr>
          <a:xfrm>
            <a:off x="1981201" y="2209800"/>
            <a:ext cx="8000999" cy="2308324"/>
          </a:xfrm>
          <a:prstGeom prst="rect">
            <a:avLst/>
          </a:prstGeom>
        </p:spPr>
        <p:txBody>
          <a:bodyPr/>
          <a:lstStyle/>
          <a:p>
            <a:pPr eaLnBrk="0">
              <a:spcBef>
                <a:spcPct val="20000"/>
              </a:spcBef>
            </a:pPr>
            <a:r>
              <a:rPr lang="en-US" altLang="zh-CN" sz="2400" b="1" kern="1200" dirty="0">
                <a:solidFill>
                  <a:prstClr val="black"/>
                </a:solidFill>
                <a:latin typeface="Calibri"/>
                <a:ea typeface="MS PGothic" pitchFamily="34" charset="-128"/>
                <a:cs typeface="Microsoft Sans Serif" pitchFamily="34" charset="0"/>
              </a:rPr>
              <a:t>Anchored k-Core Problem: </a:t>
            </a:r>
            <a:r>
              <a:rPr lang="en-US" altLang="zh-CN" sz="2400" kern="1200" dirty="0">
                <a:solidFill>
                  <a:prstClr val="black"/>
                </a:solidFill>
                <a:latin typeface="Calibri"/>
                <a:ea typeface="MS PGothic" pitchFamily="34" charset="-128"/>
                <a:cs typeface="Microsoft Sans Serif" pitchFamily="34" charset="0"/>
              </a:rPr>
              <a:t>Given two integers </a:t>
            </a:r>
            <a:r>
              <a:rPr lang="en-US" altLang="zh-CN" sz="2400" i="1" kern="1200" dirty="0">
                <a:solidFill>
                  <a:prstClr val="black"/>
                </a:solidFill>
                <a:latin typeface="Calibri"/>
                <a:ea typeface="MS PGothic" pitchFamily="34" charset="-128"/>
                <a:cs typeface="Microsoft Sans Serif" pitchFamily="34" charset="0"/>
              </a:rPr>
              <a:t>k </a:t>
            </a:r>
            <a:r>
              <a:rPr lang="en-US" altLang="zh-CN" sz="2400" kern="1200" dirty="0">
                <a:solidFill>
                  <a:prstClr val="black"/>
                </a:solidFill>
                <a:latin typeface="Calibri"/>
                <a:ea typeface="MS PGothic" pitchFamily="34" charset="-128"/>
                <a:cs typeface="Microsoft Sans Serif" pitchFamily="34" charset="0"/>
              </a:rPr>
              <a:t>and</a:t>
            </a:r>
            <a:r>
              <a:rPr lang="en-US" altLang="zh-CN" sz="2400" i="1" kern="1200" dirty="0">
                <a:solidFill>
                  <a:prstClr val="black"/>
                </a:solidFill>
                <a:latin typeface="Calibri"/>
                <a:ea typeface="MS PGothic" pitchFamily="34" charset="-128"/>
                <a:cs typeface="Microsoft Sans Serif" pitchFamily="34" charset="0"/>
              </a:rPr>
              <a:t> b</a:t>
            </a:r>
            <a:r>
              <a:rPr lang="en-US" altLang="zh-CN" sz="2400" kern="1200" dirty="0">
                <a:solidFill>
                  <a:prstClr val="black"/>
                </a:solidFill>
                <a:latin typeface="Calibri"/>
                <a:ea typeface="MS PGothic" pitchFamily="34" charset="-128"/>
                <a:cs typeface="Microsoft Sans Serif" pitchFamily="34" charset="0"/>
              </a:rPr>
              <a:t>, find </a:t>
            </a:r>
            <a:r>
              <a:rPr lang="en-US" altLang="zh-CN" sz="2400" i="1" kern="1200" dirty="0">
                <a:solidFill>
                  <a:prstClr val="black"/>
                </a:solidFill>
                <a:latin typeface="Calibri"/>
                <a:ea typeface="MS PGothic" pitchFamily="34" charset="-128"/>
                <a:cs typeface="Microsoft Sans Serif" pitchFamily="34" charset="0"/>
              </a:rPr>
              <a:t>b</a:t>
            </a:r>
            <a:r>
              <a:rPr lang="en-US" altLang="zh-CN" sz="2400" kern="1200" dirty="0">
                <a:solidFill>
                  <a:prstClr val="black"/>
                </a:solidFill>
                <a:latin typeface="Calibri"/>
                <a:ea typeface="MS PGothic" pitchFamily="34" charset="-128"/>
                <a:cs typeface="Microsoft Sans Serif" pitchFamily="34" charset="0"/>
              </a:rPr>
              <a:t> anchors to maximize the number of followers (i.e., maximize the number of nodes in anchored </a:t>
            </a:r>
            <a:r>
              <a:rPr lang="en-US" altLang="zh-CN" sz="2400" i="1" kern="1200" dirty="0">
                <a:solidFill>
                  <a:prstClr val="black"/>
                </a:solidFill>
                <a:latin typeface="Calibri"/>
                <a:ea typeface="MS PGothic" pitchFamily="34" charset="-128"/>
                <a:cs typeface="Microsoft Sans Serif" pitchFamily="34" charset="0"/>
              </a:rPr>
              <a:t>k</a:t>
            </a:r>
            <a:r>
              <a:rPr lang="en-US" altLang="zh-CN" sz="2400" kern="1200" dirty="0">
                <a:solidFill>
                  <a:prstClr val="black"/>
                </a:solidFill>
                <a:latin typeface="Calibri"/>
                <a:ea typeface="MS PGothic" pitchFamily="34" charset="-128"/>
                <a:cs typeface="Microsoft Sans Serif" pitchFamily="34" charset="0"/>
              </a:rPr>
              <a:t>-core ).</a:t>
            </a:r>
          </a:p>
        </p:txBody>
      </p:sp>
    </p:spTree>
    <p:extLst>
      <p:ext uri="{BB962C8B-B14F-4D97-AF65-F5344CB8AC3E}">
        <p14:creationId xmlns:p14="http://schemas.microsoft.com/office/powerpoint/2010/main" val="829114914"/>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2057400" y="619969"/>
            <a:ext cx="8229600" cy="792088"/>
          </a:xfrm>
          <a:prstGeom prst="rect">
            <a:avLst/>
          </a:prstGeom>
        </p:spPr>
        <p:txBody>
          <a:bodyPr/>
          <a:lstStyle>
            <a:lvl1pPr eaLnBrk="0" hangingPunct="0">
              <a:defRPr sz="2800" b="1">
                <a:latin typeface="+mn-lt"/>
                <a:ea typeface="MS PGothic" pitchFamily="34" charset="-128"/>
                <a:cs typeface="+mj-cs"/>
              </a:defRPr>
            </a:lvl1pPr>
            <a:lvl2pPr algn="ctr" eaLnBrk="0" hangingPunct="0">
              <a:defRPr sz="4400">
                <a:latin typeface="Sommet" pitchFamily="50" charset="0"/>
                <a:ea typeface="MS PGothic" pitchFamily="34" charset="-128"/>
              </a:defRPr>
            </a:lvl2pPr>
            <a:lvl3pPr algn="ctr" eaLnBrk="0" hangingPunct="0">
              <a:defRPr sz="4400">
                <a:latin typeface="Sommet" pitchFamily="50" charset="0"/>
                <a:ea typeface="MS PGothic" pitchFamily="34" charset="-128"/>
              </a:defRPr>
            </a:lvl3pPr>
            <a:lvl4pPr algn="ctr" eaLnBrk="0" hangingPunct="0">
              <a:defRPr sz="4400">
                <a:latin typeface="Sommet" pitchFamily="50" charset="0"/>
                <a:ea typeface="MS PGothic" pitchFamily="34" charset="-128"/>
              </a:defRPr>
            </a:lvl4pPr>
            <a:lvl5pPr algn="ctr" eaLnBrk="0" hangingPunct="0">
              <a:defRPr sz="4400">
                <a:latin typeface="Sommet" pitchFamily="50" charset="0"/>
                <a:ea typeface="MS PGothic" pitchFamily="34" charset="-128"/>
              </a:defRPr>
            </a:lvl5pPr>
            <a:lvl6pPr marL="457200" algn="ctr" fontAlgn="base">
              <a:spcBef>
                <a:spcPct val="0"/>
              </a:spcBef>
              <a:spcAft>
                <a:spcPct val="0"/>
              </a:spcAft>
              <a:defRPr sz="4400">
                <a:latin typeface="Sommet" pitchFamily="50" charset="0"/>
              </a:defRPr>
            </a:lvl6pPr>
            <a:lvl7pPr marL="914400" algn="ctr" fontAlgn="base">
              <a:spcBef>
                <a:spcPct val="0"/>
              </a:spcBef>
              <a:spcAft>
                <a:spcPct val="0"/>
              </a:spcAft>
              <a:defRPr sz="4400">
                <a:latin typeface="Sommet" pitchFamily="50" charset="0"/>
              </a:defRPr>
            </a:lvl7pPr>
            <a:lvl8pPr marL="1371600" algn="ctr" fontAlgn="base">
              <a:spcBef>
                <a:spcPct val="0"/>
              </a:spcBef>
              <a:spcAft>
                <a:spcPct val="0"/>
              </a:spcAft>
              <a:defRPr sz="4400">
                <a:latin typeface="Sommet" pitchFamily="50" charset="0"/>
              </a:defRPr>
            </a:lvl8pPr>
            <a:lvl9pPr marL="1828800" algn="ctr" fontAlgn="base">
              <a:spcBef>
                <a:spcPct val="0"/>
              </a:spcBef>
              <a:spcAft>
                <a:spcPct val="0"/>
              </a:spcAft>
              <a:defRPr sz="4400">
                <a:latin typeface="Sommet" pitchFamily="50" charset="0"/>
              </a:defRPr>
            </a:lvl9pPr>
          </a:lstStyle>
          <a:p>
            <a:r>
              <a:rPr lang="en-US" altLang="zh-CN" kern="1200" dirty="0">
                <a:solidFill>
                  <a:prstClr val="black"/>
                </a:solidFill>
                <a:latin typeface="Calibri"/>
              </a:rPr>
              <a:t>Performance Evaluation</a:t>
            </a:r>
            <a:endParaRPr lang="en-AU" kern="1200" dirty="0">
              <a:solidFill>
                <a:prstClr val="black"/>
              </a:solidFill>
              <a:latin typeface="Calibri"/>
            </a:endParaRPr>
          </a:p>
        </p:txBody>
      </p:sp>
      <p:sp>
        <p:nvSpPr>
          <p:cNvPr id="8" name="矩形 7"/>
          <p:cNvSpPr/>
          <p:nvPr/>
        </p:nvSpPr>
        <p:spPr>
          <a:xfrm>
            <a:off x="2057400" y="1242781"/>
            <a:ext cx="4297680" cy="461665"/>
          </a:xfrm>
          <a:prstGeom prst="rect">
            <a:avLst/>
          </a:prstGeom>
        </p:spPr>
        <p:txBody>
          <a:bodyPr wrap="square">
            <a:spAutoFit/>
          </a:bodyPr>
          <a:lstStyle/>
          <a:p>
            <a:pPr marL="285750" indent="-285750" hangingPunct="1">
              <a:buFont typeface="Arial" pitchFamily="34" charset="0"/>
              <a:buChar char="•"/>
            </a:pPr>
            <a:r>
              <a:rPr lang="en-US" altLang="zh-CN" sz="2400" kern="1200" dirty="0">
                <a:solidFill>
                  <a:prstClr val="black"/>
                </a:solidFill>
                <a:latin typeface="Calibri"/>
                <a:ea typeface="宋体" panose="02010600030101010101" pitchFamily="2" charset="-122"/>
              </a:rPr>
              <a:t>Datasets:</a:t>
            </a:r>
            <a:endParaRPr lang="en-US" altLang="en-US" sz="2400" kern="1200" dirty="0">
              <a:solidFill>
                <a:prstClr val="black"/>
              </a:solidFill>
              <a:latin typeface="Calibri"/>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62400" y="1492662"/>
            <a:ext cx="5984438" cy="2786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矩形 8"/>
          <p:cNvSpPr/>
          <p:nvPr/>
        </p:nvSpPr>
        <p:spPr>
          <a:xfrm>
            <a:off x="2057400" y="4419601"/>
            <a:ext cx="7889438" cy="1015663"/>
          </a:xfrm>
          <a:prstGeom prst="rect">
            <a:avLst/>
          </a:prstGeom>
        </p:spPr>
        <p:txBody>
          <a:bodyPr wrap="square">
            <a:spAutoFit/>
          </a:bodyPr>
          <a:lstStyle/>
          <a:p>
            <a:pPr marL="285750" indent="-285750" hangingPunct="1">
              <a:buFont typeface="Arial" pitchFamily="34" charset="0"/>
              <a:buChar char="•"/>
            </a:pPr>
            <a:r>
              <a:rPr lang="en-US" altLang="zh-CN" sz="2400" kern="1200" dirty="0">
                <a:solidFill>
                  <a:prstClr val="black"/>
                </a:solidFill>
                <a:latin typeface="Calibri"/>
                <a:ea typeface="宋体" panose="02010600030101010101" pitchFamily="2" charset="-122"/>
              </a:rPr>
              <a:t>Environments:</a:t>
            </a:r>
          </a:p>
          <a:p>
            <a:pPr marL="742950" lvl="1" indent="-285750" hangingPunct="1">
              <a:buFont typeface="Arial" pitchFamily="34" charset="0"/>
              <a:buChar char="•"/>
            </a:pPr>
            <a:r>
              <a:rPr lang="en-US" altLang="zh-CN" kern="1200" dirty="0">
                <a:solidFill>
                  <a:prstClr val="black"/>
                </a:solidFill>
                <a:latin typeface="Calibri"/>
                <a:ea typeface="宋体" panose="02010600030101010101" pitchFamily="2" charset="-122"/>
              </a:rPr>
              <a:t>Intel Xeon 2.3GHz CPU and </a:t>
            </a:r>
            <a:r>
              <a:rPr lang="en-US" altLang="zh-CN" kern="1200" dirty="0" err="1">
                <a:solidFill>
                  <a:prstClr val="black"/>
                </a:solidFill>
                <a:latin typeface="Calibri"/>
                <a:ea typeface="宋体" panose="02010600030101010101" pitchFamily="2" charset="-122"/>
              </a:rPr>
              <a:t>Redhat</a:t>
            </a:r>
            <a:r>
              <a:rPr lang="en-US" altLang="zh-CN" kern="1200" dirty="0">
                <a:solidFill>
                  <a:prstClr val="black"/>
                </a:solidFill>
                <a:latin typeface="Calibri"/>
                <a:ea typeface="宋体" panose="02010600030101010101" pitchFamily="2" charset="-122"/>
              </a:rPr>
              <a:t> Linux System.</a:t>
            </a:r>
          </a:p>
          <a:p>
            <a:pPr marL="742950" lvl="1" indent="-285750" hangingPunct="1">
              <a:buFont typeface="Arial" pitchFamily="34" charset="0"/>
              <a:buChar char="•"/>
            </a:pPr>
            <a:r>
              <a:rPr lang="en-US" altLang="zh-CN" kern="1200" dirty="0">
                <a:solidFill>
                  <a:prstClr val="black"/>
                </a:solidFill>
                <a:latin typeface="Calibri"/>
                <a:ea typeface="宋体" panose="02010600030101010101" pitchFamily="2" charset="-122"/>
              </a:rPr>
              <a:t>All algorithms are implemented in C++. </a:t>
            </a:r>
          </a:p>
        </p:txBody>
      </p:sp>
    </p:spTree>
    <p:extLst>
      <p:ext uri="{BB962C8B-B14F-4D97-AF65-F5344CB8AC3E}">
        <p14:creationId xmlns:p14="http://schemas.microsoft.com/office/powerpoint/2010/main" val="3992913322"/>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981200" y="476672"/>
            <a:ext cx="8229600" cy="792088"/>
          </a:xfrm>
          <a:prstGeom prst="rect">
            <a:avLst/>
          </a:prstGeom>
        </p:spPr>
        <p:txBody>
          <a:bodyPr/>
          <a:lstStyle/>
          <a:p>
            <a:pPr algn="l"/>
            <a:r>
              <a:rPr lang="en-US" altLang="zh-CN" sz="2800" b="1" dirty="0">
                <a:latin typeface="+mn-lt"/>
              </a:rPr>
              <a:t>Case Studies</a:t>
            </a:r>
            <a:endParaRPr lang="en-AU" sz="2800" b="1" dirty="0">
              <a:latin typeface="+mn-lt"/>
            </a:endParaRPr>
          </a:p>
        </p:txBody>
      </p:sp>
      <p:sp>
        <p:nvSpPr>
          <p:cNvPr id="4" name="Content Placeholder 3"/>
          <p:cNvSpPr>
            <a:spLocks noGrp="1" noChangeArrowheads="1"/>
          </p:cNvSpPr>
          <p:nvPr>
            <p:ph idx="4294967295"/>
          </p:nvPr>
        </p:nvSpPr>
        <p:spPr>
          <a:xfrm>
            <a:off x="1981200" y="1323098"/>
            <a:ext cx="7924800" cy="2563102"/>
          </a:xfrm>
          <a:prstGeom prst="rect">
            <a:avLst/>
          </a:prstGeom>
        </p:spPr>
        <p:txBody>
          <a:bodyPr/>
          <a:lstStyle/>
          <a:p>
            <a:pPr marL="0" indent="0"/>
            <a:endParaRPr lang="en-US" altLang="zh-CN" sz="2400" dirty="0"/>
          </a:p>
          <a:p>
            <a:pPr marL="0" indent="0"/>
            <a:endParaRPr lang="en-US" altLang="zh-CN" sz="2400" dirty="0"/>
          </a:p>
        </p:txBody>
      </p:sp>
      <p:sp>
        <p:nvSpPr>
          <p:cNvPr id="3" name="矩形 2"/>
          <p:cNvSpPr/>
          <p:nvPr/>
        </p:nvSpPr>
        <p:spPr>
          <a:xfrm>
            <a:off x="2034540" y="1371601"/>
            <a:ext cx="4000500" cy="646331"/>
          </a:xfrm>
          <a:prstGeom prst="rect">
            <a:avLst/>
          </a:prstGeom>
        </p:spPr>
        <p:txBody>
          <a:bodyPr wrap="square">
            <a:spAutoFit/>
          </a:bodyPr>
          <a:lstStyle/>
          <a:p>
            <a:pPr hangingPunct="1"/>
            <a:r>
              <a:rPr lang="en-US" altLang="zh-CN" b="1" kern="1200" dirty="0">
                <a:solidFill>
                  <a:prstClr val="black"/>
                </a:solidFill>
                <a:latin typeface="Calibri"/>
                <a:ea typeface="宋体" panose="02010600030101010101" pitchFamily="2" charset="-122"/>
              </a:rPr>
              <a:t>Yelp is a crowd-sourced local business review and social networking site.</a:t>
            </a:r>
            <a:endParaRPr lang="en-US" altLang="zh-CN" b="1" i="1" kern="1200" dirty="0">
              <a:solidFill>
                <a:prstClr val="black"/>
              </a:solidFill>
              <a:latin typeface="Calibri"/>
              <a:ea typeface="宋体" panose="02010600030101010101" pitchFamily="2" charset="-122"/>
            </a:endParaRPr>
          </a:p>
        </p:txBody>
      </p:sp>
      <p:sp>
        <p:nvSpPr>
          <p:cNvPr id="36" name="TextBox 35"/>
          <p:cNvSpPr txBox="1"/>
          <p:nvPr/>
        </p:nvSpPr>
        <p:spPr>
          <a:xfrm>
            <a:off x="2034540" y="3298422"/>
            <a:ext cx="3733800" cy="369332"/>
          </a:xfrm>
          <a:prstGeom prst="rect">
            <a:avLst/>
          </a:prstGeom>
        </p:spPr>
        <p:txBody>
          <a:bodyPr wrap="square" rtlCol="0">
            <a:spAutoFit/>
          </a:bodyPr>
          <a:lstStyle/>
          <a:p>
            <a:pPr marL="342900" indent="-342900" hangingPunct="1">
              <a:spcBef>
                <a:spcPct val="20000"/>
              </a:spcBef>
            </a:pPr>
            <a:endParaRPr lang="zh-CN" altLang="en-US" kern="1200" dirty="0">
              <a:solidFill>
                <a:prstClr val="black"/>
              </a:solidFill>
              <a:latin typeface="宋体" panose="02010600030101010101" pitchFamily="2" charset="-122"/>
              <a:ea typeface="宋体" panose="02010600030101010101" pitchFamily="2" charset="-122"/>
            </a:endParaRPr>
          </a:p>
        </p:txBody>
      </p:sp>
      <p:pic>
        <p:nvPicPr>
          <p:cNvPr id="7172" name="Picture 4" descr="Image result"/>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75585" y="2560422"/>
            <a:ext cx="1127760" cy="548844"/>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889776" y="838137"/>
            <a:ext cx="3799788" cy="24317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矩形 10"/>
          <p:cNvSpPr/>
          <p:nvPr/>
        </p:nvSpPr>
        <p:spPr>
          <a:xfrm>
            <a:off x="2072640" y="3875046"/>
            <a:ext cx="3695700" cy="646331"/>
          </a:xfrm>
          <a:prstGeom prst="rect">
            <a:avLst/>
          </a:prstGeom>
        </p:spPr>
        <p:txBody>
          <a:bodyPr wrap="square">
            <a:spAutoFit/>
          </a:bodyPr>
          <a:lstStyle/>
          <a:p>
            <a:pPr hangingPunct="1"/>
            <a:r>
              <a:rPr lang="en-US" altLang="zh-CN" b="1" kern="1200" dirty="0">
                <a:solidFill>
                  <a:prstClr val="black"/>
                </a:solidFill>
                <a:latin typeface="Calibri"/>
                <a:ea typeface="宋体" panose="02010600030101010101" pitchFamily="2" charset="-122"/>
              </a:rPr>
              <a:t>DBLP is a computer science bibliography website. </a:t>
            </a:r>
            <a:endParaRPr lang="en-US" altLang="zh-CN" b="1" i="1" kern="1200" dirty="0">
              <a:solidFill>
                <a:prstClr val="black"/>
              </a:solidFill>
              <a:latin typeface="Calibri"/>
              <a:ea typeface="宋体" panose="02010600030101010101" pitchFamily="2" charset="-122"/>
            </a:endParaRPr>
          </a:p>
        </p:txBody>
      </p:sp>
      <p:pic>
        <p:nvPicPr>
          <p:cNvPr id="12"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14600" y="4828266"/>
            <a:ext cx="1905000" cy="8081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870727" y="3490004"/>
            <a:ext cx="3733197" cy="23773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43555146"/>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2133600" y="629072"/>
            <a:ext cx="7386637" cy="792088"/>
          </a:xfrm>
          <a:prstGeom prst="rect">
            <a:avLst/>
          </a:prstGeom>
          <a:ln w="12700">
            <a:noFill/>
          </a:ln>
        </p:spPr>
        <p:txBody>
          <a:bodyPr/>
          <a:lstStyle>
            <a:lvl1pPr algn="l" rtl="0" eaLnBrk="0" fontAlgn="base" hangingPunct="0">
              <a:spcBef>
                <a:spcPct val="0"/>
              </a:spcBef>
              <a:spcAft>
                <a:spcPct val="0"/>
              </a:spcAft>
              <a:defRPr sz="3600" kern="1200" baseline="0">
                <a:solidFill>
                  <a:schemeClr val="tx1"/>
                </a:solidFill>
                <a:latin typeface="Verdana" pitchFamily="34" charset="0"/>
                <a:ea typeface="Verdana" pitchFamily="34" charset="0"/>
                <a:cs typeface="Verdana" pitchFamily="34" charset="0"/>
              </a:defRPr>
            </a:lvl1pPr>
            <a:lvl2pPr algn="ctr" rtl="0" eaLnBrk="0" fontAlgn="base" hangingPunct="0">
              <a:spcBef>
                <a:spcPct val="0"/>
              </a:spcBef>
              <a:spcAft>
                <a:spcPct val="0"/>
              </a:spcAft>
              <a:defRPr sz="4400">
                <a:solidFill>
                  <a:schemeClr val="tx1"/>
                </a:solidFill>
                <a:latin typeface="Sommet" pitchFamily="50" charset="0"/>
                <a:ea typeface="MS PGothic" pitchFamily="34" charset="-128"/>
              </a:defRPr>
            </a:lvl2pPr>
            <a:lvl3pPr algn="ctr" rtl="0" eaLnBrk="0" fontAlgn="base" hangingPunct="0">
              <a:spcBef>
                <a:spcPct val="0"/>
              </a:spcBef>
              <a:spcAft>
                <a:spcPct val="0"/>
              </a:spcAft>
              <a:defRPr sz="4400">
                <a:solidFill>
                  <a:schemeClr val="tx1"/>
                </a:solidFill>
                <a:latin typeface="Sommet" pitchFamily="50" charset="0"/>
                <a:ea typeface="MS PGothic" pitchFamily="34" charset="-128"/>
              </a:defRPr>
            </a:lvl3pPr>
            <a:lvl4pPr algn="ctr" rtl="0" eaLnBrk="0" fontAlgn="base" hangingPunct="0">
              <a:spcBef>
                <a:spcPct val="0"/>
              </a:spcBef>
              <a:spcAft>
                <a:spcPct val="0"/>
              </a:spcAft>
              <a:defRPr sz="4400">
                <a:solidFill>
                  <a:schemeClr val="tx1"/>
                </a:solidFill>
                <a:latin typeface="Sommet" pitchFamily="50" charset="0"/>
                <a:ea typeface="MS PGothic" pitchFamily="34" charset="-128"/>
              </a:defRPr>
            </a:lvl4pPr>
            <a:lvl5pPr algn="ctr" rtl="0" eaLnBrk="0" fontAlgn="base" hangingPunct="0">
              <a:spcBef>
                <a:spcPct val="0"/>
              </a:spcBef>
              <a:spcAft>
                <a:spcPct val="0"/>
              </a:spcAft>
              <a:defRPr sz="4400">
                <a:solidFill>
                  <a:schemeClr val="tx1"/>
                </a:solidFill>
                <a:latin typeface="Sommet" pitchFamily="50" charset="0"/>
                <a:ea typeface="MS PGothic" pitchFamily="34" charset="-128"/>
              </a:defRPr>
            </a:lvl5pPr>
            <a:lvl6pPr marL="457200" algn="ctr" rtl="0" eaLnBrk="1" fontAlgn="base" hangingPunct="1">
              <a:spcBef>
                <a:spcPct val="0"/>
              </a:spcBef>
              <a:spcAft>
                <a:spcPct val="0"/>
              </a:spcAft>
              <a:defRPr sz="4400">
                <a:solidFill>
                  <a:schemeClr val="tx1"/>
                </a:solidFill>
                <a:latin typeface="Sommet" pitchFamily="50" charset="0"/>
              </a:defRPr>
            </a:lvl6pPr>
            <a:lvl7pPr marL="914400" algn="ctr" rtl="0" eaLnBrk="1" fontAlgn="base" hangingPunct="1">
              <a:spcBef>
                <a:spcPct val="0"/>
              </a:spcBef>
              <a:spcAft>
                <a:spcPct val="0"/>
              </a:spcAft>
              <a:defRPr sz="4400">
                <a:solidFill>
                  <a:schemeClr val="tx1"/>
                </a:solidFill>
                <a:latin typeface="Sommet" pitchFamily="50" charset="0"/>
              </a:defRPr>
            </a:lvl7pPr>
            <a:lvl8pPr marL="1371600" algn="ctr" rtl="0" eaLnBrk="1" fontAlgn="base" hangingPunct="1">
              <a:spcBef>
                <a:spcPct val="0"/>
              </a:spcBef>
              <a:spcAft>
                <a:spcPct val="0"/>
              </a:spcAft>
              <a:defRPr sz="4400">
                <a:solidFill>
                  <a:schemeClr val="tx1"/>
                </a:solidFill>
                <a:latin typeface="Sommet" pitchFamily="50" charset="0"/>
              </a:defRPr>
            </a:lvl8pPr>
            <a:lvl9pPr marL="1828800" algn="ctr" rtl="0" eaLnBrk="1" fontAlgn="base" hangingPunct="1">
              <a:spcBef>
                <a:spcPct val="0"/>
              </a:spcBef>
              <a:spcAft>
                <a:spcPct val="0"/>
              </a:spcAft>
              <a:defRPr sz="4400">
                <a:solidFill>
                  <a:schemeClr val="tx1"/>
                </a:solidFill>
                <a:latin typeface="Sommet" pitchFamily="50" charset="0"/>
              </a:defRPr>
            </a:lvl9pPr>
          </a:lstStyle>
          <a:p>
            <a:r>
              <a:rPr lang="en-US" altLang="zh-CN" sz="2800" b="1" dirty="0">
                <a:solidFill>
                  <a:prstClr val="black"/>
                </a:solidFill>
              </a:rPr>
              <a:t>Effectiveness: Number of Followers</a:t>
            </a:r>
            <a:endParaRPr lang="en-AU" sz="2800" b="1" dirty="0">
              <a:solidFill>
                <a:prstClr val="black"/>
              </a:solidFill>
              <a:latin typeface="Calibri"/>
            </a:endParaRPr>
          </a:p>
        </p:txBody>
      </p:sp>
      <p:pic>
        <p:nvPicPr>
          <p:cNvPr id="205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05002" y="1412777"/>
            <a:ext cx="4730591" cy="22220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62300" y="4005064"/>
            <a:ext cx="5867400" cy="2362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57246484"/>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2133600" y="629072"/>
            <a:ext cx="5105400" cy="792088"/>
          </a:xfrm>
          <a:prstGeom prst="rect">
            <a:avLst/>
          </a:prstGeom>
          <a:ln w="12700">
            <a:noFill/>
          </a:ln>
        </p:spPr>
        <p:txBody>
          <a:bodyPr/>
          <a:lstStyle>
            <a:lvl1pPr algn="l" rtl="0" eaLnBrk="0" fontAlgn="base" hangingPunct="0">
              <a:spcBef>
                <a:spcPct val="0"/>
              </a:spcBef>
              <a:spcAft>
                <a:spcPct val="0"/>
              </a:spcAft>
              <a:defRPr sz="3600" kern="1200" baseline="0">
                <a:solidFill>
                  <a:schemeClr val="tx1"/>
                </a:solidFill>
                <a:latin typeface="Verdana" pitchFamily="34" charset="0"/>
                <a:ea typeface="Verdana" pitchFamily="34" charset="0"/>
                <a:cs typeface="Verdana" pitchFamily="34" charset="0"/>
              </a:defRPr>
            </a:lvl1pPr>
            <a:lvl2pPr algn="ctr" rtl="0" eaLnBrk="0" fontAlgn="base" hangingPunct="0">
              <a:spcBef>
                <a:spcPct val="0"/>
              </a:spcBef>
              <a:spcAft>
                <a:spcPct val="0"/>
              </a:spcAft>
              <a:defRPr sz="4400">
                <a:solidFill>
                  <a:schemeClr val="tx1"/>
                </a:solidFill>
                <a:latin typeface="Sommet" pitchFamily="50" charset="0"/>
                <a:ea typeface="MS PGothic" pitchFamily="34" charset="-128"/>
              </a:defRPr>
            </a:lvl2pPr>
            <a:lvl3pPr algn="ctr" rtl="0" eaLnBrk="0" fontAlgn="base" hangingPunct="0">
              <a:spcBef>
                <a:spcPct val="0"/>
              </a:spcBef>
              <a:spcAft>
                <a:spcPct val="0"/>
              </a:spcAft>
              <a:defRPr sz="4400">
                <a:solidFill>
                  <a:schemeClr val="tx1"/>
                </a:solidFill>
                <a:latin typeface="Sommet" pitchFamily="50" charset="0"/>
                <a:ea typeface="MS PGothic" pitchFamily="34" charset="-128"/>
              </a:defRPr>
            </a:lvl3pPr>
            <a:lvl4pPr algn="ctr" rtl="0" eaLnBrk="0" fontAlgn="base" hangingPunct="0">
              <a:spcBef>
                <a:spcPct val="0"/>
              </a:spcBef>
              <a:spcAft>
                <a:spcPct val="0"/>
              </a:spcAft>
              <a:defRPr sz="4400">
                <a:solidFill>
                  <a:schemeClr val="tx1"/>
                </a:solidFill>
                <a:latin typeface="Sommet" pitchFamily="50" charset="0"/>
                <a:ea typeface="MS PGothic" pitchFamily="34" charset="-128"/>
              </a:defRPr>
            </a:lvl4pPr>
            <a:lvl5pPr algn="ctr" rtl="0" eaLnBrk="0" fontAlgn="base" hangingPunct="0">
              <a:spcBef>
                <a:spcPct val="0"/>
              </a:spcBef>
              <a:spcAft>
                <a:spcPct val="0"/>
              </a:spcAft>
              <a:defRPr sz="4400">
                <a:solidFill>
                  <a:schemeClr val="tx1"/>
                </a:solidFill>
                <a:latin typeface="Sommet" pitchFamily="50" charset="0"/>
                <a:ea typeface="MS PGothic" pitchFamily="34" charset="-128"/>
              </a:defRPr>
            </a:lvl5pPr>
            <a:lvl6pPr marL="457200" algn="ctr" rtl="0" eaLnBrk="1" fontAlgn="base" hangingPunct="1">
              <a:spcBef>
                <a:spcPct val="0"/>
              </a:spcBef>
              <a:spcAft>
                <a:spcPct val="0"/>
              </a:spcAft>
              <a:defRPr sz="4400">
                <a:solidFill>
                  <a:schemeClr val="tx1"/>
                </a:solidFill>
                <a:latin typeface="Sommet" pitchFamily="50" charset="0"/>
              </a:defRPr>
            </a:lvl6pPr>
            <a:lvl7pPr marL="914400" algn="ctr" rtl="0" eaLnBrk="1" fontAlgn="base" hangingPunct="1">
              <a:spcBef>
                <a:spcPct val="0"/>
              </a:spcBef>
              <a:spcAft>
                <a:spcPct val="0"/>
              </a:spcAft>
              <a:defRPr sz="4400">
                <a:solidFill>
                  <a:schemeClr val="tx1"/>
                </a:solidFill>
                <a:latin typeface="Sommet" pitchFamily="50" charset="0"/>
              </a:defRPr>
            </a:lvl7pPr>
            <a:lvl8pPr marL="1371600" algn="ctr" rtl="0" eaLnBrk="1" fontAlgn="base" hangingPunct="1">
              <a:spcBef>
                <a:spcPct val="0"/>
              </a:spcBef>
              <a:spcAft>
                <a:spcPct val="0"/>
              </a:spcAft>
              <a:defRPr sz="4400">
                <a:solidFill>
                  <a:schemeClr val="tx1"/>
                </a:solidFill>
                <a:latin typeface="Sommet" pitchFamily="50" charset="0"/>
              </a:defRPr>
            </a:lvl8pPr>
            <a:lvl9pPr marL="1828800" algn="ctr" rtl="0" eaLnBrk="1" fontAlgn="base" hangingPunct="1">
              <a:spcBef>
                <a:spcPct val="0"/>
              </a:spcBef>
              <a:spcAft>
                <a:spcPct val="0"/>
              </a:spcAft>
              <a:defRPr sz="4400">
                <a:solidFill>
                  <a:schemeClr val="tx1"/>
                </a:solidFill>
                <a:latin typeface="Sommet" pitchFamily="50" charset="0"/>
              </a:defRPr>
            </a:lvl9pPr>
          </a:lstStyle>
          <a:p>
            <a:r>
              <a:rPr lang="en-US" altLang="zh-CN" sz="2800" b="1" dirty="0">
                <a:solidFill>
                  <a:prstClr val="black"/>
                </a:solidFill>
              </a:rPr>
              <a:t>Efficiency</a:t>
            </a:r>
            <a:endParaRPr lang="en-AU" sz="2800" b="1" dirty="0">
              <a:solidFill>
                <a:prstClr val="black"/>
              </a:solidFill>
              <a:latin typeface="Calibri"/>
            </a:endParaRPr>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75816" y="2060848"/>
            <a:ext cx="6616528" cy="27287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44818189"/>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lgn="ctr">
              <a:buNone/>
            </a:pPr>
            <a:endParaRPr lang="en-US" altLang="zh-CN" dirty="0"/>
          </a:p>
          <a:p>
            <a:pPr marL="0" indent="0" algn="ctr">
              <a:buNone/>
            </a:pPr>
            <a:r>
              <a:rPr lang="en-US" altLang="zh-CN" sz="3600" dirty="0">
                <a:solidFill>
                  <a:schemeClr val="accent1">
                    <a:lumMod val="75000"/>
                  </a:schemeClr>
                </a:solidFill>
              </a:rPr>
              <a:t>Diversified Top-k Clique Search</a:t>
            </a:r>
          </a:p>
          <a:p>
            <a:pPr marL="0" indent="0" algn="ctr">
              <a:buNone/>
            </a:pPr>
            <a:r>
              <a:rPr lang="en-US" altLang="zh-CN" dirty="0">
                <a:solidFill>
                  <a:schemeClr val="bg1">
                    <a:lumMod val="50000"/>
                  </a:schemeClr>
                </a:solidFill>
              </a:rPr>
              <a:t>ICDE 2015</a:t>
            </a:r>
          </a:p>
          <a:p>
            <a:pPr marL="0" indent="0" algn="ctr">
              <a:buNone/>
            </a:pPr>
            <a:endParaRPr lang="zh-CN" altLang="en-US" dirty="0">
              <a:solidFill>
                <a:schemeClr val="bg1">
                  <a:lumMod val="50000"/>
                </a:schemeClr>
              </a:solidFill>
            </a:endParaRPr>
          </a:p>
        </p:txBody>
      </p:sp>
    </p:spTree>
    <p:extLst>
      <p:ext uri="{BB962C8B-B14F-4D97-AF65-F5344CB8AC3E}">
        <p14:creationId xmlns:p14="http://schemas.microsoft.com/office/powerpoint/2010/main" val="2284284445"/>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bwMode="auto">
          <a:xfrm>
            <a:off x="1992000" y="468000"/>
            <a:ext cx="8229600" cy="792162"/>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rmAutofit fontScale="90000"/>
          </a:bodyPr>
          <a:lstStyle/>
          <a:p>
            <a:r>
              <a:rPr lang="en-AU" dirty="0">
                <a:solidFill>
                  <a:schemeClr val="accent1">
                    <a:lumMod val="75000"/>
                  </a:schemeClr>
                </a:solidFill>
              </a:rPr>
              <a:t>Clique and Maximal Clique</a:t>
            </a:r>
            <a:br>
              <a:rPr lang="en-AU" dirty="0">
                <a:solidFill>
                  <a:schemeClr val="accent1">
                    <a:lumMod val="75000"/>
                  </a:schemeClr>
                </a:solidFill>
              </a:rPr>
            </a:br>
            <a:endParaRPr lang="en-AU" altLang="en-US" dirty="0">
              <a:solidFill>
                <a:schemeClr val="accent1">
                  <a:lumMod val="75000"/>
                </a:schemeClr>
              </a:solidFill>
              <a:ea typeface="MS PGothic" pitchFamily="34" charset="-128"/>
            </a:endParaRPr>
          </a:p>
        </p:txBody>
      </p:sp>
      <p:sp>
        <p:nvSpPr>
          <p:cNvPr id="25" name="Content Placeholder 2"/>
          <p:cNvSpPr>
            <a:spLocks noGrp="1"/>
          </p:cNvSpPr>
          <p:nvPr>
            <p:ph idx="1"/>
          </p:nvPr>
        </p:nvSpPr>
        <p:spPr bwMode="auto">
          <a:xfrm>
            <a:off x="1828800" y="1371600"/>
            <a:ext cx="8229600" cy="1743074"/>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rmAutofit/>
          </a:bodyPr>
          <a:lstStyle/>
          <a:p>
            <a:pPr marL="857250" lvl="1" indent="-457200">
              <a:buFont typeface="Arial" pitchFamily="34" charset="0"/>
              <a:buChar char="•"/>
              <a:defRPr/>
            </a:pPr>
            <a:r>
              <a:rPr lang="en-AU" sz="2400" dirty="0">
                <a:cs typeface="Times New Roman" panose="02020603050405020304" pitchFamily="18" charset="0"/>
              </a:rPr>
              <a:t>Given a graph G, a clique is a set of nodes such that for any pair of them have an edge</a:t>
            </a:r>
          </a:p>
          <a:p>
            <a:pPr marL="857250" lvl="1" indent="-457200">
              <a:buFont typeface="Arial" pitchFamily="34" charset="0"/>
              <a:buChar char="•"/>
              <a:defRPr/>
            </a:pPr>
            <a:r>
              <a:rPr lang="en-AU" sz="2400" dirty="0">
                <a:cs typeface="Times New Roman" panose="02020603050405020304" pitchFamily="18" charset="0"/>
              </a:rPr>
              <a:t>A clique is called maximal clique if there exist no other bigger cliques that contain it</a:t>
            </a:r>
          </a:p>
          <a:p>
            <a:pPr marL="0" indent="0">
              <a:defRPr/>
            </a:pPr>
            <a:endParaRPr lang="en-AU" sz="2800" dirty="0"/>
          </a:p>
        </p:txBody>
      </p:sp>
      <p:cxnSp>
        <p:nvCxnSpPr>
          <p:cNvPr id="145" name="Straight Connector 144"/>
          <p:cNvCxnSpPr/>
          <p:nvPr/>
        </p:nvCxnSpPr>
        <p:spPr>
          <a:xfrm flipH="1">
            <a:off x="6803827" y="3593308"/>
            <a:ext cx="1314452" cy="1587"/>
          </a:xfrm>
          <a:prstGeom prst="line">
            <a:avLst/>
          </a:prstGeom>
          <a:ln/>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flipH="1" flipV="1">
            <a:off x="6200776" y="4572000"/>
            <a:ext cx="1895475" cy="952500"/>
          </a:xfrm>
          <a:prstGeom prst="line">
            <a:avLst/>
          </a:prstGeom>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flipH="1">
            <a:off x="6191250" y="4572000"/>
            <a:ext cx="2558656" cy="0"/>
          </a:xfrm>
          <a:prstGeom prst="line">
            <a:avLst/>
          </a:prstGeom>
          <a:ln/>
        </p:spPr>
        <p:style>
          <a:lnRef idx="2">
            <a:schemeClr val="accent1"/>
          </a:lnRef>
          <a:fillRef idx="0">
            <a:schemeClr val="accent1"/>
          </a:fillRef>
          <a:effectRef idx="1">
            <a:schemeClr val="accent1"/>
          </a:effectRef>
          <a:fontRef idx="minor">
            <a:schemeClr val="tx1"/>
          </a:fontRef>
        </p:style>
      </p:cxnSp>
      <p:cxnSp>
        <p:nvCxnSpPr>
          <p:cNvPr id="73" name="Straight Connector 72"/>
          <p:cNvCxnSpPr/>
          <p:nvPr/>
        </p:nvCxnSpPr>
        <p:spPr>
          <a:xfrm>
            <a:off x="8096251" y="3593306"/>
            <a:ext cx="653655" cy="978694"/>
          </a:xfrm>
          <a:prstGeom prst="line">
            <a:avLst/>
          </a:prstGeom>
          <a:ln/>
        </p:spPr>
        <p:style>
          <a:lnRef idx="2">
            <a:schemeClr val="accent1"/>
          </a:lnRef>
          <a:fillRef idx="0">
            <a:schemeClr val="accent1"/>
          </a:fillRef>
          <a:effectRef idx="1">
            <a:schemeClr val="accent1"/>
          </a:effectRef>
          <a:fontRef idx="minor">
            <a:schemeClr val="tx1"/>
          </a:fontRef>
        </p:style>
      </p:cxnSp>
      <p:cxnSp>
        <p:nvCxnSpPr>
          <p:cNvPr id="76" name="Straight Connector 75"/>
          <p:cNvCxnSpPr/>
          <p:nvPr/>
        </p:nvCxnSpPr>
        <p:spPr>
          <a:xfrm flipH="1">
            <a:off x="6191251" y="3585768"/>
            <a:ext cx="612577" cy="986233"/>
          </a:xfrm>
          <a:prstGeom prst="line">
            <a:avLst/>
          </a:prstGeom>
          <a:ln/>
        </p:spPr>
        <p:style>
          <a:lnRef idx="2">
            <a:schemeClr val="accent1"/>
          </a:lnRef>
          <a:fillRef idx="0">
            <a:schemeClr val="accent1"/>
          </a:fillRef>
          <a:effectRef idx="1">
            <a:schemeClr val="accent1"/>
          </a:effectRef>
          <a:fontRef idx="minor">
            <a:schemeClr val="tx1"/>
          </a:fontRef>
        </p:style>
      </p:cxnSp>
      <p:cxnSp>
        <p:nvCxnSpPr>
          <p:cNvPr id="134" name="Straight Connector 133"/>
          <p:cNvCxnSpPr/>
          <p:nvPr/>
        </p:nvCxnSpPr>
        <p:spPr>
          <a:xfrm flipH="1" flipV="1">
            <a:off x="6191250" y="4572001"/>
            <a:ext cx="641746" cy="978693"/>
          </a:xfrm>
          <a:prstGeom prst="line">
            <a:avLst/>
          </a:prstGeom>
          <a:ln/>
        </p:spPr>
        <p:style>
          <a:lnRef idx="2">
            <a:schemeClr val="accent1"/>
          </a:lnRef>
          <a:fillRef idx="0">
            <a:schemeClr val="accent1"/>
          </a:fillRef>
          <a:effectRef idx="1">
            <a:schemeClr val="accent1"/>
          </a:effectRef>
          <a:fontRef idx="minor">
            <a:schemeClr val="tx1"/>
          </a:fontRef>
        </p:style>
      </p:cxnSp>
      <p:cxnSp>
        <p:nvCxnSpPr>
          <p:cNvPr id="138" name="Straight Connector 137"/>
          <p:cNvCxnSpPr/>
          <p:nvPr/>
        </p:nvCxnSpPr>
        <p:spPr>
          <a:xfrm>
            <a:off x="6832995" y="5550693"/>
            <a:ext cx="1285284" cy="0"/>
          </a:xfrm>
          <a:prstGeom prst="line">
            <a:avLst/>
          </a:prstGeom>
          <a:ln/>
        </p:spPr>
        <p:style>
          <a:lnRef idx="2">
            <a:schemeClr val="accent1"/>
          </a:lnRef>
          <a:fillRef idx="0">
            <a:schemeClr val="accent1"/>
          </a:fillRef>
          <a:effectRef idx="1">
            <a:schemeClr val="accent1"/>
          </a:effectRef>
          <a:fontRef idx="minor">
            <a:schemeClr val="tx1"/>
          </a:fontRef>
        </p:style>
      </p:cxnSp>
      <p:cxnSp>
        <p:nvCxnSpPr>
          <p:cNvPr id="142" name="Straight Connector 141"/>
          <p:cNvCxnSpPr/>
          <p:nvPr/>
        </p:nvCxnSpPr>
        <p:spPr>
          <a:xfrm flipV="1">
            <a:off x="8118279" y="4572001"/>
            <a:ext cx="631627" cy="978693"/>
          </a:xfrm>
          <a:prstGeom prst="line">
            <a:avLst/>
          </a:prstGeom>
          <a:ln/>
        </p:spPr>
        <p:style>
          <a:lnRef idx="2">
            <a:schemeClr val="accent1"/>
          </a:lnRef>
          <a:fillRef idx="0">
            <a:schemeClr val="accent1"/>
          </a:fillRef>
          <a:effectRef idx="1">
            <a:schemeClr val="accent1"/>
          </a:effectRef>
          <a:fontRef idx="minor">
            <a:schemeClr val="tx1"/>
          </a:fontRef>
        </p:style>
      </p:cxnSp>
      <p:cxnSp>
        <p:nvCxnSpPr>
          <p:cNvPr id="150" name="Straight Connector 149"/>
          <p:cNvCxnSpPr/>
          <p:nvPr/>
        </p:nvCxnSpPr>
        <p:spPr>
          <a:xfrm flipH="1" flipV="1">
            <a:off x="6803828" y="3593307"/>
            <a:ext cx="1314450" cy="1957387"/>
          </a:xfrm>
          <a:prstGeom prst="line">
            <a:avLst/>
          </a:prstGeom>
          <a:ln/>
        </p:spPr>
        <p:style>
          <a:lnRef idx="2">
            <a:schemeClr val="accent1"/>
          </a:lnRef>
          <a:fillRef idx="0">
            <a:schemeClr val="accent1"/>
          </a:fillRef>
          <a:effectRef idx="1">
            <a:schemeClr val="accent1"/>
          </a:effectRef>
          <a:fontRef idx="minor">
            <a:schemeClr val="tx1"/>
          </a:fontRef>
        </p:style>
      </p:cxnSp>
      <p:cxnSp>
        <p:nvCxnSpPr>
          <p:cNvPr id="152" name="Straight Connector 151"/>
          <p:cNvCxnSpPr/>
          <p:nvPr/>
        </p:nvCxnSpPr>
        <p:spPr>
          <a:xfrm flipV="1">
            <a:off x="6832996" y="3594895"/>
            <a:ext cx="1263254" cy="1955799"/>
          </a:xfrm>
          <a:prstGeom prst="line">
            <a:avLst/>
          </a:prstGeom>
          <a:ln/>
        </p:spPr>
        <p:style>
          <a:lnRef idx="2">
            <a:schemeClr val="accent1"/>
          </a:lnRef>
          <a:fillRef idx="0">
            <a:schemeClr val="accent1"/>
          </a:fillRef>
          <a:effectRef idx="1">
            <a:schemeClr val="accent1"/>
          </a:effectRef>
          <a:fontRef idx="minor">
            <a:schemeClr val="tx1"/>
          </a:fontRef>
        </p:style>
      </p:cxnSp>
      <p:cxnSp>
        <p:nvCxnSpPr>
          <p:cNvPr id="155" name="Straight Connector 154"/>
          <p:cNvCxnSpPr/>
          <p:nvPr/>
        </p:nvCxnSpPr>
        <p:spPr>
          <a:xfrm flipH="1" flipV="1">
            <a:off x="8096250" y="3594895"/>
            <a:ext cx="22028" cy="1955799"/>
          </a:xfrm>
          <a:prstGeom prst="line">
            <a:avLst/>
          </a:prstGeom>
          <a:ln/>
        </p:spPr>
        <p:style>
          <a:lnRef idx="2">
            <a:schemeClr val="accent1"/>
          </a:lnRef>
          <a:fillRef idx="0">
            <a:schemeClr val="accent1"/>
          </a:fillRef>
          <a:effectRef idx="1">
            <a:schemeClr val="accent1"/>
          </a:effectRef>
          <a:fontRef idx="minor">
            <a:schemeClr val="tx1"/>
          </a:fontRef>
        </p:style>
      </p:cxnSp>
      <p:cxnSp>
        <p:nvCxnSpPr>
          <p:cNvPr id="158" name="Straight Connector 157"/>
          <p:cNvCxnSpPr/>
          <p:nvPr/>
        </p:nvCxnSpPr>
        <p:spPr>
          <a:xfrm flipV="1">
            <a:off x="6191250" y="3594894"/>
            <a:ext cx="1905000" cy="977106"/>
          </a:xfrm>
          <a:prstGeom prst="line">
            <a:avLst/>
          </a:prstGeom>
          <a:ln/>
        </p:spPr>
        <p:style>
          <a:lnRef idx="2">
            <a:schemeClr val="accent1"/>
          </a:lnRef>
          <a:fillRef idx="0">
            <a:schemeClr val="accent1"/>
          </a:fillRef>
          <a:effectRef idx="1">
            <a:schemeClr val="accent1"/>
          </a:effectRef>
          <a:fontRef idx="minor">
            <a:schemeClr val="tx1"/>
          </a:fontRef>
        </p:style>
      </p:cxnSp>
      <p:cxnSp>
        <p:nvCxnSpPr>
          <p:cNvPr id="161" name="Straight Connector 160"/>
          <p:cNvCxnSpPr/>
          <p:nvPr/>
        </p:nvCxnSpPr>
        <p:spPr>
          <a:xfrm>
            <a:off x="6803827" y="3593307"/>
            <a:ext cx="29168" cy="1957387"/>
          </a:xfrm>
          <a:prstGeom prst="line">
            <a:avLst/>
          </a:prstGeom>
          <a:ln/>
        </p:spPr>
        <p:style>
          <a:lnRef idx="2">
            <a:schemeClr val="accent1"/>
          </a:lnRef>
          <a:fillRef idx="0">
            <a:schemeClr val="accent1"/>
          </a:fillRef>
          <a:effectRef idx="1">
            <a:schemeClr val="accent1"/>
          </a:effectRef>
          <a:fontRef idx="minor">
            <a:schemeClr val="tx1"/>
          </a:fontRef>
        </p:style>
      </p:cxnSp>
      <p:cxnSp>
        <p:nvCxnSpPr>
          <p:cNvPr id="164" name="Straight Connector 163"/>
          <p:cNvCxnSpPr/>
          <p:nvPr/>
        </p:nvCxnSpPr>
        <p:spPr>
          <a:xfrm>
            <a:off x="6803827" y="3594894"/>
            <a:ext cx="1946078" cy="977106"/>
          </a:xfrm>
          <a:prstGeom prst="line">
            <a:avLst/>
          </a:prstGeom>
          <a:ln/>
        </p:spPr>
        <p:style>
          <a:lnRef idx="2">
            <a:schemeClr val="accent1"/>
          </a:lnRef>
          <a:fillRef idx="0">
            <a:schemeClr val="accent1"/>
          </a:fillRef>
          <a:effectRef idx="1">
            <a:schemeClr val="accent1"/>
          </a:effectRef>
          <a:fontRef idx="minor">
            <a:schemeClr val="tx1"/>
          </a:fontRef>
        </p:style>
      </p:cxnSp>
      <p:cxnSp>
        <p:nvCxnSpPr>
          <p:cNvPr id="167" name="Straight Connector 166"/>
          <p:cNvCxnSpPr/>
          <p:nvPr/>
        </p:nvCxnSpPr>
        <p:spPr>
          <a:xfrm flipV="1">
            <a:off x="6832995" y="4572001"/>
            <a:ext cx="1916910" cy="978693"/>
          </a:xfrm>
          <a:prstGeom prst="line">
            <a:avLst/>
          </a:prstGeom>
          <a:ln/>
        </p:spPr>
        <p:style>
          <a:lnRef idx="2">
            <a:schemeClr val="accent1"/>
          </a:lnRef>
          <a:fillRef idx="0">
            <a:schemeClr val="accent1"/>
          </a:fillRef>
          <a:effectRef idx="1">
            <a:schemeClr val="accent1"/>
          </a:effectRef>
          <a:fontRef idx="minor">
            <a:schemeClr val="tx1"/>
          </a:fontRef>
        </p:style>
      </p:cxnSp>
      <p:cxnSp>
        <p:nvCxnSpPr>
          <p:cNvPr id="171" name="Straight Connector 170"/>
          <p:cNvCxnSpPr/>
          <p:nvPr/>
        </p:nvCxnSpPr>
        <p:spPr>
          <a:xfrm flipH="1">
            <a:off x="5276850" y="3594894"/>
            <a:ext cx="1526978" cy="638968"/>
          </a:xfrm>
          <a:prstGeom prst="line">
            <a:avLst/>
          </a:prstGeom>
          <a:ln/>
        </p:spPr>
        <p:style>
          <a:lnRef idx="2">
            <a:schemeClr val="accent1"/>
          </a:lnRef>
          <a:fillRef idx="0">
            <a:schemeClr val="accent1"/>
          </a:fillRef>
          <a:effectRef idx="1">
            <a:schemeClr val="accent1"/>
          </a:effectRef>
          <a:fontRef idx="minor">
            <a:schemeClr val="tx1"/>
          </a:fontRef>
        </p:style>
      </p:cxnSp>
      <p:cxnSp>
        <p:nvCxnSpPr>
          <p:cNvPr id="174" name="Straight Connector 173"/>
          <p:cNvCxnSpPr/>
          <p:nvPr/>
        </p:nvCxnSpPr>
        <p:spPr>
          <a:xfrm flipH="1" flipV="1">
            <a:off x="5276850" y="4233862"/>
            <a:ext cx="1556146" cy="1316832"/>
          </a:xfrm>
          <a:prstGeom prst="line">
            <a:avLst/>
          </a:prstGeom>
          <a:ln/>
        </p:spPr>
        <p:style>
          <a:lnRef idx="2">
            <a:schemeClr val="accent1"/>
          </a:lnRef>
          <a:fillRef idx="0">
            <a:schemeClr val="accent1"/>
          </a:fillRef>
          <a:effectRef idx="1">
            <a:schemeClr val="accent1"/>
          </a:effectRef>
          <a:fontRef idx="minor">
            <a:schemeClr val="tx1"/>
          </a:fontRef>
        </p:style>
      </p:cxnSp>
      <p:cxnSp>
        <p:nvCxnSpPr>
          <p:cNvPr id="177" name="Straight Connector 176"/>
          <p:cNvCxnSpPr/>
          <p:nvPr/>
        </p:nvCxnSpPr>
        <p:spPr>
          <a:xfrm flipH="1">
            <a:off x="5276850" y="3594894"/>
            <a:ext cx="2830414" cy="638968"/>
          </a:xfrm>
          <a:prstGeom prst="line">
            <a:avLst/>
          </a:prstGeom>
          <a:ln/>
        </p:spPr>
        <p:style>
          <a:lnRef idx="2">
            <a:schemeClr val="accent1"/>
          </a:lnRef>
          <a:fillRef idx="0">
            <a:schemeClr val="accent1"/>
          </a:fillRef>
          <a:effectRef idx="1">
            <a:schemeClr val="accent1"/>
          </a:effectRef>
          <a:fontRef idx="minor">
            <a:schemeClr val="tx1"/>
          </a:fontRef>
        </p:style>
      </p:cxnSp>
      <p:cxnSp>
        <p:nvCxnSpPr>
          <p:cNvPr id="180" name="Straight Connector 179"/>
          <p:cNvCxnSpPr/>
          <p:nvPr/>
        </p:nvCxnSpPr>
        <p:spPr>
          <a:xfrm flipH="1" flipV="1">
            <a:off x="5276851" y="4233863"/>
            <a:ext cx="3473054" cy="338136"/>
          </a:xfrm>
          <a:prstGeom prst="line">
            <a:avLst/>
          </a:prstGeom>
          <a:ln/>
        </p:spPr>
        <p:style>
          <a:lnRef idx="2">
            <a:schemeClr val="accent1"/>
          </a:lnRef>
          <a:fillRef idx="0">
            <a:schemeClr val="accent1"/>
          </a:fillRef>
          <a:effectRef idx="1">
            <a:schemeClr val="accent1"/>
          </a:effectRef>
          <a:fontRef idx="minor">
            <a:schemeClr val="tx1"/>
          </a:fontRef>
        </p:style>
      </p:cxnSp>
      <p:cxnSp>
        <p:nvCxnSpPr>
          <p:cNvPr id="188" name="Straight Connector 187"/>
          <p:cNvCxnSpPr/>
          <p:nvPr/>
        </p:nvCxnSpPr>
        <p:spPr>
          <a:xfrm flipH="1" flipV="1">
            <a:off x="5276853" y="4233865"/>
            <a:ext cx="923923" cy="338929"/>
          </a:xfrm>
          <a:prstGeom prst="line">
            <a:avLst/>
          </a:prstGeom>
          <a:ln/>
        </p:spPr>
        <p:style>
          <a:lnRef idx="2">
            <a:schemeClr val="accent1"/>
          </a:lnRef>
          <a:fillRef idx="0">
            <a:schemeClr val="accent1"/>
          </a:fillRef>
          <a:effectRef idx="1">
            <a:schemeClr val="accent1"/>
          </a:effectRef>
          <a:fontRef idx="minor">
            <a:schemeClr val="tx1"/>
          </a:fontRef>
        </p:style>
      </p:cxnSp>
      <p:sp>
        <p:nvSpPr>
          <p:cNvPr id="212" name="Flowchart: Connector 211"/>
          <p:cNvSpPr/>
          <p:nvPr/>
        </p:nvSpPr>
        <p:spPr>
          <a:xfrm>
            <a:off x="6705600" y="3429000"/>
            <a:ext cx="304800" cy="304800"/>
          </a:xfrm>
          <a:prstGeom prst="flowChartConnector">
            <a:avLst/>
          </a:prstGeom>
          <a:ln/>
        </p:spPr>
        <p:style>
          <a:lnRef idx="1">
            <a:schemeClr val="accent1"/>
          </a:lnRef>
          <a:fillRef idx="2">
            <a:schemeClr val="accent1"/>
          </a:fillRef>
          <a:effectRef idx="1">
            <a:schemeClr val="accent1"/>
          </a:effectRef>
          <a:fontRef idx="minor">
            <a:schemeClr val="dk1"/>
          </a:fontRef>
        </p:style>
        <p:txBody>
          <a:bodyPr lIns="0" tIns="0" rIns="0" bIns="0" anchor="ctr"/>
          <a:lstStyle/>
          <a:p>
            <a:pPr algn="ctr" hangingPunct="1">
              <a:defRPr/>
            </a:pPr>
            <a:r>
              <a:rPr lang="en-AU" sz="1200" kern="1200" dirty="0">
                <a:solidFill>
                  <a:prstClr val="black"/>
                </a:solidFill>
                <a:latin typeface="Calibri"/>
              </a:rPr>
              <a:t>v</a:t>
            </a:r>
            <a:r>
              <a:rPr lang="en-AU" sz="1200" kern="1200" baseline="-25000" dirty="0">
                <a:solidFill>
                  <a:prstClr val="black"/>
                </a:solidFill>
                <a:latin typeface="Calibri"/>
              </a:rPr>
              <a:t>6</a:t>
            </a:r>
          </a:p>
        </p:txBody>
      </p:sp>
      <p:sp>
        <p:nvSpPr>
          <p:cNvPr id="217" name="Flowchart: Connector 216"/>
          <p:cNvSpPr/>
          <p:nvPr/>
        </p:nvSpPr>
        <p:spPr>
          <a:xfrm>
            <a:off x="6096000" y="4419600"/>
            <a:ext cx="304800" cy="304800"/>
          </a:xfrm>
          <a:prstGeom prst="flowChartConnector">
            <a:avLst/>
          </a:prstGeom>
          <a:ln/>
        </p:spPr>
        <p:style>
          <a:lnRef idx="1">
            <a:schemeClr val="accent1"/>
          </a:lnRef>
          <a:fillRef idx="2">
            <a:schemeClr val="accent1"/>
          </a:fillRef>
          <a:effectRef idx="1">
            <a:schemeClr val="accent1"/>
          </a:effectRef>
          <a:fontRef idx="minor">
            <a:schemeClr val="dk1"/>
          </a:fontRef>
        </p:style>
        <p:txBody>
          <a:bodyPr lIns="0" tIns="0" rIns="0" bIns="0" anchor="ctr"/>
          <a:lstStyle/>
          <a:p>
            <a:pPr algn="ctr" hangingPunct="1">
              <a:defRPr/>
            </a:pPr>
            <a:r>
              <a:rPr lang="en-AU" sz="1200" kern="1200" dirty="0">
                <a:solidFill>
                  <a:prstClr val="black"/>
                </a:solidFill>
                <a:latin typeface="Calibri"/>
              </a:rPr>
              <a:t>v</a:t>
            </a:r>
            <a:r>
              <a:rPr lang="en-AU" sz="1200" kern="1200" baseline="-25000" dirty="0">
                <a:solidFill>
                  <a:prstClr val="black"/>
                </a:solidFill>
                <a:latin typeface="Calibri"/>
              </a:rPr>
              <a:t>5</a:t>
            </a:r>
          </a:p>
        </p:txBody>
      </p:sp>
      <p:cxnSp>
        <p:nvCxnSpPr>
          <p:cNvPr id="133" name="Straight Connector 132"/>
          <p:cNvCxnSpPr/>
          <p:nvPr/>
        </p:nvCxnSpPr>
        <p:spPr>
          <a:xfrm flipH="1" flipV="1">
            <a:off x="4217989" y="3585768"/>
            <a:ext cx="1058863" cy="638969"/>
          </a:xfrm>
          <a:prstGeom prst="line">
            <a:avLst/>
          </a:prstGeom>
          <a:ln/>
        </p:spPr>
        <p:style>
          <a:lnRef idx="2">
            <a:schemeClr val="accent1"/>
          </a:lnRef>
          <a:fillRef idx="0">
            <a:schemeClr val="accent1"/>
          </a:fillRef>
          <a:effectRef idx="1">
            <a:schemeClr val="accent1"/>
          </a:effectRef>
          <a:fontRef idx="minor">
            <a:schemeClr val="tx1"/>
          </a:fontRef>
        </p:style>
      </p:cxnSp>
      <p:cxnSp>
        <p:nvCxnSpPr>
          <p:cNvPr id="135" name="Straight Connector 134"/>
          <p:cNvCxnSpPr/>
          <p:nvPr/>
        </p:nvCxnSpPr>
        <p:spPr>
          <a:xfrm flipV="1">
            <a:off x="3124201" y="3581401"/>
            <a:ext cx="1112837" cy="656429"/>
          </a:xfrm>
          <a:prstGeom prst="line">
            <a:avLst/>
          </a:prstGeom>
          <a:ln/>
        </p:spPr>
        <p:style>
          <a:lnRef idx="2">
            <a:schemeClr val="accent1"/>
          </a:lnRef>
          <a:fillRef idx="0">
            <a:schemeClr val="accent1"/>
          </a:fillRef>
          <a:effectRef idx="1">
            <a:schemeClr val="accent1"/>
          </a:effectRef>
          <a:fontRef idx="minor">
            <a:schemeClr val="tx1"/>
          </a:fontRef>
        </p:style>
      </p:cxnSp>
      <p:cxnSp>
        <p:nvCxnSpPr>
          <p:cNvPr id="136" name="Straight Connector 135"/>
          <p:cNvCxnSpPr/>
          <p:nvPr/>
        </p:nvCxnSpPr>
        <p:spPr>
          <a:xfrm>
            <a:off x="3147265" y="4285248"/>
            <a:ext cx="400050" cy="1266031"/>
          </a:xfrm>
          <a:prstGeom prst="line">
            <a:avLst/>
          </a:prstGeom>
          <a:ln/>
        </p:spPr>
        <p:style>
          <a:lnRef idx="2">
            <a:schemeClr val="accent1"/>
          </a:lnRef>
          <a:fillRef idx="0">
            <a:schemeClr val="accent1"/>
          </a:fillRef>
          <a:effectRef idx="1">
            <a:schemeClr val="accent1"/>
          </a:effectRef>
          <a:fontRef idx="minor">
            <a:schemeClr val="tx1"/>
          </a:fontRef>
        </p:style>
      </p:cxnSp>
      <p:cxnSp>
        <p:nvCxnSpPr>
          <p:cNvPr id="137" name="Straight Connector 136"/>
          <p:cNvCxnSpPr/>
          <p:nvPr/>
        </p:nvCxnSpPr>
        <p:spPr>
          <a:xfrm flipH="1">
            <a:off x="4918916" y="4260851"/>
            <a:ext cx="381003" cy="1300955"/>
          </a:xfrm>
          <a:prstGeom prst="line">
            <a:avLst/>
          </a:prstGeom>
          <a:ln/>
        </p:spPr>
        <p:style>
          <a:lnRef idx="2">
            <a:schemeClr val="accent1"/>
          </a:lnRef>
          <a:fillRef idx="0">
            <a:schemeClr val="accent1"/>
          </a:fillRef>
          <a:effectRef idx="1">
            <a:schemeClr val="accent1"/>
          </a:effectRef>
          <a:fontRef idx="minor">
            <a:schemeClr val="tx1"/>
          </a:fontRef>
        </p:style>
      </p:cxnSp>
      <p:cxnSp>
        <p:nvCxnSpPr>
          <p:cNvPr id="139" name="Straight Connector 138"/>
          <p:cNvCxnSpPr/>
          <p:nvPr/>
        </p:nvCxnSpPr>
        <p:spPr>
          <a:xfrm>
            <a:off x="3551237" y="5551279"/>
            <a:ext cx="1371600" cy="35717"/>
          </a:xfrm>
          <a:prstGeom prst="line">
            <a:avLst/>
          </a:prstGeom>
          <a:ln/>
        </p:spPr>
        <p:style>
          <a:lnRef idx="2">
            <a:schemeClr val="accent1"/>
          </a:lnRef>
          <a:fillRef idx="0">
            <a:schemeClr val="accent1"/>
          </a:fillRef>
          <a:effectRef idx="1">
            <a:schemeClr val="accent1"/>
          </a:effectRef>
          <a:fontRef idx="minor">
            <a:schemeClr val="tx1"/>
          </a:fontRef>
        </p:style>
      </p:cxnSp>
      <p:cxnSp>
        <p:nvCxnSpPr>
          <p:cNvPr id="140" name="Straight Connector 139"/>
          <p:cNvCxnSpPr/>
          <p:nvPr/>
        </p:nvCxnSpPr>
        <p:spPr>
          <a:xfrm>
            <a:off x="4225925" y="3617901"/>
            <a:ext cx="677862" cy="1951237"/>
          </a:xfrm>
          <a:prstGeom prst="line">
            <a:avLst/>
          </a:prstGeom>
          <a:ln/>
        </p:spPr>
        <p:style>
          <a:lnRef idx="2">
            <a:schemeClr val="accent1"/>
          </a:lnRef>
          <a:fillRef idx="0">
            <a:schemeClr val="accent1"/>
          </a:fillRef>
          <a:effectRef idx="1">
            <a:schemeClr val="accent1"/>
          </a:effectRef>
          <a:fontRef idx="minor">
            <a:schemeClr val="tx1"/>
          </a:fontRef>
        </p:style>
      </p:cxnSp>
      <p:cxnSp>
        <p:nvCxnSpPr>
          <p:cNvPr id="141" name="Straight Connector 140"/>
          <p:cNvCxnSpPr/>
          <p:nvPr/>
        </p:nvCxnSpPr>
        <p:spPr>
          <a:xfrm flipH="1">
            <a:off x="3502445" y="3616918"/>
            <a:ext cx="709614" cy="1915320"/>
          </a:xfrm>
          <a:prstGeom prst="line">
            <a:avLst/>
          </a:prstGeom>
          <a:ln/>
        </p:spPr>
        <p:style>
          <a:lnRef idx="2">
            <a:schemeClr val="accent1"/>
          </a:lnRef>
          <a:fillRef idx="0">
            <a:schemeClr val="accent1"/>
          </a:fillRef>
          <a:effectRef idx="1">
            <a:schemeClr val="accent1"/>
          </a:effectRef>
          <a:fontRef idx="minor">
            <a:schemeClr val="tx1"/>
          </a:fontRef>
        </p:style>
      </p:cxnSp>
      <p:cxnSp>
        <p:nvCxnSpPr>
          <p:cNvPr id="143" name="Straight Connector 142"/>
          <p:cNvCxnSpPr/>
          <p:nvPr/>
        </p:nvCxnSpPr>
        <p:spPr>
          <a:xfrm flipV="1">
            <a:off x="3124200" y="4249738"/>
            <a:ext cx="2175718" cy="11112"/>
          </a:xfrm>
          <a:prstGeom prst="line">
            <a:avLst/>
          </a:prstGeom>
          <a:ln/>
        </p:spPr>
        <p:style>
          <a:lnRef idx="2">
            <a:schemeClr val="accent1"/>
          </a:lnRef>
          <a:fillRef idx="0">
            <a:schemeClr val="accent1"/>
          </a:fillRef>
          <a:effectRef idx="1">
            <a:schemeClr val="accent1"/>
          </a:effectRef>
          <a:fontRef idx="minor">
            <a:schemeClr val="tx1"/>
          </a:fontRef>
        </p:style>
      </p:cxnSp>
      <p:cxnSp>
        <p:nvCxnSpPr>
          <p:cNvPr id="144" name="Straight Connector 143"/>
          <p:cNvCxnSpPr/>
          <p:nvPr/>
        </p:nvCxnSpPr>
        <p:spPr>
          <a:xfrm>
            <a:off x="3109069" y="4260850"/>
            <a:ext cx="1794718" cy="1300956"/>
          </a:xfrm>
          <a:prstGeom prst="line">
            <a:avLst/>
          </a:prstGeom>
          <a:ln/>
        </p:spPr>
        <p:style>
          <a:lnRef idx="2">
            <a:schemeClr val="accent1"/>
          </a:lnRef>
          <a:fillRef idx="0">
            <a:schemeClr val="accent1"/>
          </a:fillRef>
          <a:effectRef idx="1">
            <a:schemeClr val="accent1"/>
          </a:effectRef>
          <a:fontRef idx="minor">
            <a:schemeClr val="tx1"/>
          </a:fontRef>
        </p:style>
      </p:cxnSp>
      <p:cxnSp>
        <p:nvCxnSpPr>
          <p:cNvPr id="146" name="Straight Connector 145"/>
          <p:cNvCxnSpPr/>
          <p:nvPr/>
        </p:nvCxnSpPr>
        <p:spPr>
          <a:xfrm flipV="1">
            <a:off x="3547316" y="4237829"/>
            <a:ext cx="1752603" cy="1276350"/>
          </a:xfrm>
          <a:prstGeom prst="line">
            <a:avLst/>
          </a:prstGeom>
          <a:ln/>
        </p:spPr>
        <p:style>
          <a:lnRef idx="2">
            <a:schemeClr val="accent1"/>
          </a:lnRef>
          <a:fillRef idx="0">
            <a:schemeClr val="accent1"/>
          </a:fillRef>
          <a:effectRef idx="1">
            <a:schemeClr val="accent1"/>
          </a:effectRef>
          <a:fontRef idx="minor">
            <a:schemeClr val="tx1"/>
          </a:fontRef>
        </p:style>
      </p:cxnSp>
      <p:cxnSp>
        <p:nvCxnSpPr>
          <p:cNvPr id="184" name="Straight Connector 183"/>
          <p:cNvCxnSpPr/>
          <p:nvPr/>
        </p:nvCxnSpPr>
        <p:spPr>
          <a:xfrm flipV="1">
            <a:off x="3147266" y="3594896"/>
            <a:ext cx="1070723" cy="644115"/>
          </a:xfrm>
          <a:prstGeom prst="line">
            <a:avLst/>
          </a:prstGeom>
          <a:ln/>
        </p:spPr>
        <p:style>
          <a:lnRef idx="3">
            <a:schemeClr val="accent3"/>
          </a:lnRef>
          <a:fillRef idx="0">
            <a:schemeClr val="accent3"/>
          </a:fillRef>
          <a:effectRef idx="2">
            <a:schemeClr val="accent3"/>
          </a:effectRef>
          <a:fontRef idx="minor">
            <a:schemeClr val="tx1"/>
          </a:fontRef>
        </p:style>
      </p:cxnSp>
      <p:cxnSp>
        <p:nvCxnSpPr>
          <p:cNvPr id="185" name="Straight Connector 184"/>
          <p:cNvCxnSpPr/>
          <p:nvPr/>
        </p:nvCxnSpPr>
        <p:spPr>
          <a:xfrm>
            <a:off x="3137740" y="4239011"/>
            <a:ext cx="400050" cy="1266031"/>
          </a:xfrm>
          <a:prstGeom prst="line">
            <a:avLst/>
          </a:prstGeom>
          <a:ln/>
        </p:spPr>
        <p:style>
          <a:lnRef idx="3">
            <a:schemeClr val="accent3"/>
          </a:lnRef>
          <a:fillRef idx="0">
            <a:schemeClr val="accent3"/>
          </a:fillRef>
          <a:effectRef idx="2">
            <a:schemeClr val="accent3"/>
          </a:effectRef>
          <a:fontRef idx="minor">
            <a:schemeClr val="tx1"/>
          </a:fontRef>
        </p:style>
      </p:cxnSp>
      <p:cxnSp>
        <p:nvCxnSpPr>
          <p:cNvPr id="186" name="Straight Connector 185"/>
          <p:cNvCxnSpPr/>
          <p:nvPr/>
        </p:nvCxnSpPr>
        <p:spPr>
          <a:xfrm>
            <a:off x="3502446" y="5550687"/>
            <a:ext cx="1393405" cy="18450"/>
          </a:xfrm>
          <a:prstGeom prst="line">
            <a:avLst/>
          </a:prstGeom>
          <a:ln/>
        </p:spPr>
        <p:style>
          <a:lnRef idx="3">
            <a:schemeClr val="accent3"/>
          </a:lnRef>
          <a:fillRef idx="0">
            <a:schemeClr val="accent3"/>
          </a:fillRef>
          <a:effectRef idx="2">
            <a:schemeClr val="accent3"/>
          </a:effectRef>
          <a:fontRef idx="minor">
            <a:schemeClr val="tx1"/>
          </a:fontRef>
        </p:style>
      </p:cxnSp>
      <p:cxnSp>
        <p:nvCxnSpPr>
          <p:cNvPr id="187" name="Straight Connector 186"/>
          <p:cNvCxnSpPr/>
          <p:nvPr/>
        </p:nvCxnSpPr>
        <p:spPr>
          <a:xfrm>
            <a:off x="4237037" y="3617901"/>
            <a:ext cx="685800" cy="2022473"/>
          </a:xfrm>
          <a:prstGeom prst="line">
            <a:avLst/>
          </a:prstGeom>
          <a:ln/>
        </p:spPr>
        <p:style>
          <a:lnRef idx="3">
            <a:schemeClr val="accent3"/>
          </a:lnRef>
          <a:fillRef idx="0">
            <a:schemeClr val="accent3"/>
          </a:fillRef>
          <a:effectRef idx="2">
            <a:schemeClr val="accent3"/>
          </a:effectRef>
          <a:fontRef idx="minor">
            <a:schemeClr val="tx1"/>
          </a:fontRef>
        </p:style>
      </p:cxnSp>
      <p:cxnSp>
        <p:nvCxnSpPr>
          <p:cNvPr id="189" name="Straight Connector 188"/>
          <p:cNvCxnSpPr/>
          <p:nvPr/>
        </p:nvCxnSpPr>
        <p:spPr>
          <a:xfrm flipH="1">
            <a:off x="3488162" y="3594895"/>
            <a:ext cx="729827" cy="2026428"/>
          </a:xfrm>
          <a:prstGeom prst="line">
            <a:avLst/>
          </a:prstGeom>
          <a:ln/>
        </p:spPr>
        <p:style>
          <a:lnRef idx="3">
            <a:schemeClr val="accent3"/>
          </a:lnRef>
          <a:fillRef idx="0">
            <a:schemeClr val="accent3"/>
          </a:fillRef>
          <a:effectRef idx="2">
            <a:schemeClr val="accent3"/>
          </a:effectRef>
          <a:fontRef idx="minor">
            <a:schemeClr val="tx1"/>
          </a:fontRef>
        </p:style>
      </p:cxnSp>
      <p:cxnSp>
        <p:nvCxnSpPr>
          <p:cNvPr id="190" name="Straight Connector 189"/>
          <p:cNvCxnSpPr/>
          <p:nvPr/>
        </p:nvCxnSpPr>
        <p:spPr>
          <a:xfrm>
            <a:off x="3155107" y="4302115"/>
            <a:ext cx="1767731" cy="1284881"/>
          </a:xfrm>
          <a:prstGeom prst="line">
            <a:avLst/>
          </a:prstGeom>
          <a:ln/>
        </p:spPr>
        <p:style>
          <a:lnRef idx="3">
            <a:schemeClr val="accent3"/>
          </a:lnRef>
          <a:fillRef idx="0">
            <a:schemeClr val="accent3"/>
          </a:fillRef>
          <a:effectRef idx="2">
            <a:schemeClr val="accent3"/>
          </a:effectRef>
          <a:fontRef idx="minor">
            <a:schemeClr val="tx1"/>
          </a:fontRef>
        </p:style>
      </p:cxnSp>
      <p:cxnSp>
        <p:nvCxnSpPr>
          <p:cNvPr id="191" name="Straight Connector 190"/>
          <p:cNvCxnSpPr/>
          <p:nvPr/>
        </p:nvCxnSpPr>
        <p:spPr>
          <a:xfrm flipH="1">
            <a:off x="3133726" y="3593306"/>
            <a:ext cx="1085849" cy="673896"/>
          </a:xfrm>
          <a:prstGeom prst="line">
            <a:avLst/>
          </a:prstGeom>
          <a:ln w="44450"/>
        </p:spPr>
        <p:style>
          <a:lnRef idx="3">
            <a:schemeClr val="accent5"/>
          </a:lnRef>
          <a:fillRef idx="0">
            <a:schemeClr val="accent5"/>
          </a:fillRef>
          <a:effectRef idx="2">
            <a:schemeClr val="accent5"/>
          </a:effectRef>
          <a:fontRef idx="minor">
            <a:schemeClr val="tx1"/>
          </a:fontRef>
        </p:style>
      </p:cxnSp>
      <p:cxnSp>
        <p:nvCxnSpPr>
          <p:cNvPr id="192" name="Straight Connector 191"/>
          <p:cNvCxnSpPr/>
          <p:nvPr/>
        </p:nvCxnSpPr>
        <p:spPr>
          <a:xfrm flipH="1" flipV="1">
            <a:off x="4241052" y="3581401"/>
            <a:ext cx="1066800" cy="655639"/>
          </a:xfrm>
          <a:prstGeom prst="line">
            <a:avLst/>
          </a:prstGeom>
          <a:ln w="44450"/>
        </p:spPr>
        <p:style>
          <a:lnRef idx="3">
            <a:schemeClr val="accent5"/>
          </a:lnRef>
          <a:fillRef idx="0">
            <a:schemeClr val="accent5"/>
          </a:fillRef>
          <a:effectRef idx="2">
            <a:schemeClr val="accent5"/>
          </a:effectRef>
          <a:fontRef idx="minor">
            <a:schemeClr val="tx1"/>
          </a:fontRef>
        </p:style>
      </p:cxnSp>
      <p:cxnSp>
        <p:nvCxnSpPr>
          <p:cNvPr id="193" name="Straight Connector 192"/>
          <p:cNvCxnSpPr/>
          <p:nvPr/>
        </p:nvCxnSpPr>
        <p:spPr>
          <a:xfrm flipV="1">
            <a:off x="4922838" y="4267387"/>
            <a:ext cx="373065" cy="1301750"/>
          </a:xfrm>
          <a:prstGeom prst="line">
            <a:avLst/>
          </a:prstGeom>
          <a:ln w="44450"/>
        </p:spPr>
        <p:style>
          <a:lnRef idx="3">
            <a:schemeClr val="accent5"/>
          </a:lnRef>
          <a:fillRef idx="0">
            <a:schemeClr val="accent5"/>
          </a:fillRef>
          <a:effectRef idx="2">
            <a:schemeClr val="accent5"/>
          </a:effectRef>
          <a:fontRef idx="minor">
            <a:schemeClr val="tx1"/>
          </a:fontRef>
        </p:style>
      </p:cxnSp>
      <p:cxnSp>
        <p:nvCxnSpPr>
          <p:cNvPr id="194" name="Straight Connector 193"/>
          <p:cNvCxnSpPr/>
          <p:nvPr/>
        </p:nvCxnSpPr>
        <p:spPr>
          <a:xfrm flipH="1" flipV="1">
            <a:off x="3545728" y="5563594"/>
            <a:ext cx="1367682" cy="17859"/>
          </a:xfrm>
          <a:prstGeom prst="line">
            <a:avLst/>
          </a:prstGeom>
          <a:ln w="44450"/>
        </p:spPr>
        <p:style>
          <a:lnRef idx="3">
            <a:schemeClr val="accent5"/>
          </a:lnRef>
          <a:fillRef idx="0">
            <a:schemeClr val="accent5"/>
          </a:fillRef>
          <a:effectRef idx="2">
            <a:schemeClr val="accent5"/>
          </a:effectRef>
          <a:fontRef idx="minor">
            <a:schemeClr val="tx1"/>
          </a:fontRef>
        </p:style>
      </p:cxnSp>
      <p:cxnSp>
        <p:nvCxnSpPr>
          <p:cNvPr id="195" name="Straight Connector 194"/>
          <p:cNvCxnSpPr/>
          <p:nvPr/>
        </p:nvCxnSpPr>
        <p:spPr>
          <a:xfrm>
            <a:off x="3151233" y="4315409"/>
            <a:ext cx="396082" cy="1276149"/>
          </a:xfrm>
          <a:prstGeom prst="line">
            <a:avLst/>
          </a:prstGeom>
          <a:ln w="44450"/>
        </p:spPr>
        <p:style>
          <a:lnRef idx="3">
            <a:schemeClr val="accent5"/>
          </a:lnRef>
          <a:fillRef idx="0">
            <a:schemeClr val="accent5"/>
          </a:fillRef>
          <a:effectRef idx="2">
            <a:schemeClr val="accent5"/>
          </a:effectRef>
          <a:fontRef idx="minor">
            <a:schemeClr val="tx1"/>
          </a:fontRef>
        </p:style>
      </p:cxnSp>
      <p:cxnSp>
        <p:nvCxnSpPr>
          <p:cNvPr id="196" name="Straight Connector 195"/>
          <p:cNvCxnSpPr/>
          <p:nvPr/>
        </p:nvCxnSpPr>
        <p:spPr>
          <a:xfrm flipH="1">
            <a:off x="3213940" y="4266199"/>
            <a:ext cx="2152650" cy="1"/>
          </a:xfrm>
          <a:prstGeom prst="line">
            <a:avLst/>
          </a:prstGeom>
          <a:ln w="44450"/>
        </p:spPr>
        <p:style>
          <a:lnRef idx="3">
            <a:schemeClr val="accent5"/>
          </a:lnRef>
          <a:fillRef idx="0">
            <a:schemeClr val="accent5"/>
          </a:fillRef>
          <a:effectRef idx="2">
            <a:schemeClr val="accent5"/>
          </a:effectRef>
          <a:fontRef idx="minor">
            <a:schemeClr val="tx1"/>
          </a:fontRef>
        </p:style>
      </p:cxnSp>
      <p:cxnSp>
        <p:nvCxnSpPr>
          <p:cNvPr id="197" name="Straight Connector 196"/>
          <p:cNvCxnSpPr/>
          <p:nvPr/>
        </p:nvCxnSpPr>
        <p:spPr>
          <a:xfrm flipH="1">
            <a:off x="3603182" y="4292108"/>
            <a:ext cx="1640869" cy="1167792"/>
          </a:xfrm>
          <a:prstGeom prst="line">
            <a:avLst/>
          </a:prstGeom>
          <a:ln w="44450"/>
        </p:spPr>
        <p:style>
          <a:lnRef idx="3">
            <a:schemeClr val="accent5"/>
          </a:lnRef>
          <a:fillRef idx="0">
            <a:schemeClr val="accent5"/>
          </a:fillRef>
          <a:effectRef idx="2">
            <a:schemeClr val="accent5"/>
          </a:effectRef>
          <a:fontRef idx="minor">
            <a:schemeClr val="tx1"/>
          </a:fontRef>
        </p:style>
      </p:cxnSp>
      <p:cxnSp>
        <p:nvCxnSpPr>
          <p:cNvPr id="198" name="Straight Connector 197"/>
          <p:cNvCxnSpPr/>
          <p:nvPr/>
        </p:nvCxnSpPr>
        <p:spPr>
          <a:xfrm flipH="1">
            <a:off x="3502445" y="3652244"/>
            <a:ext cx="689770" cy="1929209"/>
          </a:xfrm>
          <a:prstGeom prst="line">
            <a:avLst/>
          </a:prstGeom>
          <a:ln w="44450"/>
        </p:spPr>
        <p:style>
          <a:lnRef idx="3">
            <a:schemeClr val="accent5"/>
          </a:lnRef>
          <a:fillRef idx="0">
            <a:schemeClr val="accent5"/>
          </a:fillRef>
          <a:effectRef idx="2">
            <a:schemeClr val="accent5"/>
          </a:effectRef>
          <a:fontRef idx="minor">
            <a:schemeClr val="tx1"/>
          </a:fontRef>
        </p:style>
      </p:cxnSp>
      <p:cxnSp>
        <p:nvCxnSpPr>
          <p:cNvPr id="199" name="Straight Connector 198"/>
          <p:cNvCxnSpPr/>
          <p:nvPr/>
        </p:nvCxnSpPr>
        <p:spPr>
          <a:xfrm>
            <a:off x="4241052" y="3673264"/>
            <a:ext cx="693738" cy="1951039"/>
          </a:xfrm>
          <a:prstGeom prst="line">
            <a:avLst/>
          </a:prstGeom>
          <a:ln w="44450"/>
        </p:spPr>
        <p:style>
          <a:lnRef idx="3">
            <a:schemeClr val="accent5"/>
          </a:lnRef>
          <a:fillRef idx="0">
            <a:schemeClr val="accent5"/>
          </a:fillRef>
          <a:effectRef idx="2">
            <a:schemeClr val="accent5"/>
          </a:effectRef>
          <a:fontRef idx="minor">
            <a:schemeClr val="tx1"/>
          </a:fontRef>
        </p:style>
      </p:cxnSp>
      <p:cxnSp>
        <p:nvCxnSpPr>
          <p:cNvPr id="200" name="Straight Connector 199"/>
          <p:cNvCxnSpPr/>
          <p:nvPr/>
        </p:nvCxnSpPr>
        <p:spPr>
          <a:xfrm>
            <a:off x="3162252" y="4315409"/>
            <a:ext cx="1767731" cy="1274365"/>
          </a:xfrm>
          <a:prstGeom prst="line">
            <a:avLst/>
          </a:prstGeom>
          <a:ln w="44450"/>
        </p:spPr>
        <p:style>
          <a:lnRef idx="3">
            <a:schemeClr val="accent5"/>
          </a:lnRef>
          <a:fillRef idx="0">
            <a:schemeClr val="accent5"/>
          </a:fillRef>
          <a:effectRef idx="2">
            <a:schemeClr val="accent5"/>
          </a:effectRef>
          <a:fontRef idx="minor">
            <a:schemeClr val="tx1"/>
          </a:fontRef>
        </p:style>
      </p:cxnSp>
      <p:sp>
        <p:nvSpPr>
          <p:cNvPr id="213" name="Flowchart: Connector 212"/>
          <p:cNvSpPr/>
          <p:nvPr/>
        </p:nvSpPr>
        <p:spPr>
          <a:xfrm>
            <a:off x="8001000" y="3429000"/>
            <a:ext cx="304800" cy="304800"/>
          </a:xfrm>
          <a:prstGeom prst="flowChartConnector">
            <a:avLst/>
          </a:prstGeom>
          <a:ln/>
        </p:spPr>
        <p:style>
          <a:lnRef idx="1">
            <a:schemeClr val="accent1"/>
          </a:lnRef>
          <a:fillRef idx="2">
            <a:schemeClr val="accent1"/>
          </a:fillRef>
          <a:effectRef idx="1">
            <a:schemeClr val="accent1"/>
          </a:effectRef>
          <a:fontRef idx="minor">
            <a:schemeClr val="dk1"/>
          </a:fontRef>
        </p:style>
        <p:txBody>
          <a:bodyPr lIns="0" tIns="0" rIns="0" bIns="0" anchor="ctr"/>
          <a:lstStyle/>
          <a:p>
            <a:pPr algn="ctr" hangingPunct="1">
              <a:defRPr/>
            </a:pPr>
            <a:r>
              <a:rPr lang="en-AU" sz="1200" kern="1200" dirty="0">
                <a:solidFill>
                  <a:prstClr val="black"/>
                </a:solidFill>
                <a:latin typeface="Calibri"/>
              </a:rPr>
              <a:t>v</a:t>
            </a:r>
            <a:r>
              <a:rPr lang="en-AU" sz="1200" kern="1200" baseline="-25000" dirty="0">
                <a:solidFill>
                  <a:prstClr val="black"/>
                </a:solidFill>
                <a:latin typeface="Calibri"/>
              </a:rPr>
              <a:t>8</a:t>
            </a:r>
          </a:p>
        </p:txBody>
      </p:sp>
      <p:sp>
        <p:nvSpPr>
          <p:cNvPr id="214" name="Flowchart: Connector 213"/>
          <p:cNvSpPr/>
          <p:nvPr/>
        </p:nvSpPr>
        <p:spPr>
          <a:xfrm>
            <a:off x="8610600" y="4419600"/>
            <a:ext cx="304800" cy="304800"/>
          </a:xfrm>
          <a:prstGeom prst="flowChartConnector">
            <a:avLst/>
          </a:prstGeom>
          <a:ln/>
        </p:spPr>
        <p:style>
          <a:lnRef idx="1">
            <a:schemeClr val="accent1"/>
          </a:lnRef>
          <a:fillRef idx="2">
            <a:schemeClr val="accent1"/>
          </a:fillRef>
          <a:effectRef idx="1">
            <a:schemeClr val="accent1"/>
          </a:effectRef>
          <a:fontRef idx="minor">
            <a:schemeClr val="dk1"/>
          </a:fontRef>
        </p:style>
        <p:txBody>
          <a:bodyPr lIns="0" tIns="0" rIns="0" bIns="0" anchor="ctr"/>
          <a:lstStyle/>
          <a:p>
            <a:pPr algn="ctr" hangingPunct="1">
              <a:defRPr/>
            </a:pPr>
            <a:r>
              <a:rPr lang="en-AU" sz="1200" kern="1200" dirty="0">
                <a:solidFill>
                  <a:prstClr val="black"/>
                </a:solidFill>
                <a:latin typeface="Calibri"/>
              </a:rPr>
              <a:t>v</a:t>
            </a:r>
            <a:r>
              <a:rPr lang="en-AU" sz="1200" kern="1200" baseline="-25000" dirty="0">
                <a:solidFill>
                  <a:prstClr val="black"/>
                </a:solidFill>
                <a:latin typeface="Calibri"/>
              </a:rPr>
              <a:t>9</a:t>
            </a:r>
          </a:p>
        </p:txBody>
      </p:sp>
      <p:sp>
        <p:nvSpPr>
          <p:cNvPr id="215" name="Flowchart: Connector 214"/>
          <p:cNvSpPr/>
          <p:nvPr/>
        </p:nvSpPr>
        <p:spPr>
          <a:xfrm>
            <a:off x="8001000" y="5410200"/>
            <a:ext cx="304800" cy="304800"/>
          </a:xfrm>
          <a:prstGeom prst="flowChartConnector">
            <a:avLst/>
          </a:prstGeom>
          <a:ln/>
        </p:spPr>
        <p:style>
          <a:lnRef idx="1">
            <a:schemeClr val="accent1"/>
          </a:lnRef>
          <a:fillRef idx="2">
            <a:schemeClr val="accent1"/>
          </a:fillRef>
          <a:effectRef idx="1">
            <a:schemeClr val="accent1"/>
          </a:effectRef>
          <a:fontRef idx="minor">
            <a:schemeClr val="dk1"/>
          </a:fontRef>
        </p:style>
        <p:txBody>
          <a:bodyPr lIns="0" tIns="0" rIns="0" bIns="0" anchor="ctr"/>
          <a:lstStyle/>
          <a:p>
            <a:pPr algn="ctr" hangingPunct="1">
              <a:defRPr/>
            </a:pPr>
            <a:r>
              <a:rPr lang="en-AU" sz="1200" kern="1200" dirty="0">
                <a:solidFill>
                  <a:prstClr val="black"/>
                </a:solidFill>
                <a:latin typeface="Calibri"/>
              </a:rPr>
              <a:t>v</a:t>
            </a:r>
            <a:r>
              <a:rPr lang="en-AU" sz="1200" kern="1200" baseline="-25000" dirty="0">
                <a:solidFill>
                  <a:prstClr val="black"/>
                </a:solidFill>
                <a:latin typeface="Calibri"/>
              </a:rPr>
              <a:t>10</a:t>
            </a:r>
          </a:p>
        </p:txBody>
      </p:sp>
      <p:sp>
        <p:nvSpPr>
          <p:cNvPr id="216" name="Flowchart: Connector 215"/>
          <p:cNvSpPr/>
          <p:nvPr/>
        </p:nvSpPr>
        <p:spPr>
          <a:xfrm>
            <a:off x="6705600" y="5410200"/>
            <a:ext cx="304800" cy="304800"/>
          </a:xfrm>
          <a:prstGeom prst="flowChartConnector">
            <a:avLst/>
          </a:prstGeom>
          <a:ln/>
        </p:spPr>
        <p:style>
          <a:lnRef idx="1">
            <a:schemeClr val="accent1"/>
          </a:lnRef>
          <a:fillRef idx="2">
            <a:schemeClr val="accent1"/>
          </a:fillRef>
          <a:effectRef idx="1">
            <a:schemeClr val="accent1"/>
          </a:effectRef>
          <a:fontRef idx="minor">
            <a:schemeClr val="dk1"/>
          </a:fontRef>
        </p:style>
        <p:txBody>
          <a:bodyPr lIns="0" tIns="0" rIns="0" bIns="0" anchor="ctr"/>
          <a:lstStyle/>
          <a:p>
            <a:pPr algn="ctr" hangingPunct="1">
              <a:defRPr/>
            </a:pPr>
            <a:r>
              <a:rPr lang="en-AU" sz="1200" kern="1200" dirty="0">
                <a:solidFill>
                  <a:prstClr val="black"/>
                </a:solidFill>
                <a:latin typeface="Calibri"/>
              </a:rPr>
              <a:t>v</a:t>
            </a:r>
            <a:r>
              <a:rPr lang="en-AU" sz="1200" kern="1200" baseline="-25000" dirty="0">
                <a:solidFill>
                  <a:prstClr val="black"/>
                </a:solidFill>
                <a:latin typeface="Calibri"/>
              </a:rPr>
              <a:t>7</a:t>
            </a:r>
          </a:p>
        </p:txBody>
      </p:sp>
      <p:sp>
        <p:nvSpPr>
          <p:cNvPr id="91" name="Flowchart: Connector 90"/>
          <p:cNvSpPr/>
          <p:nvPr/>
        </p:nvSpPr>
        <p:spPr>
          <a:xfrm>
            <a:off x="2971800" y="4097338"/>
            <a:ext cx="304800" cy="304800"/>
          </a:xfrm>
          <a:prstGeom prst="flowChartConnector">
            <a:avLst/>
          </a:prstGeom>
          <a:ln/>
        </p:spPr>
        <p:style>
          <a:lnRef idx="1">
            <a:schemeClr val="accent1"/>
          </a:lnRef>
          <a:fillRef idx="2">
            <a:schemeClr val="accent1"/>
          </a:fillRef>
          <a:effectRef idx="1">
            <a:schemeClr val="accent1"/>
          </a:effectRef>
          <a:fontRef idx="minor">
            <a:schemeClr val="dk1"/>
          </a:fontRef>
        </p:style>
        <p:txBody>
          <a:bodyPr lIns="0" tIns="0" rIns="0" bIns="0" anchor="ctr"/>
          <a:lstStyle/>
          <a:p>
            <a:pPr algn="ctr" hangingPunct="1">
              <a:defRPr/>
            </a:pPr>
            <a:r>
              <a:rPr lang="en-AU" sz="1200" kern="1200" dirty="0">
                <a:solidFill>
                  <a:prstClr val="black"/>
                </a:solidFill>
                <a:latin typeface="Calibri"/>
              </a:rPr>
              <a:t>v</a:t>
            </a:r>
            <a:r>
              <a:rPr lang="en-AU" sz="1200" kern="1200" baseline="-25000" dirty="0">
                <a:solidFill>
                  <a:prstClr val="black"/>
                </a:solidFill>
                <a:latin typeface="Calibri"/>
              </a:rPr>
              <a:t>0</a:t>
            </a:r>
          </a:p>
        </p:txBody>
      </p:sp>
      <p:sp>
        <p:nvSpPr>
          <p:cNvPr id="208" name="Flowchart: Connector 207"/>
          <p:cNvSpPr/>
          <p:nvPr/>
        </p:nvSpPr>
        <p:spPr>
          <a:xfrm>
            <a:off x="4065588" y="3440906"/>
            <a:ext cx="304800" cy="304800"/>
          </a:xfrm>
          <a:prstGeom prst="flowChartConnector">
            <a:avLst/>
          </a:prstGeom>
          <a:ln/>
        </p:spPr>
        <p:style>
          <a:lnRef idx="1">
            <a:schemeClr val="accent1"/>
          </a:lnRef>
          <a:fillRef idx="2">
            <a:schemeClr val="accent1"/>
          </a:fillRef>
          <a:effectRef idx="1">
            <a:schemeClr val="accent1"/>
          </a:effectRef>
          <a:fontRef idx="minor">
            <a:schemeClr val="dk1"/>
          </a:fontRef>
        </p:style>
        <p:txBody>
          <a:bodyPr lIns="0" tIns="0" rIns="0" bIns="0" anchor="ctr"/>
          <a:lstStyle/>
          <a:p>
            <a:pPr algn="ctr" hangingPunct="1">
              <a:defRPr/>
            </a:pPr>
            <a:r>
              <a:rPr lang="en-AU" sz="1200" kern="1200" dirty="0">
                <a:solidFill>
                  <a:prstClr val="black"/>
                </a:solidFill>
                <a:latin typeface="Calibri"/>
              </a:rPr>
              <a:t>v</a:t>
            </a:r>
            <a:r>
              <a:rPr lang="en-AU" sz="1200" kern="1200" baseline="-25000" dirty="0">
                <a:solidFill>
                  <a:prstClr val="black"/>
                </a:solidFill>
                <a:latin typeface="Calibri"/>
              </a:rPr>
              <a:t>1</a:t>
            </a:r>
          </a:p>
        </p:txBody>
      </p:sp>
      <p:sp>
        <p:nvSpPr>
          <p:cNvPr id="211" name="Flowchart: Connector 210"/>
          <p:cNvSpPr/>
          <p:nvPr/>
        </p:nvSpPr>
        <p:spPr>
          <a:xfrm>
            <a:off x="5124450" y="4078883"/>
            <a:ext cx="304800" cy="304800"/>
          </a:xfrm>
          <a:prstGeom prst="flowChartConnector">
            <a:avLst/>
          </a:prstGeom>
          <a:ln/>
        </p:spPr>
        <p:style>
          <a:lnRef idx="1">
            <a:schemeClr val="accent1"/>
          </a:lnRef>
          <a:fillRef idx="2">
            <a:schemeClr val="accent1"/>
          </a:fillRef>
          <a:effectRef idx="1">
            <a:schemeClr val="accent1"/>
          </a:effectRef>
          <a:fontRef idx="minor">
            <a:schemeClr val="dk1"/>
          </a:fontRef>
        </p:style>
        <p:txBody>
          <a:bodyPr lIns="0" tIns="0" rIns="0" bIns="0" anchor="ctr"/>
          <a:lstStyle/>
          <a:p>
            <a:pPr algn="ctr" hangingPunct="1">
              <a:defRPr/>
            </a:pPr>
            <a:r>
              <a:rPr lang="en-AU" sz="1200" kern="1200" dirty="0">
                <a:solidFill>
                  <a:prstClr val="black"/>
                </a:solidFill>
                <a:latin typeface="Calibri"/>
              </a:rPr>
              <a:t>v</a:t>
            </a:r>
            <a:r>
              <a:rPr lang="en-AU" sz="1200" kern="1200" baseline="-25000" dirty="0">
                <a:solidFill>
                  <a:prstClr val="black"/>
                </a:solidFill>
                <a:latin typeface="Calibri"/>
              </a:rPr>
              <a:t>4</a:t>
            </a:r>
          </a:p>
        </p:txBody>
      </p:sp>
      <p:sp>
        <p:nvSpPr>
          <p:cNvPr id="210" name="Flowchart: Connector 209"/>
          <p:cNvSpPr/>
          <p:nvPr/>
        </p:nvSpPr>
        <p:spPr>
          <a:xfrm>
            <a:off x="4751387" y="5398294"/>
            <a:ext cx="304800" cy="304800"/>
          </a:xfrm>
          <a:prstGeom prst="flowChartConnector">
            <a:avLst/>
          </a:prstGeom>
          <a:ln/>
        </p:spPr>
        <p:style>
          <a:lnRef idx="1">
            <a:schemeClr val="accent1"/>
          </a:lnRef>
          <a:fillRef idx="2">
            <a:schemeClr val="accent1"/>
          </a:fillRef>
          <a:effectRef idx="1">
            <a:schemeClr val="accent1"/>
          </a:effectRef>
          <a:fontRef idx="minor">
            <a:schemeClr val="dk1"/>
          </a:fontRef>
        </p:style>
        <p:txBody>
          <a:bodyPr lIns="0" tIns="0" rIns="0" bIns="0" anchor="ctr"/>
          <a:lstStyle/>
          <a:p>
            <a:pPr algn="ctr" hangingPunct="1">
              <a:defRPr/>
            </a:pPr>
            <a:r>
              <a:rPr lang="en-AU" sz="1200" kern="1200" dirty="0">
                <a:solidFill>
                  <a:prstClr val="black"/>
                </a:solidFill>
                <a:latin typeface="Calibri"/>
              </a:rPr>
              <a:t>v</a:t>
            </a:r>
            <a:r>
              <a:rPr lang="en-AU" sz="1200" kern="1200" baseline="-25000" dirty="0">
                <a:solidFill>
                  <a:prstClr val="black"/>
                </a:solidFill>
                <a:latin typeface="Calibri"/>
              </a:rPr>
              <a:t>3</a:t>
            </a:r>
          </a:p>
        </p:txBody>
      </p:sp>
      <p:sp>
        <p:nvSpPr>
          <p:cNvPr id="209" name="Flowchart: Connector 208"/>
          <p:cNvSpPr/>
          <p:nvPr/>
        </p:nvSpPr>
        <p:spPr>
          <a:xfrm>
            <a:off x="3375818" y="5372100"/>
            <a:ext cx="304800" cy="304800"/>
          </a:xfrm>
          <a:prstGeom prst="flowChartConnector">
            <a:avLst/>
          </a:prstGeom>
          <a:ln/>
        </p:spPr>
        <p:style>
          <a:lnRef idx="1">
            <a:schemeClr val="accent1"/>
          </a:lnRef>
          <a:fillRef idx="2">
            <a:schemeClr val="accent1"/>
          </a:fillRef>
          <a:effectRef idx="1">
            <a:schemeClr val="accent1"/>
          </a:effectRef>
          <a:fontRef idx="minor">
            <a:schemeClr val="dk1"/>
          </a:fontRef>
        </p:style>
        <p:txBody>
          <a:bodyPr lIns="0" tIns="0" rIns="0" bIns="0" anchor="ctr"/>
          <a:lstStyle/>
          <a:p>
            <a:pPr algn="ctr" hangingPunct="1">
              <a:defRPr/>
            </a:pPr>
            <a:r>
              <a:rPr lang="en-AU" sz="1200" kern="1200" dirty="0">
                <a:solidFill>
                  <a:prstClr val="black"/>
                </a:solidFill>
                <a:latin typeface="Calibri"/>
              </a:rPr>
              <a:t>v</a:t>
            </a:r>
            <a:r>
              <a:rPr lang="en-AU" sz="1200" kern="1200" baseline="-25000" dirty="0">
                <a:solidFill>
                  <a:prstClr val="black"/>
                </a:solidFill>
                <a:latin typeface="Calibri"/>
              </a:rPr>
              <a:t>2</a:t>
            </a:r>
          </a:p>
        </p:txBody>
      </p:sp>
    </p:spTree>
    <p:extLst>
      <p:ext uri="{BB962C8B-B14F-4D97-AF65-F5344CB8AC3E}">
        <p14:creationId xmlns:p14="http://schemas.microsoft.com/office/powerpoint/2010/main" val="54448326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bwMode="auto">
          <a:xfrm>
            <a:off x="1992000" y="468001"/>
            <a:ext cx="8229600" cy="792163"/>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rmAutofit fontScale="90000"/>
          </a:bodyPr>
          <a:lstStyle/>
          <a:p>
            <a:r>
              <a:rPr lang="en-AU" altLang="en-US" sz="3200" dirty="0">
                <a:solidFill>
                  <a:schemeClr val="accent1">
                    <a:lumMod val="75000"/>
                  </a:schemeClr>
                </a:solidFill>
                <a:ea typeface="MS PGothic" pitchFamily="34" charset="-128"/>
              </a:rPr>
              <a:t>Traditional models for Maximal Clique</a:t>
            </a:r>
            <a:r>
              <a:rPr lang="en-AU" altLang="en-US" sz="3200" dirty="0">
                <a:ea typeface="MS PGothic" pitchFamily="34" charset="-128"/>
              </a:rPr>
              <a:t> </a:t>
            </a:r>
            <a:br>
              <a:rPr lang="en-AU" altLang="en-US" dirty="0">
                <a:ea typeface="MS PGothic" pitchFamily="34" charset="-128"/>
              </a:rPr>
            </a:br>
            <a:endParaRPr lang="en-AU" altLang="en-US" dirty="0">
              <a:ea typeface="MS PGothic" pitchFamily="34" charset="-128"/>
            </a:endParaRPr>
          </a:p>
        </p:txBody>
      </p:sp>
      <p:sp>
        <p:nvSpPr>
          <p:cNvPr id="15363" name="Content Placeholder 2"/>
          <p:cNvSpPr>
            <a:spLocks noGrp="1"/>
          </p:cNvSpPr>
          <p:nvPr>
            <p:ph idx="1"/>
          </p:nvPr>
        </p:nvSpPr>
        <p:spPr bwMode="auto">
          <a:xfrm>
            <a:off x="1981200" y="1217615"/>
            <a:ext cx="8229600" cy="687386"/>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rmAutofit/>
          </a:bodyPr>
          <a:lstStyle/>
          <a:p>
            <a:pPr>
              <a:buFont typeface="Arial" pitchFamily="34" charset="0"/>
              <a:buChar char="•"/>
              <a:defRPr/>
            </a:pPr>
            <a:r>
              <a:rPr lang="en-AU" sz="2800" dirty="0"/>
              <a:t>Maximal Clique Enumeration:</a:t>
            </a:r>
          </a:p>
        </p:txBody>
      </p:sp>
      <p:sp>
        <p:nvSpPr>
          <p:cNvPr id="4" name="Content Placeholder 2"/>
          <p:cNvSpPr txBox="1">
            <a:spLocks/>
          </p:cNvSpPr>
          <p:nvPr/>
        </p:nvSpPr>
        <p:spPr bwMode="auto">
          <a:xfrm>
            <a:off x="2057400" y="3352800"/>
            <a:ext cx="8229600" cy="609600"/>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itchFamily="34" charset="0"/>
              <a:buNone/>
              <a:defRPr sz="1400" kern="1200" baseline="0">
                <a:solidFill>
                  <a:schemeClr val="tx1"/>
                </a:solidFill>
                <a:latin typeface="+mn-lt"/>
                <a:ea typeface="MS PGothic" pitchFamily="34" charset="-128"/>
                <a:cs typeface="Microsoft Sans Serif" pitchFamily="34" charset="0"/>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mn-lt"/>
                <a:ea typeface="MS PGothic" pitchFamily="34" charset="-128"/>
                <a:cs typeface="+mn-cs"/>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mn-lt"/>
                <a:ea typeface="MS PGothic" pitchFamily="34" charset="-128"/>
                <a:cs typeface="+mn-cs"/>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S PGothic" pitchFamily="34" charset="-128"/>
                <a:cs typeface="+mn-cs"/>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S PGothic" pitchFamily="34" charset="-128"/>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Arial" pitchFamily="34" charset="0"/>
              <a:buChar char="•"/>
              <a:defRPr/>
            </a:pPr>
            <a:r>
              <a:rPr lang="en-AU" sz="2800" dirty="0">
                <a:solidFill>
                  <a:prstClr val="black"/>
                </a:solidFill>
                <a:latin typeface="Calibri"/>
              </a:rPr>
              <a:t>Top-K Maximal Clique:</a:t>
            </a:r>
          </a:p>
        </p:txBody>
      </p:sp>
      <p:sp>
        <p:nvSpPr>
          <p:cNvPr id="5" name="Content Placeholder 2"/>
          <p:cNvSpPr txBox="1">
            <a:spLocks/>
          </p:cNvSpPr>
          <p:nvPr/>
        </p:nvSpPr>
        <p:spPr bwMode="auto">
          <a:xfrm>
            <a:off x="2057400" y="1703391"/>
            <a:ext cx="8229600" cy="1447004"/>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itchFamily="34" charset="0"/>
              <a:buNone/>
              <a:defRPr sz="1400" kern="1200" baseline="0">
                <a:solidFill>
                  <a:schemeClr val="tx1"/>
                </a:solidFill>
                <a:latin typeface="+mn-lt"/>
                <a:ea typeface="MS PGothic" pitchFamily="34" charset="-128"/>
                <a:cs typeface="Microsoft Sans Serif" pitchFamily="34" charset="0"/>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mn-lt"/>
                <a:ea typeface="MS PGothic" pitchFamily="34" charset="-128"/>
                <a:cs typeface="+mn-cs"/>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mn-lt"/>
                <a:ea typeface="MS PGothic" pitchFamily="34" charset="-128"/>
                <a:cs typeface="+mn-cs"/>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S PGothic" pitchFamily="34" charset="-128"/>
                <a:cs typeface="+mn-cs"/>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S PGothic" pitchFamily="34" charset="-128"/>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857250" lvl="1" indent="-457200">
              <a:buFont typeface="Arial" pitchFamily="34" charset="0"/>
              <a:buChar char="•"/>
              <a:defRPr/>
            </a:pPr>
            <a:r>
              <a:rPr lang="en-AU" sz="2400" dirty="0">
                <a:solidFill>
                  <a:prstClr val="black"/>
                </a:solidFill>
                <a:latin typeface="Calibri"/>
              </a:rPr>
              <a:t>Enumerate all the maximal cliques in the graph</a:t>
            </a:r>
            <a:endParaRPr lang="en-AU" sz="2000" dirty="0">
              <a:solidFill>
                <a:prstClr val="black"/>
              </a:solidFill>
              <a:latin typeface="Calibri"/>
            </a:endParaRPr>
          </a:p>
        </p:txBody>
      </p:sp>
      <p:sp>
        <p:nvSpPr>
          <p:cNvPr id="6" name="Content Placeholder 2"/>
          <p:cNvSpPr txBox="1">
            <a:spLocks/>
          </p:cNvSpPr>
          <p:nvPr/>
        </p:nvSpPr>
        <p:spPr bwMode="auto">
          <a:xfrm>
            <a:off x="2133600" y="3962402"/>
            <a:ext cx="8229600" cy="533399"/>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itchFamily="34" charset="0"/>
              <a:buNone/>
              <a:defRPr sz="1400" kern="1200" baseline="0">
                <a:solidFill>
                  <a:schemeClr val="tx1"/>
                </a:solidFill>
                <a:latin typeface="+mn-lt"/>
                <a:ea typeface="MS PGothic" pitchFamily="34" charset="-128"/>
                <a:cs typeface="Microsoft Sans Serif" pitchFamily="34" charset="0"/>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mn-lt"/>
                <a:ea typeface="MS PGothic" pitchFamily="34" charset="-128"/>
                <a:cs typeface="+mn-cs"/>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mn-lt"/>
                <a:ea typeface="MS PGothic" pitchFamily="34" charset="-128"/>
                <a:cs typeface="+mn-cs"/>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S PGothic" pitchFamily="34" charset="-128"/>
                <a:cs typeface="+mn-cs"/>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S PGothic" pitchFamily="34" charset="-128"/>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857250" lvl="1" indent="-457200">
              <a:buFont typeface="Arial" pitchFamily="34" charset="0"/>
              <a:buChar char="•"/>
              <a:defRPr/>
            </a:pPr>
            <a:r>
              <a:rPr lang="en-AU" sz="2400" dirty="0">
                <a:solidFill>
                  <a:prstClr val="black"/>
                </a:solidFill>
                <a:latin typeface="Calibri"/>
              </a:rPr>
              <a:t>Return top-k maximal cliques with largest size</a:t>
            </a:r>
            <a:endParaRPr lang="en-AU" sz="2000" dirty="0">
              <a:solidFill>
                <a:prstClr val="black"/>
              </a:solidFill>
              <a:latin typeface="Calibri"/>
            </a:endParaRPr>
          </a:p>
        </p:txBody>
      </p:sp>
      <p:sp>
        <p:nvSpPr>
          <p:cNvPr id="7" name="Content Placeholder 2"/>
          <p:cNvSpPr txBox="1">
            <a:spLocks/>
          </p:cNvSpPr>
          <p:nvPr/>
        </p:nvSpPr>
        <p:spPr bwMode="auto">
          <a:xfrm>
            <a:off x="2209800" y="2209800"/>
            <a:ext cx="8229600" cy="864394"/>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itchFamily="34" charset="0"/>
              <a:buNone/>
              <a:defRPr sz="1400" kern="1200" baseline="0">
                <a:solidFill>
                  <a:schemeClr val="tx1"/>
                </a:solidFill>
                <a:latin typeface="+mn-lt"/>
                <a:ea typeface="MS PGothic" pitchFamily="34" charset="-128"/>
                <a:cs typeface="Microsoft Sans Serif" pitchFamily="34" charset="0"/>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mn-lt"/>
                <a:ea typeface="MS PGothic" pitchFamily="34" charset="-128"/>
                <a:cs typeface="+mn-cs"/>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mn-lt"/>
                <a:ea typeface="MS PGothic" pitchFamily="34" charset="-128"/>
                <a:cs typeface="+mn-cs"/>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S PGothic" pitchFamily="34" charset="-128"/>
                <a:cs typeface="+mn-cs"/>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S PGothic" pitchFamily="34" charset="-128"/>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257300" lvl="2" indent="-457200">
              <a:defRPr/>
            </a:pPr>
            <a:r>
              <a:rPr lang="en-AU" sz="2000" dirty="0">
                <a:solidFill>
                  <a:prstClr val="black"/>
                </a:solidFill>
                <a:latin typeface="Calibri"/>
              </a:rPr>
              <a:t>Exponential number of maximal cliques</a:t>
            </a:r>
          </a:p>
          <a:p>
            <a:pPr marL="1257300" lvl="2" indent="-457200">
              <a:defRPr/>
            </a:pPr>
            <a:r>
              <a:rPr lang="en-AU" sz="2000" dirty="0">
                <a:solidFill>
                  <a:prstClr val="black"/>
                </a:solidFill>
                <a:latin typeface="Calibri"/>
              </a:rPr>
              <a:t>Large redundant and useless information</a:t>
            </a:r>
          </a:p>
        </p:txBody>
      </p:sp>
      <p:sp>
        <p:nvSpPr>
          <p:cNvPr id="8" name="Content Placeholder 2"/>
          <p:cNvSpPr txBox="1">
            <a:spLocks/>
          </p:cNvSpPr>
          <p:nvPr/>
        </p:nvSpPr>
        <p:spPr bwMode="auto">
          <a:xfrm>
            <a:off x="2209800" y="4495800"/>
            <a:ext cx="8229600" cy="838200"/>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itchFamily="34" charset="0"/>
              <a:buNone/>
              <a:defRPr sz="1400" kern="1200" baseline="0">
                <a:solidFill>
                  <a:schemeClr val="tx1"/>
                </a:solidFill>
                <a:latin typeface="+mn-lt"/>
                <a:ea typeface="MS PGothic" pitchFamily="34" charset="-128"/>
                <a:cs typeface="Microsoft Sans Serif" pitchFamily="34" charset="0"/>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mn-lt"/>
                <a:ea typeface="MS PGothic" pitchFamily="34" charset="-128"/>
                <a:cs typeface="+mn-cs"/>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mn-lt"/>
                <a:ea typeface="MS PGothic" pitchFamily="34" charset="-128"/>
                <a:cs typeface="+mn-cs"/>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S PGothic" pitchFamily="34" charset="-128"/>
                <a:cs typeface="+mn-cs"/>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S PGothic" pitchFamily="34" charset="-128"/>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257300" lvl="2" indent="-457200">
              <a:defRPr/>
            </a:pPr>
            <a:r>
              <a:rPr lang="en-AU" sz="2000" dirty="0">
                <a:solidFill>
                  <a:prstClr val="black"/>
                </a:solidFill>
                <a:latin typeface="Calibri"/>
              </a:rPr>
              <a:t>Still contain large redundancy and hold little information as a whole.</a:t>
            </a:r>
          </a:p>
        </p:txBody>
      </p:sp>
    </p:spTree>
    <p:extLst>
      <p:ext uri="{BB962C8B-B14F-4D97-AF65-F5344CB8AC3E}">
        <p14:creationId xmlns:p14="http://schemas.microsoft.com/office/powerpoint/2010/main" val="1508461585"/>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92000" y="468000"/>
            <a:ext cx="9144000" cy="792088"/>
          </a:xfrm>
        </p:spPr>
        <p:txBody>
          <a:bodyPr/>
          <a:lstStyle/>
          <a:p>
            <a:pPr algn="l"/>
            <a:r>
              <a:rPr lang="en-AU" dirty="0">
                <a:solidFill>
                  <a:schemeClr val="accent1">
                    <a:lumMod val="75000"/>
                  </a:schemeClr>
                </a:solidFill>
              </a:rPr>
              <a:t>        Diversified Top-K Clique </a:t>
            </a:r>
          </a:p>
        </p:txBody>
      </p:sp>
      <p:cxnSp>
        <p:nvCxnSpPr>
          <p:cNvPr id="82" name="Straight Connector 81"/>
          <p:cNvCxnSpPr/>
          <p:nvPr/>
        </p:nvCxnSpPr>
        <p:spPr>
          <a:xfrm flipH="1" flipV="1">
            <a:off x="4222553" y="3478263"/>
            <a:ext cx="1058863" cy="638969"/>
          </a:xfrm>
          <a:prstGeom prst="line">
            <a:avLst/>
          </a:prstGeom>
          <a:ln/>
        </p:spPr>
        <p:style>
          <a:lnRef idx="2">
            <a:schemeClr val="accent1"/>
          </a:lnRef>
          <a:fillRef idx="0">
            <a:schemeClr val="accent1"/>
          </a:fillRef>
          <a:effectRef idx="1">
            <a:schemeClr val="accent1"/>
          </a:effectRef>
          <a:fontRef idx="minor">
            <a:schemeClr val="tx1"/>
          </a:fontRef>
        </p:style>
      </p:cxnSp>
      <p:cxnSp>
        <p:nvCxnSpPr>
          <p:cNvPr id="83" name="Straight Connector 82"/>
          <p:cNvCxnSpPr/>
          <p:nvPr/>
        </p:nvCxnSpPr>
        <p:spPr>
          <a:xfrm flipV="1">
            <a:off x="3155753" y="3476678"/>
            <a:ext cx="1112837" cy="656429"/>
          </a:xfrm>
          <a:prstGeom prst="line">
            <a:avLst/>
          </a:prstGeom>
          <a:ln/>
        </p:spPr>
        <p:style>
          <a:lnRef idx="2">
            <a:schemeClr val="accent1"/>
          </a:lnRef>
          <a:fillRef idx="0">
            <a:schemeClr val="accent1"/>
          </a:fillRef>
          <a:effectRef idx="1">
            <a:schemeClr val="accent1"/>
          </a:effectRef>
          <a:fontRef idx="minor">
            <a:schemeClr val="tx1"/>
          </a:fontRef>
        </p:style>
      </p:cxnSp>
      <p:cxnSp>
        <p:nvCxnSpPr>
          <p:cNvPr id="84" name="Straight Connector 83"/>
          <p:cNvCxnSpPr/>
          <p:nvPr/>
        </p:nvCxnSpPr>
        <p:spPr>
          <a:xfrm>
            <a:off x="3155752" y="4133107"/>
            <a:ext cx="400050" cy="1266031"/>
          </a:xfrm>
          <a:prstGeom prst="line">
            <a:avLst/>
          </a:prstGeom>
          <a:ln/>
        </p:spPr>
        <p:style>
          <a:lnRef idx="2">
            <a:schemeClr val="accent1"/>
          </a:lnRef>
          <a:fillRef idx="0">
            <a:schemeClr val="accent1"/>
          </a:fillRef>
          <a:effectRef idx="1">
            <a:schemeClr val="accent1"/>
          </a:effectRef>
          <a:fontRef idx="minor">
            <a:schemeClr val="tx1"/>
          </a:fontRef>
        </p:style>
      </p:cxnSp>
      <p:cxnSp>
        <p:nvCxnSpPr>
          <p:cNvPr id="85" name="Straight Connector 84"/>
          <p:cNvCxnSpPr/>
          <p:nvPr/>
        </p:nvCxnSpPr>
        <p:spPr>
          <a:xfrm flipH="1">
            <a:off x="4927403" y="4133107"/>
            <a:ext cx="381003" cy="1300955"/>
          </a:xfrm>
          <a:prstGeom prst="line">
            <a:avLst/>
          </a:prstGeom>
          <a:ln/>
        </p:spPr>
        <p:style>
          <a:lnRef idx="2">
            <a:schemeClr val="accent1"/>
          </a:lnRef>
          <a:fillRef idx="0">
            <a:schemeClr val="accent1"/>
          </a:fillRef>
          <a:effectRef idx="1">
            <a:schemeClr val="accent1"/>
          </a:effectRef>
          <a:fontRef idx="minor">
            <a:schemeClr val="tx1"/>
          </a:fontRef>
        </p:style>
      </p:cxnSp>
      <p:cxnSp>
        <p:nvCxnSpPr>
          <p:cNvPr id="86" name="Straight Connector 85"/>
          <p:cNvCxnSpPr/>
          <p:nvPr/>
        </p:nvCxnSpPr>
        <p:spPr>
          <a:xfrm>
            <a:off x="3555802" y="5398345"/>
            <a:ext cx="1371600" cy="35717"/>
          </a:xfrm>
          <a:prstGeom prst="line">
            <a:avLst/>
          </a:prstGeom>
          <a:ln/>
        </p:spPr>
        <p:style>
          <a:lnRef idx="2">
            <a:schemeClr val="accent1"/>
          </a:lnRef>
          <a:fillRef idx="0">
            <a:schemeClr val="accent1"/>
          </a:fillRef>
          <a:effectRef idx="1">
            <a:schemeClr val="accent1"/>
          </a:effectRef>
          <a:fontRef idx="minor">
            <a:schemeClr val="tx1"/>
          </a:fontRef>
        </p:style>
      </p:cxnSp>
      <p:cxnSp>
        <p:nvCxnSpPr>
          <p:cNvPr id="87" name="Straight Connector 86"/>
          <p:cNvCxnSpPr/>
          <p:nvPr/>
        </p:nvCxnSpPr>
        <p:spPr>
          <a:xfrm>
            <a:off x="4249540" y="3482826"/>
            <a:ext cx="677862" cy="1951237"/>
          </a:xfrm>
          <a:prstGeom prst="line">
            <a:avLst/>
          </a:prstGeom>
          <a:ln/>
        </p:spPr>
        <p:style>
          <a:lnRef idx="2">
            <a:schemeClr val="accent1"/>
          </a:lnRef>
          <a:fillRef idx="0">
            <a:schemeClr val="accent1"/>
          </a:fillRef>
          <a:effectRef idx="1">
            <a:schemeClr val="accent1"/>
          </a:effectRef>
          <a:fontRef idx="minor">
            <a:schemeClr val="tx1"/>
          </a:fontRef>
        </p:style>
      </p:cxnSp>
      <p:cxnSp>
        <p:nvCxnSpPr>
          <p:cNvPr id="88" name="Straight Connector 87"/>
          <p:cNvCxnSpPr/>
          <p:nvPr/>
        </p:nvCxnSpPr>
        <p:spPr>
          <a:xfrm flipH="1">
            <a:off x="3555802" y="3483024"/>
            <a:ext cx="709614" cy="1915320"/>
          </a:xfrm>
          <a:prstGeom prst="line">
            <a:avLst/>
          </a:prstGeom>
          <a:ln/>
        </p:spPr>
        <p:style>
          <a:lnRef idx="2">
            <a:schemeClr val="accent1"/>
          </a:lnRef>
          <a:fillRef idx="0">
            <a:schemeClr val="accent1"/>
          </a:fillRef>
          <a:effectRef idx="1">
            <a:schemeClr val="accent1"/>
          </a:effectRef>
          <a:fontRef idx="minor">
            <a:schemeClr val="tx1"/>
          </a:fontRef>
        </p:style>
      </p:cxnSp>
      <p:cxnSp>
        <p:nvCxnSpPr>
          <p:cNvPr id="89" name="Straight Connector 88"/>
          <p:cNvCxnSpPr/>
          <p:nvPr/>
        </p:nvCxnSpPr>
        <p:spPr>
          <a:xfrm flipV="1">
            <a:off x="3132684" y="4121994"/>
            <a:ext cx="2175718" cy="11112"/>
          </a:xfrm>
          <a:prstGeom prst="line">
            <a:avLst/>
          </a:prstGeom>
          <a:ln/>
        </p:spPr>
        <p:style>
          <a:lnRef idx="2">
            <a:schemeClr val="accent1"/>
          </a:lnRef>
          <a:fillRef idx="0">
            <a:schemeClr val="accent1"/>
          </a:fillRef>
          <a:effectRef idx="1">
            <a:schemeClr val="accent1"/>
          </a:effectRef>
          <a:fontRef idx="minor">
            <a:schemeClr val="tx1"/>
          </a:fontRef>
        </p:style>
      </p:cxnSp>
      <p:cxnSp>
        <p:nvCxnSpPr>
          <p:cNvPr id="90" name="Straight Connector 89"/>
          <p:cNvCxnSpPr/>
          <p:nvPr/>
        </p:nvCxnSpPr>
        <p:spPr>
          <a:xfrm>
            <a:off x="3132684" y="4133106"/>
            <a:ext cx="1794718" cy="1300956"/>
          </a:xfrm>
          <a:prstGeom prst="line">
            <a:avLst/>
          </a:prstGeom>
          <a:ln/>
        </p:spPr>
        <p:style>
          <a:lnRef idx="2">
            <a:schemeClr val="accent1"/>
          </a:lnRef>
          <a:fillRef idx="0">
            <a:schemeClr val="accent1"/>
          </a:fillRef>
          <a:effectRef idx="1">
            <a:schemeClr val="accent1"/>
          </a:effectRef>
          <a:fontRef idx="minor">
            <a:schemeClr val="tx1"/>
          </a:fontRef>
        </p:style>
      </p:cxnSp>
      <p:cxnSp>
        <p:nvCxnSpPr>
          <p:cNvPr id="91" name="Straight Connector 90"/>
          <p:cNvCxnSpPr/>
          <p:nvPr/>
        </p:nvCxnSpPr>
        <p:spPr>
          <a:xfrm flipV="1">
            <a:off x="3555803" y="4121994"/>
            <a:ext cx="1752603" cy="1276350"/>
          </a:xfrm>
          <a:prstGeom prst="line">
            <a:avLst/>
          </a:prstGeom>
          <a:ln/>
        </p:spPr>
        <p:style>
          <a:lnRef idx="2">
            <a:schemeClr val="accent1"/>
          </a:lnRef>
          <a:fillRef idx="0">
            <a:schemeClr val="accent1"/>
          </a:fillRef>
          <a:effectRef idx="1">
            <a:schemeClr val="accent1"/>
          </a:effectRef>
          <a:fontRef idx="minor">
            <a:schemeClr val="tx1"/>
          </a:fontRef>
        </p:style>
      </p:cxnSp>
      <p:cxnSp>
        <p:nvCxnSpPr>
          <p:cNvPr id="92" name="Straight Connector 91"/>
          <p:cNvCxnSpPr/>
          <p:nvPr/>
        </p:nvCxnSpPr>
        <p:spPr>
          <a:xfrm flipH="1" flipV="1">
            <a:off x="6629400" y="3318521"/>
            <a:ext cx="838200" cy="79076"/>
          </a:xfrm>
          <a:prstGeom prst="line">
            <a:avLst/>
          </a:prstGeom>
          <a:ln/>
        </p:spPr>
        <p:style>
          <a:lnRef idx="2">
            <a:schemeClr val="accent1"/>
          </a:lnRef>
          <a:fillRef idx="0">
            <a:schemeClr val="accent1"/>
          </a:fillRef>
          <a:effectRef idx="1">
            <a:schemeClr val="accent1"/>
          </a:effectRef>
          <a:fontRef idx="minor">
            <a:schemeClr val="tx1"/>
          </a:fontRef>
        </p:style>
      </p:cxnSp>
      <p:cxnSp>
        <p:nvCxnSpPr>
          <p:cNvPr id="93" name="Straight Connector 92"/>
          <p:cNvCxnSpPr/>
          <p:nvPr/>
        </p:nvCxnSpPr>
        <p:spPr>
          <a:xfrm flipH="1" flipV="1">
            <a:off x="6279953" y="4458444"/>
            <a:ext cx="2178249" cy="145527"/>
          </a:xfrm>
          <a:prstGeom prst="line">
            <a:avLst/>
          </a:prstGeom>
          <a:ln/>
        </p:spPr>
        <p:style>
          <a:lnRef idx="2">
            <a:schemeClr val="accent1"/>
          </a:lnRef>
          <a:fillRef idx="0">
            <a:schemeClr val="accent1"/>
          </a:fillRef>
          <a:effectRef idx="1">
            <a:schemeClr val="accent1"/>
          </a:effectRef>
          <a:fontRef idx="minor">
            <a:schemeClr val="tx1"/>
          </a:fontRef>
        </p:style>
      </p:cxnSp>
      <p:cxnSp>
        <p:nvCxnSpPr>
          <p:cNvPr id="115" name="Straight Connector 114"/>
          <p:cNvCxnSpPr/>
          <p:nvPr/>
        </p:nvCxnSpPr>
        <p:spPr>
          <a:xfrm flipH="1">
            <a:off x="6279952" y="4385321"/>
            <a:ext cx="1425476" cy="73123"/>
          </a:xfrm>
          <a:prstGeom prst="line">
            <a:avLst/>
          </a:prstGeom>
          <a:ln/>
        </p:spPr>
        <p:style>
          <a:lnRef idx="2">
            <a:schemeClr val="accent1"/>
          </a:lnRef>
          <a:fillRef idx="0">
            <a:schemeClr val="accent1"/>
          </a:fillRef>
          <a:effectRef idx="1">
            <a:schemeClr val="accent1"/>
          </a:effectRef>
          <a:fontRef idx="minor">
            <a:schemeClr val="tx1"/>
          </a:fontRef>
        </p:style>
      </p:cxnSp>
      <p:cxnSp>
        <p:nvCxnSpPr>
          <p:cNvPr id="116" name="Straight Connector 115"/>
          <p:cNvCxnSpPr/>
          <p:nvPr/>
        </p:nvCxnSpPr>
        <p:spPr>
          <a:xfrm>
            <a:off x="7467600" y="3394720"/>
            <a:ext cx="228600" cy="990600"/>
          </a:xfrm>
          <a:prstGeom prst="line">
            <a:avLst/>
          </a:prstGeom>
          <a:ln/>
        </p:spPr>
        <p:style>
          <a:lnRef idx="2">
            <a:schemeClr val="accent1"/>
          </a:lnRef>
          <a:fillRef idx="0">
            <a:schemeClr val="accent1"/>
          </a:fillRef>
          <a:effectRef idx="1">
            <a:schemeClr val="accent1"/>
          </a:effectRef>
          <a:fontRef idx="minor">
            <a:schemeClr val="tx1"/>
          </a:fontRef>
        </p:style>
      </p:cxnSp>
      <p:cxnSp>
        <p:nvCxnSpPr>
          <p:cNvPr id="117" name="Straight Connector 116"/>
          <p:cNvCxnSpPr/>
          <p:nvPr/>
        </p:nvCxnSpPr>
        <p:spPr>
          <a:xfrm flipH="1">
            <a:off x="6279953" y="3318521"/>
            <a:ext cx="349449" cy="1139923"/>
          </a:xfrm>
          <a:prstGeom prst="line">
            <a:avLst/>
          </a:prstGeom>
          <a:ln/>
        </p:spPr>
        <p:style>
          <a:lnRef idx="2">
            <a:schemeClr val="accent1"/>
          </a:lnRef>
          <a:fillRef idx="0">
            <a:schemeClr val="accent1"/>
          </a:fillRef>
          <a:effectRef idx="1">
            <a:schemeClr val="accent1"/>
          </a:effectRef>
          <a:fontRef idx="minor">
            <a:schemeClr val="tx1"/>
          </a:fontRef>
        </p:style>
      </p:cxnSp>
      <p:cxnSp>
        <p:nvCxnSpPr>
          <p:cNvPr id="118" name="Straight Connector 117"/>
          <p:cNvCxnSpPr/>
          <p:nvPr/>
        </p:nvCxnSpPr>
        <p:spPr>
          <a:xfrm flipH="1" flipV="1">
            <a:off x="6279952" y="4454695"/>
            <a:ext cx="425648" cy="768826"/>
          </a:xfrm>
          <a:prstGeom prst="line">
            <a:avLst/>
          </a:prstGeom>
          <a:ln/>
        </p:spPr>
        <p:style>
          <a:lnRef idx="2">
            <a:schemeClr val="accent1"/>
          </a:lnRef>
          <a:fillRef idx="0">
            <a:schemeClr val="accent1"/>
          </a:fillRef>
          <a:effectRef idx="1">
            <a:schemeClr val="accent1"/>
          </a:effectRef>
          <a:fontRef idx="minor">
            <a:schemeClr val="tx1"/>
          </a:fontRef>
        </p:style>
      </p:cxnSp>
      <p:cxnSp>
        <p:nvCxnSpPr>
          <p:cNvPr id="119" name="Straight Connector 118"/>
          <p:cNvCxnSpPr/>
          <p:nvPr/>
        </p:nvCxnSpPr>
        <p:spPr>
          <a:xfrm flipV="1">
            <a:off x="6705600" y="4603970"/>
            <a:ext cx="1752600" cy="619550"/>
          </a:xfrm>
          <a:prstGeom prst="line">
            <a:avLst/>
          </a:prstGeom>
          <a:ln/>
        </p:spPr>
        <p:style>
          <a:lnRef idx="2">
            <a:schemeClr val="accent1"/>
          </a:lnRef>
          <a:fillRef idx="0">
            <a:schemeClr val="accent1"/>
          </a:fillRef>
          <a:effectRef idx="1">
            <a:schemeClr val="accent1"/>
          </a:effectRef>
          <a:fontRef idx="minor">
            <a:schemeClr val="tx1"/>
          </a:fontRef>
        </p:style>
      </p:cxnSp>
      <p:cxnSp>
        <p:nvCxnSpPr>
          <p:cNvPr id="120" name="Straight Connector 119"/>
          <p:cNvCxnSpPr/>
          <p:nvPr/>
        </p:nvCxnSpPr>
        <p:spPr>
          <a:xfrm flipH="1" flipV="1">
            <a:off x="7696201" y="4385321"/>
            <a:ext cx="762001" cy="218651"/>
          </a:xfrm>
          <a:prstGeom prst="line">
            <a:avLst/>
          </a:prstGeom>
          <a:ln/>
        </p:spPr>
        <p:style>
          <a:lnRef idx="2">
            <a:schemeClr val="accent1"/>
          </a:lnRef>
          <a:fillRef idx="0">
            <a:schemeClr val="accent1"/>
          </a:fillRef>
          <a:effectRef idx="1">
            <a:schemeClr val="accent1"/>
          </a:effectRef>
          <a:fontRef idx="minor">
            <a:schemeClr val="tx1"/>
          </a:fontRef>
        </p:style>
      </p:cxnSp>
      <p:cxnSp>
        <p:nvCxnSpPr>
          <p:cNvPr id="121" name="Straight Connector 120"/>
          <p:cNvCxnSpPr/>
          <p:nvPr/>
        </p:nvCxnSpPr>
        <p:spPr>
          <a:xfrm flipH="1" flipV="1">
            <a:off x="6629400" y="3318520"/>
            <a:ext cx="1828800" cy="1285450"/>
          </a:xfrm>
          <a:prstGeom prst="line">
            <a:avLst/>
          </a:prstGeom>
          <a:ln/>
        </p:spPr>
        <p:style>
          <a:lnRef idx="2">
            <a:schemeClr val="accent1"/>
          </a:lnRef>
          <a:fillRef idx="0">
            <a:schemeClr val="accent1"/>
          </a:fillRef>
          <a:effectRef idx="1">
            <a:schemeClr val="accent1"/>
          </a:effectRef>
          <a:fontRef idx="minor">
            <a:schemeClr val="tx1"/>
          </a:fontRef>
        </p:style>
      </p:cxnSp>
      <p:cxnSp>
        <p:nvCxnSpPr>
          <p:cNvPr id="122" name="Straight Connector 121"/>
          <p:cNvCxnSpPr/>
          <p:nvPr/>
        </p:nvCxnSpPr>
        <p:spPr>
          <a:xfrm flipV="1">
            <a:off x="6705600" y="3394721"/>
            <a:ext cx="762000" cy="1828803"/>
          </a:xfrm>
          <a:prstGeom prst="line">
            <a:avLst/>
          </a:prstGeom>
          <a:ln/>
        </p:spPr>
        <p:style>
          <a:lnRef idx="2">
            <a:schemeClr val="accent1"/>
          </a:lnRef>
          <a:fillRef idx="0">
            <a:schemeClr val="accent1"/>
          </a:fillRef>
          <a:effectRef idx="1">
            <a:schemeClr val="accent1"/>
          </a:effectRef>
          <a:fontRef idx="minor">
            <a:schemeClr val="tx1"/>
          </a:fontRef>
        </p:style>
      </p:cxnSp>
      <p:cxnSp>
        <p:nvCxnSpPr>
          <p:cNvPr id="123" name="Straight Connector 122"/>
          <p:cNvCxnSpPr/>
          <p:nvPr/>
        </p:nvCxnSpPr>
        <p:spPr>
          <a:xfrm flipH="1" flipV="1">
            <a:off x="7467601" y="3394721"/>
            <a:ext cx="990601" cy="1213049"/>
          </a:xfrm>
          <a:prstGeom prst="line">
            <a:avLst/>
          </a:prstGeom>
          <a:ln/>
        </p:spPr>
        <p:style>
          <a:lnRef idx="2">
            <a:schemeClr val="accent1"/>
          </a:lnRef>
          <a:fillRef idx="0">
            <a:schemeClr val="accent1"/>
          </a:fillRef>
          <a:effectRef idx="1">
            <a:schemeClr val="accent1"/>
          </a:effectRef>
          <a:fontRef idx="minor">
            <a:schemeClr val="tx1"/>
          </a:fontRef>
        </p:style>
      </p:cxnSp>
      <p:cxnSp>
        <p:nvCxnSpPr>
          <p:cNvPr id="124" name="Straight Connector 123"/>
          <p:cNvCxnSpPr/>
          <p:nvPr/>
        </p:nvCxnSpPr>
        <p:spPr>
          <a:xfrm flipV="1">
            <a:off x="6279952" y="3426285"/>
            <a:ext cx="1187648" cy="1032159"/>
          </a:xfrm>
          <a:prstGeom prst="line">
            <a:avLst/>
          </a:prstGeom>
          <a:ln/>
        </p:spPr>
        <p:style>
          <a:lnRef idx="2">
            <a:schemeClr val="accent1"/>
          </a:lnRef>
          <a:fillRef idx="0">
            <a:schemeClr val="accent1"/>
          </a:fillRef>
          <a:effectRef idx="1">
            <a:schemeClr val="accent1"/>
          </a:effectRef>
          <a:fontRef idx="minor">
            <a:schemeClr val="tx1"/>
          </a:fontRef>
        </p:style>
      </p:cxnSp>
      <p:cxnSp>
        <p:nvCxnSpPr>
          <p:cNvPr id="125" name="Straight Connector 124"/>
          <p:cNvCxnSpPr/>
          <p:nvPr/>
        </p:nvCxnSpPr>
        <p:spPr>
          <a:xfrm>
            <a:off x="6629400" y="3318520"/>
            <a:ext cx="76200" cy="1905000"/>
          </a:xfrm>
          <a:prstGeom prst="line">
            <a:avLst/>
          </a:prstGeom>
          <a:ln/>
        </p:spPr>
        <p:style>
          <a:lnRef idx="2">
            <a:schemeClr val="accent1"/>
          </a:lnRef>
          <a:fillRef idx="0">
            <a:schemeClr val="accent1"/>
          </a:fillRef>
          <a:effectRef idx="1">
            <a:schemeClr val="accent1"/>
          </a:effectRef>
          <a:fontRef idx="minor">
            <a:schemeClr val="tx1"/>
          </a:fontRef>
        </p:style>
      </p:cxnSp>
      <p:cxnSp>
        <p:nvCxnSpPr>
          <p:cNvPr id="126" name="Straight Connector 125"/>
          <p:cNvCxnSpPr/>
          <p:nvPr/>
        </p:nvCxnSpPr>
        <p:spPr>
          <a:xfrm>
            <a:off x="6629400" y="3318520"/>
            <a:ext cx="1066800" cy="1066800"/>
          </a:xfrm>
          <a:prstGeom prst="line">
            <a:avLst/>
          </a:prstGeom>
          <a:ln/>
        </p:spPr>
        <p:style>
          <a:lnRef idx="2">
            <a:schemeClr val="accent1"/>
          </a:lnRef>
          <a:fillRef idx="0">
            <a:schemeClr val="accent1"/>
          </a:fillRef>
          <a:effectRef idx="1">
            <a:schemeClr val="accent1"/>
          </a:effectRef>
          <a:fontRef idx="minor">
            <a:schemeClr val="tx1"/>
          </a:fontRef>
        </p:style>
      </p:cxnSp>
      <p:cxnSp>
        <p:nvCxnSpPr>
          <p:cNvPr id="127" name="Straight Connector 126"/>
          <p:cNvCxnSpPr/>
          <p:nvPr/>
        </p:nvCxnSpPr>
        <p:spPr>
          <a:xfrm flipV="1">
            <a:off x="6705600" y="4385320"/>
            <a:ext cx="990600" cy="838202"/>
          </a:xfrm>
          <a:prstGeom prst="line">
            <a:avLst/>
          </a:prstGeom>
          <a:ln/>
        </p:spPr>
        <p:style>
          <a:lnRef idx="2">
            <a:schemeClr val="accent1"/>
          </a:lnRef>
          <a:fillRef idx="0">
            <a:schemeClr val="accent1"/>
          </a:fillRef>
          <a:effectRef idx="1">
            <a:schemeClr val="accent1"/>
          </a:effectRef>
          <a:fontRef idx="minor">
            <a:schemeClr val="tx1"/>
          </a:fontRef>
        </p:style>
      </p:cxnSp>
      <p:cxnSp>
        <p:nvCxnSpPr>
          <p:cNvPr id="128" name="Straight Connector 127"/>
          <p:cNvCxnSpPr/>
          <p:nvPr/>
        </p:nvCxnSpPr>
        <p:spPr>
          <a:xfrm flipH="1">
            <a:off x="5308402" y="3324274"/>
            <a:ext cx="1320998" cy="792956"/>
          </a:xfrm>
          <a:prstGeom prst="line">
            <a:avLst/>
          </a:prstGeom>
          <a:ln/>
        </p:spPr>
        <p:style>
          <a:lnRef idx="2">
            <a:schemeClr val="accent1"/>
          </a:lnRef>
          <a:fillRef idx="0">
            <a:schemeClr val="accent1"/>
          </a:fillRef>
          <a:effectRef idx="1">
            <a:schemeClr val="accent1"/>
          </a:effectRef>
          <a:fontRef idx="minor">
            <a:schemeClr val="tx1"/>
          </a:fontRef>
        </p:style>
      </p:cxnSp>
      <p:cxnSp>
        <p:nvCxnSpPr>
          <p:cNvPr id="129" name="Straight Connector 128"/>
          <p:cNvCxnSpPr/>
          <p:nvPr/>
        </p:nvCxnSpPr>
        <p:spPr>
          <a:xfrm flipH="1" flipV="1">
            <a:off x="5308404" y="4117232"/>
            <a:ext cx="1397196" cy="1106288"/>
          </a:xfrm>
          <a:prstGeom prst="line">
            <a:avLst/>
          </a:prstGeom>
          <a:ln/>
        </p:spPr>
        <p:style>
          <a:lnRef idx="2">
            <a:schemeClr val="accent1"/>
          </a:lnRef>
          <a:fillRef idx="0">
            <a:schemeClr val="accent1"/>
          </a:fillRef>
          <a:effectRef idx="1">
            <a:schemeClr val="accent1"/>
          </a:effectRef>
          <a:fontRef idx="minor">
            <a:schemeClr val="tx1"/>
          </a:fontRef>
        </p:style>
      </p:cxnSp>
      <p:cxnSp>
        <p:nvCxnSpPr>
          <p:cNvPr id="130" name="Straight Connector 129"/>
          <p:cNvCxnSpPr/>
          <p:nvPr/>
        </p:nvCxnSpPr>
        <p:spPr>
          <a:xfrm flipH="1">
            <a:off x="5308403" y="3417354"/>
            <a:ext cx="2198787" cy="710196"/>
          </a:xfrm>
          <a:prstGeom prst="line">
            <a:avLst/>
          </a:prstGeom>
          <a:ln/>
        </p:spPr>
        <p:style>
          <a:lnRef idx="2">
            <a:schemeClr val="accent1"/>
          </a:lnRef>
          <a:fillRef idx="0">
            <a:schemeClr val="accent1"/>
          </a:fillRef>
          <a:effectRef idx="1">
            <a:schemeClr val="accent1"/>
          </a:effectRef>
          <a:fontRef idx="minor">
            <a:schemeClr val="tx1"/>
          </a:fontRef>
        </p:style>
      </p:cxnSp>
      <p:cxnSp>
        <p:nvCxnSpPr>
          <p:cNvPr id="131" name="Straight Connector 130"/>
          <p:cNvCxnSpPr/>
          <p:nvPr/>
        </p:nvCxnSpPr>
        <p:spPr>
          <a:xfrm flipH="1" flipV="1">
            <a:off x="5308404" y="4117234"/>
            <a:ext cx="2387797" cy="268087"/>
          </a:xfrm>
          <a:prstGeom prst="line">
            <a:avLst/>
          </a:prstGeom>
          <a:ln/>
        </p:spPr>
        <p:style>
          <a:lnRef idx="2">
            <a:schemeClr val="accent1"/>
          </a:lnRef>
          <a:fillRef idx="0">
            <a:schemeClr val="accent1"/>
          </a:fillRef>
          <a:effectRef idx="1">
            <a:schemeClr val="accent1"/>
          </a:effectRef>
          <a:fontRef idx="minor">
            <a:schemeClr val="tx1"/>
          </a:fontRef>
        </p:style>
      </p:cxnSp>
      <p:cxnSp>
        <p:nvCxnSpPr>
          <p:cNvPr id="132" name="Straight Connector 131"/>
          <p:cNvCxnSpPr/>
          <p:nvPr/>
        </p:nvCxnSpPr>
        <p:spPr>
          <a:xfrm flipH="1" flipV="1">
            <a:off x="5308405" y="4117233"/>
            <a:ext cx="923923" cy="338929"/>
          </a:xfrm>
          <a:prstGeom prst="line">
            <a:avLst/>
          </a:prstGeom>
          <a:ln/>
        </p:spPr>
        <p:style>
          <a:lnRef idx="2">
            <a:schemeClr val="accent1"/>
          </a:lnRef>
          <a:fillRef idx="0">
            <a:schemeClr val="accent1"/>
          </a:fillRef>
          <a:effectRef idx="1">
            <a:schemeClr val="accent1"/>
          </a:effectRef>
          <a:fontRef idx="minor">
            <a:schemeClr val="tx1"/>
          </a:fontRef>
        </p:style>
      </p:cxnSp>
      <p:sp>
        <p:nvSpPr>
          <p:cNvPr id="133" name="Flowchart: Connector 132"/>
          <p:cNvSpPr/>
          <p:nvPr/>
        </p:nvSpPr>
        <p:spPr>
          <a:xfrm>
            <a:off x="6492000" y="3171520"/>
            <a:ext cx="304800" cy="304800"/>
          </a:xfrm>
          <a:prstGeom prst="flowChartConnector">
            <a:avLst/>
          </a:prstGeom>
          <a:ln/>
        </p:spPr>
        <p:style>
          <a:lnRef idx="1">
            <a:schemeClr val="accent1"/>
          </a:lnRef>
          <a:fillRef idx="2">
            <a:schemeClr val="accent1"/>
          </a:fillRef>
          <a:effectRef idx="1">
            <a:schemeClr val="accent1"/>
          </a:effectRef>
          <a:fontRef idx="minor">
            <a:schemeClr val="dk1"/>
          </a:fontRef>
        </p:style>
        <p:txBody>
          <a:bodyPr lIns="0" tIns="0" rIns="0" bIns="0" anchor="ctr"/>
          <a:lstStyle/>
          <a:p>
            <a:pPr algn="ctr" hangingPunct="1">
              <a:defRPr/>
            </a:pPr>
            <a:r>
              <a:rPr lang="en-AU" sz="1200" kern="1200" dirty="0">
                <a:solidFill>
                  <a:prstClr val="black"/>
                </a:solidFill>
                <a:latin typeface="Calibri"/>
              </a:rPr>
              <a:t>v</a:t>
            </a:r>
            <a:r>
              <a:rPr lang="en-AU" sz="1200" kern="1200" baseline="-25000" dirty="0">
                <a:solidFill>
                  <a:prstClr val="black"/>
                </a:solidFill>
                <a:latin typeface="Calibri"/>
              </a:rPr>
              <a:t>6</a:t>
            </a:r>
          </a:p>
        </p:txBody>
      </p:sp>
      <p:sp>
        <p:nvSpPr>
          <p:cNvPr id="134" name="Flowchart: Connector 133"/>
          <p:cNvSpPr/>
          <p:nvPr/>
        </p:nvSpPr>
        <p:spPr>
          <a:xfrm>
            <a:off x="7315200" y="3242320"/>
            <a:ext cx="304800" cy="304800"/>
          </a:xfrm>
          <a:prstGeom prst="flowChartConnector">
            <a:avLst/>
          </a:prstGeom>
          <a:ln/>
        </p:spPr>
        <p:style>
          <a:lnRef idx="1">
            <a:schemeClr val="accent1"/>
          </a:lnRef>
          <a:fillRef idx="2">
            <a:schemeClr val="accent1"/>
          </a:fillRef>
          <a:effectRef idx="1">
            <a:schemeClr val="accent1"/>
          </a:effectRef>
          <a:fontRef idx="minor">
            <a:schemeClr val="dk1"/>
          </a:fontRef>
        </p:style>
        <p:txBody>
          <a:bodyPr lIns="0" tIns="0" rIns="0" bIns="0" anchor="ctr"/>
          <a:lstStyle/>
          <a:p>
            <a:pPr algn="ctr" hangingPunct="1">
              <a:defRPr/>
            </a:pPr>
            <a:r>
              <a:rPr lang="en-AU" sz="1200" kern="1200" dirty="0">
                <a:solidFill>
                  <a:prstClr val="black"/>
                </a:solidFill>
                <a:latin typeface="Calibri"/>
              </a:rPr>
              <a:t>v</a:t>
            </a:r>
            <a:r>
              <a:rPr lang="en-AU" sz="1200" kern="1200" baseline="-25000" dirty="0">
                <a:solidFill>
                  <a:prstClr val="black"/>
                </a:solidFill>
                <a:latin typeface="Calibri"/>
              </a:rPr>
              <a:t>8</a:t>
            </a:r>
          </a:p>
        </p:txBody>
      </p:sp>
      <p:sp>
        <p:nvSpPr>
          <p:cNvPr id="135" name="Flowchart: Connector 134"/>
          <p:cNvSpPr/>
          <p:nvPr/>
        </p:nvSpPr>
        <p:spPr>
          <a:xfrm>
            <a:off x="7543800" y="4232920"/>
            <a:ext cx="304800" cy="304800"/>
          </a:xfrm>
          <a:prstGeom prst="flowChartConnector">
            <a:avLst/>
          </a:prstGeom>
          <a:ln/>
        </p:spPr>
        <p:style>
          <a:lnRef idx="1">
            <a:schemeClr val="accent1"/>
          </a:lnRef>
          <a:fillRef idx="2">
            <a:schemeClr val="accent1"/>
          </a:fillRef>
          <a:effectRef idx="1">
            <a:schemeClr val="accent1"/>
          </a:effectRef>
          <a:fontRef idx="minor">
            <a:schemeClr val="dk1"/>
          </a:fontRef>
        </p:style>
        <p:txBody>
          <a:bodyPr lIns="0" tIns="0" rIns="0" bIns="0" anchor="ctr"/>
          <a:lstStyle/>
          <a:p>
            <a:pPr algn="ctr" hangingPunct="1">
              <a:defRPr/>
            </a:pPr>
            <a:r>
              <a:rPr lang="en-AU" sz="1200" kern="1200" dirty="0">
                <a:solidFill>
                  <a:prstClr val="black"/>
                </a:solidFill>
                <a:latin typeface="Calibri"/>
              </a:rPr>
              <a:t>v</a:t>
            </a:r>
            <a:r>
              <a:rPr lang="en-AU" sz="1200" kern="1200" baseline="-25000" dirty="0">
                <a:solidFill>
                  <a:prstClr val="black"/>
                </a:solidFill>
                <a:latin typeface="Calibri"/>
              </a:rPr>
              <a:t>9</a:t>
            </a:r>
          </a:p>
        </p:txBody>
      </p:sp>
      <p:sp>
        <p:nvSpPr>
          <p:cNvPr id="136" name="Flowchart: Connector 135"/>
          <p:cNvSpPr/>
          <p:nvPr/>
        </p:nvSpPr>
        <p:spPr>
          <a:xfrm>
            <a:off x="8305800" y="4454695"/>
            <a:ext cx="304800" cy="304800"/>
          </a:xfrm>
          <a:prstGeom prst="flowChartConnector">
            <a:avLst/>
          </a:prstGeom>
          <a:ln/>
        </p:spPr>
        <p:style>
          <a:lnRef idx="1">
            <a:schemeClr val="accent1"/>
          </a:lnRef>
          <a:fillRef idx="2">
            <a:schemeClr val="accent1"/>
          </a:fillRef>
          <a:effectRef idx="1">
            <a:schemeClr val="accent1"/>
          </a:effectRef>
          <a:fontRef idx="minor">
            <a:schemeClr val="dk1"/>
          </a:fontRef>
        </p:style>
        <p:txBody>
          <a:bodyPr lIns="0" tIns="0" rIns="0" bIns="0" anchor="ctr"/>
          <a:lstStyle/>
          <a:p>
            <a:pPr algn="ctr" hangingPunct="1">
              <a:defRPr/>
            </a:pPr>
            <a:r>
              <a:rPr lang="en-AU" sz="1200" kern="1200" dirty="0">
                <a:solidFill>
                  <a:prstClr val="black"/>
                </a:solidFill>
                <a:latin typeface="Calibri"/>
              </a:rPr>
              <a:t>v</a:t>
            </a:r>
            <a:r>
              <a:rPr lang="en-AU" sz="1200" kern="1200" baseline="-25000" dirty="0">
                <a:solidFill>
                  <a:prstClr val="black"/>
                </a:solidFill>
                <a:latin typeface="Calibri"/>
              </a:rPr>
              <a:t>10</a:t>
            </a:r>
          </a:p>
        </p:txBody>
      </p:sp>
      <p:sp>
        <p:nvSpPr>
          <p:cNvPr id="137" name="Flowchart: Connector 136"/>
          <p:cNvSpPr/>
          <p:nvPr/>
        </p:nvSpPr>
        <p:spPr>
          <a:xfrm>
            <a:off x="6553200" y="5071120"/>
            <a:ext cx="304800" cy="304800"/>
          </a:xfrm>
          <a:prstGeom prst="flowChartConnector">
            <a:avLst/>
          </a:prstGeom>
          <a:ln/>
        </p:spPr>
        <p:style>
          <a:lnRef idx="1">
            <a:schemeClr val="accent1"/>
          </a:lnRef>
          <a:fillRef idx="2">
            <a:schemeClr val="accent1"/>
          </a:fillRef>
          <a:effectRef idx="1">
            <a:schemeClr val="accent1"/>
          </a:effectRef>
          <a:fontRef idx="minor">
            <a:schemeClr val="dk1"/>
          </a:fontRef>
        </p:style>
        <p:txBody>
          <a:bodyPr lIns="0" tIns="0" rIns="0" bIns="0" anchor="ctr"/>
          <a:lstStyle/>
          <a:p>
            <a:pPr algn="ctr" hangingPunct="1">
              <a:defRPr/>
            </a:pPr>
            <a:r>
              <a:rPr lang="en-AU" sz="1200" kern="1200" dirty="0">
                <a:solidFill>
                  <a:prstClr val="black"/>
                </a:solidFill>
                <a:latin typeface="Calibri"/>
              </a:rPr>
              <a:t>v</a:t>
            </a:r>
            <a:r>
              <a:rPr lang="en-AU" sz="1200" kern="1200" baseline="-25000" dirty="0">
                <a:solidFill>
                  <a:prstClr val="black"/>
                </a:solidFill>
                <a:latin typeface="Calibri"/>
              </a:rPr>
              <a:t>7</a:t>
            </a:r>
          </a:p>
        </p:txBody>
      </p:sp>
      <p:sp>
        <p:nvSpPr>
          <p:cNvPr id="138" name="Flowchart: Connector 137"/>
          <p:cNvSpPr/>
          <p:nvPr/>
        </p:nvSpPr>
        <p:spPr>
          <a:xfrm>
            <a:off x="6127552" y="4302968"/>
            <a:ext cx="304800" cy="304800"/>
          </a:xfrm>
          <a:prstGeom prst="flowChartConnector">
            <a:avLst/>
          </a:prstGeom>
          <a:ln/>
        </p:spPr>
        <p:style>
          <a:lnRef idx="1">
            <a:schemeClr val="accent1"/>
          </a:lnRef>
          <a:fillRef idx="2">
            <a:schemeClr val="accent1"/>
          </a:fillRef>
          <a:effectRef idx="1">
            <a:schemeClr val="accent1"/>
          </a:effectRef>
          <a:fontRef idx="minor">
            <a:schemeClr val="dk1"/>
          </a:fontRef>
        </p:style>
        <p:txBody>
          <a:bodyPr lIns="0" tIns="0" rIns="0" bIns="0" anchor="ctr"/>
          <a:lstStyle/>
          <a:p>
            <a:pPr algn="ctr" hangingPunct="1">
              <a:defRPr/>
            </a:pPr>
            <a:r>
              <a:rPr lang="en-AU" sz="1200" kern="1200" dirty="0">
                <a:solidFill>
                  <a:prstClr val="black"/>
                </a:solidFill>
                <a:latin typeface="Calibri"/>
              </a:rPr>
              <a:t>v</a:t>
            </a:r>
            <a:r>
              <a:rPr lang="en-AU" sz="1200" kern="1200" baseline="-25000" dirty="0">
                <a:solidFill>
                  <a:prstClr val="black"/>
                </a:solidFill>
                <a:latin typeface="Calibri"/>
              </a:rPr>
              <a:t>5</a:t>
            </a:r>
          </a:p>
        </p:txBody>
      </p:sp>
      <p:sp>
        <p:nvSpPr>
          <p:cNvPr id="155" name="Flowchart: Connector 154"/>
          <p:cNvSpPr/>
          <p:nvPr/>
        </p:nvSpPr>
        <p:spPr>
          <a:xfrm>
            <a:off x="4097140" y="3324274"/>
            <a:ext cx="304800" cy="304800"/>
          </a:xfrm>
          <a:prstGeom prst="flowChartConnector">
            <a:avLst/>
          </a:prstGeom>
          <a:ln/>
        </p:spPr>
        <p:style>
          <a:lnRef idx="1">
            <a:schemeClr val="accent1"/>
          </a:lnRef>
          <a:fillRef idx="2">
            <a:schemeClr val="accent1"/>
          </a:fillRef>
          <a:effectRef idx="1">
            <a:schemeClr val="accent1"/>
          </a:effectRef>
          <a:fontRef idx="minor">
            <a:schemeClr val="dk1"/>
          </a:fontRef>
        </p:style>
        <p:txBody>
          <a:bodyPr lIns="0" tIns="0" rIns="0" bIns="0" anchor="ctr"/>
          <a:lstStyle/>
          <a:p>
            <a:pPr algn="ctr" hangingPunct="1">
              <a:defRPr/>
            </a:pPr>
            <a:r>
              <a:rPr lang="en-AU" sz="1200" kern="1200" dirty="0">
                <a:solidFill>
                  <a:prstClr val="black"/>
                </a:solidFill>
                <a:latin typeface="Calibri"/>
              </a:rPr>
              <a:t>v</a:t>
            </a:r>
            <a:r>
              <a:rPr lang="en-AU" sz="1200" kern="1200" baseline="-25000" dirty="0">
                <a:solidFill>
                  <a:prstClr val="black"/>
                </a:solidFill>
                <a:latin typeface="Calibri"/>
              </a:rPr>
              <a:t>1</a:t>
            </a:r>
          </a:p>
        </p:txBody>
      </p:sp>
      <p:sp>
        <p:nvSpPr>
          <p:cNvPr id="156" name="Flowchart: Connector 155"/>
          <p:cNvSpPr/>
          <p:nvPr/>
        </p:nvSpPr>
        <p:spPr>
          <a:xfrm>
            <a:off x="5156002" y="3962251"/>
            <a:ext cx="304800" cy="304800"/>
          </a:xfrm>
          <a:prstGeom prst="flowChartConnector">
            <a:avLst/>
          </a:prstGeom>
          <a:ln/>
        </p:spPr>
        <p:style>
          <a:lnRef idx="1">
            <a:schemeClr val="accent1"/>
          </a:lnRef>
          <a:fillRef idx="2">
            <a:schemeClr val="accent1"/>
          </a:fillRef>
          <a:effectRef idx="1">
            <a:schemeClr val="accent1"/>
          </a:effectRef>
          <a:fontRef idx="minor">
            <a:schemeClr val="dk1"/>
          </a:fontRef>
        </p:style>
        <p:txBody>
          <a:bodyPr lIns="0" tIns="0" rIns="0" bIns="0" anchor="ctr"/>
          <a:lstStyle/>
          <a:p>
            <a:pPr algn="ctr" hangingPunct="1">
              <a:defRPr/>
            </a:pPr>
            <a:r>
              <a:rPr lang="en-AU" sz="1200" kern="1200" dirty="0">
                <a:solidFill>
                  <a:prstClr val="black"/>
                </a:solidFill>
                <a:latin typeface="Calibri"/>
              </a:rPr>
              <a:t>v</a:t>
            </a:r>
            <a:r>
              <a:rPr lang="en-AU" sz="1200" kern="1200" baseline="-25000" dirty="0">
                <a:solidFill>
                  <a:prstClr val="black"/>
                </a:solidFill>
                <a:latin typeface="Calibri"/>
              </a:rPr>
              <a:t>4</a:t>
            </a:r>
          </a:p>
        </p:txBody>
      </p:sp>
      <p:sp>
        <p:nvSpPr>
          <p:cNvPr id="157" name="Flowchart: Connector 156"/>
          <p:cNvSpPr/>
          <p:nvPr/>
        </p:nvSpPr>
        <p:spPr>
          <a:xfrm>
            <a:off x="4724400" y="5223520"/>
            <a:ext cx="304800" cy="304800"/>
          </a:xfrm>
          <a:prstGeom prst="flowChartConnector">
            <a:avLst/>
          </a:prstGeom>
          <a:ln/>
        </p:spPr>
        <p:style>
          <a:lnRef idx="1">
            <a:schemeClr val="accent1"/>
          </a:lnRef>
          <a:fillRef idx="2">
            <a:schemeClr val="accent1"/>
          </a:fillRef>
          <a:effectRef idx="1">
            <a:schemeClr val="accent1"/>
          </a:effectRef>
          <a:fontRef idx="minor">
            <a:schemeClr val="dk1"/>
          </a:fontRef>
        </p:style>
        <p:txBody>
          <a:bodyPr lIns="0" tIns="0" rIns="0" bIns="0" anchor="ctr"/>
          <a:lstStyle/>
          <a:p>
            <a:pPr algn="ctr" hangingPunct="1">
              <a:defRPr/>
            </a:pPr>
            <a:r>
              <a:rPr lang="en-AU" sz="1200" kern="1200" dirty="0">
                <a:solidFill>
                  <a:prstClr val="black"/>
                </a:solidFill>
                <a:latin typeface="Calibri"/>
              </a:rPr>
              <a:t>v</a:t>
            </a:r>
            <a:r>
              <a:rPr lang="en-AU" sz="1200" kern="1200" baseline="-25000" dirty="0">
                <a:solidFill>
                  <a:prstClr val="black"/>
                </a:solidFill>
                <a:latin typeface="Calibri"/>
              </a:rPr>
              <a:t>3</a:t>
            </a:r>
          </a:p>
        </p:txBody>
      </p:sp>
      <p:sp>
        <p:nvSpPr>
          <p:cNvPr id="158" name="Flowchart: Connector 157"/>
          <p:cNvSpPr/>
          <p:nvPr/>
        </p:nvSpPr>
        <p:spPr>
          <a:xfrm>
            <a:off x="3407370" y="5223520"/>
            <a:ext cx="304800" cy="304800"/>
          </a:xfrm>
          <a:prstGeom prst="flowChartConnector">
            <a:avLst/>
          </a:prstGeom>
          <a:ln/>
        </p:spPr>
        <p:style>
          <a:lnRef idx="1">
            <a:schemeClr val="accent1"/>
          </a:lnRef>
          <a:fillRef idx="2">
            <a:schemeClr val="accent1"/>
          </a:fillRef>
          <a:effectRef idx="1">
            <a:schemeClr val="accent1"/>
          </a:effectRef>
          <a:fontRef idx="minor">
            <a:schemeClr val="dk1"/>
          </a:fontRef>
        </p:style>
        <p:txBody>
          <a:bodyPr lIns="0" tIns="0" rIns="0" bIns="0" anchor="ctr"/>
          <a:lstStyle/>
          <a:p>
            <a:pPr algn="ctr" hangingPunct="1">
              <a:defRPr/>
            </a:pPr>
            <a:r>
              <a:rPr lang="en-AU" sz="1200" kern="1200" dirty="0">
                <a:solidFill>
                  <a:prstClr val="black"/>
                </a:solidFill>
                <a:latin typeface="Calibri"/>
              </a:rPr>
              <a:t>v</a:t>
            </a:r>
            <a:r>
              <a:rPr lang="en-AU" sz="1200" kern="1200" baseline="-25000" dirty="0">
                <a:solidFill>
                  <a:prstClr val="black"/>
                </a:solidFill>
                <a:latin typeface="Calibri"/>
              </a:rPr>
              <a:t>2</a:t>
            </a:r>
          </a:p>
        </p:txBody>
      </p:sp>
      <p:sp>
        <p:nvSpPr>
          <p:cNvPr id="159" name="Flowchart: Connector 158"/>
          <p:cNvSpPr/>
          <p:nvPr/>
        </p:nvSpPr>
        <p:spPr>
          <a:xfrm>
            <a:off x="3003352" y="3980706"/>
            <a:ext cx="304800" cy="304800"/>
          </a:xfrm>
          <a:prstGeom prst="flowChartConnector">
            <a:avLst/>
          </a:prstGeom>
          <a:ln/>
        </p:spPr>
        <p:style>
          <a:lnRef idx="1">
            <a:schemeClr val="accent1"/>
          </a:lnRef>
          <a:fillRef idx="2">
            <a:schemeClr val="accent1"/>
          </a:fillRef>
          <a:effectRef idx="1">
            <a:schemeClr val="accent1"/>
          </a:effectRef>
          <a:fontRef idx="minor">
            <a:schemeClr val="dk1"/>
          </a:fontRef>
        </p:style>
        <p:txBody>
          <a:bodyPr lIns="0" tIns="0" rIns="0" bIns="0" anchor="ctr"/>
          <a:lstStyle/>
          <a:p>
            <a:pPr algn="ctr" hangingPunct="1">
              <a:defRPr/>
            </a:pPr>
            <a:r>
              <a:rPr lang="en-AU" sz="1200" kern="1200" dirty="0">
                <a:solidFill>
                  <a:prstClr val="black"/>
                </a:solidFill>
                <a:latin typeface="Calibri"/>
              </a:rPr>
              <a:t>v</a:t>
            </a:r>
            <a:r>
              <a:rPr lang="en-AU" sz="1200" kern="1200" baseline="-25000" dirty="0">
                <a:solidFill>
                  <a:prstClr val="black"/>
                </a:solidFill>
                <a:latin typeface="Calibri"/>
              </a:rPr>
              <a:t>0</a:t>
            </a:r>
          </a:p>
        </p:txBody>
      </p:sp>
      <p:sp>
        <p:nvSpPr>
          <p:cNvPr id="160" name="Oval 159"/>
          <p:cNvSpPr/>
          <p:nvPr/>
        </p:nvSpPr>
        <p:spPr>
          <a:xfrm>
            <a:off x="5105400" y="2708920"/>
            <a:ext cx="2952000" cy="2952000"/>
          </a:xfrm>
          <a:prstGeom prst="ellipse">
            <a:avLst/>
          </a:prstGeom>
          <a:noFill/>
          <a:ln w="15875" cmpd="sng">
            <a:prstDash val="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hangingPunct="1"/>
            <a:endParaRPr lang="en-AU" kern="1200">
              <a:solidFill>
                <a:prstClr val="white"/>
              </a:solidFill>
              <a:latin typeface="Calibri"/>
            </a:endParaRPr>
          </a:p>
        </p:txBody>
      </p:sp>
      <p:sp>
        <p:nvSpPr>
          <p:cNvPr id="208" name="Oval 207"/>
          <p:cNvSpPr/>
          <p:nvPr/>
        </p:nvSpPr>
        <p:spPr>
          <a:xfrm>
            <a:off x="5943600" y="2908720"/>
            <a:ext cx="2772000" cy="2772000"/>
          </a:xfrm>
          <a:prstGeom prst="ellipse">
            <a:avLst/>
          </a:prstGeom>
          <a:noFill/>
          <a:ln w="15875" cmpd="sng">
            <a:solidFill>
              <a:srgbClr val="00B050"/>
            </a:solidFill>
            <a:prstDash val="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hangingPunct="1"/>
            <a:endParaRPr lang="en-AU" kern="1200">
              <a:solidFill>
                <a:prstClr val="white"/>
              </a:solidFill>
              <a:latin typeface="Calibri"/>
            </a:endParaRPr>
          </a:p>
        </p:txBody>
      </p:sp>
      <p:sp>
        <p:nvSpPr>
          <p:cNvPr id="52" name="Flowchart: Connector 51"/>
          <p:cNvSpPr/>
          <p:nvPr/>
        </p:nvSpPr>
        <p:spPr>
          <a:xfrm>
            <a:off x="6492000" y="3171520"/>
            <a:ext cx="304800" cy="304800"/>
          </a:xfrm>
          <a:prstGeom prst="flowChartConnector">
            <a:avLst/>
          </a:prstGeom>
          <a:solidFill>
            <a:srgbClr val="FF9900">
              <a:alpha val="63000"/>
            </a:srgbClr>
          </a:solidFill>
          <a:ln>
            <a:noFill/>
          </a:ln>
        </p:spPr>
        <p:style>
          <a:lnRef idx="1">
            <a:schemeClr val="accent1"/>
          </a:lnRef>
          <a:fillRef idx="2">
            <a:schemeClr val="accent1"/>
          </a:fillRef>
          <a:effectRef idx="1">
            <a:schemeClr val="accent1"/>
          </a:effectRef>
          <a:fontRef idx="minor">
            <a:schemeClr val="dk1"/>
          </a:fontRef>
        </p:style>
        <p:txBody>
          <a:bodyPr lIns="0" tIns="0" rIns="0" bIns="0" anchor="ctr"/>
          <a:lstStyle/>
          <a:p>
            <a:pPr algn="ctr" hangingPunct="1">
              <a:defRPr/>
            </a:pPr>
            <a:endParaRPr lang="en-AU" sz="1200" kern="1200" baseline="-25000" dirty="0">
              <a:solidFill>
                <a:prstClr val="black"/>
              </a:solidFill>
              <a:latin typeface="Calibri"/>
            </a:endParaRPr>
          </a:p>
        </p:txBody>
      </p:sp>
      <p:sp>
        <p:nvSpPr>
          <p:cNvPr id="53" name="Flowchart: Connector 52"/>
          <p:cNvSpPr/>
          <p:nvPr/>
        </p:nvSpPr>
        <p:spPr>
          <a:xfrm>
            <a:off x="7315200" y="3246636"/>
            <a:ext cx="304800" cy="304800"/>
          </a:xfrm>
          <a:prstGeom prst="flowChartConnector">
            <a:avLst/>
          </a:prstGeom>
          <a:solidFill>
            <a:srgbClr val="FF9900">
              <a:alpha val="63000"/>
            </a:srgbClr>
          </a:solidFill>
          <a:ln>
            <a:noFill/>
          </a:ln>
        </p:spPr>
        <p:style>
          <a:lnRef idx="1">
            <a:schemeClr val="accent1"/>
          </a:lnRef>
          <a:fillRef idx="2">
            <a:schemeClr val="accent1"/>
          </a:fillRef>
          <a:effectRef idx="1">
            <a:schemeClr val="accent1"/>
          </a:effectRef>
          <a:fontRef idx="minor">
            <a:schemeClr val="dk1"/>
          </a:fontRef>
        </p:style>
        <p:txBody>
          <a:bodyPr lIns="0" tIns="0" rIns="0" bIns="0" anchor="ctr"/>
          <a:lstStyle/>
          <a:p>
            <a:pPr algn="ctr" hangingPunct="1">
              <a:defRPr/>
            </a:pPr>
            <a:endParaRPr lang="en-AU" sz="1200" kern="1200" baseline="-25000" dirty="0">
              <a:solidFill>
                <a:prstClr val="black"/>
              </a:solidFill>
              <a:latin typeface="Calibri"/>
            </a:endParaRPr>
          </a:p>
        </p:txBody>
      </p:sp>
      <p:sp>
        <p:nvSpPr>
          <p:cNvPr id="54" name="Flowchart: Connector 53"/>
          <p:cNvSpPr/>
          <p:nvPr/>
        </p:nvSpPr>
        <p:spPr>
          <a:xfrm>
            <a:off x="6122045" y="4303761"/>
            <a:ext cx="304800" cy="304800"/>
          </a:xfrm>
          <a:prstGeom prst="flowChartConnector">
            <a:avLst/>
          </a:prstGeom>
          <a:solidFill>
            <a:srgbClr val="FF9900">
              <a:alpha val="63000"/>
            </a:srgbClr>
          </a:solidFill>
          <a:ln>
            <a:noFill/>
          </a:ln>
        </p:spPr>
        <p:style>
          <a:lnRef idx="1">
            <a:schemeClr val="accent1"/>
          </a:lnRef>
          <a:fillRef idx="2">
            <a:schemeClr val="accent1"/>
          </a:fillRef>
          <a:effectRef idx="1">
            <a:schemeClr val="accent1"/>
          </a:effectRef>
          <a:fontRef idx="minor">
            <a:schemeClr val="dk1"/>
          </a:fontRef>
        </p:style>
        <p:txBody>
          <a:bodyPr lIns="0" tIns="0" rIns="0" bIns="0" anchor="ctr"/>
          <a:lstStyle/>
          <a:p>
            <a:pPr algn="ctr" hangingPunct="1">
              <a:defRPr/>
            </a:pPr>
            <a:endParaRPr lang="en-AU" sz="1200" kern="1200" baseline="-25000" dirty="0">
              <a:solidFill>
                <a:prstClr val="black"/>
              </a:solidFill>
              <a:latin typeface="Calibri"/>
            </a:endParaRPr>
          </a:p>
        </p:txBody>
      </p:sp>
      <p:sp>
        <p:nvSpPr>
          <p:cNvPr id="55" name="Flowchart: Connector 54"/>
          <p:cNvSpPr/>
          <p:nvPr/>
        </p:nvSpPr>
        <p:spPr>
          <a:xfrm>
            <a:off x="7553028" y="4232920"/>
            <a:ext cx="304800" cy="304800"/>
          </a:xfrm>
          <a:prstGeom prst="flowChartConnector">
            <a:avLst/>
          </a:prstGeom>
          <a:solidFill>
            <a:srgbClr val="FF9900">
              <a:alpha val="63000"/>
            </a:srgbClr>
          </a:solidFill>
          <a:ln>
            <a:noFill/>
          </a:ln>
        </p:spPr>
        <p:style>
          <a:lnRef idx="1">
            <a:schemeClr val="accent1"/>
          </a:lnRef>
          <a:fillRef idx="2">
            <a:schemeClr val="accent1"/>
          </a:fillRef>
          <a:effectRef idx="1">
            <a:schemeClr val="accent1"/>
          </a:effectRef>
          <a:fontRef idx="minor">
            <a:schemeClr val="dk1"/>
          </a:fontRef>
        </p:style>
        <p:txBody>
          <a:bodyPr lIns="0" tIns="0" rIns="0" bIns="0" anchor="ctr"/>
          <a:lstStyle/>
          <a:p>
            <a:pPr algn="ctr" hangingPunct="1">
              <a:defRPr/>
            </a:pPr>
            <a:endParaRPr lang="en-AU" sz="1200" kern="1200" baseline="-25000" dirty="0">
              <a:solidFill>
                <a:prstClr val="black"/>
              </a:solidFill>
              <a:latin typeface="Calibri"/>
            </a:endParaRPr>
          </a:p>
        </p:txBody>
      </p:sp>
      <p:sp>
        <p:nvSpPr>
          <p:cNvPr id="56" name="Flowchart: Connector 55"/>
          <p:cNvSpPr/>
          <p:nvPr/>
        </p:nvSpPr>
        <p:spPr>
          <a:xfrm>
            <a:off x="6553200" y="5071120"/>
            <a:ext cx="304800" cy="304800"/>
          </a:xfrm>
          <a:prstGeom prst="flowChartConnector">
            <a:avLst/>
          </a:prstGeom>
          <a:solidFill>
            <a:srgbClr val="FF9900">
              <a:alpha val="63000"/>
            </a:srgbClr>
          </a:solidFill>
          <a:ln>
            <a:noFill/>
          </a:ln>
        </p:spPr>
        <p:style>
          <a:lnRef idx="1">
            <a:schemeClr val="accent1"/>
          </a:lnRef>
          <a:fillRef idx="2">
            <a:schemeClr val="accent1"/>
          </a:fillRef>
          <a:effectRef idx="1">
            <a:schemeClr val="accent1"/>
          </a:effectRef>
          <a:fontRef idx="minor">
            <a:schemeClr val="dk1"/>
          </a:fontRef>
        </p:style>
        <p:txBody>
          <a:bodyPr lIns="0" tIns="0" rIns="0" bIns="0" anchor="ctr"/>
          <a:lstStyle/>
          <a:p>
            <a:pPr algn="ctr" hangingPunct="1">
              <a:defRPr/>
            </a:pPr>
            <a:endParaRPr lang="en-AU" sz="1200" kern="1200" baseline="-25000" dirty="0">
              <a:solidFill>
                <a:prstClr val="black"/>
              </a:solidFill>
              <a:latin typeface="Calibri"/>
            </a:endParaRPr>
          </a:p>
        </p:txBody>
      </p:sp>
      <p:sp>
        <p:nvSpPr>
          <p:cNvPr id="57" name="Content Placeholder 2"/>
          <p:cNvSpPr>
            <a:spLocks noGrp="1"/>
          </p:cNvSpPr>
          <p:nvPr>
            <p:ph idx="1"/>
          </p:nvPr>
        </p:nvSpPr>
        <p:spPr bwMode="auto">
          <a:xfrm>
            <a:off x="1703512" y="1517478"/>
            <a:ext cx="8229600" cy="687386"/>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rmAutofit/>
          </a:bodyPr>
          <a:lstStyle/>
          <a:p>
            <a:pPr marL="0" indent="0">
              <a:buNone/>
              <a:defRPr/>
            </a:pPr>
            <a:r>
              <a:rPr lang="en-AU" sz="2800" dirty="0"/>
              <a:t>Traditional top-k clique high overlap</a:t>
            </a:r>
          </a:p>
        </p:txBody>
      </p:sp>
    </p:spTree>
    <p:extLst>
      <p:ext uri="{BB962C8B-B14F-4D97-AF65-F5344CB8AC3E}">
        <p14:creationId xmlns:p14="http://schemas.microsoft.com/office/powerpoint/2010/main" val="512550945"/>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92000" y="468000"/>
            <a:ext cx="9144000" cy="792088"/>
          </a:xfrm>
        </p:spPr>
        <p:txBody>
          <a:bodyPr/>
          <a:lstStyle/>
          <a:p>
            <a:pPr algn="l"/>
            <a:r>
              <a:rPr lang="en-AU" dirty="0">
                <a:solidFill>
                  <a:schemeClr val="accent1">
                    <a:lumMod val="75000"/>
                  </a:schemeClr>
                </a:solidFill>
              </a:rPr>
              <a:t>            Diversified Top-K Clique </a:t>
            </a:r>
          </a:p>
        </p:txBody>
      </p:sp>
      <p:cxnSp>
        <p:nvCxnSpPr>
          <p:cNvPr id="82" name="Straight Connector 81"/>
          <p:cNvCxnSpPr/>
          <p:nvPr/>
        </p:nvCxnSpPr>
        <p:spPr>
          <a:xfrm flipH="1" flipV="1">
            <a:off x="4222553" y="3377191"/>
            <a:ext cx="1058863" cy="638969"/>
          </a:xfrm>
          <a:prstGeom prst="line">
            <a:avLst/>
          </a:prstGeom>
          <a:ln/>
        </p:spPr>
        <p:style>
          <a:lnRef idx="2">
            <a:schemeClr val="accent1"/>
          </a:lnRef>
          <a:fillRef idx="0">
            <a:schemeClr val="accent1"/>
          </a:fillRef>
          <a:effectRef idx="1">
            <a:schemeClr val="accent1"/>
          </a:effectRef>
          <a:fontRef idx="minor">
            <a:schemeClr val="tx1"/>
          </a:fontRef>
        </p:style>
      </p:cxnSp>
      <p:cxnSp>
        <p:nvCxnSpPr>
          <p:cNvPr id="83" name="Straight Connector 82"/>
          <p:cNvCxnSpPr/>
          <p:nvPr/>
        </p:nvCxnSpPr>
        <p:spPr>
          <a:xfrm flipV="1">
            <a:off x="3155753" y="3375606"/>
            <a:ext cx="1112837" cy="656429"/>
          </a:xfrm>
          <a:prstGeom prst="line">
            <a:avLst/>
          </a:prstGeom>
          <a:ln/>
        </p:spPr>
        <p:style>
          <a:lnRef idx="2">
            <a:schemeClr val="accent1"/>
          </a:lnRef>
          <a:fillRef idx="0">
            <a:schemeClr val="accent1"/>
          </a:fillRef>
          <a:effectRef idx="1">
            <a:schemeClr val="accent1"/>
          </a:effectRef>
          <a:fontRef idx="minor">
            <a:schemeClr val="tx1"/>
          </a:fontRef>
        </p:style>
      </p:cxnSp>
      <p:cxnSp>
        <p:nvCxnSpPr>
          <p:cNvPr id="84" name="Straight Connector 83"/>
          <p:cNvCxnSpPr/>
          <p:nvPr/>
        </p:nvCxnSpPr>
        <p:spPr>
          <a:xfrm>
            <a:off x="3155752" y="4032035"/>
            <a:ext cx="400050" cy="1266031"/>
          </a:xfrm>
          <a:prstGeom prst="line">
            <a:avLst/>
          </a:prstGeom>
          <a:ln/>
        </p:spPr>
        <p:style>
          <a:lnRef idx="2">
            <a:schemeClr val="accent1"/>
          </a:lnRef>
          <a:fillRef idx="0">
            <a:schemeClr val="accent1"/>
          </a:fillRef>
          <a:effectRef idx="1">
            <a:schemeClr val="accent1"/>
          </a:effectRef>
          <a:fontRef idx="minor">
            <a:schemeClr val="tx1"/>
          </a:fontRef>
        </p:style>
      </p:cxnSp>
      <p:cxnSp>
        <p:nvCxnSpPr>
          <p:cNvPr id="85" name="Straight Connector 84"/>
          <p:cNvCxnSpPr/>
          <p:nvPr/>
        </p:nvCxnSpPr>
        <p:spPr>
          <a:xfrm flipH="1">
            <a:off x="4927403" y="4032035"/>
            <a:ext cx="381003" cy="1300955"/>
          </a:xfrm>
          <a:prstGeom prst="line">
            <a:avLst/>
          </a:prstGeom>
          <a:ln/>
        </p:spPr>
        <p:style>
          <a:lnRef idx="2">
            <a:schemeClr val="accent1"/>
          </a:lnRef>
          <a:fillRef idx="0">
            <a:schemeClr val="accent1"/>
          </a:fillRef>
          <a:effectRef idx="1">
            <a:schemeClr val="accent1"/>
          </a:effectRef>
          <a:fontRef idx="minor">
            <a:schemeClr val="tx1"/>
          </a:fontRef>
        </p:style>
      </p:cxnSp>
      <p:cxnSp>
        <p:nvCxnSpPr>
          <p:cNvPr id="86" name="Straight Connector 85"/>
          <p:cNvCxnSpPr/>
          <p:nvPr/>
        </p:nvCxnSpPr>
        <p:spPr>
          <a:xfrm>
            <a:off x="3555802" y="5297273"/>
            <a:ext cx="1371600" cy="35717"/>
          </a:xfrm>
          <a:prstGeom prst="line">
            <a:avLst/>
          </a:prstGeom>
          <a:ln/>
        </p:spPr>
        <p:style>
          <a:lnRef idx="2">
            <a:schemeClr val="accent1"/>
          </a:lnRef>
          <a:fillRef idx="0">
            <a:schemeClr val="accent1"/>
          </a:fillRef>
          <a:effectRef idx="1">
            <a:schemeClr val="accent1"/>
          </a:effectRef>
          <a:fontRef idx="minor">
            <a:schemeClr val="tx1"/>
          </a:fontRef>
        </p:style>
      </p:cxnSp>
      <p:cxnSp>
        <p:nvCxnSpPr>
          <p:cNvPr id="87" name="Straight Connector 86"/>
          <p:cNvCxnSpPr/>
          <p:nvPr/>
        </p:nvCxnSpPr>
        <p:spPr>
          <a:xfrm>
            <a:off x="4249540" y="3381754"/>
            <a:ext cx="677862" cy="1951237"/>
          </a:xfrm>
          <a:prstGeom prst="line">
            <a:avLst/>
          </a:prstGeom>
          <a:ln/>
        </p:spPr>
        <p:style>
          <a:lnRef idx="2">
            <a:schemeClr val="accent1"/>
          </a:lnRef>
          <a:fillRef idx="0">
            <a:schemeClr val="accent1"/>
          </a:fillRef>
          <a:effectRef idx="1">
            <a:schemeClr val="accent1"/>
          </a:effectRef>
          <a:fontRef idx="minor">
            <a:schemeClr val="tx1"/>
          </a:fontRef>
        </p:style>
      </p:cxnSp>
      <p:cxnSp>
        <p:nvCxnSpPr>
          <p:cNvPr id="88" name="Straight Connector 87"/>
          <p:cNvCxnSpPr/>
          <p:nvPr/>
        </p:nvCxnSpPr>
        <p:spPr>
          <a:xfrm flipH="1">
            <a:off x="3555802" y="3381952"/>
            <a:ext cx="709614" cy="1915320"/>
          </a:xfrm>
          <a:prstGeom prst="line">
            <a:avLst/>
          </a:prstGeom>
          <a:ln/>
        </p:spPr>
        <p:style>
          <a:lnRef idx="2">
            <a:schemeClr val="accent1"/>
          </a:lnRef>
          <a:fillRef idx="0">
            <a:schemeClr val="accent1"/>
          </a:fillRef>
          <a:effectRef idx="1">
            <a:schemeClr val="accent1"/>
          </a:effectRef>
          <a:fontRef idx="minor">
            <a:schemeClr val="tx1"/>
          </a:fontRef>
        </p:style>
      </p:cxnSp>
      <p:cxnSp>
        <p:nvCxnSpPr>
          <p:cNvPr id="89" name="Straight Connector 88"/>
          <p:cNvCxnSpPr/>
          <p:nvPr/>
        </p:nvCxnSpPr>
        <p:spPr>
          <a:xfrm flipV="1">
            <a:off x="3132684" y="4020922"/>
            <a:ext cx="2175718" cy="11112"/>
          </a:xfrm>
          <a:prstGeom prst="line">
            <a:avLst/>
          </a:prstGeom>
          <a:ln/>
        </p:spPr>
        <p:style>
          <a:lnRef idx="2">
            <a:schemeClr val="accent1"/>
          </a:lnRef>
          <a:fillRef idx="0">
            <a:schemeClr val="accent1"/>
          </a:fillRef>
          <a:effectRef idx="1">
            <a:schemeClr val="accent1"/>
          </a:effectRef>
          <a:fontRef idx="minor">
            <a:schemeClr val="tx1"/>
          </a:fontRef>
        </p:style>
      </p:cxnSp>
      <p:cxnSp>
        <p:nvCxnSpPr>
          <p:cNvPr id="90" name="Straight Connector 89"/>
          <p:cNvCxnSpPr/>
          <p:nvPr/>
        </p:nvCxnSpPr>
        <p:spPr>
          <a:xfrm>
            <a:off x="3132684" y="4032034"/>
            <a:ext cx="1794718" cy="1300956"/>
          </a:xfrm>
          <a:prstGeom prst="line">
            <a:avLst/>
          </a:prstGeom>
          <a:ln/>
        </p:spPr>
        <p:style>
          <a:lnRef idx="2">
            <a:schemeClr val="accent1"/>
          </a:lnRef>
          <a:fillRef idx="0">
            <a:schemeClr val="accent1"/>
          </a:fillRef>
          <a:effectRef idx="1">
            <a:schemeClr val="accent1"/>
          </a:effectRef>
          <a:fontRef idx="minor">
            <a:schemeClr val="tx1"/>
          </a:fontRef>
        </p:style>
      </p:cxnSp>
      <p:cxnSp>
        <p:nvCxnSpPr>
          <p:cNvPr id="91" name="Straight Connector 90"/>
          <p:cNvCxnSpPr/>
          <p:nvPr/>
        </p:nvCxnSpPr>
        <p:spPr>
          <a:xfrm flipV="1">
            <a:off x="3555803" y="4020922"/>
            <a:ext cx="1752603" cy="1276350"/>
          </a:xfrm>
          <a:prstGeom prst="line">
            <a:avLst/>
          </a:prstGeom>
          <a:ln/>
        </p:spPr>
        <p:style>
          <a:lnRef idx="2">
            <a:schemeClr val="accent1"/>
          </a:lnRef>
          <a:fillRef idx="0">
            <a:schemeClr val="accent1"/>
          </a:fillRef>
          <a:effectRef idx="1">
            <a:schemeClr val="accent1"/>
          </a:effectRef>
          <a:fontRef idx="minor">
            <a:schemeClr val="tx1"/>
          </a:fontRef>
        </p:style>
      </p:cxnSp>
      <p:cxnSp>
        <p:nvCxnSpPr>
          <p:cNvPr id="92" name="Straight Connector 91"/>
          <p:cNvCxnSpPr/>
          <p:nvPr/>
        </p:nvCxnSpPr>
        <p:spPr>
          <a:xfrm flipH="1" flipV="1">
            <a:off x="6629400" y="3217449"/>
            <a:ext cx="838200" cy="79076"/>
          </a:xfrm>
          <a:prstGeom prst="line">
            <a:avLst/>
          </a:prstGeom>
          <a:ln/>
        </p:spPr>
        <p:style>
          <a:lnRef idx="2">
            <a:schemeClr val="accent1"/>
          </a:lnRef>
          <a:fillRef idx="0">
            <a:schemeClr val="accent1"/>
          </a:fillRef>
          <a:effectRef idx="1">
            <a:schemeClr val="accent1"/>
          </a:effectRef>
          <a:fontRef idx="minor">
            <a:schemeClr val="tx1"/>
          </a:fontRef>
        </p:style>
      </p:cxnSp>
      <p:cxnSp>
        <p:nvCxnSpPr>
          <p:cNvPr id="93" name="Straight Connector 92"/>
          <p:cNvCxnSpPr/>
          <p:nvPr/>
        </p:nvCxnSpPr>
        <p:spPr>
          <a:xfrm flipH="1" flipV="1">
            <a:off x="6279953" y="4357372"/>
            <a:ext cx="2178249" cy="145527"/>
          </a:xfrm>
          <a:prstGeom prst="line">
            <a:avLst/>
          </a:prstGeom>
          <a:ln/>
        </p:spPr>
        <p:style>
          <a:lnRef idx="2">
            <a:schemeClr val="accent1"/>
          </a:lnRef>
          <a:fillRef idx="0">
            <a:schemeClr val="accent1"/>
          </a:fillRef>
          <a:effectRef idx="1">
            <a:schemeClr val="accent1"/>
          </a:effectRef>
          <a:fontRef idx="minor">
            <a:schemeClr val="tx1"/>
          </a:fontRef>
        </p:style>
      </p:cxnSp>
      <p:cxnSp>
        <p:nvCxnSpPr>
          <p:cNvPr id="115" name="Straight Connector 114"/>
          <p:cNvCxnSpPr/>
          <p:nvPr/>
        </p:nvCxnSpPr>
        <p:spPr>
          <a:xfrm flipH="1">
            <a:off x="6279952" y="4284249"/>
            <a:ext cx="1425476" cy="73123"/>
          </a:xfrm>
          <a:prstGeom prst="line">
            <a:avLst/>
          </a:prstGeom>
          <a:ln/>
        </p:spPr>
        <p:style>
          <a:lnRef idx="2">
            <a:schemeClr val="accent1"/>
          </a:lnRef>
          <a:fillRef idx="0">
            <a:schemeClr val="accent1"/>
          </a:fillRef>
          <a:effectRef idx="1">
            <a:schemeClr val="accent1"/>
          </a:effectRef>
          <a:fontRef idx="minor">
            <a:schemeClr val="tx1"/>
          </a:fontRef>
        </p:style>
      </p:cxnSp>
      <p:cxnSp>
        <p:nvCxnSpPr>
          <p:cNvPr id="116" name="Straight Connector 115"/>
          <p:cNvCxnSpPr/>
          <p:nvPr/>
        </p:nvCxnSpPr>
        <p:spPr>
          <a:xfrm>
            <a:off x="7467600" y="3293648"/>
            <a:ext cx="228600" cy="990600"/>
          </a:xfrm>
          <a:prstGeom prst="line">
            <a:avLst/>
          </a:prstGeom>
          <a:ln/>
        </p:spPr>
        <p:style>
          <a:lnRef idx="2">
            <a:schemeClr val="accent1"/>
          </a:lnRef>
          <a:fillRef idx="0">
            <a:schemeClr val="accent1"/>
          </a:fillRef>
          <a:effectRef idx="1">
            <a:schemeClr val="accent1"/>
          </a:effectRef>
          <a:fontRef idx="minor">
            <a:schemeClr val="tx1"/>
          </a:fontRef>
        </p:style>
      </p:cxnSp>
      <p:cxnSp>
        <p:nvCxnSpPr>
          <p:cNvPr id="117" name="Straight Connector 116"/>
          <p:cNvCxnSpPr/>
          <p:nvPr/>
        </p:nvCxnSpPr>
        <p:spPr>
          <a:xfrm flipH="1">
            <a:off x="6279953" y="3217449"/>
            <a:ext cx="349449" cy="1139923"/>
          </a:xfrm>
          <a:prstGeom prst="line">
            <a:avLst/>
          </a:prstGeom>
          <a:ln/>
        </p:spPr>
        <p:style>
          <a:lnRef idx="2">
            <a:schemeClr val="accent1"/>
          </a:lnRef>
          <a:fillRef idx="0">
            <a:schemeClr val="accent1"/>
          </a:fillRef>
          <a:effectRef idx="1">
            <a:schemeClr val="accent1"/>
          </a:effectRef>
          <a:fontRef idx="minor">
            <a:schemeClr val="tx1"/>
          </a:fontRef>
        </p:style>
      </p:cxnSp>
      <p:cxnSp>
        <p:nvCxnSpPr>
          <p:cNvPr id="118" name="Straight Connector 117"/>
          <p:cNvCxnSpPr/>
          <p:nvPr/>
        </p:nvCxnSpPr>
        <p:spPr>
          <a:xfrm flipH="1" flipV="1">
            <a:off x="6279952" y="4353623"/>
            <a:ext cx="425648" cy="768826"/>
          </a:xfrm>
          <a:prstGeom prst="line">
            <a:avLst/>
          </a:prstGeom>
          <a:ln/>
        </p:spPr>
        <p:style>
          <a:lnRef idx="2">
            <a:schemeClr val="accent1"/>
          </a:lnRef>
          <a:fillRef idx="0">
            <a:schemeClr val="accent1"/>
          </a:fillRef>
          <a:effectRef idx="1">
            <a:schemeClr val="accent1"/>
          </a:effectRef>
          <a:fontRef idx="minor">
            <a:schemeClr val="tx1"/>
          </a:fontRef>
        </p:style>
      </p:cxnSp>
      <p:cxnSp>
        <p:nvCxnSpPr>
          <p:cNvPr id="119" name="Straight Connector 118"/>
          <p:cNvCxnSpPr/>
          <p:nvPr/>
        </p:nvCxnSpPr>
        <p:spPr>
          <a:xfrm flipV="1">
            <a:off x="6705600" y="4502898"/>
            <a:ext cx="1752600" cy="619550"/>
          </a:xfrm>
          <a:prstGeom prst="line">
            <a:avLst/>
          </a:prstGeom>
          <a:ln/>
        </p:spPr>
        <p:style>
          <a:lnRef idx="2">
            <a:schemeClr val="accent1"/>
          </a:lnRef>
          <a:fillRef idx="0">
            <a:schemeClr val="accent1"/>
          </a:fillRef>
          <a:effectRef idx="1">
            <a:schemeClr val="accent1"/>
          </a:effectRef>
          <a:fontRef idx="minor">
            <a:schemeClr val="tx1"/>
          </a:fontRef>
        </p:style>
      </p:cxnSp>
      <p:cxnSp>
        <p:nvCxnSpPr>
          <p:cNvPr id="120" name="Straight Connector 119"/>
          <p:cNvCxnSpPr/>
          <p:nvPr/>
        </p:nvCxnSpPr>
        <p:spPr>
          <a:xfrm flipH="1" flipV="1">
            <a:off x="7696201" y="4284249"/>
            <a:ext cx="762001" cy="218651"/>
          </a:xfrm>
          <a:prstGeom prst="line">
            <a:avLst/>
          </a:prstGeom>
          <a:ln/>
        </p:spPr>
        <p:style>
          <a:lnRef idx="2">
            <a:schemeClr val="accent1"/>
          </a:lnRef>
          <a:fillRef idx="0">
            <a:schemeClr val="accent1"/>
          </a:fillRef>
          <a:effectRef idx="1">
            <a:schemeClr val="accent1"/>
          </a:effectRef>
          <a:fontRef idx="minor">
            <a:schemeClr val="tx1"/>
          </a:fontRef>
        </p:style>
      </p:cxnSp>
      <p:cxnSp>
        <p:nvCxnSpPr>
          <p:cNvPr id="121" name="Straight Connector 120"/>
          <p:cNvCxnSpPr/>
          <p:nvPr/>
        </p:nvCxnSpPr>
        <p:spPr>
          <a:xfrm flipH="1" flipV="1">
            <a:off x="6629400" y="3217448"/>
            <a:ext cx="1828800" cy="1285450"/>
          </a:xfrm>
          <a:prstGeom prst="line">
            <a:avLst/>
          </a:prstGeom>
          <a:ln/>
        </p:spPr>
        <p:style>
          <a:lnRef idx="2">
            <a:schemeClr val="accent1"/>
          </a:lnRef>
          <a:fillRef idx="0">
            <a:schemeClr val="accent1"/>
          </a:fillRef>
          <a:effectRef idx="1">
            <a:schemeClr val="accent1"/>
          </a:effectRef>
          <a:fontRef idx="minor">
            <a:schemeClr val="tx1"/>
          </a:fontRef>
        </p:style>
      </p:cxnSp>
      <p:cxnSp>
        <p:nvCxnSpPr>
          <p:cNvPr id="122" name="Straight Connector 121"/>
          <p:cNvCxnSpPr/>
          <p:nvPr/>
        </p:nvCxnSpPr>
        <p:spPr>
          <a:xfrm flipV="1">
            <a:off x="6705600" y="3293649"/>
            <a:ext cx="762000" cy="1828803"/>
          </a:xfrm>
          <a:prstGeom prst="line">
            <a:avLst/>
          </a:prstGeom>
          <a:ln/>
        </p:spPr>
        <p:style>
          <a:lnRef idx="2">
            <a:schemeClr val="accent1"/>
          </a:lnRef>
          <a:fillRef idx="0">
            <a:schemeClr val="accent1"/>
          </a:fillRef>
          <a:effectRef idx="1">
            <a:schemeClr val="accent1"/>
          </a:effectRef>
          <a:fontRef idx="minor">
            <a:schemeClr val="tx1"/>
          </a:fontRef>
        </p:style>
      </p:cxnSp>
      <p:cxnSp>
        <p:nvCxnSpPr>
          <p:cNvPr id="123" name="Straight Connector 122"/>
          <p:cNvCxnSpPr/>
          <p:nvPr/>
        </p:nvCxnSpPr>
        <p:spPr>
          <a:xfrm flipH="1" flipV="1">
            <a:off x="7467601" y="3293649"/>
            <a:ext cx="990601" cy="1213049"/>
          </a:xfrm>
          <a:prstGeom prst="line">
            <a:avLst/>
          </a:prstGeom>
          <a:ln/>
        </p:spPr>
        <p:style>
          <a:lnRef idx="2">
            <a:schemeClr val="accent1"/>
          </a:lnRef>
          <a:fillRef idx="0">
            <a:schemeClr val="accent1"/>
          </a:fillRef>
          <a:effectRef idx="1">
            <a:schemeClr val="accent1"/>
          </a:effectRef>
          <a:fontRef idx="minor">
            <a:schemeClr val="tx1"/>
          </a:fontRef>
        </p:style>
      </p:cxnSp>
      <p:cxnSp>
        <p:nvCxnSpPr>
          <p:cNvPr id="124" name="Straight Connector 123"/>
          <p:cNvCxnSpPr/>
          <p:nvPr/>
        </p:nvCxnSpPr>
        <p:spPr>
          <a:xfrm flipV="1">
            <a:off x="6279952" y="3325213"/>
            <a:ext cx="1187648" cy="1032159"/>
          </a:xfrm>
          <a:prstGeom prst="line">
            <a:avLst/>
          </a:prstGeom>
          <a:ln/>
        </p:spPr>
        <p:style>
          <a:lnRef idx="2">
            <a:schemeClr val="accent1"/>
          </a:lnRef>
          <a:fillRef idx="0">
            <a:schemeClr val="accent1"/>
          </a:fillRef>
          <a:effectRef idx="1">
            <a:schemeClr val="accent1"/>
          </a:effectRef>
          <a:fontRef idx="minor">
            <a:schemeClr val="tx1"/>
          </a:fontRef>
        </p:style>
      </p:cxnSp>
      <p:cxnSp>
        <p:nvCxnSpPr>
          <p:cNvPr id="125" name="Straight Connector 124"/>
          <p:cNvCxnSpPr/>
          <p:nvPr/>
        </p:nvCxnSpPr>
        <p:spPr>
          <a:xfrm>
            <a:off x="6629400" y="3217448"/>
            <a:ext cx="76200" cy="1905000"/>
          </a:xfrm>
          <a:prstGeom prst="line">
            <a:avLst/>
          </a:prstGeom>
          <a:ln/>
        </p:spPr>
        <p:style>
          <a:lnRef idx="2">
            <a:schemeClr val="accent1"/>
          </a:lnRef>
          <a:fillRef idx="0">
            <a:schemeClr val="accent1"/>
          </a:fillRef>
          <a:effectRef idx="1">
            <a:schemeClr val="accent1"/>
          </a:effectRef>
          <a:fontRef idx="minor">
            <a:schemeClr val="tx1"/>
          </a:fontRef>
        </p:style>
      </p:cxnSp>
      <p:cxnSp>
        <p:nvCxnSpPr>
          <p:cNvPr id="126" name="Straight Connector 125"/>
          <p:cNvCxnSpPr/>
          <p:nvPr/>
        </p:nvCxnSpPr>
        <p:spPr>
          <a:xfrm>
            <a:off x="6629400" y="3217448"/>
            <a:ext cx="1066800" cy="1066800"/>
          </a:xfrm>
          <a:prstGeom prst="line">
            <a:avLst/>
          </a:prstGeom>
          <a:ln/>
        </p:spPr>
        <p:style>
          <a:lnRef idx="2">
            <a:schemeClr val="accent1"/>
          </a:lnRef>
          <a:fillRef idx="0">
            <a:schemeClr val="accent1"/>
          </a:fillRef>
          <a:effectRef idx="1">
            <a:schemeClr val="accent1"/>
          </a:effectRef>
          <a:fontRef idx="minor">
            <a:schemeClr val="tx1"/>
          </a:fontRef>
        </p:style>
      </p:cxnSp>
      <p:cxnSp>
        <p:nvCxnSpPr>
          <p:cNvPr id="127" name="Straight Connector 126"/>
          <p:cNvCxnSpPr/>
          <p:nvPr/>
        </p:nvCxnSpPr>
        <p:spPr>
          <a:xfrm flipV="1">
            <a:off x="6705600" y="4284248"/>
            <a:ext cx="990600" cy="838202"/>
          </a:xfrm>
          <a:prstGeom prst="line">
            <a:avLst/>
          </a:prstGeom>
          <a:ln/>
        </p:spPr>
        <p:style>
          <a:lnRef idx="2">
            <a:schemeClr val="accent1"/>
          </a:lnRef>
          <a:fillRef idx="0">
            <a:schemeClr val="accent1"/>
          </a:fillRef>
          <a:effectRef idx="1">
            <a:schemeClr val="accent1"/>
          </a:effectRef>
          <a:fontRef idx="minor">
            <a:schemeClr val="tx1"/>
          </a:fontRef>
        </p:style>
      </p:cxnSp>
      <p:cxnSp>
        <p:nvCxnSpPr>
          <p:cNvPr id="128" name="Straight Connector 127"/>
          <p:cNvCxnSpPr/>
          <p:nvPr/>
        </p:nvCxnSpPr>
        <p:spPr>
          <a:xfrm flipH="1">
            <a:off x="5308402" y="3223202"/>
            <a:ext cx="1320998" cy="792956"/>
          </a:xfrm>
          <a:prstGeom prst="line">
            <a:avLst/>
          </a:prstGeom>
          <a:ln/>
        </p:spPr>
        <p:style>
          <a:lnRef idx="2">
            <a:schemeClr val="accent1"/>
          </a:lnRef>
          <a:fillRef idx="0">
            <a:schemeClr val="accent1"/>
          </a:fillRef>
          <a:effectRef idx="1">
            <a:schemeClr val="accent1"/>
          </a:effectRef>
          <a:fontRef idx="minor">
            <a:schemeClr val="tx1"/>
          </a:fontRef>
        </p:style>
      </p:cxnSp>
      <p:cxnSp>
        <p:nvCxnSpPr>
          <p:cNvPr id="129" name="Straight Connector 128"/>
          <p:cNvCxnSpPr/>
          <p:nvPr/>
        </p:nvCxnSpPr>
        <p:spPr>
          <a:xfrm flipH="1" flipV="1">
            <a:off x="5308404" y="4016160"/>
            <a:ext cx="1397196" cy="1106288"/>
          </a:xfrm>
          <a:prstGeom prst="line">
            <a:avLst/>
          </a:prstGeom>
          <a:ln/>
        </p:spPr>
        <p:style>
          <a:lnRef idx="2">
            <a:schemeClr val="accent1"/>
          </a:lnRef>
          <a:fillRef idx="0">
            <a:schemeClr val="accent1"/>
          </a:fillRef>
          <a:effectRef idx="1">
            <a:schemeClr val="accent1"/>
          </a:effectRef>
          <a:fontRef idx="minor">
            <a:schemeClr val="tx1"/>
          </a:fontRef>
        </p:style>
      </p:cxnSp>
      <p:cxnSp>
        <p:nvCxnSpPr>
          <p:cNvPr id="130" name="Straight Connector 129"/>
          <p:cNvCxnSpPr/>
          <p:nvPr/>
        </p:nvCxnSpPr>
        <p:spPr>
          <a:xfrm flipH="1">
            <a:off x="5308403" y="3316282"/>
            <a:ext cx="2198787" cy="710196"/>
          </a:xfrm>
          <a:prstGeom prst="line">
            <a:avLst/>
          </a:prstGeom>
          <a:ln/>
        </p:spPr>
        <p:style>
          <a:lnRef idx="2">
            <a:schemeClr val="accent1"/>
          </a:lnRef>
          <a:fillRef idx="0">
            <a:schemeClr val="accent1"/>
          </a:fillRef>
          <a:effectRef idx="1">
            <a:schemeClr val="accent1"/>
          </a:effectRef>
          <a:fontRef idx="minor">
            <a:schemeClr val="tx1"/>
          </a:fontRef>
        </p:style>
      </p:cxnSp>
      <p:cxnSp>
        <p:nvCxnSpPr>
          <p:cNvPr id="131" name="Straight Connector 130"/>
          <p:cNvCxnSpPr/>
          <p:nvPr/>
        </p:nvCxnSpPr>
        <p:spPr>
          <a:xfrm flipH="1" flipV="1">
            <a:off x="5308404" y="4016162"/>
            <a:ext cx="2387797" cy="268087"/>
          </a:xfrm>
          <a:prstGeom prst="line">
            <a:avLst/>
          </a:prstGeom>
          <a:ln/>
        </p:spPr>
        <p:style>
          <a:lnRef idx="2">
            <a:schemeClr val="accent1"/>
          </a:lnRef>
          <a:fillRef idx="0">
            <a:schemeClr val="accent1"/>
          </a:fillRef>
          <a:effectRef idx="1">
            <a:schemeClr val="accent1"/>
          </a:effectRef>
          <a:fontRef idx="minor">
            <a:schemeClr val="tx1"/>
          </a:fontRef>
        </p:style>
      </p:cxnSp>
      <p:cxnSp>
        <p:nvCxnSpPr>
          <p:cNvPr id="132" name="Straight Connector 131"/>
          <p:cNvCxnSpPr/>
          <p:nvPr/>
        </p:nvCxnSpPr>
        <p:spPr>
          <a:xfrm flipH="1" flipV="1">
            <a:off x="5308405" y="4016161"/>
            <a:ext cx="923923" cy="338929"/>
          </a:xfrm>
          <a:prstGeom prst="line">
            <a:avLst/>
          </a:prstGeom>
          <a:ln/>
        </p:spPr>
        <p:style>
          <a:lnRef idx="2">
            <a:schemeClr val="accent1"/>
          </a:lnRef>
          <a:fillRef idx="0">
            <a:schemeClr val="accent1"/>
          </a:fillRef>
          <a:effectRef idx="1">
            <a:schemeClr val="accent1"/>
          </a:effectRef>
          <a:fontRef idx="minor">
            <a:schemeClr val="tx1"/>
          </a:fontRef>
        </p:style>
      </p:cxnSp>
      <p:sp>
        <p:nvSpPr>
          <p:cNvPr id="133" name="Flowchart: Connector 132"/>
          <p:cNvSpPr/>
          <p:nvPr/>
        </p:nvSpPr>
        <p:spPr>
          <a:xfrm>
            <a:off x="6492000" y="3070448"/>
            <a:ext cx="304800" cy="304800"/>
          </a:xfrm>
          <a:prstGeom prst="flowChartConnector">
            <a:avLst/>
          </a:prstGeom>
          <a:ln/>
        </p:spPr>
        <p:style>
          <a:lnRef idx="1">
            <a:schemeClr val="accent1"/>
          </a:lnRef>
          <a:fillRef idx="2">
            <a:schemeClr val="accent1"/>
          </a:fillRef>
          <a:effectRef idx="1">
            <a:schemeClr val="accent1"/>
          </a:effectRef>
          <a:fontRef idx="minor">
            <a:schemeClr val="dk1"/>
          </a:fontRef>
        </p:style>
        <p:txBody>
          <a:bodyPr lIns="0" tIns="0" rIns="0" bIns="0" anchor="ctr"/>
          <a:lstStyle/>
          <a:p>
            <a:pPr algn="ctr" hangingPunct="1">
              <a:defRPr/>
            </a:pPr>
            <a:r>
              <a:rPr lang="en-AU" sz="1200" kern="1200" dirty="0">
                <a:solidFill>
                  <a:prstClr val="black"/>
                </a:solidFill>
                <a:latin typeface="Calibri"/>
              </a:rPr>
              <a:t>v</a:t>
            </a:r>
            <a:r>
              <a:rPr lang="en-AU" sz="1200" kern="1200" baseline="-25000" dirty="0">
                <a:solidFill>
                  <a:prstClr val="black"/>
                </a:solidFill>
                <a:latin typeface="Calibri"/>
              </a:rPr>
              <a:t>6</a:t>
            </a:r>
          </a:p>
        </p:txBody>
      </p:sp>
      <p:sp>
        <p:nvSpPr>
          <p:cNvPr id="134" name="Flowchart: Connector 133"/>
          <p:cNvSpPr/>
          <p:nvPr/>
        </p:nvSpPr>
        <p:spPr>
          <a:xfrm>
            <a:off x="7315200" y="3141248"/>
            <a:ext cx="304800" cy="304800"/>
          </a:xfrm>
          <a:prstGeom prst="flowChartConnector">
            <a:avLst/>
          </a:prstGeom>
          <a:ln/>
        </p:spPr>
        <p:style>
          <a:lnRef idx="1">
            <a:schemeClr val="accent1"/>
          </a:lnRef>
          <a:fillRef idx="2">
            <a:schemeClr val="accent1"/>
          </a:fillRef>
          <a:effectRef idx="1">
            <a:schemeClr val="accent1"/>
          </a:effectRef>
          <a:fontRef idx="minor">
            <a:schemeClr val="dk1"/>
          </a:fontRef>
        </p:style>
        <p:txBody>
          <a:bodyPr lIns="0" tIns="0" rIns="0" bIns="0" anchor="ctr"/>
          <a:lstStyle/>
          <a:p>
            <a:pPr algn="ctr" hangingPunct="1">
              <a:defRPr/>
            </a:pPr>
            <a:r>
              <a:rPr lang="en-AU" sz="1200" kern="1200" dirty="0">
                <a:solidFill>
                  <a:prstClr val="black"/>
                </a:solidFill>
                <a:latin typeface="Calibri"/>
              </a:rPr>
              <a:t>v</a:t>
            </a:r>
            <a:r>
              <a:rPr lang="en-AU" sz="1200" kern="1200" baseline="-25000" dirty="0">
                <a:solidFill>
                  <a:prstClr val="black"/>
                </a:solidFill>
                <a:latin typeface="Calibri"/>
              </a:rPr>
              <a:t>8</a:t>
            </a:r>
          </a:p>
        </p:txBody>
      </p:sp>
      <p:sp>
        <p:nvSpPr>
          <p:cNvPr id="135" name="Flowchart: Connector 134"/>
          <p:cNvSpPr/>
          <p:nvPr/>
        </p:nvSpPr>
        <p:spPr>
          <a:xfrm>
            <a:off x="7543800" y="4131848"/>
            <a:ext cx="304800" cy="304800"/>
          </a:xfrm>
          <a:prstGeom prst="flowChartConnector">
            <a:avLst/>
          </a:prstGeom>
          <a:ln/>
        </p:spPr>
        <p:style>
          <a:lnRef idx="1">
            <a:schemeClr val="accent1"/>
          </a:lnRef>
          <a:fillRef idx="2">
            <a:schemeClr val="accent1"/>
          </a:fillRef>
          <a:effectRef idx="1">
            <a:schemeClr val="accent1"/>
          </a:effectRef>
          <a:fontRef idx="minor">
            <a:schemeClr val="dk1"/>
          </a:fontRef>
        </p:style>
        <p:txBody>
          <a:bodyPr lIns="0" tIns="0" rIns="0" bIns="0" anchor="ctr"/>
          <a:lstStyle/>
          <a:p>
            <a:pPr algn="ctr" hangingPunct="1">
              <a:defRPr/>
            </a:pPr>
            <a:r>
              <a:rPr lang="en-AU" sz="1200" kern="1200" dirty="0">
                <a:solidFill>
                  <a:prstClr val="black"/>
                </a:solidFill>
                <a:latin typeface="Calibri"/>
              </a:rPr>
              <a:t>v</a:t>
            </a:r>
            <a:r>
              <a:rPr lang="en-AU" sz="1200" kern="1200" baseline="-25000" dirty="0">
                <a:solidFill>
                  <a:prstClr val="black"/>
                </a:solidFill>
                <a:latin typeface="Calibri"/>
              </a:rPr>
              <a:t>9</a:t>
            </a:r>
          </a:p>
        </p:txBody>
      </p:sp>
      <p:sp>
        <p:nvSpPr>
          <p:cNvPr id="136" name="Flowchart: Connector 135"/>
          <p:cNvSpPr/>
          <p:nvPr/>
        </p:nvSpPr>
        <p:spPr>
          <a:xfrm>
            <a:off x="8305800" y="4353623"/>
            <a:ext cx="304800" cy="304800"/>
          </a:xfrm>
          <a:prstGeom prst="flowChartConnector">
            <a:avLst/>
          </a:prstGeom>
          <a:ln/>
        </p:spPr>
        <p:style>
          <a:lnRef idx="1">
            <a:schemeClr val="accent1"/>
          </a:lnRef>
          <a:fillRef idx="2">
            <a:schemeClr val="accent1"/>
          </a:fillRef>
          <a:effectRef idx="1">
            <a:schemeClr val="accent1"/>
          </a:effectRef>
          <a:fontRef idx="minor">
            <a:schemeClr val="dk1"/>
          </a:fontRef>
        </p:style>
        <p:txBody>
          <a:bodyPr lIns="0" tIns="0" rIns="0" bIns="0" anchor="ctr"/>
          <a:lstStyle/>
          <a:p>
            <a:pPr algn="ctr" hangingPunct="1">
              <a:defRPr/>
            </a:pPr>
            <a:r>
              <a:rPr lang="en-AU" sz="1200" kern="1200" dirty="0">
                <a:solidFill>
                  <a:prstClr val="black"/>
                </a:solidFill>
                <a:latin typeface="Calibri"/>
              </a:rPr>
              <a:t>v</a:t>
            </a:r>
            <a:r>
              <a:rPr lang="en-AU" sz="1200" kern="1200" baseline="-25000" dirty="0">
                <a:solidFill>
                  <a:prstClr val="black"/>
                </a:solidFill>
                <a:latin typeface="Calibri"/>
              </a:rPr>
              <a:t>10</a:t>
            </a:r>
          </a:p>
        </p:txBody>
      </p:sp>
      <p:sp>
        <p:nvSpPr>
          <p:cNvPr id="137" name="Flowchart: Connector 136"/>
          <p:cNvSpPr/>
          <p:nvPr/>
        </p:nvSpPr>
        <p:spPr>
          <a:xfrm>
            <a:off x="6553200" y="4970048"/>
            <a:ext cx="304800" cy="304800"/>
          </a:xfrm>
          <a:prstGeom prst="flowChartConnector">
            <a:avLst/>
          </a:prstGeom>
          <a:ln/>
        </p:spPr>
        <p:style>
          <a:lnRef idx="1">
            <a:schemeClr val="accent1"/>
          </a:lnRef>
          <a:fillRef idx="2">
            <a:schemeClr val="accent1"/>
          </a:fillRef>
          <a:effectRef idx="1">
            <a:schemeClr val="accent1"/>
          </a:effectRef>
          <a:fontRef idx="minor">
            <a:schemeClr val="dk1"/>
          </a:fontRef>
        </p:style>
        <p:txBody>
          <a:bodyPr lIns="0" tIns="0" rIns="0" bIns="0" anchor="ctr"/>
          <a:lstStyle/>
          <a:p>
            <a:pPr algn="ctr" hangingPunct="1">
              <a:defRPr/>
            </a:pPr>
            <a:r>
              <a:rPr lang="en-AU" sz="1200" kern="1200" dirty="0">
                <a:solidFill>
                  <a:prstClr val="black"/>
                </a:solidFill>
                <a:latin typeface="Calibri"/>
              </a:rPr>
              <a:t>v</a:t>
            </a:r>
            <a:r>
              <a:rPr lang="en-AU" sz="1200" kern="1200" baseline="-25000" dirty="0">
                <a:solidFill>
                  <a:prstClr val="black"/>
                </a:solidFill>
                <a:latin typeface="Calibri"/>
              </a:rPr>
              <a:t>7</a:t>
            </a:r>
          </a:p>
        </p:txBody>
      </p:sp>
      <p:sp>
        <p:nvSpPr>
          <p:cNvPr id="138" name="Flowchart: Connector 137"/>
          <p:cNvSpPr/>
          <p:nvPr/>
        </p:nvSpPr>
        <p:spPr>
          <a:xfrm>
            <a:off x="6127552" y="4201896"/>
            <a:ext cx="304800" cy="304800"/>
          </a:xfrm>
          <a:prstGeom prst="flowChartConnector">
            <a:avLst/>
          </a:prstGeom>
          <a:ln/>
        </p:spPr>
        <p:style>
          <a:lnRef idx="1">
            <a:schemeClr val="accent1"/>
          </a:lnRef>
          <a:fillRef idx="2">
            <a:schemeClr val="accent1"/>
          </a:fillRef>
          <a:effectRef idx="1">
            <a:schemeClr val="accent1"/>
          </a:effectRef>
          <a:fontRef idx="minor">
            <a:schemeClr val="dk1"/>
          </a:fontRef>
        </p:style>
        <p:txBody>
          <a:bodyPr lIns="0" tIns="0" rIns="0" bIns="0" anchor="ctr"/>
          <a:lstStyle/>
          <a:p>
            <a:pPr algn="ctr" hangingPunct="1">
              <a:defRPr/>
            </a:pPr>
            <a:r>
              <a:rPr lang="en-AU" sz="1200" kern="1200" dirty="0">
                <a:solidFill>
                  <a:prstClr val="black"/>
                </a:solidFill>
                <a:latin typeface="Calibri"/>
              </a:rPr>
              <a:t>v</a:t>
            </a:r>
            <a:r>
              <a:rPr lang="en-AU" sz="1200" kern="1200" baseline="-25000" dirty="0">
                <a:solidFill>
                  <a:prstClr val="black"/>
                </a:solidFill>
                <a:latin typeface="Calibri"/>
              </a:rPr>
              <a:t>5</a:t>
            </a:r>
          </a:p>
        </p:txBody>
      </p:sp>
      <p:sp>
        <p:nvSpPr>
          <p:cNvPr id="155" name="Flowchart: Connector 154"/>
          <p:cNvSpPr/>
          <p:nvPr/>
        </p:nvSpPr>
        <p:spPr>
          <a:xfrm>
            <a:off x="4097140" y="3223202"/>
            <a:ext cx="304800" cy="304800"/>
          </a:xfrm>
          <a:prstGeom prst="flowChartConnector">
            <a:avLst/>
          </a:prstGeom>
          <a:ln/>
        </p:spPr>
        <p:style>
          <a:lnRef idx="1">
            <a:schemeClr val="accent1"/>
          </a:lnRef>
          <a:fillRef idx="2">
            <a:schemeClr val="accent1"/>
          </a:fillRef>
          <a:effectRef idx="1">
            <a:schemeClr val="accent1"/>
          </a:effectRef>
          <a:fontRef idx="minor">
            <a:schemeClr val="dk1"/>
          </a:fontRef>
        </p:style>
        <p:txBody>
          <a:bodyPr lIns="0" tIns="0" rIns="0" bIns="0" anchor="ctr"/>
          <a:lstStyle/>
          <a:p>
            <a:pPr algn="ctr" hangingPunct="1">
              <a:defRPr/>
            </a:pPr>
            <a:r>
              <a:rPr lang="en-AU" sz="1200" kern="1200" dirty="0">
                <a:solidFill>
                  <a:prstClr val="black"/>
                </a:solidFill>
                <a:latin typeface="Calibri"/>
              </a:rPr>
              <a:t>v</a:t>
            </a:r>
            <a:r>
              <a:rPr lang="en-AU" sz="1200" kern="1200" baseline="-25000" dirty="0">
                <a:solidFill>
                  <a:prstClr val="black"/>
                </a:solidFill>
                <a:latin typeface="Calibri"/>
              </a:rPr>
              <a:t>1</a:t>
            </a:r>
          </a:p>
        </p:txBody>
      </p:sp>
      <p:sp>
        <p:nvSpPr>
          <p:cNvPr id="156" name="Flowchart: Connector 155"/>
          <p:cNvSpPr/>
          <p:nvPr/>
        </p:nvSpPr>
        <p:spPr>
          <a:xfrm>
            <a:off x="5156002" y="3861179"/>
            <a:ext cx="304800" cy="304800"/>
          </a:xfrm>
          <a:prstGeom prst="flowChartConnector">
            <a:avLst/>
          </a:prstGeom>
          <a:ln/>
        </p:spPr>
        <p:style>
          <a:lnRef idx="1">
            <a:schemeClr val="accent1"/>
          </a:lnRef>
          <a:fillRef idx="2">
            <a:schemeClr val="accent1"/>
          </a:fillRef>
          <a:effectRef idx="1">
            <a:schemeClr val="accent1"/>
          </a:effectRef>
          <a:fontRef idx="minor">
            <a:schemeClr val="dk1"/>
          </a:fontRef>
        </p:style>
        <p:txBody>
          <a:bodyPr lIns="0" tIns="0" rIns="0" bIns="0" anchor="ctr"/>
          <a:lstStyle/>
          <a:p>
            <a:pPr algn="ctr" hangingPunct="1">
              <a:defRPr/>
            </a:pPr>
            <a:r>
              <a:rPr lang="en-AU" sz="1200" kern="1200" dirty="0">
                <a:solidFill>
                  <a:prstClr val="black"/>
                </a:solidFill>
                <a:latin typeface="Calibri"/>
              </a:rPr>
              <a:t>v</a:t>
            </a:r>
            <a:r>
              <a:rPr lang="en-AU" sz="1200" kern="1200" baseline="-25000" dirty="0">
                <a:solidFill>
                  <a:prstClr val="black"/>
                </a:solidFill>
                <a:latin typeface="Calibri"/>
              </a:rPr>
              <a:t>4</a:t>
            </a:r>
          </a:p>
        </p:txBody>
      </p:sp>
      <p:sp>
        <p:nvSpPr>
          <p:cNvPr id="157" name="Flowchart: Connector 156"/>
          <p:cNvSpPr/>
          <p:nvPr/>
        </p:nvSpPr>
        <p:spPr>
          <a:xfrm>
            <a:off x="4724400" y="5122448"/>
            <a:ext cx="304800" cy="304800"/>
          </a:xfrm>
          <a:prstGeom prst="flowChartConnector">
            <a:avLst/>
          </a:prstGeom>
          <a:ln/>
        </p:spPr>
        <p:style>
          <a:lnRef idx="1">
            <a:schemeClr val="accent1"/>
          </a:lnRef>
          <a:fillRef idx="2">
            <a:schemeClr val="accent1"/>
          </a:fillRef>
          <a:effectRef idx="1">
            <a:schemeClr val="accent1"/>
          </a:effectRef>
          <a:fontRef idx="minor">
            <a:schemeClr val="dk1"/>
          </a:fontRef>
        </p:style>
        <p:txBody>
          <a:bodyPr lIns="0" tIns="0" rIns="0" bIns="0" anchor="ctr"/>
          <a:lstStyle/>
          <a:p>
            <a:pPr algn="ctr" hangingPunct="1">
              <a:defRPr/>
            </a:pPr>
            <a:r>
              <a:rPr lang="en-AU" sz="1200" kern="1200" dirty="0">
                <a:solidFill>
                  <a:prstClr val="black"/>
                </a:solidFill>
                <a:latin typeface="Calibri"/>
              </a:rPr>
              <a:t>v</a:t>
            </a:r>
            <a:r>
              <a:rPr lang="en-AU" sz="1200" kern="1200" baseline="-25000" dirty="0">
                <a:solidFill>
                  <a:prstClr val="black"/>
                </a:solidFill>
                <a:latin typeface="Calibri"/>
              </a:rPr>
              <a:t>3</a:t>
            </a:r>
          </a:p>
        </p:txBody>
      </p:sp>
      <p:sp>
        <p:nvSpPr>
          <p:cNvPr id="158" name="Flowchart: Connector 157"/>
          <p:cNvSpPr/>
          <p:nvPr/>
        </p:nvSpPr>
        <p:spPr>
          <a:xfrm>
            <a:off x="3407370" y="5122448"/>
            <a:ext cx="304800" cy="304800"/>
          </a:xfrm>
          <a:prstGeom prst="flowChartConnector">
            <a:avLst/>
          </a:prstGeom>
          <a:ln/>
        </p:spPr>
        <p:style>
          <a:lnRef idx="1">
            <a:schemeClr val="accent1"/>
          </a:lnRef>
          <a:fillRef idx="2">
            <a:schemeClr val="accent1"/>
          </a:fillRef>
          <a:effectRef idx="1">
            <a:schemeClr val="accent1"/>
          </a:effectRef>
          <a:fontRef idx="minor">
            <a:schemeClr val="dk1"/>
          </a:fontRef>
        </p:style>
        <p:txBody>
          <a:bodyPr lIns="0" tIns="0" rIns="0" bIns="0" anchor="ctr"/>
          <a:lstStyle/>
          <a:p>
            <a:pPr algn="ctr" hangingPunct="1">
              <a:defRPr/>
            </a:pPr>
            <a:r>
              <a:rPr lang="en-AU" sz="1200" kern="1200" dirty="0">
                <a:solidFill>
                  <a:prstClr val="black"/>
                </a:solidFill>
                <a:latin typeface="Calibri"/>
              </a:rPr>
              <a:t>v</a:t>
            </a:r>
            <a:r>
              <a:rPr lang="en-AU" sz="1200" kern="1200" baseline="-25000" dirty="0">
                <a:solidFill>
                  <a:prstClr val="black"/>
                </a:solidFill>
                <a:latin typeface="Calibri"/>
              </a:rPr>
              <a:t>2</a:t>
            </a:r>
          </a:p>
        </p:txBody>
      </p:sp>
      <p:sp>
        <p:nvSpPr>
          <p:cNvPr id="159" name="Flowchart: Connector 158"/>
          <p:cNvSpPr/>
          <p:nvPr/>
        </p:nvSpPr>
        <p:spPr>
          <a:xfrm>
            <a:off x="3003352" y="3879634"/>
            <a:ext cx="304800" cy="304800"/>
          </a:xfrm>
          <a:prstGeom prst="flowChartConnector">
            <a:avLst/>
          </a:prstGeom>
          <a:ln/>
        </p:spPr>
        <p:style>
          <a:lnRef idx="1">
            <a:schemeClr val="accent1"/>
          </a:lnRef>
          <a:fillRef idx="2">
            <a:schemeClr val="accent1"/>
          </a:fillRef>
          <a:effectRef idx="1">
            <a:schemeClr val="accent1"/>
          </a:effectRef>
          <a:fontRef idx="minor">
            <a:schemeClr val="dk1"/>
          </a:fontRef>
        </p:style>
        <p:txBody>
          <a:bodyPr lIns="0" tIns="0" rIns="0" bIns="0" anchor="ctr"/>
          <a:lstStyle/>
          <a:p>
            <a:pPr algn="ctr" hangingPunct="1">
              <a:defRPr/>
            </a:pPr>
            <a:r>
              <a:rPr lang="en-AU" sz="1200" kern="1200" dirty="0">
                <a:solidFill>
                  <a:prstClr val="black"/>
                </a:solidFill>
                <a:latin typeface="Calibri"/>
              </a:rPr>
              <a:t>v</a:t>
            </a:r>
            <a:r>
              <a:rPr lang="en-AU" sz="1200" kern="1200" baseline="-25000" dirty="0">
                <a:solidFill>
                  <a:prstClr val="black"/>
                </a:solidFill>
                <a:latin typeface="Calibri"/>
              </a:rPr>
              <a:t>0</a:t>
            </a:r>
          </a:p>
        </p:txBody>
      </p:sp>
      <p:sp>
        <p:nvSpPr>
          <p:cNvPr id="4" name="Oval 3"/>
          <p:cNvSpPr/>
          <p:nvPr/>
        </p:nvSpPr>
        <p:spPr>
          <a:xfrm>
            <a:off x="2862600" y="3141248"/>
            <a:ext cx="2700000" cy="2520000"/>
          </a:xfrm>
          <a:prstGeom prst="ellipse">
            <a:avLst/>
          </a:prstGeom>
          <a:noFill/>
          <a:ln w="15875" cmpd="sng">
            <a:solidFill>
              <a:schemeClr val="accent1">
                <a:lumMod val="75000"/>
              </a:schemeClr>
            </a:solidFill>
            <a:prstDash val="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hangingPunct="1"/>
            <a:endParaRPr lang="en-AU" kern="1200">
              <a:solidFill>
                <a:prstClr val="white"/>
              </a:solidFill>
              <a:latin typeface="Calibri"/>
            </a:endParaRPr>
          </a:p>
        </p:txBody>
      </p:sp>
      <p:sp>
        <p:nvSpPr>
          <p:cNvPr id="161" name="Oval 160"/>
          <p:cNvSpPr/>
          <p:nvPr/>
        </p:nvSpPr>
        <p:spPr>
          <a:xfrm>
            <a:off x="5943600" y="2760248"/>
            <a:ext cx="2772000" cy="2772000"/>
          </a:xfrm>
          <a:prstGeom prst="ellipse">
            <a:avLst/>
          </a:prstGeom>
          <a:noFill/>
          <a:ln w="15875" cmpd="sng">
            <a:prstDash val="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hangingPunct="1"/>
            <a:endParaRPr lang="en-AU" kern="1200">
              <a:solidFill>
                <a:prstClr val="white"/>
              </a:solidFill>
              <a:latin typeface="Calibri"/>
            </a:endParaRPr>
          </a:p>
        </p:txBody>
      </p:sp>
      <p:sp>
        <p:nvSpPr>
          <p:cNvPr id="57" name="Content Placeholder 2"/>
          <p:cNvSpPr>
            <a:spLocks noGrp="1"/>
          </p:cNvSpPr>
          <p:nvPr>
            <p:ph idx="1"/>
          </p:nvPr>
        </p:nvSpPr>
        <p:spPr bwMode="auto">
          <a:xfrm>
            <a:off x="1610816" y="1661494"/>
            <a:ext cx="8229600" cy="687386"/>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rmAutofit/>
          </a:bodyPr>
          <a:lstStyle/>
          <a:p>
            <a:pPr marL="0" indent="0">
              <a:buNone/>
              <a:defRPr/>
            </a:pPr>
            <a:r>
              <a:rPr lang="en-AU" sz="2800" dirty="0"/>
              <a:t>Diversified top-k clique:  cover more vertices </a:t>
            </a:r>
          </a:p>
        </p:txBody>
      </p:sp>
    </p:spTree>
    <p:extLst>
      <p:ext uri="{BB962C8B-B14F-4D97-AF65-F5344CB8AC3E}">
        <p14:creationId xmlns:p14="http://schemas.microsoft.com/office/powerpoint/2010/main" val="30476800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981201" y="1600201"/>
            <a:ext cx="7632477" cy="4091607"/>
          </a:xfrm>
        </p:spPr>
        <p:txBody>
          <a:bodyPr>
            <a:normAutofit/>
          </a:bodyPr>
          <a:lstStyle/>
          <a:p>
            <a:r>
              <a:rPr kumimoji="1" lang="en-US" altLang="zh-CN" dirty="0"/>
              <a:t>Common</a:t>
            </a:r>
            <a:r>
              <a:rPr kumimoji="1" lang="zh-CN" altLang="en-US" dirty="0"/>
              <a:t> </a:t>
            </a:r>
            <a:r>
              <a:rPr kumimoji="1" lang="en-US" altLang="zh-CN" dirty="0"/>
              <a:t>Solutions:</a:t>
            </a:r>
          </a:p>
          <a:p>
            <a:pPr lvl="1"/>
            <a:r>
              <a:rPr kumimoji="1" lang="en-US" altLang="zh-CN" sz="2800" dirty="0"/>
              <a:t>Linear</a:t>
            </a:r>
            <a:r>
              <a:rPr kumimoji="1" lang="zh-CN" altLang="en-US" sz="2800" dirty="0"/>
              <a:t> </a:t>
            </a:r>
            <a:r>
              <a:rPr kumimoji="1" lang="en-US" altLang="zh-CN" sz="2800" dirty="0"/>
              <a:t>Programming.</a:t>
            </a:r>
          </a:p>
          <a:p>
            <a:pPr lvl="1"/>
            <a:r>
              <a:rPr kumimoji="1" lang="en-US" altLang="zh-CN" sz="2800" dirty="0"/>
              <a:t>Ford-Fulkerson:</a:t>
            </a:r>
            <a:r>
              <a:rPr kumimoji="1" lang="zh-CN" altLang="en-US" sz="2800" dirty="0"/>
              <a:t> </a:t>
            </a:r>
            <a:r>
              <a:rPr kumimoji="1" lang="en-US" altLang="zh-CN" sz="2800" dirty="0"/>
              <a:t>O(</a:t>
            </a:r>
            <a:r>
              <a:rPr kumimoji="1" lang="en-US" altLang="zh-CN" sz="2800" dirty="0" err="1"/>
              <a:t>mn</a:t>
            </a:r>
            <a:r>
              <a:rPr kumimoji="1" lang="en-US" altLang="zh-CN" sz="2800" dirty="0"/>
              <a:t>)</a:t>
            </a:r>
          </a:p>
          <a:p>
            <a:pPr lvl="1"/>
            <a:r>
              <a:rPr kumimoji="1" lang="en-US" altLang="zh-CN" sz="2800" dirty="0"/>
              <a:t>Recent result: close to O (m)</a:t>
            </a:r>
          </a:p>
          <a:p>
            <a:pPr lvl="1"/>
            <a:endParaRPr kumimoji="1" lang="en-US" altLang="zh-CN" dirty="0"/>
          </a:p>
          <a:p>
            <a:pPr lvl="1"/>
            <a:endParaRPr kumimoji="1" lang="zh-CN" altLang="en-US" dirty="0"/>
          </a:p>
        </p:txBody>
      </p:sp>
      <p:sp>
        <p:nvSpPr>
          <p:cNvPr id="2" name="标题 1"/>
          <p:cNvSpPr>
            <a:spLocks noGrp="1"/>
          </p:cNvSpPr>
          <p:nvPr>
            <p:ph type="title"/>
          </p:nvPr>
        </p:nvSpPr>
        <p:spPr/>
        <p:txBody>
          <a:bodyPr/>
          <a:lstStyle/>
          <a:p>
            <a:r>
              <a:rPr kumimoji="1" lang="en-US" altLang="zh-CN" dirty="0"/>
              <a:t>6. Max-Flow</a:t>
            </a:r>
            <a:r>
              <a:rPr kumimoji="1" lang="zh-CN" altLang="en-US" dirty="0"/>
              <a:t> </a:t>
            </a:r>
            <a:r>
              <a:rPr kumimoji="1" lang="en-US" altLang="zh-CN" dirty="0"/>
              <a:t>(cont.)</a:t>
            </a:r>
            <a:endParaRPr kumimoji="1" lang="zh-CN" altLang="en-US" dirty="0"/>
          </a:p>
        </p:txBody>
      </p:sp>
    </p:spTree>
    <p:extLst>
      <p:ext uri="{BB962C8B-B14F-4D97-AF65-F5344CB8AC3E}">
        <p14:creationId xmlns:p14="http://schemas.microsoft.com/office/powerpoint/2010/main" val="2998800364"/>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zh-CN" altLang="en-US"/>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67610" y="1619250"/>
            <a:ext cx="8892886" cy="3619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91738253"/>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92000" y="468000"/>
            <a:ext cx="8229600" cy="792088"/>
          </a:xfrm>
        </p:spPr>
        <p:txBody>
          <a:bodyPr/>
          <a:lstStyle/>
          <a:p>
            <a:r>
              <a:rPr lang="en-AU" dirty="0">
                <a:solidFill>
                  <a:schemeClr val="accent1">
                    <a:lumMod val="75000"/>
                  </a:schemeClr>
                </a:solidFill>
              </a:rPr>
              <a:t>Diversified Top-K Clique Search</a:t>
            </a:r>
          </a:p>
        </p:txBody>
      </p:sp>
      <p:sp>
        <p:nvSpPr>
          <p:cNvPr id="3" name="Rectangle 2"/>
          <p:cNvSpPr/>
          <p:nvPr/>
        </p:nvSpPr>
        <p:spPr>
          <a:xfrm>
            <a:off x="3352800" y="2514602"/>
            <a:ext cx="5334000" cy="838199"/>
          </a:xfrm>
          <a:prstGeom prst="rect">
            <a:avLst/>
          </a:prstGeom>
          <a:solidFill>
            <a:srgbClr val="0070C0">
              <a:alpha val="7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hangingPunct="1"/>
            <a:endParaRPr lang="en-AU" kern="1200">
              <a:solidFill>
                <a:prstClr val="white"/>
              </a:solidFill>
              <a:latin typeface="Calibri"/>
            </a:endParaRPr>
          </a:p>
        </p:txBody>
      </p:sp>
      <p:sp>
        <p:nvSpPr>
          <p:cNvPr id="4" name="Content Placeholder 2"/>
          <p:cNvSpPr>
            <a:spLocks noGrp="1"/>
          </p:cNvSpPr>
          <p:nvPr>
            <p:ph idx="1"/>
          </p:nvPr>
        </p:nvSpPr>
        <p:spPr bwMode="auto">
          <a:xfrm>
            <a:off x="1981200" y="1447801"/>
            <a:ext cx="6248400" cy="457200"/>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rmAutofit fontScale="92500" lnSpcReduction="10000"/>
          </a:bodyPr>
          <a:lstStyle/>
          <a:p>
            <a:pPr>
              <a:buFont typeface="Arial" pitchFamily="34" charset="0"/>
              <a:buChar char="•"/>
              <a:defRPr/>
            </a:pPr>
            <a:r>
              <a:rPr lang="en-AU" sz="2800" dirty="0"/>
              <a:t>Diversified Top-K Clique:</a:t>
            </a:r>
          </a:p>
          <a:p>
            <a:pPr marL="800100" lvl="2" indent="0">
              <a:buNone/>
              <a:defRPr/>
            </a:pPr>
            <a:endParaRPr lang="en-AU" b="1" dirty="0">
              <a:latin typeface="Times New Roman" panose="02020603050405020304" pitchFamily="18" charset="0"/>
              <a:cs typeface="Times New Roman" panose="02020603050405020304" pitchFamily="18" charset="0"/>
            </a:endParaRPr>
          </a:p>
        </p:txBody>
      </p:sp>
      <p:sp>
        <p:nvSpPr>
          <p:cNvPr id="5" name="Content Placeholder 2"/>
          <p:cNvSpPr txBox="1">
            <a:spLocks/>
          </p:cNvSpPr>
          <p:nvPr/>
        </p:nvSpPr>
        <p:spPr bwMode="auto">
          <a:xfrm>
            <a:off x="2057400" y="3590926"/>
            <a:ext cx="8305800" cy="60007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itchFamily="34" charset="0"/>
              <a:buNone/>
              <a:defRPr sz="1400" kern="1200" baseline="0">
                <a:solidFill>
                  <a:schemeClr val="tx1"/>
                </a:solidFill>
                <a:latin typeface="+mn-lt"/>
                <a:ea typeface="MS PGothic" pitchFamily="34" charset="-128"/>
                <a:cs typeface="Microsoft Sans Serif" pitchFamily="34" charset="0"/>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mn-lt"/>
                <a:ea typeface="MS PGothic" pitchFamily="34" charset="-128"/>
                <a:cs typeface="+mn-cs"/>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mn-lt"/>
                <a:ea typeface="MS PGothic" pitchFamily="34" charset="-128"/>
                <a:cs typeface="+mn-cs"/>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S PGothic" pitchFamily="34" charset="-128"/>
                <a:cs typeface="+mn-cs"/>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S PGothic" pitchFamily="34" charset="-128"/>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857250" lvl="1" indent="-457200">
              <a:buFont typeface="Arial" pitchFamily="34" charset="0"/>
              <a:buChar char="•"/>
              <a:defRPr/>
            </a:pPr>
            <a:r>
              <a:rPr lang="en-AU" sz="2400" dirty="0">
                <a:solidFill>
                  <a:prstClr val="black"/>
                </a:solidFill>
                <a:latin typeface="Calibri"/>
              </a:rPr>
              <a:t>NP-hard Problem</a:t>
            </a:r>
          </a:p>
        </p:txBody>
      </p:sp>
      <p:sp>
        <p:nvSpPr>
          <p:cNvPr id="6" name="Content Placeholder 2"/>
          <p:cNvSpPr txBox="1">
            <a:spLocks/>
          </p:cNvSpPr>
          <p:nvPr/>
        </p:nvSpPr>
        <p:spPr bwMode="auto">
          <a:xfrm>
            <a:off x="2057400" y="1981200"/>
            <a:ext cx="6248400" cy="457200"/>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itchFamily="34" charset="0"/>
              <a:buNone/>
              <a:defRPr sz="1400" kern="1200" baseline="0">
                <a:solidFill>
                  <a:schemeClr val="tx1"/>
                </a:solidFill>
                <a:latin typeface="+mn-lt"/>
                <a:ea typeface="MS PGothic" pitchFamily="34" charset="-128"/>
                <a:cs typeface="Microsoft Sans Serif" pitchFamily="34" charset="0"/>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mn-lt"/>
                <a:ea typeface="MS PGothic" pitchFamily="34" charset="-128"/>
                <a:cs typeface="+mn-cs"/>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mn-lt"/>
                <a:ea typeface="MS PGothic" pitchFamily="34" charset="-128"/>
                <a:cs typeface="+mn-cs"/>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S PGothic" pitchFamily="34" charset="-128"/>
                <a:cs typeface="+mn-cs"/>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S PGothic" pitchFamily="34" charset="-128"/>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857250" lvl="1" indent="-457200">
              <a:buFont typeface="Arial" pitchFamily="34" charset="0"/>
              <a:buChar char="•"/>
              <a:defRPr/>
            </a:pPr>
            <a:r>
              <a:rPr lang="en-AU" sz="2400" dirty="0">
                <a:solidFill>
                  <a:prstClr val="black"/>
                </a:solidFill>
                <a:latin typeface="Calibri"/>
              </a:rPr>
              <a:t>Given: a graph </a:t>
            </a:r>
            <a:r>
              <a:rPr lang="en-AU" sz="2400" i="1" dirty="0">
                <a:solidFill>
                  <a:prstClr val="black"/>
                </a:solidFill>
                <a:latin typeface="Calibri"/>
              </a:rPr>
              <a:t>G</a:t>
            </a:r>
            <a:r>
              <a:rPr lang="en-AU" sz="2400" dirty="0">
                <a:solidFill>
                  <a:prstClr val="black"/>
                </a:solidFill>
                <a:latin typeface="Calibri"/>
              </a:rPr>
              <a:t> and an integer </a:t>
            </a:r>
            <a:r>
              <a:rPr lang="en-AU" sz="2400" i="1" dirty="0">
                <a:solidFill>
                  <a:prstClr val="black"/>
                </a:solidFill>
                <a:latin typeface="Calibri"/>
              </a:rPr>
              <a:t>k</a:t>
            </a:r>
            <a:r>
              <a:rPr lang="en-AU" sz="2400" dirty="0">
                <a:solidFill>
                  <a:prstClr val="black"/>
                </a:solidFill>
                <a:latin typeface="Calibri"/>
              </a:rPr>
              <a:t>, </a:t>
            </a:r>
          </a:p>
          <a:p>
            <a:pPr marL="800100" lvl="2" indent="0">
              <a:buNone/>
              <a:defRPr/>
            </a:pPr>
            <a:endParaRPr lang="en-AU" b="1" dirty="0">
              <a:solidFill>
                <a:prstClr val="black"/>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7" name="Content Placeholder 2"/>
              <p:cNvSpPr txBox="1">
                <a:spLocks/>
              </p:cNvSpPr>
              <p:nvPr/>
            </p:nvSpPr>
            <p:spPr bwMode="auto">
              <a:xfrm>
                <a:off x="2514600" y="2020442"/>
                <a:ext cx="6248400" cy="1552575"/>
              </a:xfrm>
              <a:prstGeom prst="rect">
                <a:avLst/>
              </a:prstGeom>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itchFamily="34" charset="0"/>
                  <a:buNone/>
                  <a:defRPr sz="1400" kern="1200" baseline="0">
                    <a:solidFill>
                      <a:schemeClr val="tx1"/>
                    </a:solidFill>
                    <a:latin typeface="+mn-lt"/>
                    <a:ea typeface="MS PGothic" pitchFamily="34" charset="-128"/>
                    <a:cs typeface="Microsoft Sans Serif" pitchFamily="34" charset="0"/>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mn-lt"/>
                    <a:ea typeface="MS PGothic" pitchFamily="34" charset="-128"/>
                    <a:cs typeface="+mn-cs"/>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mn-lt"/>
                    <a:ea typeface="MS PGothic" pitchFamily="34" charset="-128"/>
                    <a:cs typeface="+mn-cs"/>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S PGothic" pitchFamily="34" charset="-128"/>
                    <a:cs typeface="+mn-cs"/>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S PGothic" pitchFamily="34" charset="-128"/>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00050" lvl="1" indent="0">
                  <a:buNone/>
                  <a:defRPr/>
                </a:pPr>
                <a:r>
                  <a:rPr lang="en-AU" sz="2400" dirty="0">
                    <a:solidFill>
                      <a:prstClr val="black"/>
                    </a:solidFill>
                    <a:latin typeface="Calibri"/>
                  </a:rPr>
                  <a:t> </a:t>
                </a:r>
              </a:p>
              <a:p>
                <a:pPr lvl="2" indent="-342900">
                  <a:defRPr/>
                </a:pPr>
                <a:r>
                  <a:rPr lang="en-AU" b="1" dirty="0">
                    <a:solidFill>
                      <a:prstClr val="black"/>
                    </a:solidFill>
                    <a:latin typeface="Times New Roman" panose="02020603050405020304" pitchFamily="18" charset="0"/>
                    <a:cs typeface="Times New Roman" panose="02020603050405020304" pitchFamily="18" charset="0"/>
                  </a:rPr>
                  <a:t>Maximize </a:t>
                </a:r>
                <a14:m>
                  <m:oMath xmlns:m="http://schemas.openxmlformats.org/officeDocument/2006/math">
                    <m:r>
                      <a:rPr lang="en-AU" b="1" i="1">
                        <a:solidFill>
                          <a:prstClr val="black"/>
                        </a:solidFill>
                        <a:latin typeface="Cambria Math"/>
                      </a:rPr>
                      <m:t>|</m:t>
                    </m:r>
                    <m:sSub>
                      <m:sSubPr>
                        <m:ctrlPr>
                          <a:rPr lang="en-AU" b="1" i="1">
                            <a:solidFill>
                              <a:prstClr val="black"/>
                            </a:solidFill>
                            <a:latin typeface="Cambria Math" panose="02040503050406030204" pitchFamily="18" charset="0"/>
                          </a:rPr>
                        </m:ctrlPr>
                      </m:sSubPr>
                      <m:e>
                        <m:r>
                          <a:rPr lang="en-AU" b="1" i="1">
                            <a:solidFill>
                              <a:prstClr val="black"/>
                            </a:solidFill>
                            <a:latin typeface="Cambria Math"/>
                          </a:rPr>
                          <m:t>𝑪</m:t>
                        </m:r>
                      </m:e>
                      <m:sub>
                        <m:r>
                          <a:rPr lang="en-AU" b="1" i="1">
                            <a:solidFill>
                              <a:prstClr val="black"/>
                            </a:solidFill>
                            <a:latin typeface="Cambria Math"/>
                          </a:rPr>
                          <m:t>𝟏</m:t>
                        </m:r>
                      </m:sub>
                    </m:sSub>
                    <m:r>
                      <a:rPr lang="en-AU" b="1" i="1">
                        <a:solidFill>
                          <a:prstClr val="black"/>
                        </a:solidFill>
                        <a:latin typeface="Cambria Math"/>
                        <a:ea typeface="Cambria Math"/>
                      </a:rPr>
                      <m:t>∪</m:t>
                    </m:r>
                    <m:sSub>
                      <m:sSubPr>
                        <m:ctrlPr>
                          <a:rPr lang="en-AU" b="1" i="1">
                            <a:solidFill>
                              <a:prstClr val="black"/>
                            </a:solidFill>
                            <a:latin typeface="Cambria Math" panose="02040503050406030204" pitchFamily="18" charset="0"/>
                            <a:ea typeface="Cambria Math"/>
                          </a:rPr>
                        </m:ctrlPr>
                      </m:sSubPr>
                      <m:e>
                        <m:r>
                          <a:rPr lang="en-AU" b="1" i="1">
                            <a:solidFill>
                              <a:prstClr val="black"/>
                            </a:solidFill>
                            <a:latin typeface="Cambria Math"/>
                            <a:ea typeface="Cambria Math"/>
                          </a:rPr>
                          <m:t>𝑪</m:t>
                        </m:r>
                      </m:e>
                      <m:sub>
                        <m:r>
                          <a:rPr lang="en-AU" b="1" i="1">
                            <a:solidFill>
                              <a:prstClr val="black"/>
                            </a:solidFill>
                            <a:latin typeface="Cambria Math"/>
                            <a:ea typeface="Cambria Math"/>
                          </a:rPr>
                          <m:t>𝟐</m:t>
                        </m:r>
                      </m:sub>
                    </m:sSub>
                    <m:r>
                      <a:rPr lang="en-AU" b="1" i="1">
                        <a:solidFill>
                          <a:prstClr val="black"/>
                        </a:solidFill>
                        <a:latin typeface="Cambria Math"/>
                        <a:ea typeface="Cambria Math"/>
                      </a:rPr>
                      <m:t>…</m:t>
                    </m:r>
                    <m:sSub>
                      <m:sSubPr>
                        <m:ctrlPr>
                          <a:rPr lang="en-AU" b="1" i="1">
                            <a:solidFill>
                              <a:prstClr val="black"/>
                            </a:solidFill>
                            <a:latin typeface="Cambria Math" panose="02040503050406030204" pitchFamily="18" charset="0"/>
                            <a:ea typeface="Cambria Math"/>
                          </a:rPr>
                        </m:ctrlPr>
                      </m:sSubPr>
                      <m:e>
                        <m:r>
                          <a:rPr lang="en-AU" b="1" i="1">
                            <a:solidFill>
                              <a:prstClr val="black"/>
                            </a:solidFill>
                            <a:latin typeface="Cambria Math"/>
                            <a:ea typeface="Cambria Math"/>
                          </a:rPr>
                          <m:t>𝑪</m:t>
                        </m:r>
                      </m:e>
                      <m:sub>
                        <m:r>
                          <a:rPr lang="en-AU" b="1" i="1">
                            <a:solidFill>
                              <a:prstClr val="black"/>
                            </a:solidFill>
                            <a:latin typeface="Cambria Math"/>
                            <a:ea typeface="Cambria Math"/>
                          </a:rPr>
                          <m:t>𝒌</m:t>
                        </m:r>
                      </m:sub>
                    </m:sSub>
                    <m:r>
                      <a:rPr lang="en-AU" b="1" i="1">
                        <a:solidFill>
                          <a:prstClr val="black"/>
                        </a:solidFill>
                        <a:latin typeface="Cambria Math"/>
                      </a:rPr>
                      <m:t>|</m:t>
                    </m:r>
                  </m:oMath>
                </a14:m>
                <a:endParaRPr lang="en-AU" b="1" dirty="0">
                  <a:solidFill>
                    <a:prstClr val="black"/>
                  </a:solidFill>
                  <a:latin typeface="Times New Roman" panose="02020603050405020304" pitchFamily="18" charset="0"/>
                  <a:cs typeface="Times New Roman" panose="02020603050405020304" pitchFamily="18" charset="0"/>
                </a:endParaRPr>
              </a:p>
              <a:p>
                <a:pPr lvl="2" indent="-342900">
                  <a:defRPr/>
                </a:pPr>
                <a:r>
                  <a:rPr lang="en-AU" b="1" dirty="0">
                    <a:solidFill>
                      <a:prstClr val="black"/>
                    </a:solidFill>
                    <a:latin typeface="Times New Roman" panose="02020603050405020304" pitchFamily="18" charset="0"/>
                    <a:cs typeface="Times New Roman" panose="02020603050405020304" pitchFamily="18" charset="0"/>
                  </a:rPr>
                  <a:t>s.t </a:t>
                </a:r>
                <a14:m>
                  <m:oMath xmlns:m="http://schemas.openxmlformats.org/officeDocument/2006/math">
                    <m:sSub>
                      <m:sSubPr>
                        <m:ctrlPr>
                          <a:rPr lang="en-AU" b="1" i="1">
                            <a:solidFill>
                              <a:prstClr val="black"/>
                            </a:solidFill>
                            <a:latin typeface="Cambria Math" panose="02040503050406030204" pitchFamily="18" charset="0"/>
                          </a:rPr>
                        </m:ctrlPr>
                      </m:sSubPr>
                      <m:e>
                        <m:r>
                          <a:rPr lang="en-AU" b="1" i="1">
                            <a:solidFill>
                              <a:prstClr val="black"/>
                            </a:solidFill>
                            <a:latin typeface="Cambria Math"/>
                          </a:rPr>
                          <m:t> </m:t>
                        </m:r>
                        <m:r>
                          <a:rPr lang="en-AU" b="1" i="1">
                            <a:solidFill>
                              <a:prstClr val="black"/>
                            </a:solidFill>
                            <a:latin typeface="Cambria Math"/>
                          </a:rPr>
                          <m:t>𝑪</m:t>
                        </m:r>
                      </m:e>
                      <m:sub>
                        <m:r>
                          <a:rPr lang="en-AU" b="1" i="1">
                            <a:solidFill>
                              <a:prstClr val="black"/>
                            </a:solidFill>
                            <a:latin typeface="Cambria Math"/>
                          </a:rPr>
                          <m:t>𝒊</m:t>
                        </m:r>
                      </m:sub>
                    </m:sSub>
                    <m:r>
                      <a:rPr lang="en-AU" b="1" i="1">
                        <a:solidFill>
                          <a:prstClr val="black"/>
                        </a:solidFill>
                        <a:latin typeface="Cambria Math"/>
                      </a:rPr>
                      <m:t> (</m:t>
                    </m:r>
                    <m:r>
                      <a:rPr lang="en-AU" b="1" i="1">
                        <a:solidFill>
                          <a:prstClr val="black"/>
                        </a:solidFill>
                        <a:latin typeface="Cambria Math"/>
                      </a:rPr>
                      <m:t>𝟏</m:t>
                    </m:r>
                    <m:r>
                      <a:rPr lang="en-AU" b="1" i="1">
                        <a:solidFill>
                          <a:prstClr val="black"/>
                        </a:solidFill>
                        <a:latin typeface="Cambria Math"/>
                        <a:ea typeface="Cambria Math"/>
                      </a:rPr>
                      <m:t>≤</m:t>
                    </m:r>
                    <m:r>
                      <a:rPr lang="en-AU" b="1" i="1">
                        <a:solidFill>
                          <a:prstClr val="black"/>
                        </a:solidFill>
                        <a:latin typeface="Cambria Math"/>
                      </a:rPr>
                      <m:t>𝒊</m:t>
                    </m:r>
                    <m:r>
                      <a:rPr lang="en-AU" b="1" i="1">
                        <a:solidFill>
                          <a:prstClr val="black"/>
                        </a:solidFill>
                        <a:latin typeface="Cambria Math"/>
                        <a:ea typeface="Cambria Math"/>
                      </a:rPr>
                      <m:t>≤</m:t>
                    </m:r>
                    <m:r>
                      <a:rPr lang="en-AU" b="1" i="1">
                        <a:solidFill>
                          <a:prstClr val="black"/>
                        </a:solidFill>
                        <a:latin typeface="Cambria Math"/>
                      </a:rPr>
                      <m:t>𝒌</m:t>
                    </m:r>
                    <m:r>
                      <a:rPr lang="en-AU" b="1" i="1">
                        <a:solidFill>
                          <a:prstClr val="black"/>
                        </a:solidFill>
                        <a:latin typeface="Cambria Math"/>
                      </a:rPr>
                      <m:t>)</m:t>
                    </m:r>
                  </m:oMath>
                </a14:m>
                <a:r>
                  <a:rPr lang="en-AU" b="1" dirty="0">
                    <a:solidFill>
                      <a:prstClr val="black"/>
                    </a:solidFill>
                    <a:latin typeface="Times New Roman" panose="02020603050405020304" pitchFamily="18" charset="0"/>
                    <a:cs typeface="Times New Roman" panose="02020603050405020304" pitchFamily="18" charset="0"/>
                  </a:rPr>
                  <a:t> is a maximal clique </a:t>
                </a:r>
              </a:p>
              <a:p>
                <a:pPr marL="800100" lvl="2" indent="0">
                  <a:buNone/>
                  <a:defRPr/>
                </a:pPr>
                <a:endParaRPr lang="en-AU" b="1" dirty="0">
                  <a:solidFill>
                    <a:prstClr val="black"/>
                  </a:solidFill>
                  <a:latin typeface="Times New Roman" panose="02020603050405020304" pitchFamily="18" charset="0"/>
                  <a:cs typeface="Times New Roman" panose="02020603050405020304" pitchFamily="18" charset="0"/>
                </a:endParaRPr>
              </a:p>
            </p:txBody>
          </p:sp>
        </mc:Choice>
        <mc:Fallback xmlns="">
          <p:sp>
            <p:nvSpPr>
              <p:cNvPr id="7" name="Content Placeholder 2"/>
              <p:cNvSpPr txBox="1">
                <a:spLocks noRot="1" noChangeAspect="1" noMove="1" noResize="1" noEditPoints="1" noAdjustHandles="1" noChangeArrowheads="1" noChangeShapeType="1" noTextEdit="1"/>
              </p:cNvSpPr>
              <p:nvPr/>
            </p:nvSpPr>
            <p:spPr bwMode="auto">
              <a:xfrm>
                <a:off x="2514600" y="2020442"/>
                <a:ext cx="6248400" cy="1552575"/>
              </a:xfrm>
              <a:prstGeom prst="rect">
                <a:avLst/>
              </a:prstGeom>
              <a:blipFill>
                <a:blip r:embed="rId3"/>
                <a:stretch>
                  <a:fillRect r="-2341"/>
                </a:stretch>
              </a:blip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AU">
                    <a:noFill/>
                  </a:rPr>
                  <a:t> </a:t>
                </a:r>
              </a:p>
            </p:txBody>
          </p:sp>
        </mc:Fallback>
      </mc:AlternateContent>
      <p:sp>
        <p:nvSpPr>
          <p:cNvPr id="8" name="Content Placeholder 2"/>
          <p:cNvSpPr txBox="1">
            <a:spLocks/>
          </p:cNvSpPr>
          <p:nvPr/>
        </p:nvSpPr>
        <p:spPr bwMode="auto">
          <a:xfrm>
            <a:off x="1981200" y="4267201"/>
            <a:ext cx="8305800" cy="159067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itchFamily="34" charset="0"/>
              <a:buNone/>
              <a:defRPr sz="1400" kern="1200" baseline="0">
                <a:solidFill>
                  <a:schemeClr val="tx1"/>
                </a:solidFill>
                <a:latin typeface="+mn-lt"/>
                <a:ea typeface="MS PGothic" pitchFamily="34" charset="-128"/>
                <a:cs typeface="Microsoft Sans Serif" pitchFamily="34" charset="0"/>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mn-lt"/>
                <a:ea typeface="MS PGothic" pitchFamily="34" charset="-128"/>
                <a:cs typeface="+mn-cs"/>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mn-lt"/>
                <a:ea typeface="MS PGothic" pitchFamily="34" charset="-128"/>
                <a:cs typeface="+mn-cs"/>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S PGothic" pitchFamily="34" charset="-128"/>
                <a:cs typeface="+mn-cs"/>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S PGothic" pitchFamily="34" charset="-128"/>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buFont typeface="Arial" pitchFamily="34" charset="0"/>
              <a:buChar char="•"/>
              <a:defRPr/>
            </a:pPr>
            <a:r>
              <a:rPr lang="en-AU" sz="2800" dirty="0">
                <a:solidFill>
                  <a:prstClr val="black"/>
                </a:solidFill>
                <a:latin typeface="Calibri"/>
              </a:rPr>
              <a:t>Advantage:</a:t>
            </a:r>
          </a:p>
          <a:p>
            <a:pPr marL="857250" lvl="1" indent="-457200">
              <a:buFont typeface="Arial" pitchFamily="34" charset="0"/>
              <a:buChar char="•"/>
              <a:defRPr/>
            </a:pPr>
            <a:r>
              <a:rPr lang="en-AU" sz="2400" dirty="0">
                <a:solidFill>
                  <a:prstClr val="black"/>
                </a:solidFill>
                <a:latin typeface="Calibri"/>
              </a:rPr>
              <a:t>Consider both size and diversity, provide a better query result for users.</a:t>
            </a:r>
          </a:p>
        </p:txBody>
      </p:sp>
    </p:spTree>
    <p:extLst>
      <p:ext uri="{BB962C8B-B14F-4D97-AF65-F5344CB8AC3E}">
        <p14:creationId xmlns:p14="http://schemas.microsoft.com/office/powerpoint/2010/main" val="340367779"/>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bwMode="auto">
          <a:xfrm>
            <a:off x="1992000" y="468001"/>
            <a:ext cx="8229600" cy="792163"/>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rmAutofit fontScale="90000"/>
          </a:bodyPr>
          <a:lstStyle/>
          <a:p>
            <a:r>
              <a:rPr lang="en-AU" altLang="en-US" dirty="0">
                <a:solidFill>
                  <a:schemeClr val="accent1">
                    <a:lumMod val="75000"/>
                  </a:schemeClr>
                </a:solidFill>
                <a:ea typeface="MS PGothic" pitchFamily="34" charset="-128"/>
              </a:rPr>
              <a:t>Baseline Solutions</a:t>
            </a:r>
            <a:br>
              <a:rPr lang="en-AU" altLang="en-US" dirty="0">
                <a:ea typeface="MS PGothic" pitchFamily="34" charset="-128"/>
              </a:rPr>
            </a:br>
            <a:endParaRPr lang="en-AU" altLang="en-US" dirty="0">
              <a:ea typeface="MS PGothic" pitchFamily="34" charset="-128"/>
            </a:endParaRPr>
          </a:p>
        </p:txBody>
      </p:sp>
      <p:sp>
        <p:nvSpPr>
          <p:cNvPr id="3" name="Content Placeholder 2"/>
          <p:cNvSpPr>
            <a:spLocks noGrp="1"/>
          </p:cNvSpPr>
          <p:nvPr>
            <p:ph idx="1"/>
          </p:nvPr>
        </p:nvSpPr>
        <p:spPr>
          <a:xfrm>
            <a:off x="1981201" y="1371600"/>
            <a:ext cx="8762999" cy="1981200"/>
          </a:xfrm>
        </p:spPr>
        <p:txBody>
          <a:bodyPr/>
          <a:lstStyle/>
          <a:p>
            <a:pPr marL="514350" indent="-514350">
              <a:defRPr/>
            </a:pPr>
            <a:r>
              <a:rPr lang="en-AU" sz="2800" dirty="0" err="1"/>
              <a:t>EnumAll</a:t>
            </a:r>
            <a:endParaRPr lang="en-AU" sz="2800" dirty="0"/>
          </a:p>
          <a:p>
            <a:pPr marL="400050" lvl="1" indent="0">
              <a:buNone/>
              <a:defRPr/>
            </a:pPr>
            <a:r>
              <a:rPr lang="en-AU" sz="2000" b="1" dirty="0">
                <a:latin typeface="Times New Roman" panose="02020603050405020304" pitchFamily="18" charset="0"/>
                <a:cs typeface="Times New Roman" panose="02020603050405020304" pitchFamily="18" charset="0"/>
              </a:rPr>
              <a:t>    Phase 1:</a:t>
            </a:r>
            <a:r>
              <a:rPr lang="en-AU" sz="2000" dirty="0">
                <a:cs typeface="Microsoft Sans Serif" pitchFamily="34" charset="0"/>
              </a:rPr>
              <a:t>  Enumerate all the maximal cliques in the graph</a:t>
            </a:r>
            <a:r>
              <a:rPr lang="en-AU" sz="1600" dirty="0">
                <a:cs typeface="Microsoft Sans Serif" pitchFamily="34" charset="0"/>
              </a:rPr>
              <a:t>(D.     </a:t>
            </a:r>
          </a:p>
          <a:p>
            <a:pPr marL="400050" lvl="1" indent="0">
              <a:buNone/>
              <a:defRPr/>
            </a:pPr>
            <a:r>
              <a:rPr lang="en-AU" sz="1600" dirty="0">
                <a:cs typeface="Microsoft Sans Serif" pitchFamily="34" charset="0"/>
              </a:rPr>
              <a:t>                       </a:t>
            </a:r>
            <a:r>
              <a:rPr lang="en-AU" sz="1600" dirty="0" err="1">
                <a:cs typeface="Microsoft Sans Serif" pitchFamily="34" charset="0"/>
              </a:rPr>
              <a:t>Eppstein</a:t>
            </a:r>
            <a:r>
              <a:rPr lang="en-AU" sz="1600" dirty="0">
                <a:cs typeface="Microsoft Sans Serif" pitchFamily="34" charset="0"/>
              </a:rPr>
              <a:t> et al., SEA’11)</a:t>
            </a:r>
          </a:p>
          <a:p>
            <a:pPr marL="400050" lvl="1" indent="0">
              <a:buNone/>
              <a:defRPr/>
            </a:pPr>
            <a:r>
              <a:rPr lang="en-AU" sz="2000" b="1" dirty="0">
                <a:latin typeface="Times New Roman" panose="02020603050405020304" pitchFamily="18" charset="0"/>
                <a:cs typeface="Times New Roman" panose="02020603050405020304" pitchFamily="18" charset="0"/>
              </a:rPr>
              <a:t>    Phase 2:  </a:t>
            </a:r>
            <a:r>
              <a:rPr lang="en-AU" sz="2000" dirty="0">
                <a:cs typeface="Microsoft Sans Serif" pitchFamily="34" charset="0"/>
              </a:rPr>
              <a:t>Greedily select k cliques from all the maximal cliques </a:t>
            </a:r>
          </a:p>
          <a:p>
            <a:pPr marL="400050" lvl="1" indent="0">
              <a:buNone/>
              <a:defRPr/>
            </a:pPr>
            <a:r>
              <a:rPr lang="en-AU" sz="2000" dirty="0">
                <a:cs typeface="Microsoft Sans Serif" pitchFamily="34" charset="0"/>
              </a:rPr>
              <a:t>                   that cover most nodes in the graph</a:t>
            </a:r>
          </a:p>
        </p:txBody>
      </p:sp>
      <p:sp>
        <p:nvSpPr>
          <p:cNvPr id="4" name="Content Placeholder 2"/>
          <p:cNvSpPr txBox="1">
            <a:spLocks/>
          </p:cNvSpPr>
          <p:nvPr/>
        </p:nvSpPr>
        <p:spPr>
          <a:xfrm>
            <a:off x="1990725" y="3505200"/>
            <a:ext cx="8458200" cy="2286000"/>
          </a:xfrm>
          <a:prstGeom prst="rect">
            <a:avLst/>
          </a:prstGeom>
        </p:spPr>
        <p:txBody>
          <a:bodyPr/>
          <a:lstStyle>
            <a:lvl1pPr marL="342900" indent="-342900" algn="l" rtl="0" eaLnBrk="0" fontAlgn="base" hangingPunct="0">
              <a:spcBef>
                <a:spcPct val="20000"/>
              </a:spcBef>
              <a:spcAft>
                <a:spcPct val="0"/>
              </a:spcAft>
              <a:buFont typeface="Arial" pitchFamily="34" charset="0"/>
              <a:buNone/>
              <a:defRPr sz="1400" kern="1200" baseline="0">
                <a:solidFill>
                  <a:schemeClr val="tx1"/>
                </a:solidFill>
                <a:latin typeface="+mn-lt"/>
                <a:ea typeface="MS PGothic" pitchFamily="34" charset="-128"/>
                <a:cs typeface="Microsoft Sans Serif" pitchFamily="34" charset="0"/>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mn-lt"/>
                <a:ea typeface="MS PGothic" pitchFamily="34" charset="-128"/>
                <a:cs typeface="+mn-cs"/>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mn-lt"/>
                <a:ea typeface="MS PGothic" pitchFamily="34" charset="-128"/>
                <a:cs typeface="+mn-cs"/>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S PGothic" pitchFamily="34" charset="-128"/>
                <a:cs typeface="+mn-cs"/>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S PGothic" pitchFamily="34" charset="-128"/>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defRPr/>
            </a:pPr>
            <a:endParaRPr lang="en-AU" sz="2000" dirty="0">
              <a:solidFill>
                <a:prstClr val="black"/>
              </a:solidFill>
              <a:latin typeface="Calibri"/>
            </a:endParaRPr>
          </a:p>
        </p:txBody>
      </p:sp>
      <p:sp>
        <p:nvSpPr>
          <p:cNvPr id="6" name="Rectangle 1"/>
          <p:cNvSpPr/>
          <p:nvPr/>
        </p:nvSpPr>
        <p:spPr>
          <a:xfrm>
            <a:off x="2406352" y="3908648"/>
            <a:ext cx="6858000" cy="17526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0" bIns="0" rtlCol="0" anchor="ctr"/>
          <a:lstStyle/>
          <a:p>
            <a:pPr marL="285750" indent="-285750" hangingPunct="1">
              <a:lnSpc>
                <a:spcPct val="200000"/>
              </a:lnSpc>
              <a:buFont typeface="Arial" panose="020B0604020202020204" pitchFamily="34" charset="0"/>
              <a:buChar char="•"/>
            </a:pPr>
            <a:r>
              <a:rPr lang="en-AU" sz="2400" kern="1200" dirty="0">
                <a:solidFill>
                  <a:prstClr val="black"/>
                </a:solidFill>
                <a:latin typeface="Calibri"/>
              </a:rPr>
              <a:t>Problem</a:t>
            </a:r>
          </a:p>
          <a:p>
            <a:pPr marL="285750" indent="-285750" hangingPunct="1">
              <a:lnSpc>
                <a:spcPts val="300"/>
              </a:lnSpc>
              <a:buFont typeface="Arial" panose="020B0604020202020204" pitchFamily="34" charset="0"/>
              <a:buChar char="•"/>
            </a:pPr>
            <a:endParaRPr lang="en-AU" kern="1200" dirty="0">
              <a:solidFill>
                <a:prstClr val="white"/>
              </a:solidFill>
              <a:latin typeface="Calibri"/>
            </a:endParaRPr>
          </a:p>
          <a:p>
            <a:pPr marL="742950" lvl="1" indent="-285750" hangingPunct="1">
              <a:buFont typeface="Arial" panose="020B0604020202020204" pitchFamily="34" charset="0"/>
              <a:buChar char="•"/>
            </a:pPr>
            <a:r>
              <a:rPr lang="en-AU" kern="1200" dirty="0">
                <a:solidFill>
                  <a:prstClr val="black"/>
                </a:solidFill>
                <a:latin typeface="Calibri"/>
              </a:rPr>
              <a:t>Clique enumeration is a costly operation</a:t>
            </a:r>
          </a:p>
          <a:p>
            <a:pPr marL="742950" lvl="1" indent="-285750" hangingPunct="1">
              <a:buFont typeface="Arial" panose="020B0604020202020204" pitchFamily="34" charset="0"/>
              <a:buChar char="•"/>
            </a:pPr>
            <a:endParaRPr lang="en-AU" kern="1200" dirty="0">
              <a:solidFill>
                <a:prstClr val="black"/>
              </a:solidFill>
              <a:latin typeface="Calibri"/>
            </a:endParaRPr>
          </a:p>
          <a:p>
            <a:pPr marL="742950" lvl="1" indent="-285750" hangingPunct="1">
              <a:buFont typeface="Arial" panose="020B0604020202020204" pitchFamily="34" charset="0"/>
              <a:buChar char="•"/>
            </a:pPr>
            <a:r>
              <a:rPr lang="en-AU" kern="1200" dirty="0">
                <a:solidFill>
                  <a:prstClr val="black"/>
                </a:solidFill>
                <a:latin typeface="Calibri"/>
              </a:rPr>
              <a:t>Keeping all maximal cliques in memory is infeasible</a:t>
            </a:r>
          </a:p>
          <a:p>
            <a:pPr marL="1200150" lvl="2" indent="-285750" hangingPunct="1">
              <a:buFont typeface="Arial" panose="020B0604020202020204" pitchFamily="34" charset="0"/>
              <a:buChar char="•"/>
            </a:pPr>
            <a:r>
              <a:rPr lang="en-AU" sz="1600" kern="1200" dirty="0">
                <a:solidFill>
                  <a:prstClr val="black"/>
                </a:solidFill>
                <a:latin typeface="Calibri"/>
              </a:rPr>
              <a:t>The number of cliques is exponential to the number of nodes</a:t>
            </a:r>
          </a:p>
          <a:p>
            <a:pPr algn="ctr" hangingPunct="1"/>
            <a:r>
              <a:rPr lang="en-AU" kern="1200" dirty="0">
                <a:solidFill>
                  <a:prstClr val="white"/>
                </a:solidFill>
                <a:latin typeface="Calibri"/>
              </a:rPr>
              <a:t>  </a:t>
            </a:r>
          </a:p>
        </p:txBody>
      </p:sp>
    </p:spTree>
    <p:extLst>
      <p:ext uri="{BB962C8B-B14F-4D97-AF65-F5344CB8AC3E}">
        <p14:creationId xmlns:p14="http://schemas.microsoft.com/office/powerpoint/2010/main" val="3300550086"/>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bwMode="auto">
          <a:xfrm>
            <a:off x="1992000" y="468001"/>
            <a:ext cx="8229600" cy="792163"/>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rmAutofit fontScale="90000"/>
          </a:bodyPr>
          <a:lstStyle/>
          <a:p>
            <a:r>
              <a:rPr lang="en-AU" altLang="en-US" dirty="0">
                <a:solidFill>
                  <a:schemeClr val="accent1">
                    <a:lumMod val="75000"/>
                  </a:schemeClr>
                </a:solidFill>
                <a:ea typeface="MS PGothic" pitchFamily="34" charset="-128"/>
              </a:rPr>
              <a:t>Baseline Solutions</a:t>
            </a:r>
            <a:br>
              <a:rPr lang="en-AU" altLang="en-US" dirty="0">
                <a:ea typeface="MS PGothic" pitchFamily="34" charset="-128"/>
              </a:rPr>
            </a:br>
            <a:endParaRPr lang="en-AU" altLang="en-US" dirty="0">
              <a:ea typeface="MS PGothic" pitchFamily="34" charset="-128"/>
            </a:endParaRPr>
          </a:p>
        </p:txBody>
      </p:sp>
      <p:sp>
        <p:nvSpPr>
          <p:cNvPr id="4" name="Content Placeholder 2"/>
          <p:cNvSpPr txBox="1">
            <a:spLocks/>
          </p:cNvSpPr>
          <p:nvPr/>
        </p:nvSpPr>
        <p:spPr>
          <a:xfrm>
            <a:off x="1990725" y="1287016"/>
            <a:ext cx="8458200" cy="2286000"/>
          </a:xfrm>
          <a:prstGeom prst="rect">
            <a:avLst/>
          </a:prstGeom>
        </p:spPr>
        <p:txBody>
          <a:bodyPr/>
          <a:lstStyle>
            <a:lvl1pPr marL="342900" indent="-342900" algn="l" rtl="0" eaLnBrk="0" fontAlgn="base" hangingPunct="0">
              <a:spcBef>
                <a:spcPct val="20000"/>
              </a:spcBef>
              <a:spcAft>
                <a:spcPct val="0"/>
              </a:spcAft>
              <a:buFont typeface="Arial" pitchFamily="34" charset="0"/>
              <a:buNone/>
              <a:defRPr sz="1400" kern="1200" baseline="0">
                <a:solidFill>
                  <a:schemeClr val="tx1"/>
                </a:solidFill>
                <a:latin typeface="+mn-lt"/>
                <a:ea typeface="MS PGothic" pitchFamily="34" charset="-128"/>
                <a:cs typeface="Microsoft Sans Serif" pitchFamily="34" charset="0"/>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mn-lt"/>
                <a:ea typeface="MS PGothic" pitchFamily="34" charset="-128"/>
                <a:cs typeface="+mn-cs"/>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mn-lt"/>
                <a:ea typeface="MS PGothic" pitchFamily="34" charset="-128"/>
                <a:cs typeface="+mn-cs"/>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S PGothic" pitchFamily="34" charset="-128"/>
                <a:cs typeface="+mn-cs"/>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S PGothic" pitchFamily="34" charset="-128"/>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14350" indent="-514350">
              <a:buFont typeface="Arial" panose="020B0604020202020204" pitchFamily="34" charset="0"/>
              <a:buChar char="•"/>
              <a:defRPr/>
            </a:pPr>
            <a:r>
              <a:rPr lang="en-AU" altLang="en-US" sz="2800" dirty="0" err="1">
                <a:solidFill>
                  <a:prstClr val="black"/>
                </a:solidFill>
                <a:latin typeface="Calibri"/>
              </a:rPr>
              <a:t>EnumSub</a:t>
            </a:r>
            <a:r>
              <a:rPr lang="en-AU" altLang="en-US" sz="2800" dirty="0">
                <a:solidFill>
                  <a:prstClr val="black"/>
                </a:solidFill>
                <a:latin typeface="Calibri"/>
              </a:rPr>
              <a:t>(</a:t>
            </a:r>
            <a:r>
              <a:rPr lang="en-AU" altLang="en-US" sz="2400" dirty="0">
                <a:solidFill>
                  <a:prstClr val="black"/>
                </a:solidFill>
                <a:latin typeface="Calibri"/>
              </a:rPr>
              <a:t>sample-based enumeration</a:t>
            </a:r>
            <a:r>
              <a:rPr lang="en-AU" altLang="en-US" sz="2800" dirty="0">
                <a:solidFill>
                  <a:prstClr val="black"/>
                </a:solidFill>
                <a:latin typeface="Calibri"/>
              </a:rPr>
              <a:t>)</a:t>
            </a:r>
            <a:endParaRPr lang="en-AU" sz="2800" dirty="0">
              <a:solidFill>
                <a:prstClr val="black"/>
              </a:solidFill>
              <a:latin typeface="Calibri"/>
            </a:endParaRPr>
          </a:p>
          <a:p>
            <a:pPr marL="400050" lvl="1" indent="0">
              <a:buNone/>
              <a:defRPr/>
            </a:pPr>
            <a:r>
              <a:rPr lang="en-AU" sz="2000" b="1" dirty="0">
                <a:solidFill>
                  <a:prstClr val="black"/>
                </a:solidFill>
                <a:latin typeface="Times New Roman" panose="02020603050405020304" pitchFamily="18" charset="0"/>
                <a:cs typeface="Times New Roman" panose="02020603050405020304" pitchFamily="18" charset="0"/>
              </a:rPr>
              <a:t>     Phase 1:  </a:t>
            </a:r>
            <a:r>
              <a:rPr lang="en-AU" sz="2000" dirty="0">
                <a:solidFill>
                  <a:prstClr val="black"/>
                </a:solidFill>
                <a:latin typeface="Calibri"/>
                <a:cs typeface="Microsoft Sans Serif" pitchFamily="34" charset="0"/>
              </a:rPr>
              <a:t>Sample a subset of the maximal cliques in the graph</a:t>
            </a:r>
            <a:r>
              <a:rPr lang="en-AU" sz="1600" dirty="0">
                <a:solidFill>
                  <a:prstClr val="black"/>
                </a:solidFill>
                <a:latin typeface="Calibri"/>
                <a:cs typeface="Microsoft Sans Serif" pitchFamily="34" charset="0"/>
              </a:rPr>
              <a:t>(J. </a:t>
            </a:r>
          </a:p>
          <a:p>
            <a:pPr marL="400050" lvl="1" indent="0">
              <a:buNone/>
              <a:defRPr/>
            </a:pPr>
            <a:r>
              <a:rPr lang="en-AU" sz="1600" dirty="0">
                <a:solidFill>
                  <a:prstClr val="black"/>
                </a:solidFill>
                <a:latin typeface="Calibri"/>
                <a:cs typeface="Microsoft Sans Serif" pitchFamily="34" charset="0"/>
              </a:rPr>
              <a:t>                        Wang et al., KDD’13)</a:t>
            </a:r>
          </a:p>
          <a:p>
            <a:pPr marL="400050" lvl="1" indent="0">
              <a:buNone/>
              <a:defRPr/>
            </a:pPr>
            <a:r>
              <a:rPr lang="en-AU" sz="2000" b="1" dirty="0">
                <a:solidFill>
                  <a:prstClr val="black"/>
                </a:solidFill>
                <a:latin typeface="Times New Roman" panose="02020603050405020304" pitchFamily="18" charset="0"/>
                <a:cs typeface="Times New Roman" panose="02020603050405020304" pitchFamily="18" charset="0"/>
              </a:rPr>
              <a:t>     Phase 2:  </a:t>
            </a:r>
            <a:r>
              <a:rPr lang="en-AU" sz="2000" dirty="0">
                <a:solidFill>
                  <a:prstClr val="black"/>
                </a:solidFill>
                <a:latin typeface="Calibri"/>
                <a:cs typeface="Microsoft Sans Serif" pitchFamily="34" charset="0"/>
              </a:rPr>
              <a:t>Greedily select k cliques from the sampling that cover </a:t>
            </a:r>
          </a:p>
          <a:p>
            <a:pPr marL="400050" lvl="1" indent="0">
              <a:buNone/>
              <a:defRPr/>
            </a:pPr>
            <a:r>
              <a:rPr lang="en-AU" sz="2000" dirty="0">
                <a:solidFill>
                  <a:prstClr val="black"/>
                </a:solidFill>
                <a:latin typeface="Calibri"/>
                <a:cs typeface="Microsoft Sans Serif" pitchFamily="34" charset="0"/>
              </a:rPr>
              <a:t>                   most nodes in the graph</a:t>
            </a:r>
          </a:p>
        </p:txBody>
      </p:sp>
      <p:sp>
        <p:nvSpPr>
          <p:cNvPr id="7" name="Rectangle 1"/>
          <p:cNvSpPr/>
          <p:nvPr/>
        </p:nvSpPr>
        <p:spPr>
          <a:xfrm>
            <a:off x="2694384" y="3861048"/>
            <a:ext cx="6858000" cy="16383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0" bIns="0" rtlCol="0" anchor="ctr"/>
          <a:lstStyle/>
          <a:p>
            <a:pPr marL="285750" indent="-285750" hangingPunct="1">
              <a:lnSpc>
                <a:spcPct val="200000"/>
              </a:lnSpc>
              <a:buFont typeface="Arial" panose="020B0604020202020204" pitchFamily="34" charset="0"/>
              <a:buChar char="•"/>
            </a:pPr>
            <a:r>
              <a:rPr lang="en-AU" sz="2400" kern="1200" dirty="0">
                <a:solidFill>
                  <a:prstClr val="black"/>
                </a:solidFill>
                <a:latin typeface="Calibri"/>
              </a:rPr>
              <a:t>Problem</a:t>
            </a:r>
          </a:p>
          <a:p>
            <a:pPr marL="285750" indent="-285750" hangingPunct="1">
              <a:lnSpc>
                <a:spcPts val="300"/>
              </a:lnSpc>
              <a:buFont typeface="Arial" panose="020B0604020202020204" pitchFamily="34" charset="0"/>
              <a:buChar char="•"/>
            </a:pPr>
            <a:endParaRPr lang="en-AU" kern="1200" dirty="0">
              <a:solidFill>
                <a:prstClr val="white"/>
              </a:solidFill>
              <a:latin typeface="Calibri"/>
            </a:endParaRPr>
          </a:p>
          <a:p>
            <a:pPr marL="742950" lvl="1" indent="-285750" hangingPunct="1">
              <a:buFont typeface="Arial" panose="020B0604020202020204" pitchFamily="34" charset="0"/>
              <a:buChar char="•"/>
            </a:pPr>
            <a:r>
              <a:rPr lang="en-AU" kern="1200" dirty="0">
                <a:solidFill>
                  <a:prstClr val="black"/>
                </a:solidFill>
                <a:latin typeface="Calibri"/>
              </a:rPr>
              <a:t>It still outputs exponential number of maximal cliques without a bound</a:t>
            </a:r>
          </a:p>
          <a:p>
            <a:pPr algn="ctr" hangingPunct="1"/>
            <a:r>
              <a:rPr lang="en-AU" kern="1200" dirty="0">
                <a:solidFill>
                  <a:prstClr val="white"/>
                </a:solidFill>
                <a:latin typeface="Calibri"/>
              </a:rPr>
              <a:t>  </a:t>
            </a:r>
          </a:p>
        </p:txBody>
      </p:sp>
    </p:spTree>
    <p:extLst>
      <p:ext uri="{BB962C8B-B14F-4D97-AF65-F5344CB8AC3E}">
        <p14:creationId xmlns:p14="http://schemas.microsoft.com/office/powerpoint/2010/main" val="3079363212"/>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92000" y="468000"/>
            <a:ext cx="8229600" cy="792088"/>
          </a:xfrm>
        </p:spPr>
        <p:txBody>
          <a:bodyPr/>
          <a:lstStyle/>
          <a:p>
            <a:r>
              <a:rPr lang="en-AU" dirty="0">
                <a:solidFill>
                  <a:schemeClr val="accent1">
                    <a:lumMod val="75000"/>
                  </a:schemeClr>
                </a:solidFill>
              </a:rPr>
              <a:t>Challenge </a:t>
            </a:r>
          </a:p>
        </p:txBody>
      </p:sp>
      <p:sp>
        <p:nvSpPr>
          <p:cNvPr id="4" name="Content Placeholder 2"/>
          <p:cNvSpPr txBox="1">
            <a:spLocks/>
          </p:cNvSpPr>
          <p:nvPr/>
        </p:nvSpPr>
        <p:spPr>
          <a:xfrm>
            <a:off x="2438400" y="2057401"/>
            <a:ext cx="8229600" cy="685799"/>
          </a:xfrm>
          <a:prstGeom prst="rect">
            <a:avLst/>
          </a:prstGeom>
        </p:spPr>
        <p:txBody>
          <a:bodyPr/>
          <a:lstStyle>
            <a:lvl1pPr marL="342900" indent="-342900" algn="l" rtl="0" eaLnBrk="0" fontAlgn="base" hangingPunct="0">
              <a:spcBef>
                <a:spcPct val="20000"/>
              </a:spcBef>
              <a:spcAft>
                <a:spcPct val="0"/>
              </a:spcAft>
              <a:buFont typeface="Arial" pitchFamily="34" charset="0"/>
              <a:buNone/>
              <a:defRPr sz="1400" kern="1200" baseline="0">
                <a:solidFill>
                  <a:schemeClr val="tx1"/>
                </a:solidFill>
                <a:latin typeface="+mn-lt"/>
                <a:ea typeface="MS PGothic" pitchFamily="34" charset="-128"/>
                <a:cs typeface="Microsoft Sans Serif" pitchFamily="34" charset="0"/>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mn-lt"/>
                <a:ea typeface="MS PGothic" pitchFamily="34" charset="-128"/>
                <a:cs typeface="+mn-cs"/>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mn-lt"/>
                <a:ea typeface="MS PGothic" pitchFamily="34" charset="-128"/>
                <a:cs typeface="+mn-cs"/>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S PGothic" pitchFamily="34" charset="-128"/>
                <a:cs typeface="+mn-cs"/>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S PGothic" pitchFamily="34" charset="-128"/>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14350" indent="-514350">
              <a:buFont typeface="Arial" panose="020B0604020202020204" pitchFamily="34" charset="0"/>
              <a:buChar char="•"/>
              <a:defRPr/>
            </a:pPr>
            <a:r>
              <a:rPr lang="en-US" sz="2400" dirty="0">
                <a:solidFill>
                  <a:prstClr val="black"/>
                </a:solidFill>
                <a:latin typeface="Calibri"/>
              </a:rPr>
              <a:t>generating all maximal cliques, and </a:t>
            </a:r>
          </a:p>
          <a:p>
            <a:pPr marL="514350" indent="-514350">
              <a:buFont typeface="Arial" panose="020B0604020202020204" pitchFamily="34" charset="0"/>
              <a:buChar char="•"/>
              <a:defRPr/>
            </a:pPr>
            <a:endParaRPr lang="en-US" sz="2400" dirty="0">
              <a:solidFill>
                <a:prstClr val="black"/>
              </a:solidFill>
              <a:latin typeface="Calibri"/>
            </a:endParaRPr>
          </a:p>
          <a:p>
            <a:pPr marL="514350" indent="-514350">
              <a:buFont typeface="Arial" panose="020B0604020202020204" pitchFamily="34" charset="0"/>
              <a:buChar char="•"/>
              <a:defRPr/>
            </a:pPr>
            <a:r>
              <a:rPr lang="en-AU" sz="2400" dirty="0">
                <a:solidFill>
                  <a:prstClr val="black"/>
                </a:solidFill>
                <a:latin typeface="Calibri"/>
              </a:rPr>
              <a:t>keeping all generated maximal cliques in memory</a:t>
            </a:r>
          </a:p>
        </p:txBody>
      </p:sp>
      <p:sp>
        <p:nvSpPr>
          <p:cNvPr id="5" name="Content Placeholder 2"/>
          <p:cNvSpPr txBox="1">
            <a:spLocks/>
          </p:cNvSpPr>
          <p:nvPr/>
        </p:nvSpPr>
        <p:spPr>
          <a:xfrm>
            <a:off x="2466975" y="3195117"/>
            <a:ext cx="8229600" cy="1600200"/>
          </a:xfrm>
          <a:prstGeom prst="rect">
            <a:avLst/>
          </a:prstGeom>
        </p:spPr>
        <p:txBody>
          <a:bodyPr/>
          <a:lstStyle>
            <a:lvl1pPr marL="342900" indent="-342900" algn="l" rtl="0" eaLnBrk="0" fontAlgn="base" hangingPunct="0">
              <a:spcBef>
                <a:spcPct val="20000"/>
              </a:spcBef>
              <a:spcAft>
                <a:spcPct val="0"/>
              </a:spcAft>
              <a:buFont typeface="Arial" pitchFamily="34" charset="0"/>
              <a:buNone/>
              <a:defRPr sz="1400" kern="1200" baseline="0">
                <a:solidFill>
                  <a:schemeClr val="tx1"/>
                </a:solidFill>
                <a:latin typeface="+mn-lt"/>
                <a:ea typeface="MS PGothic" pitchFamily="34" charset="-128"/>
                <a:cs typeface="Microsoft Sans Serif" pitchFamily="34" charset="0"/>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mn-lt"/>
                <a:ea typeface="MS PGothic" pitchFamily="34" charset="-128"/>
                <a:cs typeface="+mn-cs"/>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mn-lt"/>
                <a:ea typeface="MS PGothic" pitchFamily="34" charset="-128"/>
                <a:cs typeface="+mn-cs"/>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S PGothic" pitchFamily="34" charset="-128"/>
                <a:cs typeface="+mn-cs"/>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S PGothic" pitchFamily="34" charset="-128"/>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defRPr/>
            </a:pPr>
            <a:endParaRPr lang="en-AU" sz="2400" dirty="0">
              <a:solidFill>
                <a:prstClr val="black"/>
              </a:solidFill>
              <a:latin typeface="Calibri"/>
            </a:endParaRPr>
          </a:p>
        </p:txBody>
      </p:sp>
      <p:sp>
        <p:nvSpPr>
          <p:cNvPr id="7" name="Freeform 50"/>
          <p:cNvSpPr>
            <a:spLocks/>
          </p:cNvSpPr>
          <p:nvPr/>
        </p:nvSpPr>
        <p:spPr bwMode="auto">
          <a:xfrm>
            <a:off x="7241976" y="3185592"/>
            <a:ext cx="2610668" cy="1600200"/>
          </a:xfrm>
          <a:custGeom>
            <a:avLst/>
            <a:gdLst>
              <a:gd name="T0" fmla="*/ 2147483647 w 1896"/>
              <a:gd name="T1" fmla="*/ 2147483647 h 1584"/>
              <a:gd name="T2" fmla="*/ 2147483647 w 1896"/>
              <a:gd name="T3" fmla="*/ 2147483647 h 1584"/>
              <a:gd name="T4" fmla="*/ 2147483647 w 1896"/>
              <a:gd name="T5" fmla="*/ 2147483647 h 1584"/>
              <a:gd name="T6" fmla="*/ 2147483647 w 1896"/>
              <a:gd name="T7" fmla="*/ 2147483647 h 1584"/>
              <a:gd name="T8" fmla="*/ 2147483647 w 1896"/>
              <a:gd name="T9" fmla="*/ 2147483647 h 1584"/>
              <a:gd name="T10" fmla="*/ 2147483647 w 1896"/>
              <a:gd name="T11" fmla="*/ 2147483647 h 1584"/>
              <a:gd name="T12" fmla="*/ 2147483647 w 1896"/>
              <a:gd name="T13" fmla="*/ 2147483647 h 1584"/>
              <a:gd name="T14" fmla="*/ 2147483647 w 1896"/>
              <a:gd name="T15" fmla="*/ 2147483647 h 1584"/>
              <a:gd name="T16" fmla="*/ 0 60000 65536"/>
              <a:gd name="T17" fmla="*/ 0 60000 65536"/>
              <a:gd name="T18" fmla="*/ 0 60000 65536"/>
              <a:gd name="T19" fmla="*/ 0 60000 65536"/>
              <a:gd name="T20" fmla="*/ 0 60000 65536"/>
              <a:gd name="T21" fmla="*/ 0 60000 65536"/>
              <a:gd name="T22" fmla="*/ 0 60000 65536"/>
              <a:gd name="T23" fmla="*/ 0 60000 65536"/>
              <a:gd name="T24" fmla="*/ 0 w 1896"/>
              <a:gd name="T25" fmla="*/ 0 h 1584"/>
              <a:gd name="T26" fmla="*/ 1896 w 1896"/>
              <a:gd name="T27" fmla="*/ 1584 h 158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896" h="1584">
                <a:moveTo>
                  <a:pt x="1400" y="368"/>
                </a:moveTo>
                <a:cubicBezTo>
                  <a:pt x="1152" y="248"/>
                  <a:pt x="480" y="0"/>
                  <a:pt x="248" y="80"/>
                </a:cubicBezTo>
                <a:cubicBezTo>
                  <a:pt x="16" y="160"/>
                  <a:pt x="16" y="616"/>
                  <a:pt x="8" y="848"/>
                </a:cubicBezTo>
                <a:cubicBezTo>
                  <a:pt x="0" y="1080"/>
                  <a:pt x="24" y="1368"/>
                  <a:pt x="200" y="1472"/>
                </a:cubicBezTo>
                <a:cubicBezTo>
                  <a:pt x="376" y="1576"/>
                  <a:pt x="800" y="1472"/>
                  <a:pt x="1064" y="1472"/>
                </a:cubicBezTo>
                <a:cubicBezTo>
                  <a:pt x="1328" y="1472"/>
                  <a:pt x="1672" y="1584"/>
                  <a:pt x="1784" y="1472"/>
                </a:cubicBezTo>
                <a:cubicBezTo>
                  <a:pt x="1896" y="1360"/>
                  <a:pt x="1800" y="984"/>
                  <a:pt x="1736" y="800"/>
                </a:cubicBezTo>
                <a:cubicBezTo>
                  <a:pt x="1672" y="616"/>
                  <a:pt x="1648" y="488"/>
                  <a:pt x="1400" y="368"/>
                </a:cubicBezTo>
                <a:close/>
              </a:path>
            </a:pathLst>
          </a:custGeom>
          <a:noFill/>
          <a:ln w="12700">
            <a:solidFill>
              <a:schemeClr val="bg1"/>
            </a:solidFill>
            <a:prstDash val="dash"/>
            <a:round/>
            <a:headEnd/>
            <a:tailEnd/>
          </a:ln>
          <a:extLst>
            <a:ext uri="{909E8E84-426E-40DD-AFC4-6F175D3DCCD1}">
              <a14:hiddenFill xmlns:a14="http://schemas.microsoft.com/office/drawing/2010/main">
                <a:solidFill>
                  <a:srgbClr val="FFFFFF"/>
                </a:solidFill>
              </a14:hiddenFill>
            </a:ext>
          </a:extLst>
        </p:spPr>
        <p:txBody>
          <a:bodyPr/>
          <a:lstStyle/>
          <a:p>
            <a:pPr hangingPunct="1"/>
            <a:endParaRPr lang="en-US" kern="1200">
              <a:solidFill>
                <a:prstClr val="black"/>
              </a:solidFill>
              <a:latin typeface="Calibri"/>
            </a:endParaRPr>
          </a:p>
        </p:txBody>
      </p:sp>
      <p:sp>
        <p:nvSpPr>
          <p:cNvPr id="6" name="Content Placeholder 2"/>
          <p:cNvSpPr txBox="1">
            <a:spLocks/>
          </p:cNvSpPr>
          <p:nvPr/>
        </p:nvSpPr>
        <p:spPr>
          <a:xfrm>
            <a:off x="2028825" y="1323975"/>
            <a:ext cx="8229600" cy="609600"/>
          </a:xfrm>
          <a:prstGeom prst="rect">
            <a:avLst/>
          </a:prstGeom>
        </p:spPr>
        <p:txBody>
          <a:bodyPr/>
          <a:lstStyle>
            <a:lvl1pPr marL="342900" indent="-342900" algn="l" rtl="0" eaLnBrk="0" fontAlgn="base" hangingPunct="0">
              <a:spcBef>
                <a:spcPct val="20000"/>
              </a:spcBef>
              <a:spcAft>
                <a:spcPct val="0"/>
              </a:spcAft>
              <a:buFont typeface="Arial" pitchFamily="34" charset="0"/>
              <a:buNone/>
              <a:defRPr sz="1400" kern="1200" baseline="0">
                <a:solidFill>
                  <a:schemeClr val="tx1"/>
                </a:solidFill>
                <a:latin typeface="+mn-lt"/>
                <a:ea typeface="MS PGothic" pitchFamily="34" charset="-128"/>
                <a:cs typeface="Microsoft Sans Serif" pitchFamily="34" charset="0"/>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mn-lt"/>
                <a:ea typeface="MS PGothic" pitchFamily="34" charset="-128"/>
                <a:cs typeface="+mn-cs"/>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mn-lt"/>
                <a:ea typeface="MS PGothic" pitchFamily="34" charset="-128"/>
                <a:cs typeface="+mn-cs"/>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S PGothic" pitchFamily="34" charset="-128"/>
                <a:cs typeface="+mn-cs"/>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S PGothic" pitchFamily="34" charset="-128"/>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Arial" panose="020B0604020202020204" pitchFamily="34" charset="0"/>
              <a:buChar char="•"/>
              <a:defRPr/>
            </a:pPr>
            <a:r>
              <a:rPr lang="en-AU" sz="2400" dirty="0">
                <a:solidFill>
                  <a:prstClr val="black"/>
                </a:solidFill>
                <a:latin typeface="Calibri"/>
              </a:rPr>
              <a:t>Retain the result quality,  while avoid: </a:t>
            </a:r>
          </a:p>
        </p:txBody>
      </p:sp>
    </p:spTree>
    <p:extLst>
      <p:ext uri="{BB962C8B-B14F-4D97-AF65-F5344CB8AC3E}">
        <p14:creationId xmlns:p14="http://schemas.microsoft.com/office/powerpoint/2010/main" val="1423767903"/>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Content Placeholder 2"/>
          <p:cNvSpPr>
            <a:spLocks noGrp="1"/>
          </p:cNvSpPr>
          <p:nvPr>
            <p:ph idx="1"/>
          </p:nvPr>
        </p:nvSpPr>
        <p:spPr bwMode="auto">
          <a:xfrm>
            <a:off x="2057400" y="762000"/>
            <a:ext cx="8382000" cy="914400"/>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rmAutofit/>
          </a:bodyPr>
          <a:lstStyle/>
          <a:p>
            <a:pPr>
              <a:buFont typeface="Arial" panose="020B0604020202020204" pitchFamily="34" charset="0"/>
              <a:buChar char="•"/>
              <a:defRPr/>
            </a:pPr>
            <a:endParaRPr lang="en-AU" sz="2400" dirty="0"/>
          </a:p>
          <a:p>
            <a:pPr>
              <a:buFont typeface="Arial" panose="020B0604020202020204" pitchFamily="34" charset="0"/>
              <a:buChar char="•"/>
              <a:defRPr/>
            </a:pPr>
            <a:r>
              <a:rPr lang="en-AU" sz="2400" dirty="0"/>
              <a:t>Main Idea</a:t>
            </a:r>
            <a:endParaRPr lang="en-AU" dirty="0"/>
          </a:p>
          <a:p>
            <a:pPr marL="457200" indent="-457200">
              <a:defRPr/>
            </a:pPr>
            <a:endParaRPr lang="en-AU" sz="2800" dirty="0"/>
          </a:p>
          <a:p>
            <a:pPr marL="457200" indent="-457200">
              <a:defRPr/>
            </a:pPr>
            <a:endParaRPr lang="en-AU" sz="2800" dirty="0"/>
          </a:p>
        </p:txBody>
      </p:sp>
      <p:sp>
        <p:nvSpPr>
          <p:cNvPr id="18435" name="Title 1"/>
          <p:cNvSpPr>
            <a:spLocks noGrp="1"/>
          </p:cNvSpPr>
          <p:nvPr>
            <p:ph type="title"/>
          </p:nvPr>
        </p:nvSpPr>
        <p:spPr bwMode="auto">
          <a:xfrm>
            <a:off x="1600201" y="457200"/>
            <a:ext cx="9285601" cy="1208400"/>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rmAutofit/>
          </a:bodyPr>
          <a:lstStyle/>
          <a:p>
            <a:r>
              <a:rPr lang="en-AU" altLang="en-US" sz="2400" b="1" dirty="0">
                <a:solidFill>
                  <a:schemeClr val="accent1">
                    <a:lumMod val="75000"/>
                  </a:schemeClr>
                </a:solidFill>
                <a:ea typeface="MS PGothic" pitchFamily="34" charset="-128"/>
              </a:rPr>
              <a:t>Our Approach: extending online k coverage problem</a:t>
            </a:r>
          </a:p>
        </p:txBody>
      </p:sp>
      <p:sp>
        <p:nvSpPr>
          <p:cNvPr id="7" name="Oval 6"/>
          <p:cNvSpPr/>
          <p:nvPr/>
        </p:nvSpPr>
        <p:spPr>
          <a:xfrm>
            <a:off x="8001000" y="3810000"/>
            <a:ext cx="685800" cy="685800"/>
          </a:xfrm>
          <a:prstGeom prst="ellipse">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hangingPunct="1"/>
            <a:endParaRPr lang="en-AU" kern="1200">
              <a:solidFill>
                <a:prstClr val="white"/>
              </a:solidFill>
              <a:latin typeface="Calibri"/>
            </a:endParaRPr>
          </a:p>
        </p:txBody>
      </p:sp>
      <p:sp>
        <p:nvSpPr>
          <p:cNvPr id="8" name="Oval 7"/>
          <p:cNvSpPr/>
          <p:nvPr/>
        </p:nvSpPr>
        <p:spPr>
          <a:xfrm>
            <a:off x="7441800" y="3962400"/>
            <a:ext cx="864000" cy="864000"/>
          </a:xfrm>
          <a:prstGeom prst="ellipse">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hangingPunct="1"/>
            <a:endParaRPr lang="en-AU" kern="1200">
              <a:solidFill>
                <a:prstClr val="white"/>
              </a:solidFill>
              <a:latin typeface="Calibri"/>
            </a:endParaRPr>
          </a:p>
        </p:txBody>
      </p:sp>
      <p:sp>
        <p:nvSpPr>
          <p:cNvPr id="9" name="Oval 8"/>
          <p:cNvSpPr/>
          <p:nvPr/>
        </p:nvSpPr>
        <p:spPr>
          <a:xfrm>
            <a:off x="7467600" y="4406400"/>
            <a:ext cx="1080000" cy="1080000"/>
          </a:xfrm>
          <a:prstGeom prst="ellipse">
            <a:avLst/>
          </a:prstGeom>
          <a:ln/>
        </p:spPr>
        <p:style>
          <a:lnRef idx="1">
            <a:schemeClr val="accent5"/>
          </a:lnRef>
          <a:fillRef idx="3">
            <a:schemeClr val="accent5"/>
          </a:fillRef>
          <a:effectRef idx="2">
            <a:schemeClr val="accent5"/>
          </a:effectRef>
          <a:fontRef idx="minor">
            <a:schemeClr val="lt1"/>
          </a:fontRef>
        </p:style>
        <p:txBody>
          <a:bodyPr rtlCol="0" anchor="ctr"/>
          <a:lstStyle/>
          <a:p>
            <a:pPr algn="ctr" hangingPunct="1"/>
            <a:endParaRPr lang="en-AU" kern="1200">
              <a:solidFill>
                <a:prstClr val="white"/>
              </a:solidFill>
              <a:latin typeface="Calibri"/>
            </a:endParaRPr>
          </a:p>
        </p:txBody>
      </p:sp>
      <p:sp>
        <p:nvSpPr>
          <p:cNvPr id="10" name="Oval 9"/>
          <p:cNvSpPr/>
          <p:nvPr/>
        </p:nvSpPr>
        <p:spPr>
          <a:xfrm>
            <a:off x="8077200" y="4254000"/>
            <a:ext cx="1080000" cy="1080000"/>
          </a:xfrm>
          <a:prstGeom prst="ellipse">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hangingPunct="1"/>
            <a:endParaRPr lang="en-AU" kern="1200">
              <a:solidFill>
                <a:prstClr val="white"/>
              </a:solidFill>
              <a:latin typeface="Calibri"/>
            </a:endParaRPr>
          </a:p>
        </p:txBody>
      </p:sp>
      <p:pic>
        <p:nvPicPr>
          <p:cNvPr id="2050" name="Picture 2" descr="C:\Users\longyuan\Desktop\annual review\social-network.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09950" y="3715747"/>
            <a:ext cx="2000250" cy="1881778"/>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3581400" y="5534055"/>
            <a:ext cx="1828800" cy="400110"/>
          </a:xfrm>
          <a:prstGeom prst="rect">
            <a:avLst/>
          </a:prstGeom>
        </p:spPr>
        <p:txBody>
          <a:bodyPr wrap="square" rtlCol="0">
            <a:spAutoFit/>
          </a:bodyPr>
          <a:lstStyle/>
          <a:p>
            <a:pPr marL="342900" indent="-342900" algn="ctr" hangingPunct="1">
              <a:spcBef>
                <a:spcPct val="20000"/>
              </a:spcBef>
            </a:pPr>
            <a:r>
              <a:rPr lang="en-AU" sz="2000" b="1" kern="1200" dirty="0">
                <a:solidFill>
                  <a:prstClr val="black"/>
                </a:solidFill>
                <a:latin typeface="Calibri"/>
              </a:rPr>
              <a:t>Input Graph</a:t>
            </a:r>
          </a:p>
        </p:txBody>
      </p:sp>
      <p:sp>
        <p:nvSpPr>
          <p:cNvPr id="32" name="TextBox 31"/>
          <p:cNvSpPr txBox="1"/>
          <p:nvPr/>
        </p:nvSpPr>
        <p:spPr>
          <a:xfrm>
            <a:off x="6896100" y="5464257"/>
            <a:ext cx="2819400" cy="400110"/>
          </a:xfrm>
          <a:prstGeom prst="rect">
            <a:avLst/>
          </a:prstGeom>
        </p:spPr>
        <p:txBody>
          <a:bodyPr wrap="square" rtlCol="0">
            <a:spAutoFit/>
          </a:bodyPr>
          <a:lstStyle/>
          <a:p>
            <a:pPr marL="342900" indent="-342900" hangingPunct="1">
              <a:spcBef>
                <a:spcPct val="20000"/>
              </a:spcBef>
            </a:pPr>
            <a:r>
              <a:rPr lang="en-AU" sz="2000" b="1" kern="1200" dirty="0">
                <a:solidFill>
                  <a:prstClr val="black"/>
                </a:solidFill>
                <a:latin typeface="Calibri"/>
              </a:rPr>
              <a:t>Top-K Candidate Set</a:t>
            </a:r>
          </a:p>
        </p:txBody>
      </p:sp>
      <p:sp>
        <p:nvSpPr>
          <p:cNvPr id="13" name="Content Placeholder 2"/>
          <p:cNvSpPr txBox="1">
            <a:spLocks/>
          </p:cNvSpPr>
          <p:nvPr/>
        </p:nvSpPr>
        <p:spPr bwMode="auto">
          <a:xfrm>
            <a:off x="2286000" y="1371600"/>
            <a:ext cx="8382000" cy="1219200"/>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itchFamily="34" charset="0"/>
              <a:buNone/>
              <a:defRPr sz="1400" kern="1200" baseline="0">
                <a:solidFill>
                  <a:schemeClr val="tx1"/>
                </a:solidFill>
                <a:latin typeface="+mn-lt"/>
                <a:ea typeface="MS PGothic" pitchFamily="34" charset="-128"/>
                <a:cs typeface="Microsoft Sans Serif" pitchFamily="34" charset="0"/>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mn-lt"/>
                <a:ea typeface="MS PGothic" pitchFamily="34" charset="-128"/>
                <a:cs typeface="+mn-cs"/>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mn-lt"/>
                <a:ea typeface="MS PGothic" pitchFamily="34" charset="-128"/>
                <a:cs typeface="+mn-cs"/>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S PGothic" pitchFamily="34" charset="-128"/>
                <a:cs typeface="+mn-cs"/>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S PGothic" pitchFamily="34" charset="-128"/>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Arial" panose="020B0604020202020204" pitchFamily="34" charset="0"/>
              <a:buChar char="•"/>
              <a:defRPr/>
            </a:pPr>
            <a:endParaRPr lang="en-AU" sz="2400" dirty="0">
              <a:solidFill>
                <a:prstClr val="black"/>
              </a:solidFill>
              <a:latin typeface="Calibri"/>
            </a:endParaRPr>
          </a:p>
          <a:p>
            <a:pPr marL="457200" lvl="1" indent="0">
              <a:lnSpc>
                <a:spcPts val="3200"/>
              </a:lnSpc>
              <a:spcBef>
                <a:spcPts val="0"/>
              </a:spcBef>
              <a:buNone/>
              <a:defRPr/>
            </a:pPr>
            <a:r>
              <a:rPr lang="en-AU" sz="2400" dirty="0">
                <a:solidFill>
                  <a:prstClr val="black"/>
                </a:solidFill>
                <a:latin typeface="Calibri"/>
              </a:rPr>
              <a:t>1.  online model storing k maximal cliques in memory </a:t>
            </a:r>
          </a:p>
          <a:p>
            <a:pPr marL="457200" lvl="1" indent="0">
              <a:lnSpc>
                <a:spcPts val="3200"/>
              </a:lnSpc>
              <a:spcBef>
                <a:spcPts val="0"/>
              </a:spcBef>
              <a:buNone/>
              <a:defRPr/>
            </a:pPr>
            <a:r>
              <a:rPr lang="en-AU" sz="2400" dirty="0">
                <a:solidFill>
                  <a:prstClr val="black"/>
                </a:solidFill>
                <a:latin typeface="Calibri"/>
              </a:rPr>
              <a:t>2.  update top-k candidate set when enumerate cliques</a:t>
            </a:r>
          </a:p>
        </p:txBody>
      </p:sp>
      <p:sp>
        <p:nvSpPr>
          <p:cNvPr id="17" name="Content Placeholder 2"/>
          <p:cNvSpPr txBox="1">
            <a:spLocks/>
          </p:cNvSpPr>
          <p:nvPr/>
        </p:nvSpPr>
        <p:spPr bwMode="auto">
          <a:xfrm>
            <a:off x="2257425" y="2543174"/>
            <a:ext cx="8382000" cy="704851"/>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itchFamily="34" charset="0"/>
              <a:buNone/>
              <a:defRPr sz="1400" kern="1200" baseline="0">
                <a:solidFill>
                  <a:schemeClr val="tx1"/>
                </a:solidFill>
                <a:latin typeface="+mn-lt"/>
                <a:ea typeface="MS PGothic" pitchFamily="34" charset="-128"/>
                <a:cs typeface="Microsoft Sans Serif" pitchFamily="34" charset="0"/>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mn-lt"/>
                <a:ea typeface="MS PGothic" pitchFamily="34" charset="-128"/>
                <a:cs typeface="+mn-cs"/>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mn-lt"/>
                <a:ea typeface="MS PGothic" pitchFamily="34" charset="-128"/>
                <a:cs typeface="+mn-cs"/>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S PGothic" pitchFamily="34" charset="-128"/>
                <a:cs typeface="+mn-cs"/>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S PGothic" pitchFamily="34" charset="-128"/>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2">
              <a:lnSpc>
                <a:spcPts val="3200"/>
              </a:lnSpc>
              <a:spcBef>
                <a:spcPts val="0"/>
              </a:spcBef>
              <a:defRPr/>
            </a:pPr>
            <a:r>
              <a:rPr lang="en-AU" dirty="0">
                <a:solidFill>
                  <a:prstClr val="black"/>
                </a:solidFill>
                <a:latin typeface="Calibri"/>
              </a:rPr>
              <a:t>replace small existing cliques with big new cliques</a:t>
            </a:r>
          </a:p>
        </p:txBody>
      </p:sp>
    </p:spTree>
    <p:extLst>
      <p:ext uri="{BB962C8B-B14F-4D97-AF65-F5344CB8AC3E}">
        <p14:creationId xmlns:p14="http://schemas.microsoft.com/office/powerpoint/2010/main" val="1345727123"/>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Content Placeholder 2"/>
          <p:cNvSpPr>
            <a:spLocks noGrp="1"/>
          </p:cNvSpPr>
          <p:nvPr>
            <p:ph idx="1"/>
          </p:nvPr>
        </p:nvSpPr>
        <p:spPr bwMode="auto">
          <a:xfrm>
            <a:off x="2057400" y="762000"/>
            <a:ext cx="8382000" cy="914400"/>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rmAutofit/>
          </a:bodyPr>
          <a:lstStyle/>
          <a:p>
            <a:pPr>
              <a:buFont typeface="Arial" panose="020B0604020202020204" pitchFamily="34" charset="0"/>
              <a:buChar char="•"/>
              <a:defRPr/>
            </a:pPr>
            <a:endParaRPr lang="en-AU" sz="2400" dirty="0"/>
          </a:p>
          <a:p>
            <a:pPr>
              <a:buFont typeface="Arial" panose="020B0604020202020204" pitchFamily="34" charset="0"/>
              <a:buChar char="•"/>
              <a:defRPr/>
            </a:pPr>
            <a:r>
              <a:rPr lang="en-AU" sz="2400" dirty="0"/>
              <a:t>Main Idea</a:t>
            </a:r>
            <a:endParaRPr lang="en-AU" dirty="0"/>
          </a:p>
          <a:p>
            <a:pPr marL="457200" indent="-457200">
              <a:defRPr/>
            </a:pPr>
            <a:endParaRPr lang="en-AU" sz="2800" dirty="0"/>
          </a:p>
          <a:p>
            <a:pPr marL="457200" indent="-457200">
              <a:defRPr/>
            </a:pPr>
            <a:endParaRPr lang="en-AU" sz="2800" dirty="0"/>
          </a:p>
        </p:txBody>
      </p:sp>
      <p:sp>
        <p:nvSpPr>
          <p:cNvPr id="18435" name="Title 1"/>
          <p:cNvSpPr>
            <a:spLocks noGrp="1"/>
          </p:cNvSpPr>
          <p:nvPr>
            <p:ph type="title"/>
          </p:nvPr>
        </p:nvSpPr>
        <p:spPr bwMode="auto">
          <a:xfrm>
            <a:off x="1600201" y="457200"/>
            <a:ext cx="9285601" cy="1208400"/>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rmAutofit/>
          </a:bodyPr>
          <a:lstStyle/>
          <a:p>
            <a:r>
              <a:rPr lang="en-AU" altLang="en-US" sz="2400" b="1" dirty="0">
                <a:solidFill>
                  <a:schemeClr val="accent1">
                    <a:lumMod val="75000"/>
                  </a:schemeClr>
                </a:solidFill>
                <a:ea typeface="MS PGothic" pitchFamily="34" charset="-128"/>
              </a:rPr>
              <a:t>Our Approach: extending online k coverage problem</a:t>
            </a:r>
          </a:p>
        </p:txBody>
      </p:sp>
      <p:sp>
        <p:nvSpPr>
          <p:cNvPr id="7" name="Oval 6"/>
          <p:cNvSpPr/>
          <p:nvPr/>
        </p:nvSpPr>
        <p:spPr>
          <a:xfrm>
            <a:off x="8001000" y="3810000"/>
            <a:ext cx="685800" cy="685800"/>
          </a:xfrm>
          <a:prstGeom prst="ellipse">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hangingPunct="1"/>
            <a:endParaRPr lang="en-AU" kern="1200">
              <a:solidFill>
                <a:prstClr val="white"/>
              </a:solidFill>
              <a:latin typeface="Calibri"/>
            </a:endParaRPr>
          </a:p>
        </p:txBody>
      </p:sp>
      <p:sp>
        <p:nvSpPr>
          <p:cNvPr id="8" name="Oval 7"/>
          <p:cNvSpPr/>
          <p:nvPr/>
        </p:nvSpPr>
        <p:spPr>
          <a:xfrm>
            <a:off x="7441800" y="3962400"/>
            <a:ext cx="864000" cy="864000"/>
          </a:xfrm>
          <a:prstGeom prst="ellipse">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hangingPunct="1"/>
            <a:endParaRPr lang="en-AU" kern="1200">
              <a:solidFill>
                <a:prstClr val="white"/>
              </a:solidFill>
              <a:latin typeface="Calibri"/>
            </a:endParaRPr>
          </a:p>
        </p:txBody>
      </p:sp>
      <p:sp>
        <p:nvSpPr>
          <p:cNvPr id="9" name="Oval 8"/>
          <p:cNvSpPr/>
          <p:nvPr/>
        </p:nvSpPr>
        <p:spPr>
          <a:xfrm>
            <a:off x="7467600" y="4406400"/>
            <a:ext cx="1080000" cy="1080000"/>
          </a:xfrm>
          <a:prstGeom prst="ellipse">
            <a:avLst/>
          </a:prstGeom>
          <a:ln/>
        </p:spPr>
        <p:style>
          <a:lnRef idx="1">
            <a:schemeClr val="accent5"/>
          </a:lnRef>
          <a:fillRef idx="3">
            <a:schemeClr val="accent5"/>
          </a:fillRef>
          <a:effectRef idx="2">
            <a:schemeClr val="accent5"/>
          </a:effectRef>
          <a:fontRef idx="minor">
            <a:schemeClr val="lt1"/>
          </a:fontRef>
        </p:style>
        <p:txBody>
          <a:bodyPr rtlCol="0" anchor="ctr"/>
          <a:lstStyle/>
          <a:p>
            <a:pPr algn="ctr" hangingPunct="1"/>
            <a:endParaRPr lang="en-AU" kern="1200">
              <a:solidFill>
                <a:prstClr val="white"/>
              </a:solidFill>
              <a:latin typeface="Calibri"/>
            </a:endParaRPr>
          </a:p>
        </p:txBody>
      </p:sp>
      <p:sp>
        <p:nvSpPr>
          <p:cNvPr id="10" name="Oval 9"/>
          <p:cNvSpPr/>
          <p:nvPr/>
        </p:nvSpPr>
        <p:spPr>
          <a:xfrm>
            <a:off x="8077200" y="4254000"/>
            <a:ext cx="1080000" cy="1080000"/>
          </a:xfrm>
          <a:prstGeom prst="ellipse">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hangingPunct="1"/>
            <a:endParaRPr lang="en-AU" kern="1200">
              <a:solidFill>
                <a:prstClr val="white"/>
              </a:solidFill>
              <a:latin typeface="Calibri"/>
            </a:endParaRPr>
          </a:p>
        </p:txBody>
      </p:sp>
      <p:pic>
        <p:nvPicPr>
          <p:cNvPr id="2050" name="Picture 2" descr="C:\Users\longyuan\Desktop\annual review\social-network.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09950" y="3715747"/>
            <a:ext cx="2000250" cy="1881778"/>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3581400" y="5534055"/>
            <a:ext cx="1828800" cy="400110"/>
          </a:xfrm>
          <a:prstGeom prst="rect">
            <a:avLst/>
          </a:prstGeom>
        </p:spPr>
        <p:txBody>
          <a:bodyPr wrap="square" rtlCol="0">
            <a:spAutoFit/>
          </a:bodyPr>
          <a:lstStyle/>
          <a:p>
            <a:pPr marL="342900" indent="-342900" algn="ctr" hangingPunct="1">
              <a:spcBef>
                <a:spcPct val="20000"/>
              </a:spcBef>
            </a:pPr>
            <a:r>
              <a:rPr lang="en-AU" sz="2000" b="1" kern="1200" dirty="0">
                <a:solidFill>
                  <a:prstClr val="black"/>
                </a:solidFill>
                <a:latin typeface="Calibri"/>
              </a:rPr>
              <a:t>Input Graph</a:t>
            </a:r>
          </a:p>
        </p:txBody>
      </p:sp>
      <p:sp>
        <p:nvSpPr>
          <p:cNvPr id="32" name="TextBox 31"/>
          <p:cNvSpPr txBox="1"/>
          <p:nvPr/>
        </p:nvSpPr>
        <p:spPr>
          <a:xfrm>
            <a:off x="6896100" y="5464257"/>
            <a:ext cx="2819400" cy="400110"/>
          </a:xfrm>
          <a:prstGeom prst="rect">
            <a:avLst/>
          </a:prstGeom>
        </p:spPr>
        <p:txBody>
          <a:bodyPr wrap="square" rtlCol="0">
            <a:spAutoFit/>
          </a:bodyPr>
          <a:lstStyle/>
          <a:p>
            <a:pPr marL="342900" indent="-342900" hangingPunct="1">
              <a:spcBef>
                <a:spcPct val="20000"/>
              </a:spcBef>
            </a:pPr>
            <a:r>
              <a:rPr lang="en-AU" sz="2000" b="1" kern="1200" dirty="0">
                <a:solidFill>
                  <a:prstClr val="black"/>
                </a:solidFill>
                <a:latin typeface="Calibri"/>
              </a:rPr>
              <a:t>Top-K Candidate Set</a:t>
            </a:r>
          </a:p>
        </p:txBody>
      </p:sp>
      <p:sp>
        <p:nvSpPr>
          <p:cNvPr id="15" name="Oval 14"/>
          <p:cNvSpPr/>
          <p:nvPr/>
        </p:nvSpPr>
        <p:spPr>
          <a:xfrm>
            <a:off x="3810000" y="4637400"/>
            <a:ext cx="468000" cy="468000"/>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hangingPunct="1"/>
            <a:endParaRPr lang="en-AU" kern="1200">
              <a:solidFill>
                <a:prstClr val="white"/>
              </a:solidFill>
              <a:latin typeface="Calibri"/>
            </a:endParaRPr>
          </a:p>
        </p:txBody>
      </p:sp>
      <p:sp>
        <p:nvSpPr>
          <p:cNvPr id="13" name="Content Placeholder 2"/>
          <p:cNvSpPr txBox="1">
            <a:spLocks/>
          </p:cNvSpPr>
          <p:nvPr/>
        </p:nvSpPr>
        <p:spPr bwMode="auto">
          <a:xfrm>
            <a:off x="2286000" y="1371600"/>
            <a:ext cx="8382000" cy="1219200"/>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itchFamily="34" charset="0"/>
              <a:buNone/>
              <a:defRPr sz="1400" kern="1200" baseline="0">
                <a:solidFill>
                  <a:schemeClr val="tx1"/>
                </a:solidFill>
                <a:latin typeface="+mn-lt"/>
                <a:ea typeface="MS PGothic" pitchFamily="34" charset="-128"/>
                <a:cs typeface="Microsoft Sans Serif" pitchFamily="34" charset="0"/>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mn-lt"/>
                <a:ea typeface="MS PGothic" pitchFamily="34" charset="-128"/>
                <a:cs typeface="+mn-cs"/>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mn-lt"/>
                <a:ea typeface="MS PGothic" pitchFamily="34" charset="-128"/>
                <a:cs typeface="+mn-cs"/>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S PGothic" pitchFamily="34" charset="-128"/>
                <a:cs typeface="+mn-cs"/>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S PGothic" pitchFamily="34" charset="-128"/>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Arial" panose="020B0604020202020204" pitchFamily="34" charset="0"/>
              <a:buChar char="•"/>
              <a:defRPr/>
            </a:pPr>
            <a:endParaRPr lang="en-AU" sz="2400" dirty="0">
              <a:solidFill>
                <a:prstClr val="black"/>
              </a:solidFill>
              <a:latin typeface="Calibri"/>
            </a:endParaRPr>
          </a:p>
          <a:p>
            <a:pPr marL="457200" lvl="1" indent="0">
              <a:lnSpc>
                <a:spcPts val="3200"/>
              </a:lnSpc>
              <a:spcBef>
                <a:spcPts val="0"/>
              </a:spcBef>
              <a:buNone/>
              <a:defRPr/>
            </a:pPr>
            <a:r>
              <a:rPr lang="en-AU" sz="2400" dirty="0">
                <a:solidFill>
                  <a:prstClr val="black"/>
                </a:solidFill>
                <a:latin typeface="Calibri"/>
              </a:rPr>
              <a:t>1.  online model storing k maximal cliques in memory </a:t>
            </a:r>
          </a:p>
          <a:p>
            <a:pPr marL="457200" lvl="1" indent="0">
              <a:lnSpc>
                <a:spcPts val="3200"/>
              </a:lnSpc>
              <a:spcBef>
                <a:spcPts val="0"/>
              </a:spcBef>
              <a:buNone/>
              <a:defRPr/>
            </a:pPr>
            <a:r>
              <a:rPr lang="en-AU" sz="2400" dirty="0">
                <a:solidFill>
                  <a:prstClr val="black"/>
                </a:solidFill>
                <a:latin typeface="Calibri"/>
              </a:rPr>
              <a:t>2.  update top-k candidate set when enumerate cliques</a:t>
            </a:r>
          </a:p>
        </p:txBody>
      </p:sp>
      <p:sp>
        <p:nvSpPr>
          <p:cNvPr id="17" name="Content Placeholder 2"/>
          <p:cNvSpPr txBox="1">
            <a:spLocks/>
          </p:cNvSpPr>
          <p:nvPr/>
        </p:nvSpPr>
        <p:spPr bwMode="auto">
          <a:xfrm>
            <a:off x="2257425" y="2543174"/>
            <a:ext cx="8382000" cy="704851"/>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itchFamily="34" charset="0"/>
              <a:buNone/>
              <a:defRPr sz="1400" kern="1200" baseline="0">
                <a:solidFill>
                  <a:schemeClr val="tx1"/>
                </a:solidFill>
                <a:latin typeface="+mn-lt"/>
                <a:ea typeface="MS PGothic" pitchFamily="34" charset="-128"/>
                <a:cs typeface="Microsoft Sans Serif" pitchFamily="34" charset="0"/>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mn-lt"/>
                <a:ea typeface="MS PGothic" pitchFamily="34" charset="-128"/>
                <a:cs typeface="+mn-cs"/>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mn-lt"/>
                <a:ea typeface="MS PGothic" pitchFamily="34" charset="-128"/>
                <a:cs typeface="+mn-cs"/>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S PGothic" pitchFamily="34" charset="-128"/>
                <a:cs typeface="+mn-cs"/>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S PGothic" pitchFamily="34" charset="-128"/>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2">
              <a:lnSpc>
                <a:spcPts val="3200"/>
              </a:lnSpc>
              <a:spcBef>
                <a:spcPts val="0"/>
              </a:spcBef>
              <a:defRPr/>
            </a:pPr>
            <a:r>
              <a:rPr lang="en-AU" dirty="0">
                <a:solidFill>
                  <a:prstClr val="black"/>
                </a:solidFill>
                <a:latin typeface="Calibri"/>
              </a:rPr>
              <a:t>replace small existing cliques with big new cliques</a:t>
            </a:r>
          </a:p>
        </p:txBody>
      </p:sp>
    </p:spTree>
    <p:extLst>
      <p:ext uri="{BB962C8B-B14F-4D97-AF65-F5344CB8AC3E}">
        <p14:creationId xmlns:p14="http://schemas.microsoft.com/office/powerpoint/2010/main" val="772443013"/>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Content Placeholder 2"/>
          <p:cNvSpPr>
            <a:spLocks noGrp="1"/>
          </p:cNvSpPr>
          <p:nvPr>
            <p:ph idx="1"/>
          </p:nvPr>
        </p:nvSpPr>
        <p:spPr bwMode="auto">
          <a:xfrm>
            <a:off x="2057400" y="762000"/>
            <a:ext cx="8382000" cy="914400"/>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rmAutofit/>
          </a:bodyPr>
          <a:lstStyle/>
          <a:p>
            <a:pPr>
              <a:buFont typeface="Arial" panose="020B0604020202020204" pitchFamily="34" charset="0"/>
              <a:buChar char="•"/>
              <a:defRPr/>
            </a:pPr>
            <a:endParaRPr lang="en-AU" sz="2400" dirty="0"/>
          </a:p>
          <a:p>
            <a:pPr>
              <a:buFont typeface="Arial" panose="020B0604020202020204" pitchFamily="34" charset="0"/>
              <a:buChar char="•"/>
              <a:defRPr/>
            </a:pPr>
            <a:r>
              <a:rPr lang="en-AU" sz="2400" dirty="0"/>
              <a:t>Main Idea</a:t>
            </a:r>
            <a:endParaRPr lang="en-AU" dirty="0"/>
          </a:p>
          <a:p>
            <a:pPr marL="457200" indent="-457200">
              <a:defRPr/>
            </a:pPr>
            <a:endParaRPr lang="en-AU" sz="2800" dirty="0"/>
          </a:p>
          <a:p>
            <a:pPr marL="457200" indent="-457200">
              <a:defRPr/>
            </a:pPr>
            <a:endParaRPr lang="en-AU" sz="2800" dirty="0"/>
          </a:p>
        </p:txBody>
      </p:sp>
      <p:sp>
        <p:nvSpPr>
          <p:cNvPr id="18435" name="Title 1"/>
          <p:cNvSpPr>
            <a:spLocks noGrp="1"/>
          </p:cNvSpPr>
          <p:nvPr>
            <p:ph type="title"/>
          </p:nvPr>
        </p:nvSpPr>
        <p:spPr bwMode="auto">
          <a:xfrm>
            <a:off x="1600201" y="457200"/>
            <a:ext cx="9285601" cy="1208400"/>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rmAutofit/>
          </a:bodyPr>
          <a:lstStyle/>
          <a:p>
            <a:r>
              <a:rPr lang="en-AU" altLang="en-US" sz="2400" b="1" dirty="0">
                <a:solidFill>
                  <a:schemeClr val="accent1">
                    <a:lumMod val="75000"/>
                  </a:schemeClr>
                </a:solidFill>
                <a:ea typeface="MS PGothic" pitchFamily="34" charset="-128"/>
              </a:rPr>
              <a:t>Our Approach: extending online k coverage problem</a:t>
            </a:r>
          </a:p>
        </p:txBody>
      </p:sp>
      <p:sp>
        <p:nvSpPr>
          <p:cNvPr id="7" name="Oval 6"/>
          <p:cNvSpPr/>
          <p:nvPr/>
        </p:nvSpPr>
        <p:spPr>
          <a:xfrm>
            <a:off x="8001000" y="3810000"/>
            <a:ext cx="685800" cy="685800"/>
          </a:xfrm>
          <a:prstGeom prst="ellipse">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hangingPunct="1"/>
            <a:endParaRPr lang="en-AU" kern="1200">
              <a:solidFill>
                <a:prstClr val="white"/>
              </a:solidFill>
              <a:latin typeface="Calibri"/>
            </a:endParaRPr>
          </a:p>
        </p:txBody>
      </p:sp>
      <p:sp>
        <p:nvSpPr>
          <p:cNvPr id="8" name="Oval 7"/>
          <p:cNvSpPr/>
          <p:nvPr/>
        </p:nvSpPr>
        <p:spPr>
          <a:xfrm>
            <a:off x="7441800" y="3962400"/>
            <a:ext cx="864000" cy="864000"/>
          </a:xfrm>
          <a:prstGeom prst="ellipse">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hangingPunct="1"/>
            <a:endParaRPr lang="en-AU" kern="1200">
              <a:solidFill>
                <a:prstClr val="white"/>
              </a:solidFill>
              <a:latin typeface="Calibri"/>
            </a:endParaRPr>
          </a:p>
        </p:txBody>
      </p:sp>
      <p:sp>
        <p:nvSpPr>
          <p:cNvPr id="9" name="Oval 8"/>
          <p:cNvSpPr/>
          <p:nvPr/>
        </p:nvSpPr>
        <p:spPr>
          <a:xfrm>
            <a:off x="7467600" y="4406400"/>
            <a:ext cx="1080000" cy="1080000"/>
          </a:xfrm>
          <a:prstGeom prst="ellipse">
            <a:avLst/>
          </a:prstGeom>
          <a:ln/>
        </p:spPr>
        <p:style>
          <a:lnRef idx="1">
            <a:schemeClr val="accent5"/>
          </a:lnRef>
          <a:fillRef idx="3">
            <a:schemeClr val="accent5"/>
          </a:fillRef>
          <a:effectRef idx="2">
            <a:schemeClr val="accent5"/>
          </a:effectRef>
          <a:fontRef idx="minor">
            <a:schemeClr val="lt1"/>
          </a:fontRef>
        </p:style>
        <p:txBody>
          <a:bodyPr rtlCol="0" anchor="ctr"/>
          <a:lstStyle/>
          <a:p>
            <a:pPr algn="ctr" hangingPunct="1"/>
            <a:endParaRPr lang="en-AU" kern="1200">
              <a:solidFill>
                <a:prstClr val="white"/>
              </a:solidFill>
              <a:latin typeface="Calibri"/>
            </a:endParaRPr>
          </a:p>
        </p:txBody>
      </p:sp>
      <p:sp>
        <p:nvSpPr>
          <p:cNvPr id="10" name="Oval 9"/>
          <p:cNvSpPr/>
          <p:nvPr/>
        </p:nvSpPr>
        <p:spPr>
          <a:xfrm>
            <a:off x="8077200" y="4254000"/>
            <a:ext cx="1080000" cy="1080000"/>
          </a:xfrm>
          <a:prstGeom prst="ellipse">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hangingPunct="1"/>
            <a:endParaRPr lang="en-AU" kern="1200">
              <a:solidFill>
                <a:prstClr val="white"/>
              </a:solidFill>
              <a:latin typeface="Calibri"/>
            </a:endParaRPr>
          </a:p>
        </p:txBody>
      </p:sp>
      <p:pic>
        <p:nvPicPr>
          <p:cNvPr id="2050" name="Picture 2" descr="C:\Users\longyuan\Desktop\annual review\social-network.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09950" y="3715747"/>
            <a:ext cx="2000250" cy="1881778"/>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3581400" y="5534055"/>
            <a:ext cx="1828800" cy="400110"/>
          </a:xfrm>
          <a:prstGeom prst="rect">
            <a:avLst/>
          </a:prstGeom>
        </p:spPr>
        <p:txBody>
          <a:bodyPr wrap="square" rtlCol="0">
            <a:spAutoFit/>
          </a:bodyPr>
          <a:lstStyle/>
          <a:p>
            <a:pPr marL="342900" indent="-342900" algn="ctr" hangingPunct="1">
              <a:spcBef>
                <a:spcPct val="20000"/>
              </a:spcBef>
            </a:pPr>
            <a:r>
              <a:rPr lang="en-AU" sz="2000" b="1" kern="1200" dirty="0">
                <a:solidFill>
                  <a:prstClr val="black"/>
                </a:solidFill>
                <a:latin typeface="Calibri"/>
              </a:rPr>
              <a:t>Input Graph</a:t>
            </a:r>
          </a:p>
        </p:txBody>
      </p:sp>
      <p:sp>
        <p:nvSpPr>
          <p:cNvPr id="32" name="TextBox 31"/>
          <p:cNvSpPr txBox="1"/>
          <p:nvPr/>
        </p:nvSpPr>
        <p:spPr>
          <a:xfrm>
            <a:off x="6896100" y="5464257"/>
            <a:ext cx="2819400" cy="400110"/>
          </a:xfrm>
          <a:prstGeom prst="rect">
            <a:avLst/>
          </a:prstGeom>
        </p:spPr>
        <p:txBody>
          <a:bodyPr wrap="square" rtlCol="0">
            <a:spAutoFit/>
          </a:bodyPr>
          <a:lstStyle/>
          <a:p>
            <a:pPr marL="342900" indent="-342900" hangingPunct="1">
              <a:spcBef>
                <a:spcPct val="20000"/>
              </a:spcBef>
            </a:pPr>
            <a:r>
              <a:rPr lang="en-AU" sz="2000" b="1" kern="1200" dirty="0">
                <a:solidFill>
                  <a:prstClr val="black"/>
                </a:solidFill>
                <a:latin typeface="Calibri"/>
              </a:rPr>
              <a:t>Top-K Candidate Set</a:t>
            </a:r>
          </a:p>
        </p:txBody>
      </p:sp>
      <p:sp>
        <p:nvSpPr>
          <p:cNvPr id="15" name="Oval 14"/>
          <p:cNvSpPr/>
          <p:nvPr/>
        </p:nvSpPr>
        <p:spPr>
          <a:xfrm>
            <a:off x="8001000" y="4326000"/>
            <a:ext cx="468000" cy="468000"/>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hangingPunct="1"/>
            <a:endParaRPr lang="en-AU" kern="1200">
              <a:solidFill>
                <a:prstClr val="white"/>
              </a:solidFill>
              <a:latin typeface="Calibri"/>
            </a:endParaRPr>
          </a:p>
        </p:txBody>
      </p:sp>
      <p:sp>
        <p:nvSpPr>
          <p:cNvPr id="13" name="Content Placeholder 2"/>
          <p:cNvSpPr txBox="1">
            <a:spLocks/>
          </p:cNvSpPr>
          <p:nvPr/>
        </p:nvSpPr>
        <p:spPr bwMode="auto">
          <a:xfrm>
            <a:off x="2286000" y="1371600"/>
            <a:ext cx="8382000" cy="1219200"/>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itchFamily="34" charset="0"/>
              <a:buNone/>
              <a:defRPr sz="1400" kern="1200" baseline="0">
                <a:solidFill>
                  <a:schemeClr val="tx1"/>
                </a:solidFill>
                <a:latin typeface="+mn-lt"/>
                <a:ea typeface="MS PGothic" pitchFamily="34" charset="-128"/>
                <a:cs typeface="Microsoft Sans Serif" pitchFamily="34" charset="0"/>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mn-lt"/>
                <a:ea typeface="MS PGothic" pitchFamily="34" charset="-128"/>
                <a:cs typeface="+mn-cs"/>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mn-lt"/>
                <a:ea typeface="MS PGothic" pitchFamily="34" charset="-128"/>
                <a:cs typeface="+mn-cs"/>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S PGothic" pitchFamily="34" charset="-128"/>
                <a:cs typeface="+mn-cs"/>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S PGothic" pitchFamily="34" charset="-128"/>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Arial" panose="020B0604020202020204" pitchFamily="34" charset="0"/>
              <a:buChar char="•"/>
              <a:defRPr/>
            </a:pPr>
            <a:endParaRPr lang="en-AU" sz="2400" dirty="0">
              <a:solidFill>
                <a:prstClr val="black"/>
              </a:solidFill>
              <a:latin typeface="Calibri"/>
            </a:endParaRPr>
          </a:p>
          <a:p>
            <a:pPr marL="457200" lvl="1" indent="0">
              <a:lnSpc>
                <a:spcPts val="3200"/>
              </a:lnSpc>
              <a:spcBef>
                <a:spcPts val="0"/>
              </a:spcBef>
              <a:buNone/>
              <a:defRPr/>
            </a:pPr>
            <a:r>
              <a:rPr lang="en-AU" sz="2400" dirty="0">
                <a:solidFill>
                  <a:prstClr val="black"/>
                </a:solidFill>
                <a:latin typeface="Calibri"/>
              </a:rPr>
              <a:t>1.  online model storing k maximal cliques in memory </a:t>
            </a:r>
          </a:p>
          <a:p>
            <a:pPr marL="457200" lvl="1" indent="0">
              <a:lnSpc>
                <a:spcPts val="3200"/>
              </a:lnSpc>
              <a:spcBef>
                <a:spcPts val="0"/>
              </a:spcBef>
              <a:buNone/>
              <a:defRPr/>
            </a:pPr>
            <a:r>
              <a:rPr lang="en-AU" sz="2400" dirty="0">
                <a:solidFill>
                  <a:prstClr val="black"/>
                </a:solidFill>
                <a:latin typeface="Calibri"/>
              </a:rPr>
              <a:t>2.  update top-k candidate set when enumerate cliques</a:t>
            </a:r>
          </a:p>
        </p:txBody>
      </p:sp>
      <p:sp>
        <p:nvSpPr>
          <p:cNvPr id="17" name="Content Placeholder 2"/>
          <p:cNvSpPr txBox="1">
            <a:spLocks/>
          </p:cNvSpPr>
          <p:nvPr/>
        </p:nvSpPr>
        <p:spPr bwMode="auto">
          <a:xfrm>
            <a:off x="2257425" y="2543174"/>
            <a:ext cx="8382000" cy="704851"/>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itchFamily="34" charset="0"/>
              <a:buNone/>
              <a:defRPr sz="1400" kern="1200" baseline="0">
                <a:solidFill>
                  <a:schemeClr val="tx1"/>
                </a:solidFill>
                <a:latin typeface="+mn-lt"/>
                <a:ea typeface="MS PGothic" pitchFamily="34" charset="-128"/>
                <a:cs typeface="Microsoft Sans Serif" pitchFamily="34" charset="0"/>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mn-lt"/>
                <a:ea typeface="MS PGothic" pitchFamily="34" charset="-128"/>
                <a:cs typeface="+mn-cs"/>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mn-lt"/>
                <a:ea typeface="MS PGothic" pitchFamily="34" charset="-128"/>
                <a:cs typeface="+mn-cs"/>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S PGothic" pitchFamily="34" charset="-128"/>
                <a:cs typeface="+mn-cs"/>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S PGothic" pitchFamily="34" charset="-128"/>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2">
              <a:lnSpc>
                <a:spcPts val="3200"/>
              </a:lnSpc>
              <a:spcBef>
                <a:spcPts val="0"/>
              </a:spcBef>
              <a:defRPr/>
            </a:pPr>
            <a:r>
              <a:rPr lang="en-AU" dirty="0">
                <a:solidFill>
                  <a:prstClr val="black"/>
                </a:solidFill>
                <a:latin typeface="Calibri"/>
              </a:rPr>
              <a:t>replace small existing cliques with big new cliques</a:t>
            </a:r>
          </a:p>
        </p:txBody>
      </p:sp>
    </p:spTree>
    <p:extLst>
      <p:ext uri="{BB962C8B-B14F-4D97-AF65-F5344CB8AC3E}">
        <p14:creationId xmlns:p14="http://schemas.microsoft.com/office/powerpoint/2010/main" val="3350160805"/>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Content Placeholder 2"/>
          <p:cNvSpPr>
            <a:spLocks noGrp="1"/>
          </p:cNvSpPr>
          <p:nvPr>
            <p:ph idx="1"/>
          </p:nvPr>
        </p:nvSpPr>
        <p:spPr bwMode="auto">
          <a:xfrm>
            <a:off x="2057400" y="762000"/>
            <a:ext cx="8382000" cy="914400"/>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rmAutofit/>
          </a:bodyPr>
          <a:lstStyle/>
          <a:p>
            <a:pPr>
              <a:buFont typeface="Arial" panose="020B0604020202020204" pitchFamily="34" charset="0"/>
              <a:buChar char="•"/>
              <a:defRPr/>
            </a:pPr>
            <a:endParaRPr lang="en-AU" sz="2400" dirty="0"/>
          </a:p>
          <a:p>
            <a:pPr>
              <a:buFont typeface="Arial" panose="020B0604020202020204" pitchFamily="34" charset="0"/>
              <a:buChar char="•"/>
              <a:defRPr/>
            </a:pPr>
            <a:r>
              <a:rPr lang="en-AU" sz="2400" dirty="0"/>
              <a:t>Main Idea</a:t>
            </a:r>
            <a:endParaRPr lang="en-AU" dirty="0"/>
          </a:p>
          <a:p>
            <a:pPr marL="457200" indent="-457200">
              <a:defRPr/>
            </a:pPr>
            <a:endParaRPr lang="en-AU" sz="2800" dirty="0"/>
          </a:p>
          <a:p>
            <a:pPr marL="457200" indent="-457200">
              <a:defRPr/>
            </a:pPr>
            <a:endParaRPr lang="en-AU" sz="2800" dirty="0"/>
          </a:p>
        </p:txBody>
      </p:sp>
      <p:sp>
        <p:nvSpPr>
          <p:cNvPr id="18435" name="Title 1"/>
          <p:cNvSpPr>
            <a:spLocks noGrp="1"/>
          </p:cNvSpPr>
          <p:nvPr>
            <p:ph type="title"/>
          </p:nvPr>
        </p:nvSpPr>
        <p:spPr bwMode="auto">
          <a:xfrm>
            <a:off x="1600201" y="457200"/>
            <a:ext cx="9285601" cy="1208400"/>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rmAutofit/>
          </a:bodyPr>
          <a:lstStyle/>
          <a:p>
            <a:r>
              <a:rPr lang="en-AU" altLang="en-US" sz="2400" b="1" dirty="0">
                <a:solidFill>
                  <a:schemeClr val="accent1">
                    <a:lumMod val="75000"/>
                  </a:schemeClr>
                </a:solidFill>
                <a:ea typeface="MS PGothic" pitchFamily="34" charset="-128"/>
              </a:rPr>
              <a:t>Our Approach: extending online k coverage problem</a:t>
            </a:r>
          </a:p>
        </p:txBody>
      </p:sp>
      <p:sp>
        <p:nvSpPr>
          <p:cNvPr id="7" name="Oval 6"/>
          <p:cNvSpPr/>
          <p:nvPr/>
        </p:nvSpPr>
        <p:spPr>
          <a:xfrm>
            <a:off x="8001000" y="3810000"/>
            <a:ext cx="685800" cy="685800"/>
          </a:xfrm>
          <a:prstGeom prst="ellipse">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hangingPunct="1"/>
            <a:endParaRPr lang="en-AU" kern="1200">
              <a:solidFill>
                <a:prstClr val="white"/>
              </a:solidFill>
              <a:latin typeface="Calibri"/>
            </a:endParaRPr>
          </a:p>
        </p:txBody>
      </p:sp>
      <p:sp>
        <p:nvSpPr>
          <p:cNvPr id="8" name="Oval 7"/>
          <p:cNvSpPr/>
          <p:nvPr/>
        </p:nvSpPr>
        <p:spPr>
          <a:xfrm>
            <a:off x="7441800" y="3962400"/>
            <a:ext cx="864000" cy="864000"/>
          </a:xfrm>
          <a:prstGeom prst="ellipse">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hangingPunct="1"/>
            <a:endParaRPr lang="en-AU" kern="1200">
              <a:solidFill>
                <a:prstClr val="white"/>
              </a:solidFill>
              <a:latin typeface="Calibri"/>
            </a:endParaRPr>
          </a:p>
        </p:txBody>
      </p:sp>
      <p:sp>
        <p:nvSpPr>
          <p:cNvPr id="9" name="Oval 8"/>
          <p:cNvSpPr/>
          <p:nvPr/>
        </p:nvSpPr>
        <p:spPr>
          <a:xfrm>
            <a:off x="7467600" y="4406400"/>
            <a:ext cx="1080000" cy="1080000"/>
          </a:xfrm>
          <a:prstGeom prst="ellipse">
            <a:avLst/>
          </a:prstGeom>
          <a:ln/>
        </p:spPr>
        <p:style>
          <a:lnRef idx="1">
            <a:schemeClr val="accent5"/>
          </a:lnRef>
          <a:fillRef idx="3">
            <a:schemeClr val="accent5"/>
          </a:fillRef>
          <a:effectRef idx="2">
            <a:schemeClr val="accent5"/>
          </a:effectRef>
          <a:fontRef idx="minor">
            <a:schemeClr val="lt1"/>
          </a:fontRef>
        </p:style>
        <p:txBody>
          <a:bodyPr rtlCol="0" anchor="ctr"/>
          <a:lstStyle/>
          <a:p>
            <a:pPr algn="ctr" hangingPunct="1"/>
            <a:endParaRPr lang="en-AU" kern="1200">
              <a:solidFill>
                <a:prstClr val="white"/>
              </a:solidFill>
              <a:latin typeface="Calibri"/>
            </a:endParaRPr>
          </a:p>
        </p:txBody>
      </p:sp>
      <p:sp>
        <p:nvSpPr>
          <p:cNvPr id="10" name="Oval 9"/>
          <p:cNvSpPr/>
          <p:nvPr/>
        </p:nvSpPr>
        <p:spPr>
          <a:xfrm>
            <a:off x="8077200" y="4254000"/>
            <a:ext cx="1080000" cy="1080000"/>
          </a:xfrm>
          <a:prstGeom prst="ellipse">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hangingPunct="1"/>
            <a:endParaRPr lang="en-AU" kern="1200">
              <a:solidFill>
                <a:prstClr val="white"/>
              </a:solidFill>
              <a:latin typeface="Calibri"/>
            </a:endParaRPr>
          </a:p>
        </p:txBody>
      </p:sp>
      <p:pic>
        <p:nvPicPr>
          <p:cNvPr id="2050" name="Picture 2" descr="C:\Users\longyuan\Desktop\annual review\social-network.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09950" y="3715747"/>
            <a:ext cx="2000250" cy="1881778"/>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3581400" y="5534055"/>
            <a:ext cx="1828800" cy="400110"/>
          </a:xfrm>
          <a:prstGeom prst="rect">
            <a:avLst/>
          </a:prstGeom>
        </p:spPr>
        <p:txBody>
          <a:bodyPr wrap="square" rtlCol="0">
            <a:spAutoFit/>
          </a:bodyPr>
          <a:lstStyle/>
          <a:p>
            <a:pPr marL="342900" indent="-342900" algn="ctr" hangingPunct="1">
              <a:spcBef>
                <a:spcPct val="20000"/>
              </a:spcBef>
            </a:pPr>
            <a:r>
              <a:rPr lang="en-AU" sz="2000" b="1" kern="1200" dirty="0">
                <a:solidFill>
                  <a:prstClr val="black"/>
                </a:solidFill>
                <a:latin typeface="Calibri"/>
              </a:rPr>
              <a:t>Input Graph</a:t>
            </a:r>
          </a:p>
        </p:txBody>
      </p:sp>
      <p:sp>
        <p:nvSpPr>
          <p:cNvPr id="32" name="TextBox 31"/>
          <p:cNvSpPr txBox="1"/>
          <p:nvPr/>
        </p:nvSpPr>
        <p:spPr>
          <a:xfrm>
            <a:off x="6896100" y="5464257"/>
            <a:ext cx="2819400" cy="400110"/>
          </a:xfrm>
          <a:prstGeom prst="rect">
            <a:avLst/>
          </a:prstGeom>
        </p:spPr>
        <p:txBody>
          <a:bodyPr wrap="square" rtlCol="0">
            <a:spAutoFit/>
          </a:bodyPr>
          <a:lstStyle/>
          <a:p>
            <a:pPr marL="342900" indent="-342900" hangingPunct="1">
              <a:spcBef>
                <a:spcPct val="20000"/>
              </a:spcBef>
            </a:pPr>
            <a:r>
              <a:rPr lang="en-AU" sz="2000" b="1" kern="1200" dirty="0">
                <a:solidFill>
                  <a:prstClr val="black"/>
                </a:solidFill>
                <a:latin typeface="Calibri"/>
              </a:rPr>
              <a:t>Top-K Candidate Set</a:t>
            </a:r>
          </a:p>
        </p:txBody>
      </p:sp>
      <p:sp>
        <p:nvSpPr>
          <p:cNvPr id="13" name="Content Placeholder 2"/>
          <p:cNvSpPr txBox="1">
            <a:spLocks/>
          </p:cNvSpPr>
          <p:nvPr/>
        </p:nvSpPr>
        <p:spPr bwMode="auto">
          <a:xfrm>
            <a:off x="2286000" y="1371600"/>
            <a:ext cx="8382000" cy="1219200"/>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itchFamily="34" charset="0"/>
              <a:buNone/>
              <a:defRPr sz="1400" kern="1200" baseline="0">
                <a:solidFill>
                  <a:schemeClr val="tx1"/>
                </a:solidFill>
                <a:latin typeface="+mn-lt"/>
                <a:ea typeface="MS PGothic" pitchFamily="34" charset="-128"/>
                <a:cs typeface="Microsoft Sans Serif" pitchFamily="34" charset="0"/>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mn-lt"/>
                <a:ea typeface="MS PGothic" pitchFamily="34" charset="-128"/>
                <a:cs typeface="+mn-cs"/>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mn-lt"/>
                <a:ea typeface="MS PGothic" pitchFamily="34" charset="-128"/>
                <a:cs typeface="+mn-cs"/>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S PGothic" pitchFamily="34" charset="-128"/>
                <a:cs typeface="+mn-cs"/>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S PGothic" pitchFamily="34" charset="-128"/>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Arial" panose="020B0604020202020204" pitchFamily="34" charset="0"/>
              <a:buChar char="•"/>
              <a:defRPr/>
            </a:pPr>
            <a:endParaRPr lang="en-AU" sz="2400" dirty="0">
              <a:solidFill>
                <a:prstClr val="black"/>
              </a:solidFill>
              <a:latin typeface="Calibri"/>
            </a:endParaRPr>
          </a:p>
          <a:p>
            <a:pPr marL="457200" lvl="1" indent="0">
              <a:lnSpc>
                <a:spcPts val="3200"/>
              </a:lnSpc>
              <a:spcBef>
                <a:spcPts val="0"/>
              </a:spcBef>
              <a:buNone/>
              <a:defRPr/>
            </a:pPr>
            <a:r>
              <a:rPr lang="en-AU" sz="2400" dirty="0">
                <a:solidFill>
                  <a:prstClr val="black"/>
                </a:solidFill>
                <a:latin typeface="Calibri"/>
              </a:rPr>
              <a:t>1.  online model storing k maximal cliques in memory </a:t>
            </a:r>
          </a:p>
          <a:p>
            <a:pPr marL="457200" lvl="1" indent="0">
              <a:lnSpc>
                <a:spcPts val="3200"/>
              </a:lnSpc>
              <a:spcBef>
                <a:spcPts val="0"/>
              </a:spcBef>
              <a:buNone/>
              <a:defRPr/>
            </a:pPr>
            <a:r>
              <a:rPr lang="en-AU" sz="2400" dirty="0">
                <a:solidFill>
                  <a:prstClr val="black"/>
                </a:solidFill>
                <a:latin typeface="Calibri"/>
              </a:rPr>
              <a:t>2.  update top-k candidate set when enumerate cliques</a:t>
            </a:r>
          </a:p>
        </p:txBody>
      </p:sp>
      <p:sp>
        <p:nvSpPr>
          <p:cNvPr id="17" name="Content Placeholder 2"/>
          <p:cNvSpPr txBox="1">
            <a:spLocks/>
          </p:cNvSpPr>
          <p:nvPr/>
        </p:nvSpPr>
        <p:spPr bwMode="auto">
          <a:xfrm>
            <a:off x="2257425" y="2543174"/>
            <a:ext cx="8382000" cy="704851"/>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itchFamily="34" charset="0"/>
              <a:buNone/>
              <a:defRPr sz="1400" kern="1200" baseline="0">
                <a:solidFill>
                  <a:schemeClr val="tx1"/>
                </a:solidFill>
                <a:latin typeface="+mn-lt"/>
                <a:ea typeface="MS PGothic" pitchFamily="34" charset="-128"/>
                <a:cs typeface="Microsoft Sans Serif" pitchFamily="34" charset="0"/>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mn-lt"/>
                <a:ea typeface="MS PGothic" pitchFamily="34" charset="-128"/>
                <a:cs typeface="+mn-cs"/>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mn-lt"/>
                <a:ea typeface="MS PGothic" pitchFamily="34" charset="-128"/>
                <a:cs typeface="+mn-cs"/>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S PGothic" pitchFamily="34" charset="-128"/>
                <a:cs typeface="+mn-cs"/>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S PGothic" pitchFamily="34" charset="-128"/>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2">
              <a:lnSpc>
                <a:spcPts val="3200"/>
              </a:lnSpc>
              <a:spcBef>
                <a:spcPts val="0"/>
              </a:spcBef>
              <a:defRPr/>
            </a:pPr>
            <a:r>
              <a:rPr lang="en-AU" dirty="0">
                <a:solidFill>
                  <a:prstClr val="black"/>
                </a:solidFill>
                <a:latin typeface="Calibri"/>
              </a:rPr>
              <a:t>replace small existing cliques with big new cliques</a:t>
            </a:r>
          </a:p>
        </p:txBody>
      </p:sp>
    </p:spTree>
    <p:extLst>
      <p:ext uri="{BB962C8B-B14F-4D97-AF65-F5344CB8AC3E}">
        <p14:creationId xmlns:p14="http://schemas.microsoft.com/office/powerpoint/2010/main" val="38988532"/>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Content Placeholder 2"/>
          <p:cNvSpPr>
            <a:spLocks noGrp="1"/>
          </p:cNvSpPr>
          <p:nvPr>
            <p:ph idx="1"/>
          </p:nvPr>
        </p:nvSpPr>
        <p:spPr bwMode="auto">
          <a:xfrm>
            <a:off x="2057400" y="762000"/>
            <a:ext cx="8382000" cy="914400"/>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rmAutofit/>
          </a:bodyPr>
          <a:lstStyle/>
          <a:p>
            <a:pPr>
              <a:buFont typeface="Arial" panose="020B0604020202020204" pitchFamily="34" charset="0"/>
              <a:buChar char="•"/>
              <a:defRPr/>
            </a:pPr>
            <a:endParaRPr lang="en-AU" sz="2400" dirty="0"/>
          </a:p>
          <a:p>
            <a:pPr>
              <a:buFont typeface="Arial" panose="020B0604020202020204" pitchFamily="34" charset="0"/>
              <a:buChar char="•"/>
              <a:defRPr/>
            </a:pPr>
            <a:r>
              <a:rPr lang="en-AU" sz="2400" dirty="0"/>
              <a:t>Main Idea</a:t>
            </a:r>
            <a:endParaRPr lang="en-AU" dirty="0"/>
          </a:p>
          <a:p>
            <a:pPr marL="457200" indent="-457200">
              <a:defRPr/>
            </a:pPr>
            <a:endParaRPr lang="en-AU" sz="2800" dirty="0"/>
          </a:p>
          <a:p>
            <a:pPr marL="457200" indent="-457200">
              <a:defRPr/>
            </a:pPr>
            <a:endParaRPr lang="en-AU" sz="2800" dirty="0"/>
          </a:p>
        </p:txBody>
      </p:sp>
      <p:sp>
        <p:nvSpPr>
          <p:cNvPr id="18435" name="Title 1"/>
          <p:cNvSpPr>
            <a:spLocks noGrp="1"/>
          </p:cNvSpPr>
          <p:nvPr>
            <p:ph type="title"/>
          </p:nvPr>
        </p:nvSpPr>
        <p:spPr bwMode="auto">
          <a:xfrm>
            <a:off x="1600201" y="457200"/>
            <a:ext cx="9285601" cy="1208400"/>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rmAutofit/>
          </a:bodyPr>
          <a:lstStyle/>
          <a:p>
            <a:r>
              <a:rPr lang="en-AU" altLang="en-US" sz="2400" b="1" dirty="0">
                <a:solidFill>
                  <a:schemeClr val="accent1">
                    <a:lumMod val="75000"/>
                  </a:schemeClr>
                </a:solidFill>
                <a:ea typeface="MS PGothic" pitchFamily="34" charset="-128"/>
              </a:rPr>
              <a:t>Our Approach: extending online k coverage problem</a:t>
            </a:r>
          </a:p>
        </p:txBody>
      </p:sp>
      <p:sp>
        <p:nvSpPr>
          <p:cNvPr id="7" name="Oval 6"/>
          <p:cNvSpPr/>
          <p:nvPr/>
        </p:nvSpPr>
        <p:spPr>
          <a:xfrm>
            <a:off x="8001000" y="3810000"/>
            <a:ext cx="685800" cy="685800"/>
          </a:xfrm>
          <a:prstGeom prst="ellipse">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hangingPunct="1"/>
            <a:endParaRPr lang="en-AU" kern="1200">
              <a:solidFill>
                <a:prstClr val="white"/>
              </a:solidFill>
              <a:latin typeface="Calibri"/>
            </a:endParaRPr>
          </a:p>
        </p:txBody>
      </p:sp>
      <p:sp>
        <p:nvSpPr>
          <p:cNvPr id="8" name="Oval 7"/>
          <p:cNvSpPr/>
          <p:nvPr/>
        </p:nvSpPr>
        <p:spPr>
          <a:xfrm>
            <a:off x="7441800" y="3962400"/>
            <a:ext cx="864000" cy="864000"/>
          </a:xfrm>
          <a:prstGeom prst="ellipse">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hangingPunct="1"/>
            <a:endParaRPr lang="en-AU" kern="1200">
              <a:solidFill>
                <a:prstClr val="white"/>
              </a:solidFill>
              <a:latin typeface="Calibri"/>
            </a:endParaRPr>
          </a:p>
        </p:txBody>
      </p:sp>
      <p:sp>
        <p:nvSpPr>
          <p:cNvPr id="9" name="Oval 8"/>
          <p:cNvSpPr/>
          <p:nvPr/>
        </p:nvSpPr>
        <p:spPr>
          <a:xfrm>
            <a:off x="7467600" y="4406400"/>
            <a:ext cx="1080000" cy="1080000"/>
          </a:xfrm>
          <a:prstGeom prst="ellipse">
            <a:avLst/>
          </a:prstGeom>
          <a:ln/>
        </p:spPr>
        <p:style>
          <a:lnRef idx="1">
            <a:schemeClr val="accent5"/>
          </a:lnRef>
          <a:fillRef idx="3">
            <a:schemeClr val="accent5"/>
          </a:fillRef>
          <a:effectRef idx="2">
            <a:schemeClr val="accent5"/>
          </a:effectRef>
          <a:fontRef idx="minor">
            <a:schemeClr val="lt1"/>
          </a:fontRef>
        </p:style>
        <p:txBody>
          <a:bodyPr rtlCol="0" anchor="ctr"/>
          <a:lstStyle/>
          <a:p>
            <a:pPr algn="ctr" hangingPunct="1"/>
            <a:endParaRPr lang="en-AU" kern="1200">
              <a:solidFill>
                <a:prstClr val="white"/>
              </a:solidFill>
              <a:latin typeface="Calibri"/>
            </a:endParaRPr>
          </a:p>
        </p:txBody>
      </p:sp>
      <p:sp>
        <p:nvSpPr>
          <p:cNvPr id="10" name="Oval 9"/>
          <p:cNvSpPr/>
          <p:nvPr/>
        </p:nvSpPr>
        <p:spPr>
          <a:xfrm>
            <a:off x="8077200" y="4254000"/>
            <a:ext cx="1080000" cy="1080000"/>
          </a:xfrm>
          <a:prstGeom prst="ellipse">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hangingPunct="1"/>
            <a:endParaRPr lang="en-AU" kern="1200">
              <a:solidFill>
                <a:prstClr val="white"/>
              </a:solidFill>
              <a:latin typeface="Calibri"/>
            </a:endParaRPr>
          </a:p>
        </p:txBody>
      </p:sp>
      <p:pic>
        <p:nvPicPr>
          <p:cNvPr id="2050" name="Picture 2" descr="C:\Users\longyuan\Desktop\annual review\social-network.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09950" y="3715747"/>
            <a:ext cx="2000250" cy="1881778"/>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3581400" y="5534055"/>
            <a:ext cx="1828800" cy="400110"/>
          </a:xfrm>
          <a:prstGeom prst="rect">
            <a:avLst/>
          </a:prstGeom>
        </p:spPr>
        <p:txBody>
          <a:bodyPr wrap="square" rtlCol="0">
            <a:spAutoFit/>
          </a:bodyPr>
          <a:lstStyle/>
          <a:p>
            <a:pPr marL="342900" indent="-342900" algn="ctr" hangingPunct="1">
              <a:spcBef>
                <a:spcPct val="20000"/>
              </a:spcBef>
            </a:pPr>
            <a:r>
              <a:rPr lang="en-AU" sz="2000" b="1" kern="1200" dirty="0">
                <a:solidFill>
                  <a:prstClr val="black"/>
                </a:solidFill>
                <a:latin typeface="Calibri"/>
              </a:rPr>
              <a:t>Input Graph</a:t>
            </a:r>
          </a:p>
        </p:txBody>
      </p:sp>
      <p:sp>
        <p:nvSpPr>
          <p:cNvPr id="32" name="TextBox 31"/>
          <p:cNvSpPr txBox="1"/>
          <p:nvPr/>
        </p:nvSpPr>
        <p:spPr>
          <a:xfrm>
            <a:off x="6896100" y="5464257"/>
            <a:ext cx="2819400" cy="400110"/>
          </a:xfrm>
          <a:prstGeom prst="rect">
            <a:avLst/>
          </a:prstGeom>
        </p:spPr>
        <p:txBody>
          <a:bodyPr wrap="square" rtlCol="0">
            <a:spAutoFit/>
          </a:bodyPr>
          <a:lstStyle/>
          <a:p>
            <a:pPr marL="342900" indent="-342900" hangingPunct="1">
              <a:spcBef>
                <a:spcPct val="20000"/>
              </a:spcBef>
            </a:pPr>
            <a:r>
              <a:rPr lang="en-AU" sz="2000" b="1" kern="1200" dirty="0">
                <a:solidFill>
                  <a:prstClr val="black"/>
                </a:solidFill>
                <a:latin typeface="Calibri"/>
              </a:rPr>
              <a:t>Top-K Candidate Set</a:t>
            </a:r>
          </a:p>
        </p:txBody>
      </p:sp>
      <p:sp>
        <p:nvSpPr>
          <p:cNvPr id="37" name="Oval 36"/>
          <p:cNvSpPr/>
          <p:nvPr/>
        </p:nvSpPr>
        <p:spPr>
          <a:xfrm>
            <a:off x="4267200" y="4393800"/>
            <a:ext cx="864000" cy="864000"/>
          </a:xfrm>
          <a:prstGeom prst="ellipse">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hangingPunct="1"/>
            <a:endParaRPr lang="en-AU" kern="1200">
              <a:solidFill>
                <a:prstClr val="white"/>
              </a:solidFill>
              <a:latin typeface="Calibri"/>
            </a:endParaRPr>
          </a:p>
        </p:txBody>
      </p:sp>
      <p:sp>
        <p:nvSpPr>
          <p:cNvPr id="13" name="Content Placeholder 2"/>
          <p:cNvSpPr txBox="1">
            <a:spLocks/>
          </p:cNvSpPr>
          <p:nvPr/>
        </p:nvSpPr>
        <p:spPr bwMode="auto">
          <a:xfrm>
            <a:off x="2286000" y="1371600"/>
            <a:ext cx="8382000" cy="1219200"/>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itchFamily="34" charset="0"/>
              <a:buNone/>
              <a:defRPr sz="1400" kern="1200" baseline="0">
                <a:solidFill>
                  <a:schemeClr val="tx1"/>
                </a:solidFill>
                <a:latin typeface="+mn-lt"/>
                <a:ea typeface="MS PGothic" pitchFamily="34" charset="-128"/>
                <a:cs typeface="Microsoft Sans Serif" pitchFamily="34" charset="0"/>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mn-lt"/>
                <a:ea typeface="MS PGothic" pitchFamily="34" charset="-128"/>
                <a:cs typeface="+mn-cs"/>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mn-lt"/>
                <a:ea typeface="MS PGothic" pitchFamily="34" charset="-128"/>
                <a:cs typeface="+mn-cs"/>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S PGothic" pitchFamily="34" charset="-128"/>
                <a:cs typeface="+mn-cs"/>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S PGothic" pitchFamily="34" charset="-128"/>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Arial" panose="020B0604020202020204" pitchFamily="34" charset="0"/>
              <a:buChar char="•"/>
              <a:defRPr/>
            </a:pPr>
            <a:endParaRPr lang="en-AU" sz="2400" dirty="0">
              <a:solidFill>
                <a:prstClr val="black"/>
              </a:solidFill>
              <a:latin typeface="Calibri"/>
            </a:endParaRPr>
          </a:p>
          <a:p>
            <a:pPr marL="457200" lvl="1" indent="0">
              <a:lnSpc>
                <a:spcPts val="3200"/>
              </a:lnSpc>
              <a:spcBef>
                <a:spcPts val="0"/>
              </a:spcBef>
              <a:buNone/>
              <a:defRPr/>
            </a:pPr>
            <a:r>
              <a:rPr lang="en-AU" sz="2400" dirty="0">
                <a:solidFill>
                  <a:prstClr val="black"/>
                </a:solidFill>
                <a:latin typeface="Calibri"/>
              </a:rPr>
              <a:t>1.  online model storing k maximal cliques in memory </a:t>
            </a:r>
          </a:p>
          <a:p>
            <a:pPr marL="457200" lvl="1" indent="0">
              <a:lnSpc>
                <a:spcPts val="3200"/>
              </a:lnSpc>
              <a:spcBef>
                <a:spcPts val="0"/>
              </a:spcBef>
              <a:buNone/>
              <a:defRPr/>
            </a:pPr>
            <a:r>
              <a:rPr lang="en-AU" sz="2400" dirty="0">
                <a:solidFill>
                  <a:prstClr val="black"/>
                </a:solidFill>
                <a:latin typeface="Calibri"/>
              </a:rPr>
              <a:t>2.  update top-k candidate set when enumerate cliques</a:t>
            </a:r>
          </a:p>
        </p:txBody>
      </p:sp>
      <p:sp>
        <p:nvSpPr>
          <p:cNvPr id="17" name="Content Placeholder 2"/>
          <p:cNvSpPr txBox="1">
            <a:spLocks/>
          </p:cNvSpPr>
          <p:nvPr/>
        </p:nvSpPr>
        <p:spPr bwMode="auto">
          <a:xfrm>
            <a:off x="2257425" y="2543174"/>
            <a:ext cx="8382000" cy="704851"/>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itchFamily="34" charset="0"/>
              <a:buNone/>
              <a:defRPr sz="1400" kern="1200" baseline="0">
                <a:solidFill>
                  <a:schemeClr val="tx1"/>
                </a:solidFill>
                <a:latin typeface="+mn-lt"/>
                <a:ea typeface="MS PGothic" pitchFamily="34" charset="-128"/>
                <a:cs typeface="Microsoft Sans Serif" pitchFamily="34" charset="0"/>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mn-lt"/>
                <a:ea typeface="MS PGothic" pitchFamily="34" charset="-128"/>
                <a:cs typeface="+mn-cs"/>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mn-lt"/>
                <a:ea typeface="MS PGothic" pitchFamily="34" charset="-128"/>
                <a:cs typeface="+mn-cs"/>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S PGothic" pitchFamily="34" charset="-128"/>
                <a:cs typeface="+mn-cs"/>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S PGothic" pitchFamily="34" charset="-128"/>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2">
              <a:lnSpc>
                <a:spcPts val="3200"/>
              </a:lnSpc>
              <a:spcBef>
                <a:spcPts val="0"/>
              </a:spcBef>
              <a:defRPr/>
            </a:pPr>
            <a:r>
              <a:rPr lang="en-AU" dirty="0">
                <a:solidFill>
                  <a:prstClr val="black"/>
                </a:solidFill>
                <a:latin typeface="Calibri"/>
              </a:rPr>
              <a:t>replace small existing cliques with big new cliques</a:t>
            </a:r>
          </a:p>
        </p:txBody>
      </p:sp>
    </p:spTree>
    <p:extLst>
      <p:ext uri="{BB962C8B-B14F-4D97-AF65-F5344CB8AC3E}">
        <p14:creationId xmlns:p14="http://schemas.microsoft.com/office/powerpoint/2010/main" val="35606108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981200" y="1600201"/>
            <a:ext cx="7750188" cy="3954463"/>
          </a:xfrm>
        </p:spPr>
        <p:txBody>
          <a:bodyPr>
            <a:normAutofit fontScale="77500" lnSpcReduction="20000"/>
          </a:bodyPr>
          <a:lstStyle/>
          <a:p>
            <a:r>
              <a:rPr kumimoji="1" lang="en-US" altLang="zh-CN" dirty="0"/>
              <a:t>Problem:</a:t>
            </a:r>
          </a:p>
          <a:p>
            <a:pPr lvl="1"/>
            <a:r>
              <a:rPr kumimoji="1" lang="en-US" altLang="zh-CN" dirty="0"/>
              <a:t>A vertex-cover of an undirected graph G=(V,E) is a subset V’ of V, for edge (</a:t>
            </a:r>
            <a:r>
              <a:rPr kumimoji="1" lang="en-US" altLang="zh-CN" dirty="0" err="1"/>
              <a:t>u,v</a:t>
            </a:r>
            <a:r>
              <a:rPr kumimoji="1" lang="en-US" altLang="zh-CN" dirty="0"/>
              <a:t>) in G, u or v is in V’. </a:t>
            </a:r>
          </a:p>
          <a:p>
            <a:pPr lvl="1"/>
            <a:r>
              <a:rPr kumimoji="1" lang="en-US" altLang="zh-CN" dirty="0"/>
              <a:t>Minimum Vertex Cover: </a:t>
            </a:r>
          </a:p>
          <a:p>
            <a:pPr lvl="2"/>
            <a:r>
              <a:rPr kumimoji="1" lang="en-US" altLang="zh-CN" dirty="0"/>
              <a:t>NP-hard optimization problem.</a:t>
            </a:r>
          </a:p>
          <a:p>
            <a:r>
              <a:rPr kumimoji="1" lang="en-US" altLang="zh-CN" dirty="0"/>
              <a:t>Solution:</a:t>
            </a:r>
          </a:p>
          <a:p>
            <a:pPr lvl="1"/>
            <a:r>
              <a:rPr kumimoji="1" lang="en-US" altLang="zh-CN" dirty="0"/>
              <a:t>Approximation algorithm:</a:t>
            </a:r>
          </a:p>
          <a:p>
            <a:pPr lvl="2"/>
            <a:r>
              <a:rPr kumimoji="1" lang="en-US" altLang="zh-CN" dirty="0"/>
              <a:t>Repeatedly taking both endpoints of an edge into the vertex cover and remove. </a:t>
            </a:r>
          </a:p>
          <a:p>
            <a:pPr lvl="2"/>
            <a:r>
              <a:rPr kumimoji="1" lang="en-US" altLang="zh-CN" dirty="0"/>
              <a:t>Maximum Matching </a:t>
            </a:r>
          </a:p>
        </p:txBody>
      </p:sp>
      <p:sp>
        <p:nvSpPr>
          <p:cNvPr id="2" name="标题 1"/>
          <p:cNvSpPr>
            <a:spLocks noGrp="1"/>
          </p:cNvSpPr>
          <p:nvPr>
            <p:ph type="title"/>
          </p:nvPr>
        </p:nvSpPr>
        <p:spPr/>
        <p:txBody>
          <a:bodyPr/>
          <a:lstStyle/>
          <a:p>
            <a:r>
              <a:rPr kumimoji="1" lang="en-US" altLang="zh-CN" dirty="0"/>
              <a:t>7. Vertex Cover</a:t>
            </a:r>
            <a:endParaRPr kumimoji="1" lang="zh-CN" altLang="en-US" dirty="0"/>
          </a:p>
        </p:txBody>
      </p:sp>
      <p:pic>
        <p:nvPicPr>
          <p:cNvPr id="5" name="图片 4"/>
          <p:cNvPicPr>
            <a:picLocks noChangeAspect="1"/>
          </p:cNvPicPr>
          <p:nvPr/>
        </p:nvPicPr>
        <p:blipFill>
          <a:blip r:embed="rId2"/>
          <a:stretch>
            <a:fillRect/>
          </a:stretch>
        </p:blipFill>
        <p:spPr>
          <a:xfrm>
            <a:off x="6222602" y="4986880"/>
            <a:ext cx="3810000" cy="1143000"/>
          </a:xfrm>
          <a:prstGeom prst="rect">
            <a:avLst/>
          </a:prstGeom>
        </p:spPr>
      </p:pic>
    </p:spTree>
    <p:extLst>
      <p:ext uri="{BB962C8B-B14F-4D97-AF65-F5344CB8AC3E}">
        <p14:creationId xmlns:p14="http://schemas.microsoft.com/office/powerpoint/2010/main" val="1812529755"/>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Content Placeholder 2"/>
          <p:cNvSpPr>
            <a:spLocks noGrp="1"/>
          </p:cNvSpPr>
          <p:nvPr>
            <p:ph idx="1"/>
          </p:nvPr>
        </p:nvSpPr>
        <p:spPr bwMode="auto">
          <a:xfrm>
            <a:off x="2057400" y="762000"/>
            <a:ext cx="8382000" cy="914400"/>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rmAutofit/>
          </a:bodyPr>
          <a:lstStyle/>
          <a:p>
            <a:pPr>
              <a:buFont typeface="Arial" panose="020B0604020202020204" pitchFamily="34" charset="0"/>
              <a:buChar char="•"/>
              <a:defRPr/>
            </a:pPr>
            <a:endParaRPr lang="en-AU" sz="2400" dirty="0"/>
          </a:p>
          <a:p>
            <a:pPr>
              <a:buFont typeface="Arial" panose="020B0604020202020204" pitchFamily="34" charset="0"/>
              <a:buChar char="•"/>
              <a:defRPr/>
            </a:pPr>
            <a:r>
              <a:rPr lang="en-AU" sz="2400" dirty="0"/>
              <a:t>Main Idea</a:t>
            </a:r>
            <a:endParaRPr lang="en-AU" dirty="0"/>
          </a:p>
          <a:p>
            <a:pPr marL="457200" indent="-457200">
              <a:defRPr/>
            </a:pPr>
            <a:endParaRPr lang="en-AU" sz="2800" dirty="0"/>
          </a:p>
          <a:p>
            <a:pPr marL="457200" indent="-457200">
              <a:defRPr/>
            </a:pPr>
            <a:endParaRPr lang="en-AU" sz="2800" dirty="0"/>
          </a:p>
        </p:txBody>
      </p:sp>
      <p:sp>
        <p:nvSpPr>
          <p:cNvPr id="18435" name="Title 1"/>
          <p:cNvSpPr>
            <a:spLocks noGrp="1"/>
          </p:cNvSpPr>
          <p:nvPr>
            <p:ph type="title"/>
          </p:nvPr>
        </p:nvSpPr>
        <p:spPr bwMode="auto">
          <a:xfrm>
            <a:off x="1600201" y="457200"/>
            <a:ext cx="9285601" cy="1208400"/>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rmAutofit/>
          </a:bodyPr>
          <a:lstStyle/>
          <a:p>
            <a:r>
              <a:rPr lang="en-AU" altLang="en-US" sz="2400" b="1" dirty="0">
                <a:solidFill>
                  <a:schemeClr val="accent1">
                    <a:lumMod val="75000"/>
                  </a:schemeClr>
                </a:solidFill>
                <a:ea typeface="MS PGothic" pitchFamily="34" charset="-128"/>
              </a:rPr>
              <a:t>Our Approach: extending online k coverage problem</a:t>
            </a:r>
          </a:p>
        </p:txBody>
      </p:sp>
      <p:sp>
        <p:nvSpPr>
          <p:cNvPr id="7" name="Oval 6"/>
          <p:cNvSpPr/>
          <p:nvPr/>
        </p:nvSpPr>
        <p:spPr>
          <a:xfrm>
            <a:off x="8001000" y="3810000"/>
            <a:ext cx="685800" cy="685800"/>
          </a:xfrm>
          <a:prstGeom prst="ellipse">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hangingPunct="1"/>
            <a:endParaRPr lang="en-AU" kern="1200">
              <a:solidFill>
                <a:prstClr val="white"/>
              </a:solidFill>
              <a:latin typeface="Calibri"/>
            </a:endParaRPr>
          </a:p>
        </p:txBody>
      </p:sp>
      <p:sp>
        <p:nvSpPr>
          <p:cNvPr id="8" name="Oval 7"/>
          <p:cNvSpPr/>
          <p:nvPr/>
        </p:nvSpPr>
        <p:spPr>
          <a:xfrm>
            <a:off x="7441800" y="3962400"/>
            <a:ext cx="864000" cy="864000"/>
          </a:xfrm>
          <a:prstGeom prst="ellipse">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hangingPunct="1"/>
            <a:endParaRPr lang="en-AU" kern="1200">
              <a:solidFill>
                <a:prstClr val="white"/>
              </a:solidFill>
              <a:latin typeface="Calibri"/>
            </a:endParaRPr>
          </a:p>
        </p:txBody>
      </p:sp>
      <p:sp>
        <p:nvSpPr>
          <p:cNvPr id="9" name="Oval 8"/>
          <p:cNvSpPr/>
          <p:nvPr/>
        </p:nvSpPr>
        <p:spPr>
          <a:xfrm>
            <a:off x="7467600" y="4406400"/>
            <a:ext cx="1080000" cy="1080000"/>
          </a:xfrm>
          <a:prstGeom prst="ellipse">
            <a:avLst/>
          </a:prstGeom>
          <a:ln/>
        </p:spPr>
        <p:style>
          <a:lnRef idx="1">
            <a:schemeClr val="accent5"/>
          </a:lnRef>
          <a:fillRef idx="3">
            <a:schemeClr val="accent5"/>
          </a:fillRef>
          <a:effectRef idx="2">
            <a:schemeClr val="accent5"/>
          </a:effectRef>
          <a:fontRef idx="minor">
            <a:schemeClr val="lt1"/>
          </a:fontRef>
        </p:style>
        <p:txBody>
          <a:bodyPr rtlCol="0" anchor="ctr"/>
          <a:lstStyle/>
          <a:p>
            <a:pPr algn="ctr" hangingPunct="1"/>
            <a:endParaRPr lang="en-AU" kern="1200">
              <a:solidFill>
                <a:prstClr val="white"/>
              </a:solidFill>
              <a:latin typeface="Calibri"/>
            </a:endParaRPr>
          </a:p>
        </p:txBody>
      </p:sp>
      <p:sp>
        <p:nvSpPr>
          <p:cNvPr id="10" name="Oval 9"/>
          <p:cNvSpPr/>
          <p:nvPr/>
        </p:nvSpPr>
        <p:spPr>
          <a:xfrm>
            <a:off x="8077200" y="4254000"/>
            <a:ext cx="1080000" cy="1080000"/>
          </a:xfrm>
          <a:prstGeom prst="ellipse">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hangingPunct="1"/>
            <a:endParaRPr lang="en-AU" kern="1200">
              <a:solidFill>
                <a:prstClr val="white"/>
              </a:solidFill>
              <a:latin typeface="Calibri"/>
            </a:endParaRPr>
          </a:p>
        </p:txBody>
      </p:sp>
      <p:pic>
        <p:nvPicPr>
          <p:cNvPr id="2050" name="Picture 2" descr="C:\Users\longyuan\Desktop\annual review\social-network.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09950" y="3715747"/>
            <a:ext cx="2000250" cy="1881778"/>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3581400" y="5534055"/>
            <a:ext cx="1828800" cy="400110"/>
          </a:xfrm>
          <a:prstGeom prst="rect">
            <a:avLst/>
          </a:prstGeom>
        </p:spPr>
        <p:txBody>
          <a:bodyPr wrap="square" rtlCol="0">
            <a:spAutoFit/>
          </a:bodyPr>
          <a:lstStyle/>
          <a:p>
            <a:pPr marL="342900" indent="-342900" algn="ctr" hangingPunct="1">
              <a:spcBef>
                <a:spcPct val="20000"/>
              </a:spcBef>
            </a:pPr>
            <a:r>
              <a:rPr lang="en-AU" sz="2000" b="1" kern="1200" dirty="0">
                <a:solidFill>
                  <a:prstClr val="black"/>
                </a:solidFill>
                <a:latin typeface="Calibri"/>
              </a:rPr>
              <a:t>Input Graph</a:t>
            </a:r>
          </a:p>
        </p:txBody>
      </p:sp>
      <p:sp>
        <p:nvSpPr>
          <p:cNvPr id="32" name="TextBox 31"/>
          <p:cNvSpPr txBox="1"/>
          <p:nvPr/>
        </p:nvSpPr>
        <p:spPr>
          <a:xfrm>
            <a:off x="6896100" y="5464257"/>
            <a:ext cx="2819400" cy="400110"/>
          </a:xfrm>
          <a:prstGeom prst="rect">
            <a:avLst/>
          </a:prstGeom>
        </p:spPr>
        <p:txBody>
          <a:bodyPr wrap="square" rtlCol="0">
            <a:spAutoFit/>
          </a:bodyPr>
          <a:lstStyle/>
          <a:p>
            <a:pPr marL="342900" indent="-342900" hangingPunct="1">
              <a:spcBef>
                <a:spcPct val="20000"/>
              </a:spcBef>
            </a:pPr>
            <a:r>
              <a:rPr lang="en-AU" sz="2000" b="1" kern="1200" dirty="0">
                <a:solidFill>
                  <a:prstClr val="black"/>
                </a:solidFill>
                <a:latin typeface="Calibri"/>
              </a:rPr>
              <a:t>Top-K Candidate Set</a:t>
            </a:r>
          </a:p>
        </p:txBody>
      </p:sp>
      <p:sp>
        <p:nvSpPr>
          <p:cNvPr id="37" name="Oval 36"/>
          <p:cNvSpPr/>
          <p:nvPr/>
        </p:nvSpPr>
        <p:spPr>
          <a:xfrm>
            <a:off x="7873800" y="3631800"/>
            <a:ext cx="864000" cy="864000"/>
          </a:xfrm>
          <a:prstGeom prst="ellipse">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hangingPunct="1"/>
            <a:endParaRPr lang="en-AU" kern="1200">
              <a:solidFill>
                <a:prstClr val="white"/>
              </a:solidFill>
              <a:latin typeface="Calibri"/>
            </a:endParaRPr>
          </a:p>
        </p:txBody>
      </p:sp>
      <p:sp>
        <p:nvSpPr>
          <p:cNvPr id="13" name="Content Placeholder 2"/>
          <p:cNvSpPr txBox="1">
            <a:spLocks/>
          </p:cNvSpPr>
          <p:nvPr/>
        </p:nvSpPr>
        <p:spPr bwMode="auto">
          <a:xfrm>
            <a:off x="2286000" y="1371600"/>
            <a:ext cx="8382000" cy="1219200"/>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itchFamily="34" charset="0"/>
              <a:buNone/>
              <a:defRPr sz="1400" kern="1200" baseline="0">
                <a:solidFill>
                  <a:schemeClr val="tx1"/>
                </a:solidFill>
                <a:latin typeface="+mn-lt"/>
                <a:ea typeface="MS PGothic" pitchFamily="34" charset="-128"/>
                <a:cs typeface="Microsoft Sans Serif" pitchFamily="34" charset="0"/>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mn-lt"/>
                <a:ea typeface="MS PGothic" pitchFamily="34" charset="-128"/>
                <a:cs typeface="+mn-cs"/>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mn-lt"/>
                <a:ea typeface="MS PGothic" pitchFamily="34" charset="-128"/>
                <a:cs typeface="+mn-cs"/>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S PGothic" pitchFamily="34" charset="-128"/>
                <a:cs typeface="+mn-cs"/>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S PGothic" pitchFamily="34" charset="-128"/>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Arial" panose="020B0604020202020204" pitchFamily="34" charset="0"/>
              <a:buChar char="•"/>
              <a:defRPr/>
            </a:pPr>
            <a:endParaRPr lang="en-AU" sz="2400" dirty="0">
              <a:solidFill>
                <a:prstClr val="black"/>
              </a:solidFill>
              <a:latin typeface="Calibri"/>
            </a:endParaRPr>
          </a:p>
          <a:p>
            <a:pPr marL="457200" lvl="1" indent="0">
              <a:lnSpc>
                <a:spcPts val="3200"/>
              </a:lnSpc>
              <a:spcBef>
                <a:spcPts val="0"/>
              </a:spcBef>
              <a:buNone/>
              <a:defRPr/>
            </a:pPr>
            <a:r>
              <a:rPr lang="en-AU" sz="2400" dirty="0">
                <a:solidFill>
                  <a:prstClr val="black"/>
                </a:solidFill>
                <a:latin typeface="Calibri"/>
              </a:rPr>
              <a:t>1.  online model storing k maximal cliques in memory </a:t>
            </a:r>
          </a:p>
          <a:p>
            <a:pPr marL="457200" lvl="1" indent="0">
              <a:lnSpc>
                <a:spcPts val="3200"/>
              </a:lnSpc>
              <a:spcBef>
                <a:spcPts val="0"/>
              </a:spcBef>
              <a:buNone/>
              <a:defRPr/>
            </a:pPr>
            <a:r>
              <a:rPr lang="en-AU" sz="2400" dirty="0">
                <a:solidFill>
                  <a:prstClr val="black"/>
                </a:solidFill>
                <a:latin typeface="Calibri"/>
              </a:rPr>
              <a:t>2.  update top-k candidate set when enumerate cliques</a:t>
            </a:r>
          </a:p>
        </p:txBody>
      </p:sp>
      <p:sp>
        <p:nvSpPr>
          <p:cNvPr id="17" name="Content Placeholder 2"/>
          <p:cNvSpPr txBox="1">
            <a:spLocks/>
          </p:cNvSpPr>
          <p:nvPr/>
        </p:nvSpPr>
        <p:spPr bwMode="auto">
          <a:xfrm>
            <a:off x="2257425" y="2543174"/>
            <a:ext cx="8382000" cy="704851"/>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itchFamily="34" charset="0"/>
              <a:buNone/>
              <a:defRPr sz="1400" kern="1200" baseline="0">
                <a:solidFill>
                  <a:schemeClr val="tx1"/>
                </a:solidFill>
                <a:latin typeface="+mn-lt"/>
                <a:ea typeface="MS PGothic" pitchFamily="34" charset="-128"/>
                <a:cs typeface="Microsoft Sans Serif" pitchFamily="34" charset="0"/>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mn-lt"/>
                <a:ea typeface="MS PGothic" pitchFamily="34" charset="-128"/>
                <a:cs typeface="+mn-cs"/>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mn-lt"/>
                <a:ea typeface="MS PGothic" pitchFamily="34" charset="-128"/>
                <a:cs typeface="+mn-cs"/>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S PGothic" pitchFamily="34" charset="-128"/>
                <a:cs typeface="+mn-cs"/>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S PGothic" pitchFamily="34" charset="-128"/>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2">
              <a:lnSpc>
                <a:spcPts val="3200"/>
              </a:lnSpc>
              <a:spcBef>
                <a:spcPts val="0"/>
              </a:spcBef>
              <a:defRPr/>
            </a:pPr>
            <a:r>
              <a:rPr lang="en-AU" dirty="0">
                <a:solidFill>
                  <a:prstClr val="black"/>
                </a:solidFill>
                <a:latin typeface="Calibri"/>
              </a:rPr>
              <a:t>replace small existing cliques with big new cliques</a:t>
            </a:r>
          </a:p>
        </p:txBody>
      </p:sp>
    </p:spTree>
    <p:extLst>
      <p:ext uri="{BB962C8B-B14F-4D97-AF65-F5344CB8AC3E}">
        <p14:creationId xmlns:p14="http://schemas.microsoft.com/office/powerpoint/2010/main" val="404183118"/>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Title 1"/>
          <p:cNvSpPr>
            <a:spLocks noGrp="1"/>
          </p:cNvSpPr>
          <p:nvPr>
            <p:ph type="title"/>
          </p:nvPr>
        </p:nvSpPr>
        <p:spPr bwMode="auto">
          <a:xfrm>
            <a:off x="1992000" y="468001"/>
            <a:ext cx="8229600" cy="792163"/>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rmAutofit/>
          </a:bodyPr>
          <a:lstStyle/>
          <a:p>
            <a:r>
              <a:rPr lang="en-AU" altLang="en-US" dirty="0">
                <a:solidFill>
                  <a:schemeClr val="accent1">
                    <a:lumMod val="75000"/>
                  </a:schemeClr>
                </a:solidFill>
                <a:ea typeface="MS PGothic" pitchFamily="34" charset="-128"/>
              </a:rPr>
              <a:t>Replacement Strategy</a:t>
            </a:r>
          </a:p>
        </p:txBody>
      </p:sp>
      <p:sp>
        <p:nvSpPr>
          <p:cNvPr id="16392" name="TextBox 16391"/>
          <p:cNvSpPr txBox="1"/>
          <p:nvPr/>
        </p:nvSpPr>
        <p:spPr>
          <a:xfrm>
            <a:off x="2729360" y="3733801"/>
            <a:ext cx="7176641" cy="1064907"/>
          </a:xfrm>
          <a:prstGeom prst="rect">
            <a:avLst/>
          </a:prstGeom>
        </p:spPr>
        <p:txBody>
          <a:bodyPr wrap="square" rtlCol="0">
            <a:spAutoFit/>
          </a:bodyPr>
          <a:lstStyle/>
          <a:p>
            <a:pPr marL="342900" lvl="1" indent="-342900" hangingPunct="1">
              <a:spcBef>
                <a:spcPct val="20000"/>
              </a:spcBef>
              <a:buFont typeface="Arial" panose="020B0604020202020204" pitchFamily="34" charset="0"/>
              <a:buChar char="•"/>
            </a:pPr>
            <a:r>
              <a:rPr lang="en-AU" sz="2000" kern="1200" dirty="0">
                <a:solidFill>
                  <a:prstClr val="black"/>
                </a:solidFill>
                <a:latin typeface="Calibri"/>
              </a:rPr>
              <a:t>  which one to be replaced</a:t>
            </a:r>
          </a:p>
          <a:p>
            <a:pPr marL="742950" lvl="2" indent="-285750" hangingPunct="1">
              <a:spcBef>
                <a:spcPct val="20000"/>
              </a:spcBef>
              <a:buFont typeface="Arial" panose="020B0604020202020204" pitchFamily="34" charset="0"/>
              <a:buChar char="•"/>
            </a:pPr>
            <a:r>
              <a:rPr lang="en-AU" kern="1200" dirty="0">
                <a:solidFill>
                  <a:prstClr val="black"/>
                </a:solidFill>
                <a:latin typeface="Times New Roman" panose="02020603050405020304" pitchFamily="18" charset="0"/>
                <a:cs typeface="Times New Roman" panose="02020603050405020304" pitchFamily="18" charset="0"/>
              </a:rPr>
              <a:t>private set</a:t>
            </a:r>
          </a:p>
          <a:p>
            <a:pPr marL="800100" lvl="2" indent="-342900" hangingPunct="1">
              <a:spcBef>
                <a:spcPct val="20000"/>
              </a:spcBef>
              <a:buFont typeface="Arial" panose="020B0604020202020204" pitchFamily="34" charset="0"/>
              <a:buChar char="•"/>
            </a:pPr>
            <a:r>
              <a:rPr lang="en-AU" kern="1200" dirty="0" err="1">
                <a:solidFill>
                  <a:prstClr val="black"/>
                </a:solidFill>
                <a:latin typeface="Times New Roman" panose="02020603050405020304" pitchFamily="18" charset="0"/>
                <a:cs typeface="Times New Roman" panose="02020603050405020304" pitchFamily="18" charset="0"/>
              </a:rPr>
              <a:t>C</a:t>
            </a:r>
            <a:r>
              <a:rPr lang="en-AU" kern="1200" baseline="-25000" dirty="0" err="1">
                <a:solidFill>
                  <a:prstClr val="black"/>
                </a:solidFill>
                <a:latin typeface="Times New Roman" panose="02020603050405020304" pitchFamily="18" charset="0"/>
                <a:cs typeface="Times New Roman" panose="02020603050405020304" pitchFamily="18" charset="0"/>
              </a:rPr>
              <a:t>min</a:t>
            </a:r>
            <a:r>
              <a:rPr lang="en-AU" kern="1200" dirty="0">
                <a:solidFill>
                  <a:prstClr val="black"/>
                </a:solidFill>
                <a:latin typeface="Times New Roman" panose="02020603050405020304" pitchFamily="18" charset="0"/>
                <a:cs typeface="Times New Roman" panose="02020603050405020304" pitchFamily="18" charset="0"/>
              </a:rPr>
              <a:t>: clique with smallest private set</a:t>
            </a:r>
            <a:r>
              <a:rPr lang="en-AU" b="1" kern="1200" dirty="0">
                <a:solidFill>
                  <a:prstClr val="black"/>
                </a:solidFill>
                <a:latin typeface="Times New Roman" panose="02020603050405020304" pitchFamily="18" charset="0"/>
                <a:cs typeface="Times New Roman" panose="02020603050405020304" pitchFamily="18" charset="0"/>
              </a:rPr>
              <a:t>   </a:t>
            </a:r>
          </a:p>
        </p:txBody>
      </p:sp>
      <p:sp>
        <p:nvSpPr>
          <p:cNvPr id="2" name="Rounded Rectangle 1"/>
          <p:cNvSpPr/>
          <p:nvPr/>
        </p:nvSpPr>
        <p:spPr>
          <a:xfrm>
            <a:off x="2679167" y="1447800"/>
            <a:ext cx="6553200" cy="2209800"/>
          </a:xfrm>
          <a:prstGeom prst="roundRect">
            <a:avLst/>
          </a:prstGeom>
          <a:ln>
            <a:noFill/>
          </a:ln>
          <a:effectLst>
            <a:outerShdw blurRad="50800" dist="38100" dir="2700000" algn="tl" rotWithShape="0">
              <a:prstClr val="black">
                <a:alpha val="40000"/>
              </a:prstClr>
            </a:outerShdw>
          </a:effectLst>
          <a:scene3d>
            <a:camera prst="orthographicFront">
              <a:rot lat="0" lon="0" rev="0"/>
            </a:camera>
            <a:lightRig rig="contrasting" dir="t">
              <a:rot lat="0" lon="0" rev="1500000"/>
            </a:lightRig>
          </a:scene3d>
          <a:sp3d prstMaterial="metal">
            <a:bevelT w="88900" h="88900"/>
          </a:sp3d>
        </p:spPr>
        <p:style>
          <a:lnRef idx="1">
            <a:schemeClr val="dk1"/>
          </a:lnRef>
          <a:fillRef idx="2">
            <a:schemeClr val="dk1"/>
          </a:fillRef>
          <a:effectRef idx="1">
            <a:schemeClr val="dk1"/>
          </a:effectRef>
          <a:fontRef idx="minor">
            <a:schemeClr val="dk1"/>
          </a:fontRef>
        </p:style>
        <p:txBody>
          <a:bodyPr rtlCol="0" anchor="ctr"/>
          <a:lstStyle/>
          <a:p>
            <a:pPr algn="ctr" hangingPunct="1"/>
            <a:endParaRPr lang="en-AU" kern="1200">
              <a:solidFill>
                <a:prstClr val="black"/>
              </a:solidFill>
              <a:latin typeface="Calibri"/>
            </a:endParaRPr>
          </a:p>
        </p:txBody>
      </p:sp>
      <p:sp>
        <p:nvSpPr>
          <p:cNvPr id="8" name="Oval 7"/>
          <p:cNvSpPr/>
          <p:nvPr/>
        </p:nvSpPr>
        <p:spPr>
          <a:xfrm>
            <a:off x="4053000" y="1752600"/>
            <a:ext cx="900000" cy="900000"/>
          </a:xfrm>
          <a:prstGeom prst="ellipse">
            <a:avLst/>
          </a:prstGeom>
          <a:gradFill>
            <a:gsLst>
              <a:gs pos="0">
                <a:schemeClr val="tx2">
                  <a:lumMod val="40000"/>
                  <a:lumOff val="60000"/>
                </a:schemeClr>
              </a:gs>
              <a:gs pos="100000">
                <a:schemeClr val="accent1">
                  <a:tint val="50000"/>
                  <a:shade val="100000"/>
                  <a:satMod val="350000"/>
                </a:schemeClr>
              </a:gs>
            </a:gsLst>
            <a:lin ang="16200000" scaled="0"/>
          </a:gradFill>
          <a:ln w="317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hangingPunct="1"/>
            <a:endParaRPr lang="en-AU" kern="1200">
              <a:solidFill>
                <a:prstClr val="white"/>
              </a:solidFill>
              <a:latin typeface="Calibri"/>
            </a:endParaRPr>
          </a:p>
        </p:txBody>
      </p:sp>
      <p:sp>
        <p:nvSpPr>
          <p:cNvPr id="3" name="Oval 2"/>
          <p:cNvSpPr/>
          <p:nvPr/>
        </p:nvSpPr>
        <p:spPr>
          <a:xfrm>
            <a:off x="3352800" y="2057400"/>
            <a:ext cx="1440000" cy="1440000"/>
          </a:xfrm>
          <a:prstGeom prst="ellipse">
            <a:avLst/>
          </a:prstGeom>
          <a:gradFill>
            <a:gsLst>
              <a:gs pos="0">
                <a:schemeClr val="tx2">
                  <a:lumMod val="60000"/>
                  <a:lumOff val="40000"/>
                  <a:alpha val="35000"/>
                </a:schemeClr>
              </a:gs>
              <a:gs pos="100000">
                <a:schemeClr val="accent1">
                  <a:tint val="50000"/>
                  <a:shade val="100000"/>
                  <a:satMod val="350000"/>
                </a:schemeClr>
              </a:gs>
            </a:gsLst>
            <a:lin ang="16200000" scaled="0"/>
          </a:gradFill>
          <a:ln w="63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hangingPunct="1"/>
            <a:endParaRPr lang="en-AU" kern="1200">
              <a:solidFill>
                <a:prstClr val="white"/>
              </a:solidFill>
              <a:latin typeface="Calibri"/>
            </a:endParaRPr>
          </a:p>
        </p:txBody>
      </p:sp>
      <p:sp>
        <p:nvSpPr>
          <p:cNvPr id="12" name="Oval 11"/>
          <p:cNvSpPr/>
          <p:nvPr/>
        </p:nvSpPr>
        <p:spPr>
          <a:xfrm>
            <a:off x="7225800" y="2425200"/>
            <a:ext cx="1080000" cy="1080000"/>
          </a:xfrm>
          <a:prstGeom prst="ellipse">
            <a:avLst/>
          </a:prstGeom>
          <a:gradFill flip="none" rotWithShape="1">
            <a:gsLst>
              <a:gs pos="0">
                <a:srgbClr val="17D1FD">
                  <a:tint val="66000"/>
                  <a:satMod val="160000"/>
                  <a:alpha val="35000"/>
                </a:srgbClr>
              </a:gs>
              <a:gs pos="50000">
                <a:srgbClr val="17D1FD">
                  <a:tint val="44500"/>
                  <a:satMod val="160000"/>
                </a:srgbClr>
              </a:gs>
              <a:gs pos="100000">
                <a:srgbClr val="17D1FD">
                  <a:tint val="23500"/>
                  <a:satMod val="160000"/>
                </a:srgbClr>
              </a:gs>
            </a:gsLst>
            <a:lin ang="8100000" scaled="1"/>
            <a:tileRect/>
          </a:gradFill>
          <a:ln w="317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hangingPunct="1"/>
            <a:endParaRPr lang="en-AU" kern="1200">
              <a:solidFill>
                <a:prstClr val="white"/>
              </a:solidFill>
              <a:latin typeface="Calibri"/>
            </a:endParaRPr>
          </a:p>
        </p:txBody>
      </p:sp>
      <p:sp>
        <p:nvSpPr>
          <p:cNvPr id="13" name="Oval 12"/>
          <p:cNvSpPr/>
          <p:nvPr/>
        </p:nvSpPr>
        <p:spPr>
          <a:xfrm>
            <a:off x="6248400" y="2057400"/>
            <a:ext cx="1440000" cy="1440000"/>
          </a:xfrm>
          <a:prstGeom prst="ellipse">
            <a:avLst/>
          </a:prstGeom>
          <a:gradFill>
            <a:gsLst>
              <a:gs pos="0">
                <a:schemeClr val="tx2">
                  <a:lumMod val="60000"/>
                  <a:lumOff val="40000"/>
                  <a:alpha val="35000"/>
                </a:schemeClr>
              </a:gs>
              <a:gs pos="100000">
                <a:schemeClr val="accent1">
                  <a:tint val="50000"/>
                  <a:shade val="100000"/>
                  <a:satMod val="350000"/>
                </a:schemeClr>
              </a:gs>
            </a:gsLst>
            <a:lin ang="16200000" scaled="0"/>
          </a:gradFill>
          <a:ln w="63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hangingPunct="1"/>
            <a:endParaRPr lang="en-AU" kern="1200">
              <a:solidFill>
                <a:prstClr val="white"/>
              </a:solidFill>
              <a:latin typeface="Calibri"/>
            </a:endParaRPr>
          </a:p>
        </p:txBody>
      </p:sp>
      <p:sp>
        <p:nvSpPr>
          <p:cNvPr id="4" name="TextBox 3"/>
          <p:cNvSpPr txBox="1"/>
          <p:nvPr/>
        </p:nvSpPr>
        <p:spPr>
          <a:xfrm>
            <a:off x="3810000" y="2524780"/>
            <a:ext cx="609600" cy="523220"/>
          </a:xfrm>
          <a:prstGeom prst="rect">
            <a:avLst/>
          </a:prstGeom>
        </p:spPr>
        <p:txBody>
          <a:bodyPr wrap="square" rtlCol="0">
            <a:spAutoFit/>
          </a:bodyPr>
          <a:lstStyle/>
          <a:p>
            <a:pPr marL="342900" indent="-342900" hangingPunct="1">
              <a:spcBef>
                <a:spcPct val="20000"/>
              </a:spcBef>
            </a:pPr>
            <a:r>
              <a:rPr lang="en-AU" sz="2800" kern="1200" dirty="0">
                <a:solidFill>
                  <a:prstClr val="black"/>
                </a:solidFill>
                <a:latin typeface="Calibri"/>
              </a:rPr>
              <a:t>A</a:t>
            </a:r>
          </a:p>
        </p:txBody>
      </p:sp>
      <p:sp>
        <p:nvSpPr>
          <p:cNvPr id="15" name="TextBox 14"/>
          <p:cNvSpPr txBox="1"/>
          <p:nvPr/>
        </p:nvSpPr>
        <p:spPr>
          <a:xfrm>
            <a:off x="4419600" y="1828800"/>
            <a:ext cx="609600" cy="400110"/>
          </a:xfrm>
          <a:prstGeom prst="rect">
            <a:avLst/>
          </a:prstGeom>
        </p:spPr>
        <p:txBody>
          <a:bodyPr wrap="square" rtlCol="0">
            <a:spAutoFit/>
          </a:bodyPr>
          <a:lstStyle/>
          <a:p>
            <a:pPr marL="342900" indent="-342900" hangingPunct="1">
              <a:spcBef>
                <a:spcPct val="20000"/>
              </a:spcBef>
            </a:pPr>
            <a:r>
              <a:rPr lang="en-AU" sz="2000" kern="1200" dirty="0">
                <a:solidFill>
                  <a:prstClr val="black"/>
                </a:solidFill>
                <a:latin typeface="Calibri"/>
              </a:rPr>
              <a:t>B</a:t>
            </a:r>
          </a:p>
        </p:txBody>
      </p:sp>
      <p:sp>
        <p:nvSpPr>
          <p:cNvPr id="16" name="TextBox 15"/>
          <p:cNvSpPr txBox="1"/>
          <p:nvPr/>
        </p:nvSpPr>
        <p:spPr>
          <a:xfrm>
            <a:off x="6705600" y="2524780"/>
            <a:ext cx="609600" cy="523220"/>
          </a:xfrm>
          <a:prstGeom prst="rect">
            <a:avLst/>
          </a:prstGeom>
        </p:spPr>
        <p:txBody>
          <a:bodyPr wrap="square" rtlCol="0">
            <a:spAutoFit/>
          </a:bodyPr>
          <a:lstStyle/>
          <a:p>
            <a:pPr marL="342900" indent="-342900" hangingPunct="1">
              <a:spcBef>
                <a:spcPct val="20000"/>
              </a:spcBef>
            </a:pPr>
            <a:r>
              <a:rPr lang="en-AU" sz="2800" kern="1200" dirty="0">
                <a:solidFill>
                  <a:prstClr val="black"/>
                </a:solidFill>
                <a:latin typeface="Calibri"/>
              </a:rPr>
              <a:t>A</a:t>
            </a:r>
          </a:p>
        </p:txBody>
      </p:sp>
      <p:sp>
        <p:nvSpPr>
          <p:cNvPr id="17" name="TextBox 16"/>
          <p:cNvSpPr txBox="1"/>
          <p:nvPr/>
        </p:nvSpPr>
        <p:spPr>
          <a:xfrm>
            <a:off x="7696200" y="2743201"/>
            <a:ext cx="609600" cy="461665"/>
          </a:xfrm>
          <a:prstGeom prst="rect">
            <a:avLst/>
          </a:prstGeom>
        </p:spPr>
        <p:txBody>
          <a:bodyPr wrap="square" rtlCol="0">
            <a:spAutoFit/>
          </a:bodyPr>
          <a:lstStyle/>
          <a:p>
            <a:pPr marL="342900" indent="-342900" hangingPunct="1">
              <a:spcBef>
                <a:spcPct val="20000"/>
              </a:spcBef>
            </a:pPr>
            <a:r>
              <a:rPr lang="en-AU" sz="2400" kern="1200" dirty="0">
                <a:solidFill>
                  <a:prstClr val="black"/>
                </a:solidFill>
                <a:latin typeface="Calibri"/>
              </a:rPr>
              <a:t>C</a:t>
            </a:r>
          </a:p>
        </p:txBody>
      </p:sp>
      <p:cxnSp>
        <p:nvCxnSpPr>
          <p:cNvPr id="18" name="Straight Arrow Connector 17"/>
          <p:cNvCxnSpPr/>
          <p:nvPr/>
        </p:nvCxnSpPr>
        <p:spPr>
          <a:xfrm flipH="1" flipV="1">
            <a:off x="4648200" y="3251538"/>
            <a:ext cx="304798" cy="126146"/>
          </a:xfrm>
          <a:prstGeom prst="straightConnector1">
            <a:avLst/>
          </a:prstGeom>
          <a:ln w="47625">
            <a:headEnd type="none"/>
            <a:tailEnd type="triangle"/>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4876800" y="3242846"/>
            <a:ext cx="762000" cy="338554"/>
          </a:xfrm>
          <a:prstGeom prst="rect">
            <a:avLst/>
          </a:prstGeom>
        </p:spPr>
        <p:txBody>
          <a:bodyPr wrap="square" rtlCol="0">
            <a:spAutoFit/>
          </a:bodyPr>
          <a:lstStyle/>
          <a:p>
            <a:pPr marL="342900" indent="-342900" hangingPunct="1">
              <a:spcBef>
                <a:spcPct val="20000"/>
              </a:spcBef>
            </a:pPr>
            <a:r>
              <a:rPr lang="en-AU" sz="1600" b="1" kern="1200" dirty="0">
                <a:solidFill>
                  <a:prstClr val="black"/>
                </a:solidFill>
                <a:latin typeface="Times New Roman" panose="02020603050405020304" pitchFamily="18" charset="0"/>
                <a:cs typeface="Times New Roman" panose="02020603050405020304" pitchFamily="18" charset="0"/>
              </a:rPr>
              <a:t>C</a:t>
            </a:r>
            <a:r>
              <a:rPr lang="en-AU" sz="1600" b="1" kern="1200" baseline="-25000" dirty="0">
                <a:solidFill>
                  <a:prstClr val="black"/>
                </a:solidFill>
                <a:latin typeface="Times New Roman" panose="02020603050405020304" pitchFamily="18" charset="0"/>
                <a:cs typeface="Times New Roman" panose="02020603050405020304" pitchFamily="18" charset="0"/>
              </a:rPr>
              <a:t>1</a:t>
            </a:r>
          </a:p>
        </p:txBody>
      </p:sp>
      <p:cxnSp>
        <p:nvCxnSpPr>
          <p:cNvPr id="26" name="Straight Arrow Connector 25"/>
          <p:cNvCxnSpPr/>
          <p:nvPr/>
        </p:nvCxnSpPr>
        <p:spPr>
          <a:xfrm flipH="1">
            <a:off x="4943473" y="1858745"/>
            <a:ext cx="304800" cy="161092"/>
          </a:xfrm>
          <a:prstGeom prst="straightConnector1">
            <a:avLst/>
          </a:prstGeom>
          <a:ln w="47625">
            <a:headEnd type="none"/>
            <a:tailEnd type="triangle"/>
          </a:ln>
        </p:spPr>
        <p:style>
          <a:lnRef idx="2">
            <a:schemeClr val="accent1"/>
          </a:lnRef>
          <a:fillRef idx="0">
            <a:schemeClr val="accent1"/>
          </a:fillRef>
          <a:effectRef idx="1">
            <a:schemeClr val="accent1"/>
          </a:effectRef>
          <a:fontRef idx="minor">
            <a:schemeClr val="tx1"/>
          </a:fontRef>
        </p:style>
      </p:cxnSp>
      <p:sp>
        <p:nvSpPr>
          <p:cNvPr id="27" name="TextBox 26"/>
          <p:cNvSpPr txBox="1"/>
          <p:nvPr/>
        </p:nvSpPr>
        <p:spPr>
          <a:xfrm>
            <a:off x="5181600" y="1600200"/>
            <a:ext cx="762000" cy="338554"/>
          </a:xfrm>
          <a:prstGeom prst="rect">
            <a:avLst/>
          </a:prstGeom>
        </p:spPr>
        <p:txBody>
          <a:bodyPr wrap="square" rtlCol="0">
            <a:spAutoFit/>
          </a:bodyPr>
          <a:lstStyle/>
          <a:p>
            <a:pPr marL="342900" indent="-342900" hangingPunct="1">
              <a:spcBef>
                <a:spcPct val="20000"/>
              </a:spcBef>
            </a:pPr>
            <a:r>
              <a:rPr lang="en-AU" sz="1600" b="1" kern="1200" dirty="0">
                <a:solidFill>
                  <a:prstClr val="black"/>
                </a:solidFill>
                <a:latin typeface="Times New Roman" panose="02020603050405020304" pitchFamily="18" charset="0"/>
                <a:cs typeface="Times New Roman" panose="02020603050405020304" pitchFamily="18" charset="0"/>
              </a:rPr>
              <a:t>C</a:t>
            </a:r>
            <a:r>
              <a:rPr lang="en-AU" sz="1600" b="1" kern="1200" baseline="-25000" dirty="0">
                <a:solidFill>
                  <a:prstClr val="black"/>
                </a:solidFill>
                <a:latin typeface="Times New Roman" panose="02020603050405020304" pitchFamily="18" charset="0"/>
                <a:cs typeface="Times New Roman" panose="02020603050405020304" pitchFamily="18" charset="0"/>
              </a:rPr>
              <a:t>2</a:t>
            </a:r>
          </a:p>
        </p:txBody>
      </p:sp>
      <p:cxnSp>
        <p:nvCxnSpPr>
          <p:cNvPr id="29" name="Straight Arrow Connector 28"/>
          <p:cNvCxnSpPr/>
          <p:nvPr/>
        </p:nvCxnSpPr>
        <p:spPr>
          <a:xfrm flipH="1">
            <a:off x="8220073" y="2438400"/>
            <a:ext cx="304800" cy="161092"/>
          </a:xfrm>
          <a:prstGeom prst="straightConnector1">
            <a:avLst/>
          </a:prstGeom>
          <a:ln w="47625">
            <a:headEnd type="none"/>
            <a:tailEnd type="triangle"/>
          </a:ln>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8458200" y="2209800"/>
            <a:ext cx="762000" cy="338554"/>
          </a:xfrm>
          <a:prstGeom prst="rect">
            <a:avLst/>
          </a:prstGeom>
        </p:spPr>
        <p:txBody>
          <a:bodyPr wrap="square" rtlCol="0">
            <a:spAutoFit/>
          </a:bodyPr>
          <a:lstStyle/>
          <a:p>
            <a:pPr marL="342900" indent="-342900" hangingPunct="1">
              <a:spcBef>
                <a:spcPct val="20000"/>
              </a:spcBef>
            </a:pPr>
            <a:r>
              <a:rPr lang="en-AU" sz="1600" b="1" kern="1200" dirty="0">
                <a:solidFill>
                  <a:prstClr val="black"/>
                </a:solidFill>
                <a:latin typeface="Times New Roman" panose="02020603050405020304" pitchFamily="18" charset="0"/>
                <a:cs typeface="Times New Roman" panose="02020603050405020304" pitchFamily="18" charset="0"/>
              </a:rPr>
              <a:t>C</a:t>
            </a:r>
            <a:r>
              <a:rPr lang="en-AU" sz="1600" b="1" kern="1200" baseline="-25000" dirty="0">
                <a:solidFill>
                  <a:prstClr val="black"/>
                </a:solidFill>
                <a:latin typeface="Times New Roman" panose="02020603050405020304" pitchFamily="18" charset="0"/>
                <a:cs typeface="Times New Roman" panose="02020603050405020304" pitchFamily="18" charset="0"/>
              </a:rPr>
              <a:t>3</a:t>
            </a:r>
          </a:p>
        </p:txBody>
      </p:sp>
      <mc:AlternateContent xmlns:mc="http://schemas.openxmlformats.org/markup-compatibility/2006" xmlns:a14="http://schemas.microsoft.com/office/drawing/2010/main">
        <mc:Choice Requires="a14">
          <p:sp>
            <p:nvSpPr>
              <p:cNvPr id="19" name="TextBox 18"/>
              <p:cNvSpPr txBox="1"/>
              <p:nvPr/>
            </p:nvSpPr>
            <p:spPr>
              <a:xfrm>
                <a:off x="2729359" y="4798708"/>
                <a:ext cx="7176641" cy="1064907"/>
              </a:xfrm>
              <a:prstGeom prst="rect">
                <a:avLst/>
              </a:prstGeom>
            </p:spPr>
            <p:txBody>
              <a:bodyPr wrap="square" rtlCol="0">
                <a:spAutoFit/>
              </a:bodyPr>
              <a:lstStyle/>
              <a:p>
                <a:pPr marL="342900" lvl="1" indent="-342900" hangingPunct="1">
                  <a:spcBef>
                    <a:spcPct val="20000"/>
                  </a:spcBef>
                  <a:buFont typeface="Arial" panose="020B0604020202020204" pitchFamily="34" charset="0"/>
                  <a:buChar char="•"/>
                </a:pPr>
                <a:r>
                  <a:rPr lang="en-AU" sz="2000" kern="1200" dirty="0">
                    <a:solidFill>
                      <a:prstClr val="black"/>
                    </a:solidFill>
                    <a:latin typeface="Calibri"/>
                    <a:cs typeface="Times New Roman" panose="02020603050405020304" pitchFamily="18" charset="0"/>
                  </a:rPr>
                  <a:t>what is the replacement condition </a:t>
                </a:r>
                <a:endParaRPr lang="en-AU" kern="1200" dirty="0">
                  <a:solidFill>
                    <a:prstClr val="black"/>
                  </a:solidFill>
                  <a:latin typeface="Calibri"/>
                  <a:cs typeface="Times New Roman" panose="02020603050405020304" pitchFamily="18" charset="0"/>
                </a:endParaRPr>
              </a:p>
              <a:p>
                <a:pPr marL="800100" lvl="1" indent="-342900" hangingPunct="1">
                  <a:spcBef>
                    <a:spcPct val="20000"/>
                  </a:spcBef>
                  <a:buFont typeface="Arial" panose="020B0604020202020204" pitchFamily="34" charset="0"/>
                  <a:buChar char="•"/>
                </a:pPr>
                <a14:m>
                  <m:oMath xmlns:m="http://schemas.openxmlformats.org/officeDocument/2006/math">
                    <m:r>
                      <a:rPr lang="en-US" i="1" kern="1200">
                        <a:solidFill>
                          <a:prstClr val="black"/>
                        </a:solidFill>
                        <a:latin typeface="Cambria Math"/>
                        <a:cs typeface="Times New Roman" panose="02020603050405020304" pitchFamily="18" charset="0"/>
                      </a:rPr>
                      <m:t>|</m:t>
                    </m:r>
                    <m:r>
                      <a:rPr lang="en-AU" i="1" kern="1200">
                        <a:solidFill>
                          <a:prstClr val="black"/>
                        </a:solidFill>
                        <a:latin typeface="Cambria Math"/>
                        <a:cs typeface="Times New Roman" panose="02020603050405020304" pitchFamily="18" charset="0"/>
                      </a:rPr>
                      <m:t>𝐶</m:t>
                    </m:r>
                    <m:r>
                      <a:rPr lang="en-US" i="1" kern="1200">
                        <a:solidFill>
                          <a:prstClr val="black"/>
                        </a:solidFill>
                        <a:latin typeface="Cambria Math"/>
                        <a:cs typeface="Times New Roman" panose="02020603050405020304" pitchFamily="18" charset="0"/>
                      </a:rPr>
                      <m:t>|</m:t>
                    </m:r>
                    <m:r>
                      <a:rPr lang="en-AU" i="1" kern="1200">
                        <a:solidFill>
                          <a:prstClr val="black"/>
                        </a:solidFill>
                        <a:latin typeface="Cambria Math"/>
                        <a:cs typeface="Times New Roman" panose="02020603050405020304" pitchFamily="18" charset="0"/>
                      </a:rPr>
                      <m:t>&gt;</m:t>
                    </m:r>
                    <m:r>
                      <a:rPr lang="en-US" i="1" kern="1200">
                        <a:solidFill>
                          <a:prstClr val="black"/>
                        </a:solidFill>
                        <a:latin typeface="Cambria Math"/>
                        <a:cs typeface="Times New Roman" panose="02020603050405020304" pitchFamily="18" charset="0"/>
                      </a:rPr>
                      <m:t>|</m:t>
                    </m:r>
                    <m:r>
                      <a:rPr lang="en-AU" i="1" kern="1200">
                        <a:solidFill>
                          <a:prstClr val="black"/>
                        </a:solidFill>
                        <a:latin typeface="Cambria Math"/>
                        <a:cs typeface="Times New Roman" panose="02020603050405020304" pitchFamily="18" charset="0"/>
                      </a:rPr>
                      <m:t>𝐵</m:t>
                    </m:r>
                    <m:r>
                      <a:rPr lang="en-US" i="1" kern="1200">
                        <a:solidFill>
                          <a:prstClr val="black"/>
                        </a:solidFill>
                        <a:latin typeface="Cambria Math"/>
                        <a:cs typeface="Times New Roman" panose="02020603050405020304" pitchFamily="18" charset="0"/>
                      </a:rPr>
                      <m:t>|</m:t>
                    </m:r>
                    <m:r>
                      <a:rPr lang="en-AU" i="1" kern="1200">
                        <a:solidFill>
                          <a:prstClr val="black"/>
                        </a:solidFill>
                        <a:latin typeface="Cambria Math"/>
                        <a:cs typeface="Times New Roman" panose="02020603050405020304" pitchFamily="18" charset="0"/>
                      </a:rPr>
                      <m:t>+ </m:t>
                    </m:r>
                    <m:r>
                      <a:rPr lang="en-AU" i="1" kern="1200">
                        <a:solidFill>
                          <a:prstClr val="black"/>
                        </a:solidFill>
                        <a:latin typeface="Cambria Math"/>
                        <a:ea typeface="Cambria Math"/>
                        <a:cs typeface="Times New Roman" panose="02020603050405020304" pitchFamily="18" charset="0"/>
                      </a:rPr>
                      <m:t>𝛼</m:t>
                    </m:r>
                    <m:r>
                      <a:rPr lang="en-AU" i="1" kern="1200">
                        <a:solidFill>
                          <a:prstClr val="black"/>
                        </a:solidFill>
                        <a:latin typeface="Cambria Math"/>
                        <a:ea typeface="Cambria Math"/>
                        <a:cs typeface="Times New Roman" panose="02020603050405020304" pitchFamily="18" charset="0"/>
                      </a:rPr>
                      <m:t> ∙</m:t>
                    </m:r>
                    <m:d>
                      <m:dPr>
                        <m:ctrlPr>
                          <a:rPr lang="en-AU" i="1" kern="1200">
                            <a:solidFill>
                              <a:prstClr val="black"/>
                            </a:solidFill>
                            <a:latin typeface="Cambria Math" panose="02040503050406030204" pitchFamily="18" charset="0"/>
                            <a:ea typeface="Cambria Math"/>
                            <a:cs typeface="Times New Roman" panose="02020603050405020304" pitchFamily="18" charset="0"/>
                          </a:rPr>
                        </m:ctrlPr>
                      </m:dPr>
                      <m:e>
                        <m:r>
                          <a:rPr lang="en-US" i="1" kern="1200">
                            <a:solidFill>
                              <a:prstClr val="black"/>
                            </a:solidFill>
                            <a:latin typeface="Cambria Math"/>
                            <a:ea typeface="Cambria Math"/>
                            <a:cs typeface="Times New Roman" panose="02020603050405020304" pitchFamily="18" charset="0"/>
                          </a:rPr>
                          <m:t>|</m:t>
                        </m:r>
                        <m:r>
                          <a:rPr lang="en-AU" i="1" kern="1200">
                            <a:solidFill>
                              <a:prstClr val="black"/>
                            </a:solidFill>
                            <a:latin typeface="Cambria Math"/>
                            <a:ea typeface="Cambria Math"/>
                            <a:cs typeface="Times New Roman" panose="02020603050405020304" pitchFamily="18" charset="0"/>
                          </a:rPr>
                          <m:t>𝐴</m:t>
                        </m:r>
                        <m:r>
                          <a:rPr lang="en-US" i="1" kern="1200">
                            <a:solidFill>
                              <a:prstClr val="black"/>
                            </a:solidFill>
                            <a:latin typeface="Cambria Math"/>
                            <a:ea typeface="Cambria Math"/>
                            <a:cs typeface="Times New Roman" panose="02020603050405020304" pitchFamily="18" charset="0"/>
                          </a:rPr>
                          <m:t>|</m:t>
                        </m:r>
                        <m:r>
                          <a:rPr lang="en-AU" i="1" kern="1200">
                            <a:solidFill>
                              <a:prstClr val="black"/>
                            </a:solidFill>
                            <a:latin typeface="Cambria Math"/>
                            <a:ea typeface="Cambria Math"/>
                            <a:cs typeface="Times New Roman" panose="02020603050405020304" pitchFamily="18" charset="0"/>
                          </a:rPr>
                          <m:t>+</m:t>
                        </m:r>
                        <m:r>
                          <a:rPr lang="en-US" i="1" kern="1200">
                            <a:solidFill>
                              <a:prstClr val="black"/>
                            </a:solidFill>
                            <a:latin typeface="Cambria Math"/>
                            <a:ea typeface="Cambria Math"/>
                            <a:cs typeface="Times New Roman" panose="02020603050405020304" pitchFamily="18" charset="0"/>
                          </a:rPr>
                          <m:t>|</m:t>
                        </m:r>
                        <m:r>
                          <a:rPr lang="en-AU" i="1" kern="1200">
                            <a:solidFill>
                              <a:prstClr val="black"/>
                            </a:solidFill>
                            <a:latin typeface="Cambria Math"/>
                            <a:ea typeface="Cambria Math"/>
                            <a:cs typeface="Times New Roman" panose="02020603050405020304" pitchFamily="18" charset="0"/>
                          </a:rPr>
                          <m:t>𝐵</m:t>
                        </m:r>
                        <m:r>
                          <a:rPr lang="en-US" i="1" kern="1200">
                            <a:solidFill>
                              <a:prstClr val="black"/>
                            </a:solidFill>
                            <a:latin typeface="Cambria Math"/>
                            <a:ea typeface="Cambria Math"/>
                            <a:cs typeface="Times New Roman" panose="02020603050405020304" pitchFamily="18" charset="0"/>
                          </a:rPr>
                          <m:t>|</m:t>
                        </m:r>
                      </m:e>
                    </m:d>
                    <m:r>
                      <a:rPr lang="en-AU" i="1" kern="1200">
                        <a:solidFill>
                          <a:prstClr val="black"/>
                        </a:solidFill>
                        <a:latin typeface="Cambria Math"/>
                        <a:ea typeface="Cambria Math"/>
                        <a:cs typeface="Times New Roman" panose="02020603050405020304" pitchFamily="18" charset="0"/>
                      </a:rPr>
                      <m:t>/</m:t>
                    </m:r>
                    <m:r>
                      <a:rPr lang="en-AU" i="1" kern="1200">
                        <a:solidFill>
                          <a:prstClr val="black"/>
                        </a:solidFill>
                        <a:latin typeface="Cambria Math"/>
                        <a:ea typeface="Cambria Math"/>
                        <a:cs typeface="Times New Roman" panose="02020603050405020304" pitchFamily="18" charset="0"/>
                      </a:rPr>
                      <m:t>𝑘</m:t>
                    </m:r>
                  </m:oMath>
                </a14:m>
                <a:endParaRPr lang="en-AU" kern="1200" dirty="0">
                  <a:solidFill>
                    <a:prstClr val="black"/>
                  </a:solidFill>
                  <a:latin typeface="Times New Roman" panose="02020603050405020304" pitchFamily="18" charset="0"/>
                  <a:cs typeface="Times New Roman" panose="02020603050405020304" pitchFamily="18" charset="0"/>
                </a:endParaRPr>
              </a:p>
              <a:p>
                <a:pPr marL="800100" lvl="1" indent="-342900" hangingPunct="1">
                  <a:spcBef>
                    <a:spcPct val="20000"/>
                  </a:spcBef>
                  <a:buFont typeface="Arial" panose="020B0604020202020204" pitchFamily="34" charset="0"/>
                  <a:buChar char="•"/>
                </a:pPr>
                <a14:m>
                  <m:oMath xmlns:m="http://schemas.openxmlformats.org/officeDocument/2006/math">
                    <m:r>
                      <a:rPr lang="en-AU" i="1" kern="1200">
                        <a:solidFill>
                          <a:prstClr val="black"/>
                        </a:solidFill>
                        <a:latin typeface="Cambria Math"/>
                        <a:ea typeface="Cambria Math"/>
                        <a:cs typeface="Times New Roman" panose="02020603050405020304" pitchFamily="18" charset="0"/>
                      </a:rPr>
                      <m:t>𝛼</m:t>
                    </m:r>
                  </m:oMath>
                </a14:m>
                <a:r>
                  <a:rPr lang="en-AU" kern="1200" dirty="0">
                    <a:solidFill>
                      <a:prstClr val="black"/>
                    </a:solidFill>
                    <a:latin typeface="Times New Roman" panose="02020603050405020304" pitchFamily="18" charset="0"/>
                    <a:cs typeface="Times New Roman" panose="02020603050405020304" pitchFamily="18" charset="0"/>
                  </a:rPr>
                  <a:t> is a parameter (</a:t>
                </a:r>
                <a14:m>
                  <m:oMath xmlns:m="http://schemas.openxmlformats.org/officeDocument/2006/math">
                    <m:r>
                      <a:rPr lang="en-AU" i="1" kern="1200">
                        <a:solidFill>
                          <a:prstClr val="black"/>
                        </a:solidFill>
                        <a:latin typeface="Cambria Math"/>
                        <a:cs typeface="Times New Roman" panose="02020603050405020304" pitchFamily="18" charset="0"/>
                      </a:rPr>
                      <m:t>0&lt; </m:t>
                    </m:r>
                    <m:r>
                      <a:rPr lang="en-AU" i="1" kern="1200">
                        <a:solidFill>
                          <a:prstClr val="black"/>
                        </a:solidFill>
                        <a:latin typeface="Cambria Math"/>
                        <a:ea typeface="Cambria Math"/>
                        <a:cs typeface="Times New Roman" panose="02020603050405020304" pitchFamily="18" charset="0"/>
                      </a:rPr>
                      <m:t>𝛼</m:t>
                    </m:r>
                    <m:r>
                      <a:rPr lang="en-AU" i="1" kern="1200">
                        <a:solidFill>
                          <a:prstClr val="black"/>
                        </a:solidFill>
                        <a:latin typeface="Cambria Math"/>
                        <a:ea typeface="Cambria Math"/>
                        <a:cs typeface="Times New Roman" panose="02020603050405020304" pitchFamily="18" charset="0"/>
                      </a:rPr>
                      <m:t> ≤1</m:t>
                    </m:r>
                  </m:oMath>
                </a14:m>
                <a:r>
                  <a:rPr lang="en-AU" kern="1200" dirty="0">
                    <a:solidFill>
                      <a:prstClr val="black"/>
                    </a:solidFill>
                    <a:latin typeface="Times New Roman" panose="02020603050405020304" pitchFamily="18" charset="0"/>
                    <a:cs typeface="Times New Roman" panose="02020603050405020304" pitchFamily="18" charset="0"/>
                  </a:rPr>
                  <a:t>) </a:t>
                </a:r>
                <a:r>
                  <a:rPr lang="en-AU" b="1" kern="1200" dirty="0">
                    <a:solidFill>
                      <a:prstClr val="black"/>
                    </a:solidFill>
                    <a:latin typeface="Times New Roman" panose="02020603050405020304" pitchFamily="18" charset="0"/>
                    <a:cs typeface="Times New Roman" panose="02020603050405020304" pitchFamily="18" charset="0"/>
                  </a:rPr>
                  <a:t>	   </a:t>
                </a:r>
              </a:p>
            </p:txBody>
          </p:sp>
        </mc:Choice>
        <mc:Fallback xmlns="">
          <p:sp>
            <p:nvSpPr>
              <p:cNvPr id="19" name="TextBox 18"/>
              <p:cNvSpPr txBox="1">
                <a:spLocks noRot="1" noChangeAspect="1" noMove="1" noResize="1" noEditPoints="1" noAdjustHandles="1" noChangeArrowheads="1" noChangeShapeType="1" noTextEdit="1"/>
              </p:cNvSpPr>
              <p:nvPr/>
            </p:nvSpPr>
            <p:spPr>
              <a:xfrm>
                <a:off x="2729359" y="4798708"/>
                <a:ext cx="7176641" cy="1064907"/>
              </a:xfrm>
              <a:prstGeom prst="rect">
                <a:avLst/>
              </a:prstGeom>
              <a:blipFill>
                <a:blip r:embed="rId3"/>
                <a:stretch>
                  <a:fillRect l="-765" t="-2857" b="-8000"/>
                </a:stretch>
              </a:blipFill>
            </p:spPr>
            <p:txBody>
              <a:bodyPr/>
              <a:lstStyle/>
              <a:p>
                <a:r>
                  <a:rPr lang="en-AU">
                    <a:noFill/>
                  </a:rPr>
                  <a:t> </a:t>
                </a:r>
              </a:p>
            </p:txBody>
          </p:sp>
        </mc:Fallback>
      </mc:AlternateContent>
    </p:spTree>
    <p:extLst>
      <p:ext uri="{BB962C8B-B14F-4D97-AF65-F5344CB8AC3E}">
        <p14:creationId xmlns:p14="http://schemas.microsoft.com/office/powerpoint/2010/main" val="2687995776"/>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24050" y="381000"/>
            <a:ext cx="8229600" cy="792088"/>
          </a:xfrm>
        </p:spPr>
        <p:txBody>
          <a:bodyPr/>
          <a:lstStyle/>
          <a:p>
            <a:r>
              <a:rPr lang="en-AU" dirty="0">
                <a:solidFill>
                  <a:schemeClr val="accent1">
                    <a:lumMod val="75000"/>
                  </a:schemeClr>
                </a:solidFill>
              </a:rPr>
              <a:t>Advantages of Our Approach</a:t>
            </a:r>
          </a:p>
        </p:txBody>
      </p:sp>
      <p:sp>
        <p:nvSpPr>
          <p:cNvPr id="6" name="Content Placeholder 2"/>
          <p:cNvSpPr txBox="1">
            <a:spLocks/>
          </p:cNvSpPr>
          <p:nvPr/>
        </p:nvSpPr>
        <p:spPr>
          <a:xfrm>
            <a:off x="2057400" y="1219201"/>
            <a:ext cx="8229600" cy="581025"/>
          </a:xfrm>
          <a:prstGeom prst="rect">
            <a:avLst/>
          </a:prstGeom>
        </p:spPr>
        <p:txBody>
          <a:bodyPr/>
          <a:lstStyle>
            <a:lvl1pPr marL="342900" indent="-342900" algn="l" rtl="0" eaLnBrk="0" fontAlgn="base" hangingPunct="0">
              <a:spcBef>
                <a:spcPct val="20000"/>
              </a:spcBef>
              <a:spcAft>
                <a:spcPct val="0"/>
              </a:spcAft>
              <a:buFont typeface="Arial" pitchFamily="34" charset="0"/>
              <a:buNone/>
              <a:defRPr sz="1400" kern="1200" baseline="0">
                <a:solidFill>
                  <a:schemeClr val="tx1"/>
                </a:solidFill>
                <a:latin typeface="+mn-lt"/>
                <a:ea typeface="MS PGothic" pitchFamily="34" charset="-128"/>
                <a:cs typeface="Microsoft Sans Serif" pitchFamily="34" charset="0"/>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mn-lt"/>
                <a:ea typeface="MS PGothic" pitchFamily="34" charset="-128"/>
                <a:cs typeface="+mn-cs"/>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mn-lt"/>
                <a:ea typeface="MS PGothic" pitchFamily="34" charset="-128"/>
                <a:cs typeface="+mn-cs"/>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S PGothic" pitchFamily="34" charset="-128"/>
                <a:cs typeface="+mn-cs"/>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S PGothic" pitchFamily="34" charset="-128"/>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Arial" panose="020B0604020202020204" pitchFamily="34" charset="0"/>
              <a:buChar char="•"/>
            </a:pPr>
            <a:r>
              <a:rPr lang="en-AU" sz="2800" dirty="0">
                <a:solidFill>
                  <a:prstClr val="black"/>
                </a:solidFill>
                <a:latin typeface="Calibri"/>
              </a:rPr>
              <a:t>Guaranteed result quality</a:t>
            </a:r>
          </a:p>
        </p:txBody>
      </p:sp>
      <p:sp>
        <p:nvSpPr>
          <p:cNvPr id="9" name="Content Placeholder 2"/>
          <p:cNvSpPr txBox="1">
            <a:spLocks/>
          </p:cNvSpPr>
          <p:nvPr/>
        </p:nvSpPr>
        <p:spPr>
          <a:xfrm>
            <a:off x="1905000" y="1828800"/>
            <a:ext cx="8229600" cy="685800"/>
          </a:xfrm>
          <a:prstGeom prst="rect">
            <a:avLst/>
          </a:prstGeom>
        </p:spPr>
        <p:txBody>
          <a:bodyPr/>
          <a:lstStyle>
            <a:lvl1pPr marL="342900" indent="-342900" algn="l" rtl="0" eaLnBrk="0" fontAlgn="base" hangingPunct="0">
              <a:spcBef>
                <a:spcPct val="20000"/>
              </a:spcBef>
              <a:spcAft>
                <a:spcPct val="0"/>
              </a:spcAft>
              <a:buFont typeface="Arial" pitchFamily="34" charset="0"/>
              <a:buNone/>
              <a:defRPr sz="1400" kern="1200" baseline="0">
                <a:solidFill>
                  <a:schemeClr val="tx1"/>
                </a:solidFill>
                <a:latin typeface="+mn-lt"/>
                <a:ea typeface="MS PGothic" pitchFamily="34" charset="-128"/>
                <a:cs typeface="Microsoft Sans Serif" pitchFamily="34" charset="0"/>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mn-lt"/>
                <a:ea typeface="MS PGothic" pitchFamily="34" charset="-128"/>
                <a:cs typeface="+mn-cs"/>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mn-lt"/>
                <a:ea typeface="MS PGothic" pitchFamily="34" charset="-128"/>
                <a:cs typeface="+mn-cs"/>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S PGothic" pitchFamily="34" charset="-128"/>
                <a:cs typeface="+mn-cs"/>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S PGothic" pitchFamily="34" charset="-128"/>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buFont typeface="Arial" pitchFamily="34" charset="0"/>
              <a:buChar char="•"/>
            </a:pPr>
            <a:r>
              <a:rPr lang="en-AU" sz="2000" dirty="0">
                <a:solidFill>
                  <a:prstClr val="black"/>
                </a:solidFill>
                <a:latin typeface="Calibri"/>
              </a:rPr>
              <a:t>Achieve a guaranteed approximation ratio of </a:t>
            </a:r>
            <a:r>
              <a:rPr lang="en-AU" sz="2400" b="1" dirty="0">
                <a:solidFill>
                  <a:prstClr val="black"/>
                </a:solidFill>
                <a:latin typeface="Calibri"/>
              </a:rPr>
              <a:t>0.25</a:t>
            </a:r>
            <a:r>
              <a:rPr lang="en-AU" sz="2000" dirty="0">
                <a:solidFill>
                  <a:prstClr val="black"/>
                </a:solidFill>
                <a:latin typeface="Calibri"/>
              </a:rPr>
              <a:t>, and much better in practice.</a:t>
            </a:r>
          </a:p>
          <a:p>
            <a:pPr lvl="1">
              <a:buFont typeface="Arial" pitchFamily="34" charset="0"/>
              <a:buChar char="•"/>
            </a:pPr>
            <a:endParaRPr lang="en-AU" sz="2000" dirty="0">
              <a:solidFill>
                <a:prstClr val="black"/>
              </a:solidFill>
              <a:latin typeface="Calibri"/>
            </a:endParaRPr>
          </a:p>
        </p:txBody>
      </p:sp>
      <p:sp>
        <p:nvSpPr>
          <p:cNvPr id="10" name="Content Placeholder 2"/>
          <p:cNvSpPr>
            <a:spLocks noGrp="1"/>
          </p:cNvSpPr>
          <p:nvPr>
            <p:ph idx="1"/>
          </p:nvPr>
        </p:nvSpPr>
        <p:spPr>
          <a:xfrm>
            <a:off x="2057400" y="2667000"/>
            <a:ext cx="8229600" cy="581902"/>
          </a:xfrm>
        </p:spPr>
        <p:txBody>
          <a:bodyPr/>
          <a:lstStyle/>
          <a:p>
            <a:pPr>
              <a:buFont typeface="Arial" panose="020B0604020202020204" pitchFamily="34" charset="0"/>
              <a:buChar char="•"/>
            </a:pPr>
            <a:r>
              <a:rPr lang="en-AU" sz="2800" dirty="0"/>
              <a:t>Low memory consumption</a:t>
            </a:r>
          </a:p>
          <a:p>
            <a:pPr lvl="1">
              <a:buFont typeface="Arial" panose="020B0604020202020204" pitchFamily="34" charset="0"/>
              <a:buChar char="•"/>
            </a:pPr>
            <a:endParaRPr lang="en-AU" sz="2000" dirty="0"/>
          </a:p>
        </p:txBody>
      </p:sp>
      <p:sp>
        <p:nvSpPr>
          <p:cNvPr id="11" name="Content Placeholder 2"/>
          <p:cNvSpPr txBox="1">
            <a:spLocks/>
          </p:cNvSpPr>
          <p:nvPr/>
        </p:nvSpPr>
        <p:spPr>
          <a:xfrm>
            <a:off x="1905000" y="3276600"/>
            <a:ext cx="8229600" cy="685800"/>
          </a:xfrm>
          <a:prstGeom prst="rect">
            <a:avLst/>
          </a:prstGeom>
        </p:spPr>
        <p:txBody>
          <a:bodyPr/>
          <a:lstStyle>
            <a:lvl1pPr marL="342900" indent="-342900" algn="l" rtl="0" eaLnBrk="0" fontAlgn="base" hangingPunct="0">
              <a:spcBef>
                <a:spcPct val="20000"/>
              </a:spcBef>
              <a:spcAft>
                <a:spcPct val="0"/>
              </a:spcAft>
              <a:buFont typeface="Arial" pitchFamily="34" charset="0"/>
              <a:buNone/>
              <a:defRPr sz="1400" kern="1200" baseline="0">
                <a:solidFill>
                  <a:schemeClr val="tx1"/>
                </a:solidFill>
                <a:latin typeface="+mn-lt"/>
                <a:ea typeface="MS PGothic" pitchFamily="34" charset="-128"/>
                <a:cs typeface="Microsoft Sans Serif" pitchFamily="34" charset="0"/>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mn-lt"/>
                <a:ea typeface="MS PGothic" pitchFamily="34" charset="-128"/>
                <a:cs typeface="+mn-cs"/>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mn-lt"/>
                <a:ea typeface="MS PGothic" pitchFamily="34" charset="-128"/>
                <a:cs typeface="+mn-cs"/>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S PGothic" pitchFamily="34" charset="-128"/>
                <a:cs typeface="+mn-cs"/>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S PGothic" pitchFamily="34" charset="-128"/>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buFont typeface="Arial" pitchFamily="34" charset="0"/>
              <a:buChar char="•"/>
            </a:pPr>
            <a:r>
              <a:rPr lang="en-AU" sz="2000" dirty="0">
                <a:solidFill>
                  <a:prstClr val="black"/>
                </a:solidFill>
                <a:latin typeface="Calibri"/>
              </a:rPr>
              <a:t>Instead of all maximal cliques, just </a:t>
            </a:r>
            <a:r>
              <a:rPr lang="en-AU" sz="2400" b="1" dirty="0">
                <a:solidFill>
                  <a:prstClr val="black"/>
                </a:solidFill>
                <a:latin typeface="Calibri"/>
              </a:rPr>
              <a:t>K</a:t>
            </a:r>
            <a:r>
              <a:rPr lang="en-AU" sz="2000" dirty="0">
                <a:solidFill>
                  <a:prstClr val="black"/>
                </a:solidFill>
                <a:latin typeface="Calibri"/>
              </a:rPr>
              <a:t> most promising candidates are kept in memory</a:t>
            </a:r>
          </a:p>
        </p:txBody>
      </p:sp>
      <p:sp>
        <p:nvSpPr>
          <p:cNvPr id="12" name="Content Placeholder 2"/>
          <p:cNvSpPr txBox="1">
            <a:spLocks/>
          </p:cNvSpPr>
          <p:nvPr/>
        </p:nvSpPr>
        <p:spPr>
          <a:xfrm>
            <a:off x="2085975" y="4476750"/>
            <a:ext cx="8229600" cy="556774"/>
          </a:xfrm>
          <a:prstGeom prst="rect">
            <a:avLst/>
          </a:prstGeom>
        </p:spPr>
        <p:txBody>
          <a:bodyPr/>
          <a:lstStyle>
            <a:lvl1pPr marL="342900" indent="-342900" algn="l" rtl="0" eaLnBrk="0" fontAlgn="base" hangingPunct="0">
              <a:spcBef>
                <a:spcPct val="20000"/>
              </a:spcBef>
              <a:spcAft>
                <a:spcPct val="0"/>
              </a:spcAft>
              <a:buFont typeface="Arial" pitchFamily="34" charset="0"/>
              <a:buNone/>
              <a:defRPr sz="1400" kern="1200" baseline="0">
                <a:solidFill>
                  <a:schemeClr val="tx1"/>
                </a:solidFill>
                <a:latin typeface="+mn-lt"/>
                <a:ea typeface="MS PGothic" pitchFamily="34" charset="-128"/>
                <a:cs typeface="Microsoft Sans Serif" pitchFamily="34" charset="0"/>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mn-lt"/>
                <a:ea typeface="MS PGothic" pitchFamily="34" charset="-128"/>
                <a:cs typeface="+mn-cs"/>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mn-lt"/>
                <a:ea typeface="MS PGothic" pitchFamily="34" charset="-128"/>
                <a:cs typeface="+mn-cs"/>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S PGothic" pitchFamily="34" charset="-128"/>
                <a:cs typeface="+mn-cs"/>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S PGothic" pitchFamily="34" charset="-128"/>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Arial" panose="020B0604020202020204" pitchFamily="34" charset="0"/>
              <a:buChar char="•"/>
            </a:pPr>
            <a:r>
              <a:rPr lang="en-AU" sz="2800" dirty="0">
                <a:solidFill>
                  <a:prstClr val="black"/>
                </a:solidFill>
                <a:latin typeface="Calibri"/>
              </a:rPr>
              <a:t> Efficiency and Scalability ?</a:t>
            </a:r>
            <a:endParaRPr lang="en-AU" sz="2000" dirty="0">
              <a:solidFill>
                <a:prstClr val="black"/>
              </a:solidFill>
              <a:latin typeface="Calibri"/>
            </a:endParaRPr>
          </a:p>
        </p:txBody>
      </p:sp>
    </p:spTree>
    <p:extLst>
      <p:ext uri="{BB962C8B-B14F-4D97-AF65-F5344CB8AC3E}">
        <p14:creationId xmlns:p14="http://schemas.microsoft.com/office/powerpoint/2010/main" val="698476844"/>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92000" y="468000"/>
            <a:ext cx="8229600" cy="792088"/>
          </a:xfrm>
        </p:spPr>
        <p:txBody>
          <a:bodyPr/>
          <a:lstStyle/>
          <a:p>
            <a:r>
              <a:rPr lang="en-AU" dirty="0">
                <a:solidFill>
                  <a:schemeClr val="accent1">
                    <a:lumMod val="75000"/>
                  </a:schemeClr>
                </a:solidFill>
              </a:rPr>
              <a:t>Cost Analysis</a:t>
            </a:r>
          </a:p>
        </p:txBody>
      </p:sp>
      <mc:AlternateContent xmlns:mc="http://schemas.openxmlformats.org/markup-compatibility/2006" xmlns:a14="http://schemas.microsoft.com/office/drawing/2010/main">
        <mc:Choice Requires="a14">
          <p:sp>
            <p:nvSpPr>
              <p:cNvPr id="22" name="Content Placeholder 2"/>
              <p:cNvSpPr txBox="1">
                <a:spLocks/>
              </p:cNvSpPr>
              <p:nvPr/>
            </p:nvSpPr>
            <p:spPr>
              <a:xfrm>
                <a:off x="2514600" y="2857500"/>
                <a:ext cx="8229600" cy="342900"/>
              </a:xfrm>
              <a:prstGeom prst="rect">
                <a:avLst/>
              </a:prstGeom>
            </p:spPr>
            <p:txBody>
              <a:bodyPr/>
              <a:lstStyle>
                <a:lvl1pPr marL="342900" indent="-342900" algn="l" rtl="0" eaLnBrk="0" fontAlgn="base" hangingPunct="0">
                  <a:spcBef>
                    <a:spcPct val="20000"/>
                  </a:spcBef>
                  <a:spcAft>
                    <a:spcPct val="0"/>
                  </a:spcAft>
                  <a:buFont typeface="Arial" pitchFamily="34" charset="0"/>
                  <a:buNone/>
                  <a:defRPr sz="1400" kern="1200" baseline="0">
                    <a:solidFill>
                      <a:schemeClr val="tx1"/>
                    </a:solidFill>
                    <a:latin typeface="+mn-lt"/>
                    <a:ea typeface="MS PGothic" pitchFamily="34" charset="-128"/>
                    <a:cs typeface="Microsoft Sans Serif" pitchFamily="34" charset="0"/>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mn-lt"/>
                    <a:ea typeface="MS PGothic" pitchFamily="34" charset="-128"/>
                    <a:cs typeface="+mn-cs"/>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mn-lt"/>
                    <a:ea typeface="MS PGothic" pitchFamily="34" charset="-128"/>
                    <a:cs typeface="+mn-cs"/>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S PGothic" pitchFamily="34" charset="-128"/>
                    <a:cs typeface="+mn-cs"/>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S PGothic" pitchFamily="34" charset="-128"/>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lvl="1" indent="0">
                  <a:buNone/>
                </a:pPr>
                <a:r>
                  <a:rPr lang="en-AU" sz="3200" dirty="0">
                    <a:solidFill>
                      <a:prstClr val="black"/>
                    </a:solidFill>
                    <a:latin typeface="Calibri"/>
                  </a:rPr>
                  <a:t> </a:t>
                </a:r>
                <a14:m>
                  <m:oMath xmlns:m="http://schemas.openxmlformats.org/officeDocument/2006/math">
                    <m:r>
                      <a:rPr lang="en-AU" sz="3200" i="1">
                        <a:solidFill>
                          <a:prstClr val="black"/>
                        </a:solidFill>
                        <a:latin typeface="Cambria Math"/>
                      </a:rPr>
                      <m:t>𝑂</m:t>
                    </m:r>
                    <m:r>
                      <a:rPr lang="en-AU" sz="3200" i="1">
                        <a:solidFill>
                          <a:prstClr val="black"/>
                        </a:solidFill>
                        <a:latin typeface="Cambria Math"/>
                      </a:rPr>
                      <m:t>(  </m:t>
                    </m:r>
                    <m:r>
                      <a:rPr lang="en-AU" sz="3200">
                        <a:solidFill>
                          <a:prstClr val="black"/>
                        </a:solidFill>
                        <a:latin typeface="Cambria Math"/>
                      </a:rPr>
                      <m:t>|</m:t>
                    </m:r>
                    <m:r>
                      <a:rPr lang="en-AU" sz="3200" i="1" dirty="0">
                        <a:solidFill>
                          <a:prstClr val="black"/>
                        </a:solidFill>
                        <a:latin typeface="Cambria Math"/>
                        <a:ea typeface="Cambria Math"/>
                      </a:rPr>
                      <m:t>𝒜</m:t>
                    </m:r>
                    <m:r>
                      <a:rPr lang="en-AU" sz="3200" i="1" dirty="0">
                        <a:solidFill>
                          <a:prstClr val="black"/>
                        </a:solidFill>
                        <a:latin typeface="Cambria Math"/>
                        <a:ea typeface="Cambria Math"/>
                      </a:rPr>
                      <m:t>|∗</m:t>
                    </m:r>
                    <m:r>
                      <a:rPr lang="en-AU" sz="3200" i="1">
                        <a:solidFill>
                          <a:prstClr val="black"/>
                        </a:solidFill>
                        <a:latin typeface="Cambria Math"/>
                      </a:rPr>
                      <m:t>𝑘</m:t>
                    </m:r>
                    <m:r>
                      <a:rPr lang="en-AU" sz="3200" i="1">
                        <a:solidFill>
                          <a:prstClr val="black"/>
                        </a:solidFill>
                        <a:latin typeface="Cambria Math"/>
                      </a:rPr>
                      <m:t>∗</m:t>
                    </m:r>
                    <m:d>
                      <m:dPr>
                        <m:begChr m:val="|"/>
                        <m:endChr m:val="|"/>
                        <m:ctrlPr>
                          <a:rPr lang="en-AU" sz="3200" i="1">
                            <a:solidFill>
                              <a:prstClr val="black"/>
                            </a:solidFill>
                            <a:latin typeface="Cambria Math" panose="02040503050406030204" pitchFamily="18" charset="0"/>
                          </a:rPr>
                        </m:ctrlPr>
                      </m:dPr>
                      <m:e>
                        <m:r>
                          <a:rPr lang="en-AU" sz="3200" i="1">
                            <a:solidFill>
                              <a:prstClr val="black"/>
                            </a:solidFill>
                            <a:latin typeface="Cambria Math"/>
                          </a:rPr>
                          <m:t>𝐶</m:t>
                        </m:r>
                        <m:r>
                          <a:rPr lang="en-AU" sz="3200" i="1" baseline="-25000">
                            <a:solidFill>
                              <a:prstClr val="black"/>
                            </a:solidFill>
                            <a:latin typeface="Cambria Math"/>
                          </a:rPr>
                          <m:t>𝑚𝑎𝑥</m:t>
                        </m:r>
                      </m:e>
                    </m:d>
                  </m:oMath>
                </a14:m>
                <a:r>
                  <a:rPr lang="en-AU" sz="3200" dirty="0">
                    <a:solidFill>
                      <a:prstClr val="black"/>
                    </a:solidFill>
                    <a:latin typeface="Calibri"/>
                  </a:rPr>
                  <a:t>  </a:t>
                </a:r>
                <a14:m>
                  <m:oMath xmlns:m="http://schemas.openxmlformats.org/officeDocument/2006/math">
                    <m:r>
                      <a:rPr lang="en-AU" sz="3200" dirty="0">
                        <a:solidFill>
                          <a:prstClr val="black"/>
                        </a:solidFill>
                        <a:latin typeface="Cambria Math"/>
                      </a:rPr>
                      <m:t> </m:t>
                    </m:r>
                    <m:r>
                      <a:rPr lang="en-AU" sz="3200" i="1" dirty="0">
                        <a:solidFill>
                          <a:prstClr val="black"/>
                        </a:solidFill>
                        <a:latin typeface="Cambria Math"/>
                      </a:rPr>
                      <m:t>+</m:t>
                    </m:r>
                  </m:oMath>
                </a14:m>
                <a:r>
                  <a:rPr lang="en-AU" sz="3200" dirty="0">
                    <a:solidFill>
                      <a:prstClr val="black"/>
                    </a:solidFill>
                    <a:latin typeface="Calibri"/>
                  </a:rPr>
                  <a:t>  </a:t>
                </a:r>
                <a14:m>
                  <m:oMath xmlns:m="http://schemas.openxmlformats.org/officeDocument/2006/math">
                    <m:r>
                      <a:rPr lang="en-AU" sz="3200" dirty="0">
                        <a:solidFill>
                          <a:prstClr val="black"/>
                        </a:solidFill>
                        <a:latin typeface="Cambria Math"/>
                      </a:rPr>
                      <m:t> </m:t>
                    </m:r>
                    <m:r>
                      <a:rPr lang="en-AU" sz="3200" i="1" dirty="0">
                        <a:solidFill>
                          <a:prstClr val="black"/>
                        </a:solidFill>
                        <a:latin typeface="Cambria Math"/>
                      </a:rPr>
                      <m:t>𝑇</m:t>
                    </m:r>
                    <m:r>
                      <a:rPr lang="en-AU" sz="3200" i="1" baseline="-25000" dirty="0">
                        <a:solidFill>
                          <a:prstClr val="black"/>
                        </a:solidFill>
                        <a:latin typeface="Cambria Math"/>
                      </a:rPr>
                      <m:t>𝑒𝑛𝑢𝑚</m:t>
                    </m:r>
                    <m:r>
                      <a:rPr lang="en-AU" sz="3200" i="1" dirty="0">
                        <a:solidFill>
                          <a:prstClr val="black"/>
                        </a:solidFill>
                        <a:latin typeface="Cambria Math"/>
                      </a:rPr>
                      <m:t>(</m:t>
                    </m:r>
                    <m:r>
                      <a:rPr lang="en-AU" sz="3200" i="1" dirty="0">
                        <a:solidFill>
                          <a:prstClr val="black"/>
                        </a:solidFill>
                        <a:latin typeface="Cambria Math"/>
                      </a:rPr>
                      <m:t>𝐺</m:t>
                    </m:r>
                    <m:r>
                      <a:rPr lang="en-AU" sz="3200" i="1" dirty="0">
                        <a:solidFill>
                          <a:prstClr val="black"/>
                        </a:solidFill>
                        <a:latin typeface="Cambria Math"/>
                      </a:rPr>
                      <m:t>)</m:t>
                    </m:r>
                  </m:oMath>
                </a14:m>
                <a:r>
                  <a:rPr lang="en-AU" sz="3200" dirty="0">
                    <a:solidFill>
                      <a:prstClr val="black"/>
                    </a:solidFill>
                    <a:latin typeface="Calibri"/>
                  </a:rPr>
                  <a:t>  </a:t>
                </a:r>
                <a14:m>
                  <m:oMath xmlns:m="http://schemas.openxmlformats.org/officeDocument/2006/math">
                    <m:r>
                      <a:rPr lang="en-AU" sz="3200" i="1" dirty="0">
                        <a:solidFill>
                          <a:prstClr val="black"/>
                        </a:solidFill>
                        <a:latin typeface="Cambria Math"/>
                      </a:rPr>
                      <m:t>)</m:t>
                    </m:r>
                  </m:oMath>
                </a14:m>
                <a:endParaRPr lang="en-AU" sz="3200" dirty="0">
                  <a:solidFill>
                    <a:prstClr val="black"/>
                  </a:solidFill>
                  <a:latin typeface="Calibri"/>
                </a:endParaRPr>
              </a:p>
            </p:txBody>
          </p:sp>
        </mc:Choice>
        <mc:Fallback xmlns="">
          <p:sp>
            <p:nvSpPr>
              <p:cNvPr id="22" name="Content Placeholder 2"/>
              <p:cNvSpPr txBox="1">
                <a:spLocks noRot="1" noChangeAspect="1" noMove="1" noResize="1" noEditPoints="1" noAdjustHandles="1" noChangeArrowheads="1" noChangeShapeType="1" noTextEdit="1"/>
              </p:cNvSpPr>
              <p:nvPr/>
            </p:nvSpPr>
            <p:spPr>
              <a:xfrm>
                <a:off x="2514600" y="2857500"/>
                <a:ext cx="8229600" cy="342900"/>
              </a:xfrm>
              <a:prstGeom prst="rect">
                <a:avLst/>
              </a:prstGeom>
              <a:blipFill>
                <a:blip r:embed="rId3"/>
                <a:stretch>
                  <a:fillRect b="-55357"/>
                </a:stretch>
              </a:blipFill>
            </p:spPr>
            <p:txBody>
              <a:bodyPr/>
              <a:lstStyle/>
              <a:p>
                <a:r>
                  <a:rPr lang="en-AU">
                    <a:noFill/>
                  </a:rPr>
                  <a:t> </a:t>
                </a:r>
              </a:p>
            </p:txBody>
          </p:sp>
        </mc:Fallback>
      </mc:AlternateContent>
      <p:sp>
        <p:nvSpPr>
          <p:cNvPr id="16" name="Content Placeholder 2"/>
          <p:cNvSpPr txBox="1">
            <a:spLocks/>
          </p:cNvSpPr>
          <p:nvPr/>
        </p:nvSpPr>
        <p:spPr>
          <a:xfrm>
            <a:off x="1905000" y="1219200"/>
            <a:ext cx="8229600" cy="685800"/>
          </a:xfrm>
          <a:prstGeom prst="rect">
            <a:avLst/>
          </a:prstGeom>
        </p:spPr>
        <p:txBody>
          <a:bodyPr/>
          <a:lstStyle>
            <a:lvl1pPr marL="342900" indent="-342900" algn="l" rtl="0" eaLnBrk="0" fontAlgn="base" hangingPunct="0">
              <a:spcBef>
                <a:spcPct val="20000"/>
              </a:spcBef>
              <a:spcAft>
                <a:spcPct val="0"/>
              </a:spcAft>
              <a:buFont typeface="Arial" pitchFamily="34" charset="0"/>
              <a:buNone/>
              <a:defRPr sz="1400" kern="1200" baseline="0">
                <a:solidFill>
                  <a:schemeClr val="tx1"/>
                </a:solidFill>
                <a:latin typeface="+mn-lt"/>
                <a:ea typeface="MS PGothic" pitchFamily="34" charset="-128"/>
                <a:cs typeface="Microsoft Sans Serif" pitchFamily="34" charset="0"/>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mn-lt"/>
                <a:ea typeface="MS PGothic" pitchFamily="34" charset="-128"/>
                <a:cs typeface="+mn-cs"/>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mn-lt"/>
                <a:ea typeface="MS PGothic" pitchFamily="34" charset="-128"/>
                <a:cs typeface="+mn-cs"/>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S PGothic" pitchFamily="34" charset="-128"/>
                <a:cs typeface="+mn-cs"/>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S PGothic" pitchFamily="34" charset="-128"/>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buFont typeface="Arial" pitchFamily="34" charset="0"/>
              <a:buChar char="•"/>
            </a:pPr>
            <a:r>
              <a:rPr lang="en-AU" sz="2000" dirty="0">
                <a:solidFill>
                  <a:prstClr val="black"/>
                </a:solidFill>
                <a:latin typeface="Calibri"/>
              </a:rPr>
              <a:t>A naïve implementation of our approach: </a:t>
            </a:r>
            <a:endParaRPr lang="en-AU" sz="2000" i="1" dirty="0">
              <a:solidFill>
                <a:prstClr val="black"/>
              </a:solidFill>
              <a:latin typeface="Cambria Math"/>
            </a:endParaRPr>
          </a:p>
        </p:txBody>
      </p:sp>
      <p:sp>
        <p:nvSpPr>
          <p:cNvPr id="24" name="Content Placeholder 2"/>
          <p:cNvSpPr txBox="1">
            <a:spLocks/>
          </p:cNvSpPr>
          <p:nvPr/>
        </p:nvSpPr>
        <p:spPr>
          <a:xfrm>
            <a:off x="2362200" y="1600200"/>
            <a:ext cx="8229600" cy="685800"/>
          </a:xfrm>
          <a:prstGeom prst="rect">
            <a:avLst/>
          </a:prstGeom>
        </p:spPr>
        <p:txBody>
          <a:bodyPr/>
          <a:lstStyle>
            <a:lvl1pPr marL="342900" indent="-342900" algn="l" rtl="0" eaLnBrk="0" fontAlgn="base" hangingPunct="0">
              <a:spcBef>
                <a:spcPct val="20000"/>
              </a:spcBef>
              <a:spcAft>
                <a:spcPct val="0"/>
              </a:spcAft>
              <a:buFont typeface="Arial" pitchFamily="34" charset="0"/>
              <a:buNone/>
              <a:defRPr sz="1400" kern="1200" baseline="0">
                <a:solidFill>
                  <a:schemeClr val="tx1"/>
                </a:solidFill>
                <a:latin typeface="+mn-lt"/>
                <a:ea typeface="MS PGothic" pitchFamily="34" charset="-128"/>
                <a:cs typeface="Microsoft Sans Serif" pitchFamily="34" charset="0"/>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mn-lt"/>
                <a:ea typeface="MS PGothic" pitchFamily="34" charset="-128"/>
                <a:cs typeface="+mn-cs"/>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mn-lt"/>
                <a:ea typeface="MS PGothic" pitchFamily="34" charset="-128"/>
                <a:cs typeface="+mn-cs"/>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S PGothic" pitchFamily="34" charset="-128"/>
                <a:cs typeface="+mn-cs"/>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S PGothic" pitchFamily="34" charset="-128"/>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buFont typeface="Arial" panose="020B0604020202020204" pitchFamily="34" charset="0"/>
              <a:buChar char="•"/>
            </a:pPr>
            <a:r>
              <a:rPr lang="en-AU" sz="2000" dirty="0">
                <a:solidFill>
                  <a:prstClr val="black"/>
                </a:solidFill>
                <a:latin typeface="Calibri"/>
              </a:rPr>
              <a:t> for each generated maximal clique </a:t>
            </a:r>
            <a:r>
              <a:rPr lang="en-AU" sz="2000" i="1" dirty="0">
                <a:solidFill>
                  <a:prstClr val="black"/>
                </a:solidFill>
                <a:latin typeface="Calibri"/>
              </a:rPr>
              <a:t>C</a:t>
            </a:r>
          </a:p>
          <a:p>
            <a:pPr lvl="1">
              <a:buFont typeface="Arial" panose="020B0604020202020204" pitchFamily="34" charset="0"/>
              <a:buChar char="•"/>
            </a:pPr>
            <a:r>
              <a:rPr lang="en-AU" sz="2000" dirty="0">
                <a:solidFill>
                  <a:prstClr val="black"/>
                </a:solidFill>
                <a:latin typeface="Calibri"/>
              </a:rPr>
              <a:t>      update </a:t>
            </a:r>
            <a:r>
              <a:rPr lang="en-AU" sz="2000" i="1" dirty="0">
                <a:solidFill>
                  <a:prstClr val="black"/>
                </a:solidFill>
                <a:latin typeface="Calibri"/>
              </a:rPr>
              <a:t>top-k candidate set </a:t>
            </a:r>
            <a:r>
              <a:rPr lang="en-AU" sz="2000" dirty="0">
                <a:solidFill>
                  <a:prstClr val="black"/>
                </a:solidFill>
                <a:latin typeface="Calibri"/>
              </a:rPr>
              <a:t> by </a:t>
            </a:r>
            <a:r>
              <a:rPr lang="en-AU" sz="2000" i="1" dirty="0">
                <a:solidFill>
                  <a:prstClr val="black"/>
                </a:solidFill>
                <a:latin typeface="Calibri"/>
              </a:rPr>
              <a:t>C </a:t>
            </a:r>
            <a:r>
              <a:rPr lang="en-AU" sz="2000" dirty="0">
                <a:solidFill>
                  <a:prstClr val="black"/>
                </a:solidFill>
                <a:latin typeface="Calibri"/>
              </a:rPr>
              <a:t>with replacement condition</a:t>
            </a:r>
            <a:endParaRPr lang="en-AU" sz="1400" b="1" dirty="0">
              <a:solidFill>
                <a:prstClr val="black"/>
              </a:solidFill>
              <a:latin typeface="Times New Roman" panose="02020603050405020304" pitchFamily="18" charset="0"/>
              <a:cs typeface="Times New Roman" panose="02020603050405020304" pitchFamily="18" charset="0"/>
            </a:endParaRPr>
          </a:p>
        </p:txBody>
      </p:sp>
      <p:sp>
        <p:nvSpPr>
          <p:cNvPr id="25" name="Content Placeholder 2"/>
          <p:cNvSpPr txBox="1">
            <a:spLocks/>
          </p:cNvSpPr>
          <p:nvPr/>
        </p:nvSpPr>
        <p:spPr>
          <a:xfrm>
            <a:off x="1905000" y="2438400"/>
            <a:ext cx="8229600" cy="685800"/>
          </a:xfrm>
          <a:prstGeom prst="rect">
            <a:avLst/>
          </a:prstGeom>
        </p:spPr>
        <p:txBody>
          <a:bodyPr/>
          <a:lstStyle>
            <a:lvl1pPr marL="342900" indent="-342900" algn="l" rtl="0" eaLnBrk="0" fontAlgn="base" hangingPunct="0">
              <a:spcBef>
                <a:spcPct val="20000"/>
              </a:spcBef>
              <a:spcAft>
                <a:spcPct val="0"/>
              </a:spcAft>
              <a:buFont typeface="Arial" pitchFamily="34" charset="0"/>
              <a:buNone/>
              <a:defRPr sz="1400" kern="1200" baseline="0">
                <a:solidFill>
                  <a:schemeClr val="tx1"/>
                </a:solidFill>
                <a:latin typeface="+mn-lt"/>
                <a:ea typeface="MS PGothic" pitchFamily="34" charset="-128"/>
                <a:cs typeface="Microsoft Sans Serif" pitchFamily="34" charset="0"/>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mn-lt"/>
                <a:ea typeface="MS PGothic" pitchFamily="34" charset="-128"/>
                <a:cs typeface="+mn-cs"/>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mn-lt"/>
                <a:ea typeface="MS PGothic" pitchFamily="34" charset="-128"/>
                <a:cs typeface="+mn-cs"/>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S PGothic" pitchFamily="34" charset="-128"/>
                <a:cs typeface="+mn-cs"/>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S PGothic" pitchFamily="34" charset="-128"/>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buFont typeface="Arial" pitchFamily="34" charset="0"/>
              <a:buChar char="•"/>
            </a:pPr>
            <a:r>
              <a:rPr lang="en-AU" sz="2000" dirty="0">
                <a:solidFill>
                  <a:prstClr val="black"/>
                </a:solidFill>
                <a:latin typeface="Calibri"/>
              </a:rPr>
              <a:t>The time complexity is : </a:t>
            </a:r>
            <a:endParaRPr lang="en-AU" sz="2000" i="1" dirty="0">
              <a:solidFill>
                <a:prstClr val="black"/>
              </a:solidFill>
              <a:latin typeface="Cambria Math"/>
            </a:endParaRPr>
          </a:p>
        </p:txBody>
      </p:sp>
      <p:sp>
        <p:nvSpPr>
          <p:cNvPr id="3" name="Rectangle 2"/>
          <p:cNvSpPr/>
          <p:nvPr/>
        </p:nvSpPr>
        <p:spPr>
          <a:xfrm>
            <a:off x="3719513" y="2895600"/>
            <a:ext cx="790574" cy="533400"/>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hangingPunct="1"/>
            <a:endParaRPr lang="en-AU" kern="1200">
              <a:solidFill>
                <a:prstClr val="white"/>
              </a:solidFill>
              <a:latin typeface="Calibri"/>
            </a:endParaRPr>
          </a:p>
        </p:txBody>
      </p:sp>
      <p:sp>
        <p:nvSpPr>
          <p:cNvPr id="4" name="Down Arrow 3"/>
          <p:cNvSpPr/>
          <p:nvPr/>
        </p:nvSpPr>
        <p:spPr>
          <a:xfrm>
            <a:off x="4038600" y="3505201"/>
            <a:ext cx="152400" cy="219075"/>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hangingPunct="1"/>
            <a:endParaRPr lang="en-AU" kern="1200">
              <a:solidFill>
                <a:prstClr val="white"/>
              </a:solidFill>
              <a:latin typeface="Calibri"/>
            </a:endParaRPr>
          </a:p>
        </p:txBody>
      </p:sp>
      <p:sp>
        <p:nvSpPr>
          <p:cNvPr id="27" name="Content Placeholder 2"/>
          <p:cNvSpPr txBox="1">
            <a:spLocks/>
          </p:cNvSpPr>
          <p:nvPr/>
        </p:nvSpPr>
        <p:spPr>
          <a:xfrm>
            <a:off x="2063552" y="3967336"/>
            <a:ext cx="3733800" cy="685800"/>
          </a:xfrm>
          <a:prstGeom prst="rect">
            <a:avLst/>
          </a:prstGeom>
        </p:spPr>
        <p:txBody>
          <a:bodyPr/>
          <a:lstStyle>
            <a:lvl1pPr marL="342900" indent="-342900" algn="l" rtl="0" eaLnBrk="0" fontAlgn="base" hangingPunct="0">
              <a:spcBef>
                <a:spcPct val="20000"/>
              </a:spcBef>
              <a:spcAft>
                <a:spcPct val="0"/>
              </a:spcAft>
              <a:buFont typeface="Arial" pitchFamily="34" charset="0"/>
              <a:buNone/>
              <a:defRPr sz="1400" kern="1200" baseline="0">
                <a:solidFill>
                  <a:schemeClr val="tx1"/>
                </a:solidFill>
                <a:latin typeface="+mn-lt"/>
                <a:ea typeface="MS PGothic" pitchFamily="34" charset="-128"/>
                <a:cs typeface="Microsoft Sans Serif" pitchFamily="34" charset="0"/>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mn-lt"/>
                <a:ea typeface="MS PGothic" pitchFamily="34" charset="-128"/>
                <a:cs typeface="+mn-cs"/>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mn-lt"/>
                <a:ea typeface="MS PGothic" pitchFamily="34" charset="-128"/>
                <a:cs typeface="+mn-cs"/>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S PGothic" pitchFamily="34" charset="-128"/>
                <a:cs typeface="+mn-cs"/>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S PGothic" pitchFamily="34" charset="-128"/>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lvl="1" indent="0">
              <a:buNone/>
            </a:pPr>
            <a:r>
              <a:rPr lang="en-AU" sz="2000" dirty="0">
                <a:solidFill>
                  <a:prstClr val="black"/>
                </a:solidFill>
                <a:latin typeface="Calibri"/>
              </a:rPr>
              <a:t>number of maximal cliques</a:t>
            </a:r>
            <a:endParaRPr lang="en-AU" sz="2000" i="1" dirty="0">
              <a:solidFill>
                <a:prstClr val="black"/>
              </a:solidFill>
              <a:latin typeface="Calibri"/>
            </a:endParaRPr>
          </a:p>
        </p:txBody>
      </p:sp>
      <p:sp>
        <p:nvSpPr>
          <p:cNvPr id="28" name="Rectangle 27"/>
          <p:cNvSpPr/>
          <p:nvPr/>
        </p:nvSpPr>
        <p:spPr>
          <a:xfrm>
            <a:off x="5410200" y="2895600"/>
            <a:ext cx="1095374" cy="533400"/>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hangingPunct="1"/>
            <a:endParaRPr lang="en-AU" kern="1200">
              <a:solidFill>
                <a:prstClr val="white"/>
              </a:solidFill>
              <a:latin typeface="Calibri"/>
            </a:endParaRPr>
          </a:p>
        </p:txBody>
      </p:sp>
      <p:sp>
        <p:nvSpPr>
          <p:cNvPr id="29" name="Down Arrow 28"/>
          <p:cNvSpPr/>
          <p:nvPr/>
        </p:nvSpPr>
        <p:spPr>
          <a:xfrm>
            <a:off x="5867400" y="3505201"/>
            <a:ext cx="152400" cy="219075"/>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hangingPunct="1"/>
            <a:endParaRPr lang="en-AU" kern="1200">
              <a:solidFill>
                <a:prstClr val="white"/>
              </a:solidFill>
              <a:latin typeface="Calibri"/>
            </a:endParaRPr>
          </a:p>
        </p:txBody>
      </p:sp>
      <p:sp>
        <p:nvSpPr>
          <p:cNvPr id="30" name="Content Placeholder 2"/>
          <p:cNvSpPr txBox="1">
            <a:spLocks/>
          </p:cNvSpPr>
          <p:nvPr/>
        </p:nvSpPr>
        <p:spPr>
          <a:xfrm>
            <a:off x="4105275" y="3645024"/>
            <a:ext cx="3733800" cy="685800"/>
          </a:xfrm>
          <a:prstGeom prst="rect">
            <a:avLst/>
          </a:prstGeom>
        </p:spPr>
        <p:txBody>
          <a:bodyPr/>
          <a:lstStyle>
            <a:lvl1pPr marL="342900" indent="-342900" algn="l" rtl="0" eaLnBrk="0" fontAlgn="base" hangingPunct="0">
              <a:spcBef>
                <a:spcPct val="20000"/>
              </a:spcBef>
              <a:spcAft>
                <a:spcPct val="0"/>
              </a:spcAft>
              <a:buFont typeface="Arial" pitchFamily="34" charset="0"/>
              <a:buNone/>
              <a:defRPr sz="1400" kern="1200" baseline="0">
                <a:solidFill>
                  <a:schemeClr val="tx1"/>
                </a:solidFill>
                <a:latin typeface="+mn-lt"/>
                <a:ea typeface="MS PGothic" pitchFamily="34" charset="-128"/>
                <a:cs typeface="Microsoft Sans Serif" pitchFamily="34" charset="0"/>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mn-lt"/>
                <a:ea typeface="MS PGothic" pitchFamily="34" charset="-128"/>
                <a:cs typeface="+mn-cs"/>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mn-lt"/>
                <a:ea typeface="MS PGothic" pitchFamily="34" charset="-128"/>
                <a:cs typeface="+mn-cs"/>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S PGothic" pitchFamily="34" charset="-128"/>
                <a:cs typeface="+mn-cs"/>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S PGothic" pitchFamily="34" charset="-128"/>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lvl="1" indent="0">
              <a:buNone/>
            </a:pPr>
            <a:r>
              <a:rPr lang="en-AU" sz="2000" dirty="0">
                <a:solidFill>
                  <a:prstClr val="black"/>
                </a:solidFill>
                <a:latin typeface="Calibri"/>
              </a:rPr>
              <a:t>size of maximum clique</a:t>
            </a:r>
            <a:endParaRPr lang="en-AU" sz="2000" i="1" dirty="0">
              <a:solidFill>
                <a:prstClr val="black"/>
              </a:solidFill>
              <a:latin typeface="Calibri"/>
            </a:endParaRPr>
          </a:p>
        </p:txBody>
      </p:sp>
      <p:cxnSp>
        <p:nvCxnSpPr>
          <p:cNvPr id="31" name="Straight Connector 30"/>
          <p:cNvCxnSpPr/>
          <p:nvPr/>
        </p:nvCxnSpPr>
        <p:spPr>
          <a:xfrm>
            <a:off x="3733802" y="3581400"/>
            <a:ext cx="2895599" cy="0"/>
          </a:xfrm>
          <a:prstGeom prst="line">
            <a:avLst/>
          </a:prstGeom>
          <a:ln/>
        </p:spPr>
        <p:style>
          <a:lnRef idx="3">
            <a:schemeClr val="accent1"/>
          </a:lnRef>
          <a:fillRef idx="0">
            <a:schemeClr val="accent1"/>
          </a:fillRef>
          <a:effectRef idx="2">
            <a:schemeClr val="accent1"/>
          </a:effectRef>
          <a:fontRef idx="minor">
            <a:schemeClr val="tx1"/>
          </a:fontRef>
        </p:style>
      </p:cxnSp>
      <p:sp>
        <p:nvSpPr>
          <p:cNvPr id="33" name="Down Arrow 32"/>
          <p:cNvSpPr/>
          <p:nvPr/>
        </p:nvSpPr>
        <p:spPr>
          <a:xfrm>
            <a:off x="4953000" y="4531594"/>
            <a:ext cx="228600" cy="409575"/>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hangingPunct="1"/>
            <a:endParaRPr lang="en-AU" kern="1200">
              <a:solidFill>
                <a:prstClr val="white"/>
              </a:solidFill>
              <a:latin typeface="Calibri"/>
            </a:endParaRPr>
          </a:p>
        </p:txBody>
      </p:sp>
      <p:sp>
        <p:nvSpPr>
          <p:cNvPr id="38" name="Content Placeholder 2"/>
          <p:cNvSpPr txBox="1">
            <a:spLocks/>
          </p:cNvSpPr>
          <p:nvPr/>
        </p:nvSpPr>
        <p:spPr>
          <a:xfrm>
            <a:off x="3226296" y="5119464"/>
            <a:ext cx="3733800" cy="685800"/>
          </a:xfrm>
          <a:prstGeom prst="rect">
            <a:avLst/>
          </a:prstGeom>
        </p:spPr>
        <p:txBody>
          <a:bodyPr/>
          <a:lstStyle>
            <a:lvl1pPr marL="342900" indent="-342900" algn="l" rtl="0" eaLnBrk="0" fontAlgn="base" hangingPunct="0">
              <a:spcBef>
                <a:spcPct val="20000"/>
              </a:spcBef>
              <a:spcAft>
                <a:spcPct val="0"/>
              </a:spcAft>
              <a:buFont typeface="Arial" pitchFamily="34" charset="0"/>
              <a:buNone/>
              <a:defRPr sz="1400" kern="1200" baseline="0">
                <a:solidFill>
                  <a:schemeClr val="tx1"/>
                </a:solidFill>
                <a:latin typeface="+mn-lt"/>
                <a:ea typeface="MS PGothic" pitchFamily="34" charset="-128"/>
                <a:cs typeface="Microsoft Sans Serif" pitchFamily="34" charset="0"/>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mn-lt"/>
                <a:ea typeface="MS PGothic" pitchFamily="34" charset="-128"/>
                <a:cs typeface="+mn-cs"/>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mn-lt"/>
                <a:ea typeface="MS PGothic" pitchFamily="34" charset="-128"/>
                <a:cs typeface="+mn-cs"/>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S PGothic" pitchFamily="34" charset="-128"/>
                <a:cs typeface="+mn-cs"/>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S PGothic" pitchFamily="34" charset="-128"/>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lvl="1" indent="0">
              <a:buNone/>
            </a:pPr>
            <a:r>
              <a:rPr lang="en-AU" sz="2000" dirty="0">
                <a:solidFill>
                  <a:prstClr val="black"/>
                </a:solidFill>
                <a:latin typeface="Calibri"/>
              </a:rPr>
              <a:t>time for maintaining top-k candidate set</a:t>
            </a:r>
            <a:endParaRPr lang="en-AU" sz="2000" i="1" dirty="0">
              <a:solidFill>
                <a:prstClr val="black"/>
              </a:solidFill>
              <a:latin typeface="Calibri"/>
            </a:endParaRPr>
          </a:p>
        </p:txBody>
      </p:sp>
      <p:cxnSp>
        <p:nvCxnSpPr>
          <p:cNvPr id="39" name="Straight Connector 38"/>
          <p:cNvCxnSpPr/>
          <p:nvPr/>
        </p:nvCxnSpPr>
        <p:spPr>
          <a:xfrm>
            <a:off x="7315202" y="3581400"/>
            <a:ext cx="1752599" cy="0"/>
          </a:xfrm>
          <a:prstGeom prst="line">
            <a:avLst/>
          </a:prstGeom>
          <a:ln/>
        </p:spPr>
        <p:style>
          <a:lnRef idx="3">
            <a:schemeClr val="accent1"/>
          </a:lnRef>
          <a:fillRef idx="0">
            <a:schemeClr val="accent1"/>
          </a:fillRef>
          <a:effectRef idx="2">
            <a:schemeClr val="accent1"/>
          </a:effectRef>
          <a:fontRef idx="minor">
            <a:schemeClr val="tx1"/>
          </a:fontRef>
        </p:style>
      </p:cxnSp>
      <p:sp>
        <p:nvSpPr>
          <p:cNvPr id="40" name="Down Arrow 39"/>
          <p:cNvSpPr/>
          <p:nvPr/>
        </p:nvSpPr>
        <p:spPr>
          <a:xfrm>
            <a:off x="8077200" y="3662363"/>
            <a:ext cx="228600" cy="409575"/>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hangingPunct="1"/>
            <a:endParaRPr lang="en-AU" kern="1200">
              <a:solidFill>
                <a:prstClr val="white"/>
              </a:solidFill>
              <a:latin typeface="Calibri"/>
            </a:endParaRPr>
          </a:p>
        </p:txBody>
      </p:sp>
      <p:sp>
        <p:nvSpPr>
          <p:cNvPr id="41" name="Content Placeholder 2"/>
          <p:cNvSpPr txBox="1">
            <a:spLocks/>
          </p:cNvSpPr>
          <p:nvPr/>
        </p:nvSpPr>
        <p:spPr>
          <a:xfrm>
            <a:off x="6705600" y="4114800"/>
            <a:ext cx="3733800" cy="685800"/>
          </a:xfrm>
          <a:prstGeom prst="rect">
            <a:avLst/>
          </a:prstGeom>
        </p:spPr>
        <p:txBody>
          <a:bodyPr/>
          <a:lstStyle>
            <a:lvl1pPr marL="342900" indent="-342900" algn="l" rtl="0" eaLnBrk="0" fontAlgn="base" hangingPunct="0">
              <a:spcBef>
                <a:spcPct val="20000"/>
              </a:spcBef>
              <a:spcAft>
                <a:spcPct val="0"/>
              </a:spcAft>
              <a:buFont typeface="Arial" pitchFamily="34" charset="0"/>
              <a:buNone/>
              <a:defRPr sz="1400" kern="1200" baseline="0">
                <a:solidFill>
                  <a:schemeClr val="tx1"/>
                </a:solidFill>
                <a:latin typeface="+mn-lt"/>
                <a:ea typeface="MS PGothic" pitchFamily="34" charset="-128"/>
                <a:cs typeface="Microsoft Sans Serif" pitchFamily="34" charset="0"/>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mn-lt"/>
                <a:ea typeface="MS PGothic" pitchFamily="34" charset="-128"/>
                <a:cs typeface="+mn-cs"/>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mn-lt"/>
                <a:ea typeface="MS PGothic" pitchFamily="34" charset="-128"/>
                <a:cs typeface="+mn-cs"/>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S PGothic" pitchFamily="34" charset="-128"/>
                <a:cs typeface="+mn-cs"/>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S PGothic" pitchFamily="34" charset="-128"/>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lvl="1" indent="0">
              <a:buNone/>
            </a:pPr>
            <a:r>
              <a:rPr lang="en-AU" sz="2000" dirty="0">
                <a:solidFill>
                  <a:prstClr val="black"/>
                </a:solidFill>
                <a:latin typeface="Calibri"/>
              </a:rPr>
              <a:t>time for enumerating maximal cliques</a:t>
            </a:r>
            <a:endParaRPr lang="en-AU" sz="2000" i="1" dirty="0">
              <a:solidFill>
                <a:prstClr val="black"/>
              </a:solidFill>
              <a:latin typeface="Calibri"/>
            </a:endParaRPr>
          </a:p>
        </p:txBody>
      </p:sp>
    </p:spTree>
    <p:extLst>
      <p:ext uri="{BB962C8B-B14F-4D97-AF65-F5344CB8AC3E}">
        <p14:creationId xmlns:p14="http://schemas.microsoft.com/office/powerpoint/2010/main" val="2825968565"/>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4343400" y="6350664"/>
            <a:ext cx="1447800" cy="390705"/>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hangingPunct="1"/>
            <a:endParaRPr lang="en-AU" kern="1200">
              <a:solidFill>
                <a:prstClr val="white"/>
              </a:solidFill>
              <a:latin typeface="Calibri"/>
            </a:endParaRPr>
          </a:p>
        </p:txBody>
      </p:sp>
      <p:sp>
        <p:nvSpPr>
          <p:cNvPr id="2" name="Title 1"/>
          <p:cNvSpPr>
            <a:spLocks noGrp="1"/>
          </p:cNvSpPr>
          <p:nvPr>
            <p:ph type="title"/>
          </p:nvPr>
        </p:nvSpPr>
        <p:spPr>
          <a:xfrm>
            <a:off x="1992000" y="468000"/>
            <a:ext cx="8229600" cy="792088"/>
          </a:xfrm>
        </p:spPr>
        <p:txBody>
          <a:bodyPr/>
          <a:lstStyle/>
          <a:p>
            <a:r>
              <a:rPr lang="en-AU" dirty="0">
                <a:solidFill>
                  <a:schemeClr val="accent1">
                    <a:lumMod val="75000"/>
                  </a:schemeClr>
                </a:solidFill>
              </a:rPr>
              <a:t>Cost Analysis</a:t>
            </a:r>
          </a:p>
        </p:txBody>
      </p:sp>
      <mc:AlternateContent xmlns:mc="http://schemas.openxmlformats.org/markup-compatibility/2006" xmlns:a14="http://schemas.microsoft.com/office/drawing/2010/main">
        <mc:Choice Requires="a14">
          <p:sp>
            <p:nvSpPr>
              <p:cNvPr id="22" name="Content Placeholder 2"/>
              <p:cNvSpPr txBox="1">
                <a:spLocks/>
              </p:cNvSpPr>
              <p:nvPr/>
            </p:nvSpPr>
            <p:spPr>
              <a:xfrm>
                <a:off x="2514600" y="2857500"/>
                <a:ext cx="8229600" cy="342900"/>
              </a:xfrm>
              <a:prstGeom prst="rect">
                <a:avLst/>
              </a:prstGeom>
            </p:spPr>
            <p:txBody>
              <a:bodyPr/>
              <a:lstStyle>
                <a:lvl1pPr marL="342900" indent="-342900" algn="l" rtl="0" eaLnBrk="0" fontAlgn="base" hangingPunct="0">
                  <a:spcBef>
                    <a:spcPct val="20000"/>
                  </a:spcBef>
                  <a:spcAft>
                    <a:spcPct val="0"/>
                  </a:spcAft>
                  <a:buFont typeface="Arial" pitchFamily="34" charset="0"/>
                  <a:buNone/>
                  <a:defRPr sz="1400" kern="1200" baseline="0">
                    <a:solidFill>
                      <a:schemeClr val="tx1"/>
                    </a:solidFill>
                    <a:latin typeface="+mn-lt"/>
                    <a:ea typeface="MS PGothic" pitchFamily="34" charset="-128"/>
                    <a:cs typeface="Microsoft Sans Serif" pitchFamily="34" charset="0"/>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mn-lt"/>
                    <a:ea typeface="MS PGothic" pitchFamily="34" charset="-128"/>
                    <a:cs typeface="+mn-cs"/>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mn-lt"/>
                    <a:ea typeface="MS PGothic" pitchFamily="34" charset="-128"/>
                    <a:cs typeface="+mn-cs"/>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S PGothic" pitchFamily="34" charset="-128"/>
                    <a:cs typeface="+mn-cs"/>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S PGothic" pitchFamily="34" charset="-128"/>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lvl="1" indent="0">
                  <a:buNone/>
                </a:pPr>
                <a:r>
                  <a:rPr lang="en-AU" sz="3200" dirty="0">
                    <a:solidFill>
                      <a:prstClr val="black"/>
                    </a:solidFill>
                    <a:latin typeface="Calibri"/>
                  </a:rPr>
                  <a:t> </a:t>
                </a:r>
                <a14:m>
                  <m:oMath xmlns:m="http://schemas.openxmlformats.org/officeDocument/2006/math">
                    <m:r>
                      <a:rPr lang="en-AU" sz="3200" i="1">
                        <a:solidFill>
                          <a:prstClr val="black"/>
                        </a:solidFill>
                        <a:latin typeface="Cambria Math"/>
                      </a:rPr>
                      <m:t>𝑂</m:t>
                    </m:r>
                    <m:r>
                      <a:rPr lang="en-AU" sz="3200" i="1">
                        <a:solidFill>
                          <a:prstClr val="black"/>
                        </a:solidFill>
                        <a:latin typeface="Cambria Math"/>
                      </a:rPr>
                      <m:t>(  </m:t>
                    </m:r>
                    <m:r>
                      <a:rPr lang="en-AU" sz="3200">
                        <a:solidFill>
                          <a:prstClr val="black"/>
                        </a:solidFill>
                        <a:latin typeface="Cambria Math"/>
                      </a:rPr>
                      <m:t>|</m:t>
                    </m:r>
                    <m:r>
                      <a:rPr lang="en-AU" sz="3200" i="1" dirty="0">
                        <a:solidFill>
                          <a:prstClr val="black"/>
                        </a:solidFill>
                        <a:latin typeface="Cambria Math"/>
                        <a:ea typeface="Cambria Math"/>
                      </a:rPr>
                      <m:t>𝒜</m:t>
                    </m:r>
                    <m:r>
                      <a:rPr lang="en-AU" sz="3200" i="1" dirty="0">
                        <a:solidFill>
                          <a:prstClr val="black"/>
                        </a:solidFill>
                        <a:latin typeface="Cambria Math"/>
                        <a:ea typeface="Cambria Math"/>
                      </a:rPr>
                      <m:t>|∗</m:t>
                    </m:r>
                    <m:r>
                      <a:rPr lang="en-AU" sz="3200" i="1">
                        <a:solidFill>
                          <a:prstClr val="black"/>
                        </a:solidFill>
                        <a:latin typeface="Cambria Math"/>
                      </a:rPr>
                      <m:t>𝑘</m:t>
                    </m:r>
                    <m:r>
                      <a:rPr lang="en-AU" sz="3200" i="1">
                        <a:solidFill>
                          <a:prstClr val="black"/>
                        </a:solidFill>
                        <a:latin typeface="Cambria Math"/>
                      </a:rPr>
                      <m:t>∗</m:t>
                    </m:r>
                    <m:d>
                      <m:dPr>
                        <m:begChr m:val="|"/>
                        <m:endChr m:val="|"/>
                        <m:ctrlPr>
                          <a:rPr lang="en-AU" sz="3200" i="1">
                            <a:solidFill>
                              <a:prstClr val="black"/>
                            </a:solidFill>
                            <a:latin typeface="Cambria Math" panose="02040503050406030204" pitchFamily="18" charset="0"/>
                          </a:rPr>
                        </m:ctrlPr>
                      </m:dPr>
                      <m:e>
                        <m:r>
                          <a:rPr lang="en-AU" sz="3200" i="1">
                            <a:solidFill>
                              <a:prstClr val="black"/>
                            </a:solidFill>
                            <a:latin typeface="Cambria Math"/>
                          </a:rPr>
                          <m:t>𝐶</m:t>
                        </m:r>
                        <m:r>
                          <a:rPr lang="en-AU" sz="3200" i="1" baseline="-25000">
                            <a:solidFill>
                              <a:prstClr val="black"/>
                            </a:solidFill>
                            <a:latin typeface="Cambria Math"/>
                          </a:rPr>
                          <m:t>𝑚𝑎𝑥</m:t>
                        </m:r>
                      </m:e>
                    </m:d>
                  </m:oMath>
                </a14:m>
                <a:r>
                  <a:rPr lang="en-AU" sz="3200" dirty="0">
                    <a:solidFill>
                      <a:prstClr val="black"/>
                    </a:solidFill>
                    <a:latin typeface="Calibri"/>
                  </a:rPr>
                  <a:t>  </a:t>
                </a:r>
                <a14:m>
                  <m:oMath xmlns:m="http://schemas.openxmlformats.org/officeDocument/2006/math">
                    <m:r>
                      <a:rPr lang="en-AU" sz="3200" dirty="0">
                        <a:solidFill>
                          <a:prstClr val="black"/>
                        </a:solidFill>
                        <a:latin typeface="Cambria Math"/>
                      </a:rPr>
                      <m:t> </m:t>
                    </m:r>
                    <m:r>
                      <a:rPr lang="en-AU" sz="3200" i="1" dirty="0">
                        <a:solidFill>
                          <a:prstClr val="black"/>
                        </a:solidFill>
                        <a:latin typeface="Cambria Math"/>
                      </a:rPr>
                      <m:t>+</m:t>
                    </m:r>
                  </m:oMath>
                </a14:m>
                <a:r>
                  <a:rPr lang="en-AU" sz="3200" dirty="0">
                    <a:solidFill>
                      <a:prstClr val="black"/>
                    </a:solidFill>
                    <a:latin typeface="Calibri"/>
                  </a:rPr>
                  <a:t>  </a:t>
                </a:r>
                <a14:m>
                  <m:oMath xmlns:m="http://schemas.openxmlformats.org/officeDocument/2006/math">
                    <m:r>
                      <a:rPr lang="en-AU" sz="3200" dirty="0">
                        <a:solidFill>
                          <a:prstClr val="black"/>
                        </a:solidFill>
                        <a:latin typeface="Cambria Math"/>
                      </a:rPr>
                      <m:t> </m:t>
                    </m:r>
                    <m:r>
                      <a:rPr lang="en-AU" sz="3200" i="1" dirty="0">
                        <a:solidFill>
                          <a:prstClr val="black"/>
                        </a:solidFill>
                        <a:latin typeface="Cambria Math"/>
                      </a:rPr>
                      <m:t>𝑇</m:t>
                    </m:r>
                    <m:r>
                      <a:rPr lang="en-AU" sz="3200" i="1" baseline="-25000" dirty="0">
                        <a:solidFill>
                          <a:prstClr val="black"/>
                        </a:solidFill>
                        <a:latin typeface="Cambria Math"/>
                      </a:rPr>
                      <m:t>𝑒𝑛𝑢𝑚</m:t>
                    </m:r>
                    <m:r>
                      <a:rPr lang="en-AU" sz="3200" i="1" dirty="0">
                        <a:solidFill>
                          <a:prstClr val="black"/>
                        </a:solidFill>
                        <a:latin typeface="Cambria Math"/>
                      </a:rPr>
                      <m:t>(</m:t>
                    </m:r>
                    <m:r>
                      <a:rPr lang="en-AU" sz="3200" i="1" dirty="0">
                        <a:solidFill>
                          <a:prstClr val="black"/>
                        </a:solidFill>
                        <a:latin typeface="Cambria Math"/>
                      </a:rPr>
                      <m:t>𝐺</m:t>
                    </m:r>
                    <m:r>
                      <a:rPr lang="en-AU" sz="3200" i="1" dirty="0">
                        <a:solidFill>
                          <a:prstClr val="black"/>
                        </a:solidFill>
                        <a:latin typeface="Cambria Math"/>
                      </a:rPr>
                      <m:t>)</m:t>
                    </m:r>
                  </m:oMath>
                </a14:m>
                <a:r>
                  <a:rPr lang="en-AU" sz="3200" dirty="0">
                    <a:solidFill>
                      <a:prstClr val="black"/>
                    </a:solidFill>
                    <a:latin typeface="Calibri"/>
                  </a:rPr>
                  <a:t>  </a:t>
                </a:r>
                <a14:m>
                  <m:oMath xmlns:m="http://schemas.openxmlformats.org/officeDocument/2006/math">
                    <m:r>
                      <a:rPr lang="en-AU" sz="3200" i="1" dirty="0">
                        <a:solidFill>
                          <a:prstClr val="black"/>
                        </a:solidFill>
                        <a:latin typeface="Cambria Math"/>
                      </a:rPr>
                      <m:t>)</m:t>
                    </m:r>
                  </m:oMath>
                </a14:m>
                <a:endParaRPr lang="en-AU" sz="3200" dirty="0">
                  <a:solidFill>
                    <a:prstClr val="black"/>
                  </a:solidFill>
                  <a:latin typeface="Calibri"/>
                </a:endParaRPr>
              </a:p>
            </p:txBody>
          </p:sp>
        </mc:Choice>
        <mc:Fallback xmlns="">
          <p:sp>
            <p:nvSpPr>
              <p:cNvPr id="22" name="Content Placeholder 2"/>
              <p:cNvSpPr txBox="1">
                <a:spLocks noRot="1" noChangeAspect="1" noMove="1" noResize="1" noEditPoints="1" noAdjustHandles="1" noChangeArrowheads="1" noChangeShapeType="1" noTextEdit="1"/>
              </p:cNvSpPr>
              <p:nvPr/>
            </p:nvSpPr>
            <p:spPr>
              <a:xfrm>
                <a:off x="2514600" y="2857500"/>
                <a:ext cx="8229600" cy="342900"/>
              </a:xfrm>
              <a:prstGeom prst="rect">
                <a:avLst/>
              </a:prstGeom>
              <a:blipFill>
                <a:blip r:embed="rId3"/>
                <a:stretch>
                  <a:fillRect b="-55357"/>
                </a:stretch>
              </a:blipFill>
            </p:spPr>
            <p:txBody>
              <a:bodyPr/>
              <a:lstStyle/>
              <a:p>
                <a:r>
                  <a:rPr lang="en-AU">
                    <a:noFill/>
                  </a:rPr>
                  <a:t> </a:t>
                </a:r>
              </a:p>
            </p:txBody>
          </p:sp>
        </mc:Fallback>
      </mc:AlternateContent>
      <p:sp>
        <p:nvSpPr>
          <p:cNvPr id="16" name="Content Placeholder 2"/>
          <p:cNvSpPr txBox="1">
            <a:spLocks/>
          </p:cNvSpPr>
          <p:nvPr/>
        </p:nvSpPr>
        <p:spPr>
          <a:xfrm>
            <a:off x="1905000" y="1219200"/>
            <a:ext cx="8229600" cy="685800"/>
          </a:xfrm>
          <a:prstGeom prst="rect">
            <a:avLst/>
          </a:prstGeom>
        </p:spPr>
        <p:txBody>
          <a:bodyPr/>
          <a:lstStyle>
            <a:lvl1pPr marL="342900" indent="-342900" algn="l" rtl="0" eaLnBrk="0" fontAlgn="base" hangingPunct="0">
              <a:spcBef>
                <a:spcPct val="20000"/>
              </a:spcBef>
              <a:spcAft>
                <a:spcPct val="0"/>
              </a:spcAft>
              <a:buFont typeface="Arial" pitchFamily="34" charset="0"/>
              <a:buNone/>
              <a:defRPr sz="1400" kern="1200" baseline="0">
                <a:solidFill>
                  <a:schemeClr val="tx1"/>
                </a:solidFill>
                <a:latin typeface="+mn-lt"/>
                <a:ea typeface="MS PGothic" pitchFamily="34" charset="-128"/>
                <a:cs typeface="Microsoft Sans Serif" pitchFamily="34" charset="0"/>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mn-lt"/>
                <a:ea typeface="MS PGothic" pitchFamily="34" charset="-128"/>
                <a:cs typeface="+mn-cs"/>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mn-lt"/>
                <a:ea typeface="MS PGothic" pitchFamily="34" charset="-128"/>
                <a:cs typeface="+mn-cs"/>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S PGothic" pitchFamily="34" charset="-128"/>
                <a:cs typeface="+mn-cs"/>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S PGothic" pitchFamily="34" charset="-128"/>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buFont typeface="Arial" pitchFamily="34" charset="0"/>
              <a:buChar char="•"/>
            </a:pPr>
            <a:r>
              <a:rPr lang="en-AU" sz="2000" dirty="0">
                <a:solidFill>
                  <a:prstClr val="black"/>
                </a:solidFill>
                <a:latin typeface="Calibri"/>
              </a:rPr>
              <a:t>A naïve implementation of our approach: </a:t>
            </a:r>
            <a:endParaRPr lang="en-AU" sz="2000" i="1" dirty="0">
              <a:solidFill>
                <a:prstClr val="black"/>
              </a:solidFill>
              <a:latin typeface="Cambria Math"/>
            </a:endParaRPr>
          </a:p>
        </p:txBody>
      </p:sp>
      <p:sp>
        <p:nvSpPr>
          <p:cNvPr id="24" name="Content Placeholder 2"/>
          <p:cNvSpPr txBox="1">
            <a:spLocks/>
          </p:cNvSpPr>
          <p:nvPr/>
        </p:nvSpPr>
        <p:spPr>
          <a:xfrm>
            <a:off x="2362200" y="1600200"/>
            <a:ext cx="8229600" cy="685800"/>
          </a:xfrm>
          <a:prstGeom prst="rect">
            <a:avLst/>
          </a:prstGeom>
        </p:spPr>
        <p:txBody>
          <a:bodyPr/>
          <a:lstStyle>
            <a:lvl1pPr marL="342900" indent="-342900" algn="l" rtl="0" eaLnBrk="0" fontAlgn="base" hangingPunct="0">
              <a:spcBef>
                <a:spcPct val="20000"/>
              </a:spcBef>
              <a:spcAft>
                <a:spcPct val="0"/>
              </a:spcAft>
              <a:buFont typeface="Arial" pitchFamily="34" charset="0"/>
              <a:buNone/>
              <a:defRPr sz="1400" kern="1200" baseline="0">
                <a:solidFill>
                  <a:schemeClr val="tx1"/>
                </a:solidFill>
                <a:latin typeface="+mn-lt"/>
                <a:ea typeface="MS PGothic" pitchFamily="34" charset="-128"/>
                <a:cs typeface="Microsoft Sans Serif" pitchFamily="34" charset="0"/>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mn-lt"/>
                <a:ea typeface="MS PGothic" pitchFamily="34" charset="-128"/>
                <a:cs typeface="+mn-cs"/>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mn-lt"/>
                <a:ea typeface="MS PGothic" pitchFamily="34" charset="-128"/>
                <a:cs typeface="+mn-cs"/>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S PGothic" pitchFamily="34" charset="-128"/>
                <a:cs typeface="+mn-cs"/>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S PGothic" pitchFamily="34" charset="-128"/>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buFont typeface="Arial" panose="020B0604020202020204" pitchFamily="34" charset="0"/>
              <a:buChar char="•"/>
            </a:pPr>
            <a:r>
              <a:rPr lang="en-AU" sz="2000" dirty="0">
                <a:solidFill>
                  <a:prstClr val="black"/>
                </a:solidFill>
                <a:latin typeface="Calibri"/>
              </a:rPr>
              <a:t> for each generated maximal clique </a:t>
            </a:r>
            <a:r>
              <a:rPr lang="en-AU" sz="2000" i="1" dirty="0">
                <a:solidFill>
                  <a:prstClr val="black"/>
                </a:solidFill>
                <a:latin typeface="Calibri"/>
              </a:rPr>
              <a:t>C</a:t>
            </a:r>
          </a:p>
          <a:p>
            <a:pPr lvl="1">
              <a:buFont typeface="Arial" panose="020B0604020202020204" pitchFamily="34" charset="0"/>
              <a:buChar char="•"/>
            </a:pPr>
            <a:r>
              <a:rPr lang="en-AU" sz="2000" dirty="0">
                <a:solidFill>
                  <a:prstClr val="black"/>
                </a:solidFill>
                <a:latin typeface="Calibri"/>
              </a:rPr>
              <a:t>      update </a:t>
            </a:r>
            <a:r>
              <a:rPr lang="en-AU" sz="2000" i="1" dirty="0">
                <a:solidFill>
                  <a:prstClr val="black"/>
                </a:solidFill>
                <a:latin typeface="Calibri"/>
              </a:rPr>
              <a:t>top-k candidate set </a:t>
            </a:r>
            <a:r>
              <a:rPr lang="en-AU" sz="2000" dirty="0">
                <a:solidFill>
                  <a:prstClr val="black"/>
                </a:solidFill>
                <a:latin typeface="Calibri"/>
              </a:rPr>
              <a:t> by </a:t>
            </a:r>
            <a:r>
              <a:rPr lang="en-AU" sz="2000" i="1" dirty="0">
                <a:solidFill>
                  <a:prstClr val="black"/>
                </a:solidFill>
                <a:latin typeface="Calibri"/>
              </a:rPr>
              <a:t>C </a:t>
            </a:r>
            <a:r>
              <a:rPr lang="en-AU" sz="2000" dirty="0">
                <a:solidFill>
                  <a:prstClr val="black"/>
                </a:solidFill>
                <a:latin typeface="Calibri"/>
              </a:rPr>
              <a:t>with replacement condition</a:t>
            </a:r>
            <a:endParaRPr lang="en-AU" sz="1400" b="1" dirty="0">
              <a:solidFill>
                <a:prstClr val="black"/>
              </a:solidFill>
              <a:latin typeface="Times New Roman" panose="02020603050405020304" pitchFamily="18" charset="0"/>
              <a:cs typeface="Times New Roman" panose="02020603050405020304" pitchFamily="18" charset="0"/>
            </a:endParaRPr>
          </a:p>
        </p:txBody>
      </p:sp>
      <p:sp>
        <p:nvSpPr>
          <p:cNvPr id="25" name="Content Placeholder 2"/>
          <p:cNvSpPr txBox="1">
            <a:spLocks/>
          </p:cNvSpPr>
          <p:nvPr/>
        </p:nvSpPr>
        <p:spPr>
          <a:xfrm>
            <a:off x="1905000" y="2438400"/>
            <a:ext cx="8229600" cy="685800"/>
          </a:xfrm>
          <a:prstGeom prst="rect">
            <a:avLst/>
          </a:prstGeom>
        </p:spPr>
        <p:txBody>
          <a:bodyPr/>
          <a:lstStyle>
            <a:lvl1pPr marL="342900" indent="-342900" algn="l" rtl="0" eaLnBrk="0" fontAlgn="base" hangingPunct="0">
              <a:spcBef>
                <a:spcPct val="20000"/>
              </a:spcBef>
              <a:spcAft>
                <a:spcPct val="0"/>
              </a:spcAft>
              <a:buFont typeface="Arial" pitchFamily="34" charset="0"/>
              <a:buNone/>
              <a:defRPr sz="1400" kern="1200" baseline="0">
                <a:solidFill>
                  <a:schemeClr val="tx1"/>
                </a:solidFill>
                <a:latin typeface="+mn-lt"/>
                <a:ea typeface="MS PGothic" pitchFamily="34" charset="-128"/>
                <a:cs typeface="Microsoft Sans Serif" pitchFamily="34" charset="0"/>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mn-lt"/>
                <a:ea typeface="MS PGothic" pitchFamily="34" charset="-128"/>
                <a:cs typeface="+mn-cs"/>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mn-lt"/>
                <a:ea typeface="MS PGothic" pitchFamily="34" charset="-128"/>
                <a:cs typeface="+mn-cs"/>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S PGothic" pitchFamily="34" charset="-128"/>
                <a:cs typeface="+mn-cs"/>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S PGothic" pitchFamily="34" charset="-128"/>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buFont typeface="Arial" pitchFamily="34" charset="0"/>
              <a:buChar char="•"/>
            </a:pPr>
            <a:r>
              <a:rPr lang="en-AU" sz="2000" dirty="0">
                <a:solidFill>
                  <a:prstClr val="black"/>
                </a:solidFill>
                <a:latin typeface="Calibri"/>
              </a:rPr>
              <a:t>The time complexity is : </a:t>
            </a:r>
            <a:endParaRPr lang="en-AU" sz="2000" i="1" dirty="0">
              <a:solidFill>
                <a:prstClr val="black"/>
              </a:solidFill>
              <a:latin typeface="Cambria Math"/>
            </a:endParaRPr>
          </a:p>
        </p:txBody>
      </p:sp>
      <p:sp>
        <p:nvSpPr>
          <p:cNvPr id="3" name="Rectangle 2"/>
          <p:cNvSpPr/>
          <p:nvPr/>
        </p:nvSpPr>
        <p:spPr>
          <a:xfrm>
            <a:off x="3719513" y="2895600"/>
            <a:ext cx="790574" cy="533400"/>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hangingPunct="1"/>
            <a:endParaRPr lang="en-AU" kern="1200">
              <a:solidFill>
                <a:prstClr val="white"/>
              </a:solidFill>
              <a:latin typeface="Calibri"/>
            </a:endParaRPr>
          </a:p>
        </p:txBody>
      </p:sp>
      <p:sp>
        <p:nvSpPr>
          <p:cNvPr id="4" name="Down Arrow 3"/>
          <p:cNvSpPr/>
          <p:nvPr/>
        </p:nvSpPr>
        <p:spPr>
          <a:xfrm>
            <a:off x="4038600" y="3505201"/>
            <a:ext cx="152400" cy="219075"/>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hangingPunct="1"/>
            <a:endParaRPr lang="en-AU" kern="1200">
              <a:solidFill>
                <a:prstClr val="white"/>
              </a:solidFill>
              <a:latin typeface="Calibri"/>
            </a:endParaRPr>
          </a:p>
        </p:txBody>
      </p:sp>
      <p:sp>
        <p:nvSpPr>
          <p:cNvPr id="27" name="Content Placeholder 2"/>
          <p:cNvSpPr txBox="1">
            <a:spLocks/>
          </p:cNvSpPr>
          <p:nvPr/>
        </p:nvSpPr>
        <p:spPr>
          <a:xfrm>
            <a:off x="2063552" y="3967336"/>
            <a:ext cx="3733800" cy="685800"/>
          </a:xfrm>
          <a:prstGeom prst="rect">
            <a:avLst/>
          </a:prstGeom>
        </p:spPr>
        <p:txBody>
          <a:bodyPr/>
          <a:lstStyle>
            <a:lvl1pPr marL="342900" indent="-342900" algn="l" rtl="0" eaLnBrk="0" fontAlgn="base" hangingPunct="0">
              <a:spcBef>
                <a:spcPct val="20000"/>
              </a:spcBef>
              <a:spcAft>
                <a:spcPct val="0"/>
              </a:spcAft>
              <a:buFont typeface="Arial" pitchFamily="34" charset="0"/>
              <a:buNone/>
              <a:defRPr sz="1400" kern="1200" baseline="0">
                <a:solidFill>
                  <a:schemeClr val="tx1"/>
                </a:solidFill>
                <a:latin typeface="+mn-lt"/>
                <a:ea typeface="MS PGothic" pitchFamily="34" charset="-128"/>
                <a:cs typeface="Microsoft Sans Serif" pitchFamily="34" charset="0"/>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mn-lt"/>
                <a:ea typeface="MS PGothic" pitchFamily="34" charset="-128"/>
                <a:cs typeface="+mn-cs"/>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mn-lt"/>
                <a:ea typeface="MS PGothic" pitchFamily="34" charset="-128"/>
                <a:cs typeface="+mn-cs"/>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S PGothic" pitchFamily="34" charset="-128"/>
                <a:cs typeface="+mn-cs"/>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S PGothic" pitchFamily="34" charset="-128"/>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lvl="1" indent="0">
              <a:buNone/>
            </a:pPr>
            <a:r>
              <a:rPr lang="en-AU" sz="2000" dirty="0">
                <a:solidFill>
                  <a:prstClr val="black"/>
                </a:solidFill>
                <a:latin typeface="Calibri"/>
              </a:rPr>
              <a:t>number of maximal cliques</a:t>
            </a:r>
            <a:endParaRPr lang="en-AU" sz="2000" i="1" dirty="0">
              <a:solidFill>
                <a:prstClr val="black"/>
              </a:solidFill>
              <a:latin typeface="Calibri"/>
            </a:endParaRPr>
          </a:p>
        </p:txBody>
      </p:sp>
      <p:sp>
        <p:nvSpPr>
          <p:cNvPr id="28" name="Rectangle 27"/>
          <p:cNvSpPr/>
          <p:nvPr/>
        </p:nvSpPr>
        <p:spPr>
          <a:xfrm>
            <a:off x="5410200" y="2895600"/>
            <a:ext cx="1095374" cy="533400"/>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hangingPunct="1"/>
            <a:endParaRPr lang="en-AU" kern="1200">
              <a:solidFill>
                <a:prstClr val="white"/>
              </a:solidFill>
              <a:latin typeface="Calibri"/>
            </a:endParaRPr>
          </a:p>
        </p:txBody>
      </p:sp>
      <p:sp>
        <p:nvSpPr>
          <p:cNvPr id="29" name="Down Arrow 28"/>
          <p:cNvSpPr/>
          <p:nvPr/>
        </p:nvSpPr>
        <p:spPr>
          <a:xfrm>
            <a:off x="5867400" y="3505201"/>
            <a:ext cx="152400" cy="219075"/>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hangingPunct="1"/>
            <a:endParaRPr lang="en-AU" kern="1200">
              <a:solidFill>
                <a:prstClr val="white"/>
              </a:solidFill>
              <a:latin typeface="Calibri"/>
            </a:endParaRPr>
          </a:p>
        </p:txBody>
      </p:sp>
      <p:sp>
        <p:nvSpPr>
          <p:cNvPr id="30" name="Content Placeholder 2"/>
          <p:cNvSpPr txBox="1">
            <a:spLocks/>
          </p:cNvSpPr>
          <p:nvPr/>
        </p:nvSpPr>
        <p:spPr>
          <a:xfrm>
            <a:off x="4105275" y="3645024"/>
            <a:ext cx="3733800" cy="685800"/>
          </a:xfrm>
          <a:prstGeom prst="rect">
            <a:avLst/>
          </a:prstGeom>
        </p:spPr>
        <p:txBody>
          <a:bodyPr/>
          <a:lstStyle>
            <a:lvl1pPr marL="342900" indent="-342900" algn="l" rtl="0" eaLnBrk="0" fontAlgn="base" hangingPunct="0">
              <a:spcBef>
                <a:spcPct val="20000"/>
              </a:spcBef>
              <a:spcAft>
                <a:spcPct val="0"/>
              </a:spcAft>
              <a:buFont typeface="Arial" pitchFamily="34" charset="0"/>
              <a:buNone/>
              <a:defRPr sz="1400" kern="1200" baseline="0">
                <a:solidFill>
                  <a:schemeClr val="tx1"/>
                </a:solidFill>
                <a:latin typeface="+mn-lt"/>
                <a:ea typeface="MS PGothic" pitchFamily="34" charset="-128"/>
                <a:cs typeface="Microsoft Sans Serif" pitchFamily="34" charset="0"/>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mn-lt"/>
                <a:ea typeface="MS PGothic" pitchFamily="34" charset="-128"/>
                <a:cs typeface="+mn-cs"/>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mn-lt"/>
                <a:ea typeface="MS PGothic" pitchFamily="34" charset="-128"/>
                <a:cs typeface="+mn-cs"/>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S PGothic" pitchFamily="34" charset="-128"/>
                <a:cs typeface="+mn-cs"/>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S PGothic" pitchFamily="34" charset="-128"/>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lvl="1" indent="0">
              <a:buNone/>
            </a:pPr>
            <a:r>
              <a:rPr lang="en-AU" sz="2000" dirty="0">
                <a:solidFill>
                  <a:prstClr val="black"/>
                </a:solidFill>
                <a:latin typeface="Calibri"/>
              </a:rPr>
              <a:t>size of maximum clique</a:t>
            </a:r>
            <a:endParaRPr lang="en-AU" sz="2000" i="1" dirty="0">
              <a:solidFill>
                <a:prstClr val="black"/>
              </a:solidFill>
              <a:latin typeface="Calibri"/>
            </a:endParaRPr>
          </a:p>
        </p:txBody>
      </p:sp>
      <p:cxnSp>
        <p:nvCxnSpPr>
          <p:cNvPr id="31" name="Straight Connector 30"/>
          <p:cNvCxnSpPr/>
          <p:nvPr/>
        </p:nvCxnSpPr>
        <p:spPr>
          <a:xfrm>
            <a:off x="3733802" y="3581400"/>
            <a:ext cx="2895599" cy="0"/>
          </a:xfrm>
          <a:prstGeom prst="line">
            <a:avLst/>
          </a:prstGeom>
          <a:ln/>
        </p:spPr>
        <p:style>
          <a:lnRef idx="3">
            <a:schemeClr val="accent1"/>
          </a:lnRef>
          <a:fillRef idx="0">
            <a:schemeClr val="accent1"/>
          </a:fillRef>
          <a:effectRef idx="2">
            <a:schemeClr val="accent1"/>
          </a:effectRef>
          <a:fontRef idx="minor">
            <a:schemeClr val="tx1"/>
          </a:fontRef>
        </p:style>
      </p:cxnSp>
      <p:sp>
        <p:nvSpPr>
          <p:cNvPr id="33" name="Down Arrow 32"/>
          <p:cNvSpPr/>
          <p:nvPr/>
        </p:nvSpPr>
        <p:spPr>
          <a:xfrm>
            <a:off x="4953000" y="4531594"/>
            <a:ext cx="228600" cy="409575"/>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hangingPunct="1"/>
            <a:endParaRPr lang="en-AU" kern="1200">
              <a:solidFill>
                <a:prstClr val="white"/>
              </a:solidFill>
              <a:latin typeface="Calibri"/>
            </a:endParaRPr>
          </a:p>
        </p:txBody>
      </p:sp>
      <p:sp>
        <p:nvSpPr>
          <p:cNvPr id="38" name="Content Placeholder 2"/>
          <p:cNvSpPr txBox="1">
            <a:spLocks/>
          </p:cNvSpPr>
          <p:nvPr/>
        </p:nvSpPr>
        <p:spPr>
          <a:xfrm>
            <a:off x="3226296" y="5119464"/>
            <a:ext cx="3733800" cy="685800"/>
          </a:xfrm>
          <a:prstGeom prst="rect">
            <a:avLst/>
          </a:prstGeom>
        </p:spPr>
        <p:txBody>
          <a:bodyPr/>
          <a:lstStyle>
            <a:lvl1pPr marL="342900" indent="-342900" algn="l" rtl="0" eaLnBrk="0" fontAlgn="base" hangingPunct="0">
              <a:spcBef>
                <a:spcPct val="20000"/>
              </a:spcBef>
              <a:spcAft>
                <a:spcPct val="0"/>
              </a:spcAft>
              <a:buFont typeface="Arial" pitchFamily="34" charset="0"/>
              <a:buNone/>
              <a:defRPr sz="1400" kern="1200" baseline="0">
                <a:solidFill>
                  <a:schemeClr val="tx1"/>
                </a:solidFill>
                <a:latin typeface="+mn-lt"/>
                <a:ea typeface="MS PGothic" pitchFamily="34" charset="-128"/>
                <a:cs typeface="Microsoft Sans Serif" pitchFamily="34" charset="0"/>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mn-lt"/>
                <a:ea typeface="MS PGothic" pitchFamily="34" charset="-128"/>
                <a:cs typeface="+mn-cs"/>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mn-lt"/>
                <a:ea typeface="MS PGothic" pitchFamily="34" charset="-128"/>
                <a:cs typeface="+mn-cs"/>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S PGothic" pitchFamily="34" charset="-128"/>
                <a:cs typeface="+mn-cs"/>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S PGothic" pitchFamily="34" charset="-128"/>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lvl="1" indent="0">
              <a:buNone/>
            </a:pPr>
            <a:r>
              <a:rPr lang="en-AU" sz="2000" dirty="0">
                <a:solidFill>
                  <a:prstClr val="black"/>
                </a:solidFill>
                <a:latin typeface="Calibri"/>
              </a:rPr>
              <a:t>time for maintaining top-k candidate set</a:t>
            </a:r>
            <a:endParaRPr lang="en-AU" sz="2000" i="1" dirty="0">
              <a:solidFill>
                <a:prstClr val="black"/>
              </a:solidFill>
              <a:latin typeface="Calibri"/>
            </a:endParaRPr>
          </a:p>
        </p:txBody>
      </p:sp>
      <p:cxnSp>
        <p:nvCxnSpPr>
          <p:cNvPr id="39" name="Straight Connector 38"/>
          <p:cNvCxnSpPr/>
          <p:nvPr/>
        </p:nvCxnSpPr>
        <p:spPr>
          <a:xfrm>
            <a:off x="7315202" y="3581400"/>
            <a:ext cx="1752599" cy="0"/>
          </a:xfrm>
          <a:prstGeom prst="line">
            <a:avLst/>
          </a:prstGeom>
          <a:ln/>
        </p:spPr>
        <p:style>
          <a:lnRef idx="3">
            <a:schemeClr val="accent1"/>
          </a:lnRef>
          <a:fillRef idx="0">
            <a:schemeClr val="accent1"/>
          </a:fillRef>
          <a:effectRef idx="2">
            <a:schemeClr val="accent1"/>
          </a:effectRef>
          <a:fontRef idx="minor">
            <a:schemeClr val="tx1"/>
          </a:fontRef>
        </p:style>
      </p:cxnSp>
      <p:sp>
        <p:nvSpPr>
          <p:cNvPr id="40" name="Down Arrow 39"/>
          <p:cNvSpPr/>
          <p:nvPr/>
        </p:nvSpPr>
        <p:spPr>
          <a:xfrm>
            <a:off x="8077200" y="3662363"/>
            <a:ext cx="228600" cy="409575"/>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hangingPunct="1"/>
            <a:endParaRPr lang="en-AU" kern="1200">
              <a:solidFill>
                <a:prstClr val="white"/>
              </a:solidFill>
              <a:latin typeface="Calibri"/>
            </a:endParaRPr>
          </a:p>
        </p:txBody>
      </p:sp>
      <p:sp>
        <p:nvSpPr>
          <p:cNvPr id="41" name="Content Placeholder 2"/>
          <p:cNvSpPr txBox="1">
            <a:spLocks/>
          </p:cNvSpPr>
          <p:nvPr/>
        </p:nvSpPr>
        <p:spPr>
          <a:xfrm>
            <a:off x="6705600" y="4114800"/>
            <a:ext cx="3733800" cy="685800"/>
          </a:xfrm>
          <a:prstGeom prst="rect">
            <a:avLst/>
          </a:prstGeom>
        </p:spPr>
        <p:txBody>
          <a:bodyPr/>
          <a:lstStyle>
            <a:lvl1pPr marL="342900" indent="-342900" algn="l" rtl="0" eaLnBrk="0" fontAlgn="base" hangingPunct="0">
              <a:spcBef>
                <a:spcPct val="20000"/>
              </a:spcBef>
              <a:spcAft>
                <a:spcPct val="0"/>
              </a:spcAft>
              <a:buFont typeface="Arial" pitchFamily="34" charset="0"/>
              <a:buNone/>
              <a:defRPr sz="1400" kern="1200" baseline="0">
                <a:solidFill>
                  <a:schemeClr val="tx1"/>
                </a:solidFill>
                <a:latin typeface="+mn-lt"/>
                <a:ea typeface="MS PGothic" pitchFamily="34" charset="-128"/>
                <a:cs typeface="Microsoft Sans Serif" pitchFamily="34" charset="0"/>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mn-lt"/>
                <a:ea typeface="MS PGothic" pitchFamily="34" charset="-128"/>
                <a:cs typeface="+mn-cs"/>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mn-lt"/>
                <a:ea typeface="MS PGothic" pitchFamily="34" charset="-128"/>
                <a:cs typeface="+mn-cs"/>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S PGothic" pitchFamily="34" charset="-128"/>
                <a:cs typeface="+mn-cs"/>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S PGothic" pitchFamily="34" charset="-128"/>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lvl="1" indent="0">
              <a:buNone/>
            </a:pPr>
            <a:r>
              <a:rPr lang="en-AU" sz="2000" dirty="0">
                <a:solidFill>
                  <a:prstClr val="black"/>
                </a:solidFill>
                <a:latin typeface="Calibri"/>
              </a:rPr>
              <a:t>time for enumerating maximal cliques</a:t>
            </a:r>
            <a:endParaRPr lang="en-AU" sz="2000" i="1" dirty="0">
              <a:solidFill>
                <a:prstClr val="black"/>
              </a:solidFill>
              <a:latin typeface="Calibri"/>
            </a:endParaRPr>
          </a:p>
        </p:txBody>
      </p:sp>
      <p:sp>
        <p:nvSpPr>
          <p:cNvPr id="19" name="TextBox 18"/>
          <p:cNvSpPr txBox="1"/>
          <p:nvPr/>
        </p:nvSpPr>
        <p:spPr>
          <a:xfrm>
            <a:off x="3619500" y="6343937"/>
            <a:ext cx="2895600" cy="400110"/>
          </a:xfrm>
          <a:prstGeom prst="rect">
            <a:avLst/>
          </a:prstGeom>
        </p:spPr>
        <p:txBody>
          <a:bodyPr wrap="square" rtlCol="0">
            <a:spAutoFit/>
          </a:bodyPr>
          <a:lstStyle/>
          <a:p>
            <a:pPr marL="342900" indent="-342900" algn="ctr" hangingPunct="1">
              <a:spcBef>
                <a:spcPct val="20000"/>
              </a:spcBef>
            </a:pPr>
            <a:r>
              <a:rPr lang="en-AU" sz="2000" b="1" kern="1200" dirty="0">
                <a:solidFill>
                  <a:prstClr val="black"/>
                </a:solidFill>
                <a:latin typeface="Calibri"/>
              </a:rPr>
              <a:t>PNP-Index</a:t>
            </a:r>
          </a:p>
        </p:txBody>
      </p:sp>
      <p:sp>
        <p:nvSpPr>
          <p:cNvPr id="20" name="TextBox 19"/>
          <p:cNvSpPr txBox="1"/>
          <p:nvPr/>
        </p:nvSpPr>
        <p:spPr>
          <a:xfrm>
            <a:off x="6743700" y="5561254"/>
            <a:ext cx="2895600" cy="400110"/>
          </a:xfrm>
          <a:prstGeom prst="rect">
            <a:avLst/>
          </a:prstGeom>
        </p:spPr>
        <p:txBody>
          <a:bodyPr wrap="square" rtlCol="0">
            <a:spAutoFit/>
          </a:bodyPr>
          <a:lstStyle/>
          <a:p>
            <a:pPr marL="342900" indent="-342900" algn="ctr" hangingPunct="1">
              <a:spcBef>
                <a:spcPct val="20000"/>
              </a:spcBef>
            </a:pPr>
            <a:r>
              <a:rPr lang="en-AU" sz="2000" b="1" kern="1200" dirty="0">
                <a:solidFill>
                  <a:prstClr val="black"/>
                </a:solidFill>
                <a:latin typeface="Calibri"/>
              </a:rPr>
              <a:t>Pruning Rules</a:t>
            </a:r>
          </a:p>
        </p:txBody>
      </p:sp>
      <p:sp>
        <p:nvSpPr>
          <p:cNvPr id="21" name="Down Arrow 20"/>
          <p:cNvSpPr/>
          <p:nvPr/>
        </p:nvSpPr>
        <p:spPr>
          <a:xfrm>
            <a:off x="4953000" y="5877273"/>
            <a:ext cx="228600" cy="409575"/>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hangingPunct="1"/>
            <a:endParaRPr lang="en-AU" kern="1200">
              <a:solidFill>
                <a:prstClr val="white"/>
              </a:solidFill>
              <a:latin typeface="Calibri"/>
            </a:endParaRPr>
          </a:p>
        </p:txBody>
      </p:sp>
      <p:sp>
        <p:nvSpPr>
          <p:cNvPr id="23" name="Down Arrow 22"/>
          <p:cNvSpPr/>
          <p:nvPr/>
        </p:nvSpPr>
        <p:spPr>
          <a:xfrm>
            <a:off x="8077200" y="5085185"/>
            <a:ext cx="228600" cy="409575"/>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hangingPunct="1"/>
            <a:endParaRPr lang="en-AU" kern="1200">
              <a:solidFill>
                <a:prstClr val="white"/>
              </a:solidFill>
              <a:latin typeface="Calibri"/>
            </a:endParaRPr>
          </a:p>
        </p:txBody>
      </p:sp>
    </p:spTree>
    <p:extLst>
      <p:ext uri="{BB962C8B-B14F-4D97-AF65-F5344CB8AC3E}">
        <p14:creationId xmlns:p14="http://schemas.microsoft.com/office/powerpoint/2010/main" val="2021325362"/>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92000" y="468000"/>
            <a:ext cx="8280000" cy="792088"/>
          </a:xfrm>
        </p:spPr>
        <p:txBody>
          <a:bodyPr>
            <a:normAutofit fontScale="90000"/>
          </a:bodyPr>
          <a:lstStyle/>
          <a:p>
            <a:r>
              <a:rPr lang="en-AU" dirty="0">
                <a:solidFill>
                  <a:schemeClr val="accent1">
                    <a:lumMod val="75000"/>
                  </a:schemeClr>
                </a:solidFill>
              </a:rPr>
              <a:t>PNP-Index</a:t>
            </a:r>
            <a:br>
              <a:rPr lang="en-AU" sz="2800" dirty="0"/>
            </a:br>
            <a:endParaRPr lang="en-AU" dirty="0"/>
          </a:p>
        </p:txBody>
      </p:sp>
      <p:grpSp>
        <p:nvGrpSpPr>
          <p:cNvPr id="27" name="Group 26"/>
          <p:cNvGrpSpPr/>
          <p:nvPr/>
        </p:nvGrpSpPr>
        <p:grpSpPr>
          <a:xfrm>
            <a:off x="2677058" y="1807005"/>
            <a:ext cx="3660665" cy="2307828"/>
            <a:chOff x="606241" y="1981200"/>
            <a:chExt cx="4074635" cy="2438400"/>
          </a:xfrm>
        </p:grpSpPr>
        <p:cxnSp>
          <p:nvCxnSpPr>
            <p:cNvPr id="143" name="Straight Connector 142"/>
            <p:cNvCxnSpPr/>
            <p:nvPr/>
          </p:nvCxnSpPr>
          <p:spPr>
            <a:xfrm flipH="1" flipV="1">
              <a:off x="1363201" y="3505200"/>
              <a:ext cx="1388399" cy="10590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flipH="1">
              <a:off x="3877801" y="3285000"/>
              <a:ext cx="92999" cy="68580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flipH="1">
              <a:off x="2751600" y="3039600"/>
              <a:ext cx="516601" cy="55860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flipV="1">
              <a:off x="2743200" y="2395800"/>
              <a:ext cx="372600" cy="119400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flipH="1" flipV="1">
              <a:off x="3115800" y="2372850"/>
              <a:ext cx="152400" cy="69195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06" name="Straight Connector 105"/>
            <p:cNvCxnSpPr/>
            <p:nvPr/>
          </p:nvCxnSpPr>
          <p:spPr>
            <a:xfrm flipH="1" flipV="1">
              <a:off x="1896600" y="2743200"/>
              <a:ext cx="855000" cy="84660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flipH="1">
              <a:off x="1905000" y="2372850"/>
              <a:ext cx="1210800" cy="37035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H="1">
              <a:off x="1363201" y="2734800"/>
              <a:ext cx="541799" cy="77040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3801600" y="2125200"/>
              <a:ext cx="474000" cy="47400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flipV="1">
              <a:off x="3970800" y="2599200"/>
              <a:ext cx="304800" cy="68580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flipH="1" flipV="1">
              <a:off x="3259800" y="3039600"/>
              <a:ext cx="711000" cy="24540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flipV="1">
              <a:off x="3124200" y="2125200"/>
              <a:ext cx="677400" cy="23700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flipH="1" flipV="1">
              <a:off x="2751600" y="3589800"/>
              <a:ext cx="457201" cy="59280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flipH="1">
              <a:off x="3208801" y="3979200"/>
              <a:ext cx="669000" cy="20340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flipH="1" flipV="1">
              <a:off x="1363200" y="3505200"/>
              <a:ext cx="541800" cy="61800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flipH="1">
              <a:off x="1896600" y="3589800"/>
              <a:ext cx="855000" cy="53340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a:off x="1896600" y="2743200"/>
              <a:ext cx="8400" cy="138000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flipH="1">
              <a:off x="1363201" y="3361200"/>
              <a:ext cx="854999" cy="14400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flipH="1" flipV="1">
              <a:off x="1896601" y="2734800"/>
              <a:ext cx="321599" cy="61800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flipH="1">
              <a:off x="1905001" y="3361200"/>
              <a:ext cx="313199" cy="76200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flipH="1" flipV="1">
              <a:off x="1905000" y="2743200"/>
              <a:ext cx="1354800" cy="29640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flipV="1">
              <a:off x="2218200" y="2362200"/>
              <a:ext cx="906000" cy="99900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p:nvCxnSpPr>
          <p:spPr>
            <a:xfrm>
              <a:off x="2218200" y="3352800"/>
              <a:ext cx="533400" cy="23700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flipV="1">
              <a:off x="2218200" y="3039600"/>
              <a:ext cx="1050000" cy="31320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a:xfrm flipH="1" flipV="1">
              <a:off x="3801600" y="2125200"/>
              <a:ext cx="169200" cy="115980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p:nvCxnSpPr>
          <p:spPr>
            <a:xfrm flipV="1">
              <a:off x="3259800" y="2125201"/>
              <a:ext cx="541801" cy="914399"/>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p:nvCxnSpPr>
          <p:spPr>
            <a:xfrm>
              <a:off x="3115800" y="2395800"/>
              <a:ext cx="1159800" cy="20340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a:xfrm>
              <a:off x="3115800" y="2362200"/>
              <a:ext cx="855000" cy="92280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p:nvCxnSpPr>
          <p:spPr>
            <a:xfrm flipV="1">
              <a:off x="3268200" y="2599201"/>
              <a:ext cx="1007400" cy="440399"/>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p:nvCxnSpPr>
          <p:spPr>
            <a:xfrm>
              <a:off x="3268201" y="3039600"/>
              <a:ext cx="609599" cy="93120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0" name="Straight Connector 129"/>
            <p:cNvCxnSpPr/>
            <p:nvPr/>
          </p:nvCxnSpPr>
          <p:spPr>
            <a:xfrm flipH="1">
              <a:off x="3208801" y="3039600"/>
              <a:ext cx="50999" cy="114300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a:xfrm flipH="1">
              <a:off x="2751600" y="3285000"/>
              <a:ext cx="1219200" cy="30480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a:xfrm flipH="1">
              <a:off x="3208801" y="3285000"/>
              <a:ext cx="761999" cy="89760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0" name="Straight Connector 139"/>
            <p:cNvCxnSpPr/>
            <p:nvPr/>
          </p:nvCxnSpPr>
          <p:spPr>
            <a:xfrm flipH="1" flipV="1">
              <a:off x="2751600" y="3589800"/>
              <a:ext cx="1126200" cy="38100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3" name="Oval 12"/>
            <p:cNvSpPr/>
            <p:nvPr/>
          </p:nvSpPr>
          <p:spPr>
            <a:xfrm>
              <a:off x="1752600" y="2590800"/>
              <a:ext cx="288000" cy="288000"/>
            </a:xfrm>
            <a:prstGeom prst="ellipse">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hangingPunct="1"/>
              <a:r>
                <a:rPr lang="en-AU" sz="1400" b="1" kern="1200" dirty="0">
                  <a:solidFill>
                    <a:prstClr val="black">
                      <a:lumMod val="95000"/>
                      <a:lumOff val="5000"/>
                    </a:prstClr>
                  </a:solidFill>
                  <a:latin typeface="Calibri"/>
                </a:rPr>
                <a:t>v</a:t>
              </a:r>
              <a:r>
                <a:rPr lang="en-AU" sz="1400" b="1" kern="1200" baseline="-25000" dirty="0">
                  <a:solidFill>
                    <a:prstClr val="black">
                      <a:lumMod val="95000"/>
                      <a:lumOff val="5000"/>
                    </a:prstClr>
                  </a:solidFill>
                  <a:latin typeface="Calibri"/>
                </a:rPr>
                <a:t>3</a:t>
              </a:r>
            </a:p>
          </p:txBody>
        </p:sp>
        <p:sp>
          <p:nvSpPr>
            <p:cNvPr id="14" name="Oval 13"/>
            <p:cNvSpPr/>
            <p:nvPr/>
          </p:nvSpPr>
          <p:spPr>
            <a:xfrm>
              <a:off x="2074200" y="3217200"/>
              <a:ext cx="288000" cy="288000"/>
            </a:xfrm>
            <a:prstGeom prst="ellipse">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hangingPunct="1"/>
              <a:r>
                <a:rPr lang="en-AU" sz="1400" b="1" kern="1200" dirty="0">
                  <a:solidFill>
                    <a:prstClr val="black">
                      <a:lumMod val="95000"/>
                      <a:lumOff val="5000"/>
                    </a:prstClr>
                  </a:solidFill>
                  <a:latin typeface="Calibri"/>
                </a:rPr>
                <a:t>v</a:t>
              </a:r>
              <a:r>
                <a:rPr lang="en-AU" sz="1400" b="1" kern="1200" baseline="-25000" dirty="0">
                  <a:solidFill>
                    <a:prstClr val="black">
                      <a:lumMod val="95000"/>
                      <a:lumOff val="5000"/>
                    </a:prstClr>
                  </a:solidFill>
                  <a:latin typeface="Calibri"/>
                </a:rPr>
                <a:t>4</a:t>
              </a:r>
            </a:p>
          </p:txBody>
        </p:sp>
        <p:sp>
          <p:nvSpPr>
            <p:cNvPr id="15" name="Oval 14"/>
            <p:cNvSpPr/>
            <p:nvPr/>
          </p:nvSpPr>
          <p:spPr>
            <a:xfrm>
              <a:off x="2607600" y="3445800"/>
              <a:ext cx="288000" cy="288000"/>
            </a:xfrm>
            <a:prstGeom prst="ellipse">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hangingPunct="1"/>
              <a:r>
                <a:rPr lang="en-AU" sz="1400" b="1" kern="1200" dirty="0">
                  <a:solidFill>
                    <a:prstClr val="black">
                      <a:lumMod val="95000"/>
                      <a:lumOff val="5000"/>
                    </a:prstClr>
                  </a:solidFill>
                  <a:latin typeface="Calibri"/>
                </a:rPr>
                <a:t>v</a:t>
              </a:r>
              <a:r>
                <a:rPr lang="en-AU" sz="1400" b="1" kern="1200" baseline="-25000" dirty="0">
                  <a:solidFill>
                    <a:prstClr val="black">
                      <a:lumMod val="95000"/>
                      <a:lumOff val="5000"/>
                    </a:prstClr>
                  </a:solidFill>
                  <a:latin typeface="Calibri"/>
                </a:rPr>
                <a:t>5</a:t>
              </a:r>
            </a:p>
          </p:txBody>
        </p:sp>
        <p:sp>
          <p:nvSpPr>
            <p:cNvPr id="16" name="Oval 15"/>
            <p:cNvSpPr/>
            <p:nvPr/>
          </p:nvSpPr>
          <p:spPr>
            <a:xfrm>
              <a:off x="4131600" y="2455200"/>
              <a:ext cx="288000" cy="288000"/>
            </a:xfrm>
            <a:prstGeom prst="ellipse">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hangingPunct="1"/>
              <a:r>
                <a:rPr lang="en-AU" sz="1200" b="1" kern="1200" dirty="0">
                  <a:solidFill>
                    <a:prstClr val="black">
                      <a:lumMod val="95000"/>
                      <a:lumOff val="5000"/>
                    </a:prstClr>
                  </a:solidFill>
                  <a:latin typeface="Calibri"/>
                </a:rPr>
                <a:t>v</a:t>
              </a:r>
              <a:r>
                <a:rPr lang="en-AU" sz="1200" b="1" kern="1200" baseline="-25000" dirty="0">
                  <a:solidFill>
                    <a:prstClr val="black">
                      <a:lumMod val="95000"/>
                      <a:lumOff val="5000"/>
                    </a:prstClr>
                  </a:solidFill>
                  <a:latin typeface="Calibri"/>
                </a:rPr>
                <a:t>12</a:t>
              </a:r>
            </a:p>
          </p:txBody>
        </p:sp>
        <p:sp>
          <p:nvSpPr>
            <p:cNvPr id="17" name="Oval 16"/>
            <p:cNvSpPr/>
            <p:nvPr/>
          </p:nvSpPr>
          <p:spPr>
            <a:xfrm>
              <a:off x="2971800" y="2226600"/>
              <a:ext cx="288000" cy="288000"/>
            </a:xfrm>
            <a:prstGeom prst="ellipse">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hangingPunct="1"/>
              <a:r>
                <a:rPr lang="en-AU" sz="1400" b="1" kern="1200" dirty="0">
                  <a:solidFill>
                    <a:prstClr val="black">
                      <a:lumMod val="95000"/>
                      <a:lumOff val="5000"/>
                    </a:prstClr>
                  </a:solidFill>
                  <a:latin typeface="Calibri"/>
                </a:rPr>
                <a:t>v</a:t>
              </a:r>
              <a:r>
                <a:rPr lang="en-AU" sz="1400" b="1" kern="1200" baseline="-25000" dirty="0">
                  <a:solidFill>
                    <a:prstClr val="black">
                      <a:lumMod val="95000"/>
                      <a:lumOff val="5000"/>
                    </a:prstClr>
                  </a:solidFill>
                  <a:latin typeface="Calibri"/>
                </a:rPr>
                <a:t>6</a:t>
              </a:r>
            </a:p>
          </p:txBody>
        </p:sp>
        <p:sp>
          <p:nvSpPr>
            <p:cNvPr id="18" name="Oval 17"/>
            <p:cNvSpPr/>
            <p:nvPr/>
          </p:nvSpPr>
          <p:spPr>
            <a:xfrm>
              <a:off x="3064800" y="4038600"/>
              <a:ext cx="288000" cy="288000"/>
            </a:xfrm>
            <a:prstGeom prst="ellipse">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hangingPunct="1"/>
              <a:r>
                <a:rPr lang="en-AU" sz="1400" b="1" kern="1200" dirty="0">
                  <a:solidFill>
                    <a:prstClr val="black">
                      <a:lumMod val="95000"/>
                      <a:lumOff val="5000"/>
                    </a:prstClr>
                  </a:solidFill>
                  <a:latin typeface="Calibri"/>
                </a:rPr>
                <a:t>v</a:t>
              </a:r>
              <a:r>
                <a:rPr lang="en-AU" sz="1400" b="1" kern="1200" baseline="-25000" dirty="0">
                  <a:solidFill>
                    <a:prstClr val="black">
                      <a:lumMod val="95000"/>
                      <a:lumOff val="5000"/>
                    </a:prstClr>
                  </a:solidFill>
                  <a:latin typeface="Calibri"/>
                </a:rPr>
                <a:t>8</a:t>
              </a:r>
            </a:p>
          </p:txBody>
        </p:sp>
        <p:sp>
          <p:nvSpPr>
            <p:cNvPr id="19" name="Oval 18"/>
            <p:cNvSpPr/>
            <p:nvPr/>
          </p:nvSpPr>
          <p:spPr>
            <a:xfrm>
              <a:off x="3657600" y="1981200"/>
              <a:ext cx="288000" cy="288000"/>
            </a:xfrm>
            <a:prstGeom prst="ellipse">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hangingPunct="1"/>
              <a:r>
                <a:rPr lang="en-AU" sz="1200" b="1" kern="1200" dirty="0">
                  <a:solidFill>
                    <a:prstClr val="black">
                      <a:lumMod val="95000"/>
                      <a:lumOff val="5000"/>
                    </a:prstClr>
                  </a:solidFill>
                  <a:latin typeface="Calibri"/>
                </a:rPr>
                <a:t>v</a:t>
              </a:r>
              <a:r>
                <a:rPr lang="en-AU" sz="1200" b="1" kern="1200" baseline="-25000" dirty="0">
                  <a:solidFill>
                    <a:prstClr val="black">
                      <a:lumMod val="95000"/>
                      <a:lumOff val="5000"/>
                    </a:prstClr>
                  </a:solidFill>
                  <a:latin typeface="Calibri"/>
                </a:rPr>
                <a:t>11</a:t>
              </a:r>
            </a:p>
          </p:txBody>
        </p:sp>
        <p:sp>
          <p:nvSpPr>
            <p:cNvPr id="20" name="Oval 19"/>
            <p:cNvSpPr/>
            <p:nvPr/>
          </p:nvSpPr>
          <p:spPr>
            <a:xfrm>
              <a:off x="3733800" y="3826800"/>
              <a:ext cx="288000" cy="288000"/>
            </a:xfrm>
            <a:prstGeom prst="ellipse">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hangingPunct="1"/>
              <a:r>
                <a:rPr lang="en-AU" sz="1200" b="1" kern="1200" dirty="0">
                  <a:solidFill>
                    <a:prstClr val="black">
                      <a:lumMod val="95000"/>
                      <a:lumOff val="5000"/>
                    </a:prstClr>
                  </a:solidFill>
                  <a:latin typeface="Calibri"/>
                </a:rPr>
                <a:t>v</a:t>
              </a:r>
              <a:r>
                <a:rPr lang="en-AU" sz="1200" b="1" kern="1200" baseline="-25000" dirty="0">
                  <a:solidFill>
                    <a:prstClr val="black">
                      <a:lumMod val="95000"/>
                      <a:lumOff val="5000"/>
                    </a:prstClr>
                  </a:solidFill>
                  <a:latin typeface="Calibri"/>
                </a:rPr>
                <a:t>10</a:t>
              </a:r>
            </a:p>
          </p:txBody>
        </p:sp>
        <p:sp>
          <p:nvSpPr>
            <p:cNvPr id="21" name="Oval 20"/>
            <p:cNvSpPr/>
            <p:nvPr/>
          </p:nvSpPr>
          <p:spPr>
            <a:xfrm>
              <a:off x="3826800" y="3141000"/>
              <a:ext cx="288000" cy="288000"/>
            </a:xfrm>
            <a:prstGeom prst="ellipse">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hangingPunct="1"/>
              <a:r>
                <a:rPr lang="en-AU" sz="1400" b="1" kern="1200" dirty="0">
                  <a:solidFill>
                    <a:prstClr val="black">
                      <a:lumMod val="95000"/>
                      <a:lumOff val="5000"/>
                    </a:prstClr>
                  </a:solidFill>
                  <a:latin typeface="Calibri"/>
                </a:rPr>
                <a:t>v</a:t>
              </a:r>
              <a:r>
                <a:rPr lang="en-AU" sz="1400" b="1" kern="1200" baseline="-25000" dirty="0">
                  <a:solidFill>
                    <a:prstClr val="black">
                      <a:lumMod val="95000"/>
                      <a:lumOff val="5000"/>
                    </a:prstClr>
                  </a:solidFill>
                  <a:latin typeface="Calibri"/>
                </a:rPr>
                <a:t>9</a:t>
              </a:r>
            </a:p>
          </p:txBody>
        </p:sp>
        <p:sp>
          <p:nvSpPr>
            <p:cNvPr id="22" name="Oval 21"/>
            <p:cNvSpPr/>
            <p:nvPr/>
          </p:nvSpPr>
          <p:spPr>
            <a:xfrm>
              <a:off x="3124200" y="2895600"/>
              <a:ext cx="288000" cy="288000"/>
            </a:xfrm>
            <a:prstGeom prst="ellipse">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hangingPunct="1"/>
              <a:r>
                <a:rPr lang="en-AU" sz="1400" b="1" kern="1200" dirty="0">
                  <a:solidFill>
                    <a:prstClr val="black">
                      <a:lumMod val="95000"/>
                      <a:lumOff val="5000"/>
                    </a:prstClr>
                  </a:solidFill>
                  <a:latin typeface="Calibri"/>
                </a:rPr>
                <a:t>v</a:t>
              </a:r>
              <a:r>
                <a:rPr lang="en-AU" sz="1400" b="1" kern="1200" baseline="-25000" dirty="0">
                  <a:solidFill>
                    <a:prstClr val="black">
                      <a:lumMod val="95000"/>
                      <a:lumOff val="5000"/>
                    </a:prstClr>
                  </a:solidFill>
                  <a:latin typeface="Calibri"/>
                </a:rPr>
                <a:t>7</a:t>
              </a:r>
            </a:p>
          </p:txBody>
        </p:sp>
        <p:sp>
          <p:nvSpPr>
            <p:cNvPr id="23" name="Oval 22"/>
            <p:cNvSpPr/>
            <p:nvPr/>
          </p:nvSpPr>
          <p:spPr>
            <a:xfrm>
              <a:off x="1219200" y="3352800"/>
              <a:ext cx="288000" cy="288000"/>
            </a:xfrm>
            <a:prstGeom prst="ellipse">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hangingPunct="1"/>
              <a:r>
                <a:rPr lang="en-AU" sz="1400" b="1" kern="1200" dirty="0">
                  <a:solidFill>
                    <a:prstClr val="black">
                      <a:lumMod val="95000"/>
                      <a:lumOff val="5000"/>
                    </a:prstClr>
                  </a:solidFill>
                  <a:latin typeface="Calibri"/>
                </a:rPr>
                <a:t>v</a:t>
              </a:r>
              <a:r>
                <a:rPr lang="en-AU" sz="1400" b="1" kern="1200" baseline="-25000" dirty="0">
                  <a:solidFill>
                    <a:prstClr val="black">
                      <a:lumMod val="95000"/>
                      <a:lumOff val="5000"/>
                    </a:prstClr>
                  </a:solidFill>
                  <a:latin typeface="Calibri"/>
                </a:rPr>
                <a:t>1</a:t>
              </a:r>
            </a:p>
          </p:txBody>
        </p:sp>
        <p:sp>
          <p:nvSpPr>
            <p:cNvPr id="24" name="Oval 23"/>
            <p:cNvSpPr/>
            <p:nvPr/>
          </p:nvSpPr>
          <p:spPr>
            <a:xfrm>
              <a:off x="1752600" y="3979200"/>
              <a:ext cx="288000" cy="288000"/>
            </a:xfrm>
            <a:prstGeom prst="ellipse">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hangingPunct="1"/>
              <a:r>
                <a:rPr lang="en-AU" sz="1400" b="1" kern="1200" dirty="0">
                  <a:solidFill>
                    <a:prstClr val="black">
                      <a:lumMod val="95000"/>
                      <a:lumOff val="5000"/>
                    </a:prstClr>
                  </a:solidFill>
                  <a:latin typeface="Calibri"/>
                </a:rPr>
                <a:t>v</a:t>
              </a:r>
              <a:r>
                <a:rPr lang="en-AU" sz="1400" b="1" kern="1200" baseline="-25000" dirty="0">
                  <a:solidFill>
                    <a:prstClr val="black">
                      <a:lumMod val="95000"/>
                      <a:lumOff val="5000"/>
                    </a:prstClr>
                  </a:solidFill>
                  <a:latin typeface="Calibri"/>
                </a:rPr>
                <a:t>2</a:t>
              </a:r>
            </a:p>
          </p:txBody>
        </p:sp>
        <p:sp>
          <p:nvSpPr>
            <p:cNvPr id="101" name="Oval 100"/>
            <p:cNvSpPr/>
            <p:nvPr/>
          </p:nvSpPr>
          <p:spPr>
            <a:xfrm>
              <a:off x="1116000" y="2556601"/>
              <a:ext cx="1813500" cy="1786799"/>
            </a:xfrm>
            <a:prstGeom prst="ellipse">
              <a:avLst/>
            </a:prstGeom>
            <a:noFill/>
            <a:ln w="127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hangingPunct="1"/>
              <a:endParaRPr lang="en-AU" kern="1200">
                <a:solidFill>
                  <a:prstClr val="white"/>
                </a:solidFill>
                <a:latin typeface="Calibri"/>
              </a:endParaRPr>
            </a:p>
          </p:txBody>
        </p:sp>
        <p:sp>
          <p:nvSpPr>
            <p:cNvPr id="147" name="Oval 146"/>
            <p:cNvSpPr/>
            <p:nvPr/>
          </p:nvSpPr>
          <p:spPr>
            <a:xfrm>
              <a:off x="1691700" y="1981200"/>
              <a:ext cx="1813500" cy="1786799"/>
            </a:xfrm>
            <a:prstGeom prst="ellipse">
              <a:avLst/>
            </a:prstGeom>
            <a:noFill/>
            <a:ln w="127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hangingPunct="1"/>
              <a:endParaRPr lang="en-AU" kern="1200">
                <a:solidFill>
                  <a:prstClr val="white"/>
                </a:solidFill>
                <a:latin typeface="Calibri"/>
              </a:endParaRPr>
            </a:p>
          </p:txBody>
        </p:sp>
        <p:sp>
          <p:nvSpPr>
            <p:cNvPr id="148" name="Oval 147"/>
            <p:cNvSpPr/>
            <p:nvPr/>
          </p:nvSpPr>
          <p:spPr>
            <a:xfrm>
              <a:off x="2514600" y="2727600"/>
              <a:ext cx="1692000" cy="1692000"/>
            </a:xfrm>
            <a:prstGeom prst="ellipse">
              <a:avLst/>
            </a:prstGeom>
            <a:noFill/>
            <a:ln w="127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hangingPunct="1"/>
              <a:endParaRPr lang="en-AU" kern="1200" dirty="0">
                <a:solidFill>
                  <a:prstClr val="white"/>
                </a:solidFill>
                <a:latin typeface="Calibri"/>
              </a:endParaRPr>
            </a:p>
          </p:txBody>
        </p:sp>
        <p:sp>
          <p:nvSpPr>
            <p:cNvPr id="3" name="TextBox 2"/>
            <p:cNvSpPr txBox="1"/>
            <p:nvPr/>
          </p:nvSpPr>
          <p:spPr>
            <a:xfrm>
              <a:off x="1284778" y="2066022"/>
              <a:ext cx="427498" cy="284541"/>
            </a:xfrm>
            <a:prstGeom prst="rect">
              <a:avLst/>
            </a:prstGeom>
          </p:spPr>
          <p:txBody>
            <a:bodyPr wrap="square" rtlCol="0">
              <a:spAutoFit/>
            </a:bodyPr>
            <a:lstStyle/>
            <a:p>
              <a:pPr marL="342900" indent="-342900" hangingPunct="1">
                <a:spcBef>
                  <a:spcPct val="20000"/>
                </a:spcBef>
              </a:pPr>
              <a:r>
                <a:rPr lang="en-AU" sz="1150" b="1" kern="1200" dirty="0">
                  <a:solidFill>
                    <a:prstClr val="black"/>
                  </a:solidFill>
                  <a:latin typeface="Times New Roman" panose="02020603050405020304" pitchFamily="18" charset="0"/>
                  <a:cs typeface="Times New Roman" panose="02020603050405020304" pitchFamily="18" charset="0"/>
                </a:rPr>
                <a:t>C</a:t>
              </a:r>
              <a:r>
                <a:rPr lang="en-AU" sz="1150" b="1" kern="1200" baseline="-25000" dirty="0">
                  <a:solidFill>
                    <a:prstClr val="black"/>
                  </a:solidFill>
                  <a:latin typeface="Times New Roman" panose="02020603050405020304" pitchFamily="18" charset="0"/>
                  <a:cs typeface="Times New Roman" panose="02020603050405020304" pitchFamily="18" charset="0"/>
                </a:rPr>
                <a:t>2</a:t>
              </a:r>
            </a:p>
          </p:txBody>
        </p:sp>
        <p:sp>
          <p:nvSpPr>
            <p:cNvPr id="54" name="TextBox 53"/>
            <p:cNvSpPr txBox="1"/>
            <p:nvPr/>
          </p:nvSpPr>
          <p:spPr>
            <a:xfrm>
              <a:off x="606241" y="3084898"/>
              <a:ext cx="427498" cy="284541"/>
            </a:xfrm>
            <a:prstGeom prst="rect">
              <a:avLst/>
            </a:prstGeom>
          </p:spPr>
          <p:txBody>
            <a:bodyPr wrap="square" rtlCol="0">
              <a:spAutoFit/>
            </a:bodyPr>
            <a:lstStyle/>
            <a:p>
              <a:pPr marL="342900" indent="-342900" hangingPunct="1">
                <a:spcBef>
                  <a:spcPct val="20000"/>
                </a:spcBef>
              </a:pPr>
              <a:r>
                <a:rPr lang="en-AU" sz="1150" b="1" kern="1200" dirty="0">
                  <a:solidFill>
                    <a:prstClr val="black"/>
                  </a:solidFill>
                  <a:latin typeface="Times New Roman" panose="02020603050405020304" pitchFamily="18" charset="0"/>
                  <a:cs typeface="Times New Roman" panose="02020603050405020304" pitchFamily="18" charset="0"/>
                </a:rPr>
                <a:t>C</a:t>
              </a:r>
              <a:r>
                <a:rPr lang="en-AU" sz="1150" b="1" kern="1200" baseline="-25000" dirty="0">
                  <a:solidFill>
                    <a:prstClr val="black"/>
                  </a:solidFill>
                  <a:latin typeface="Times New Roman" panose="02020603050405020304" pitchFamily="18" charset="0"/>
                  <a:cs typeface="Times New Roman" panose="02020603050405020304" pitchFamily="18" charset="0"/>
                </a:rPr>
                <a:t>1</a:t>
              </a:r>
            </a:p>
          </p:txBody>
        </p:sp>
        <p:sp>
          <p:nvSpPr>
            <p:cNvPr id="56" name="TextBox 55"/>
            <p:cNvSpPr txBox="1"/>
            <p:nvPr/>
          </p:nvSpPr>
          <p:spPr>
            <a:xfrm>
              <a:off x="4253378" y="4069785"/>
              <a:ext cx="427498" cy="284541"/>
            </a:xfrm>
            <a:prstGeom prst="rect">
              <a:avLst/>
            </a:prstGeom>
          </p:spPr>
          <p:txBody>
            <a:bodyPr wrap="square" rtlCol="0">
              <a:spAutoFit/>
            </a:bodyPr>
            <a:lstStyle/>
            <a:p>
              <a:pPr marL="342900" indent="-342900" hangingPunct="1">
                <a:spcBef>
                  <a:spcPct val="20000"/>
                </a:spcBef>
              </a:pPr>
              <a:r>
                <a:rPr lang="en-AU" sz="1150" b="1" kern="1200" dirty="0">
                  <a:solidFill>
                    <a:prstClr val="black"/>
                  </a:solidFill>
                  <a:latin typeface="Times New Roman" panose="02020603050405020304" pitchFamily="18" charset="0"/>
                  <a:cs typeface="Times New Roman" panose="02020603050405020304" pitchFamily="18" charset="0"/>
                </a:rPr>
                <a:t>C</a:t>
              </a:r>
              <a:r>
                <a:rPr lang="en-AU" sz="1150" b="1" kern="1200" baseline="-25000" dirty="0">
                  <a:solidFill>
                    <a:prstClr val="black"/>
                  </a:solidFill>
                  <a:latin typeface="Times New Roman" panose="02020603050405020304" pitchFamily="18" charset="0"/>
                  <a:cs typeface="Times New Roman" panose="02020603050405020304" pitchFamily="18" charset="0"/>
                </a:rPr>
                <a:t>3</a:t>
              </a:r>
            </a:p>
          </p:txBody>
        </p:sp>
        <p:cxnSp>
          <p:nvCxnSpPr>
            <p:cNvPr id="5" name="Straight Arrow Connector 4"/>
            <p:cNvCxnSpPr/>
            <p:nvPr/>
          </p:nvCxnSpPr>
          <p:spPr>
            <a:xfrm>
              <a:off x="1634100" y="2294400"/>
              <a:ext cx="156600" cy="135600"/>
            </a:xfrm>
            <a:prstGeom prst="straightConnector1">
              <a:avLst/>
            </a:prstGeom>
            <a:ln w="15875">
              <a:tailEnd type="triangle" w="med" len="lg"/>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p:nvPr/>
          </p:nvCxnSpPr>
          <p:spPr>
            <a:xfrm>
              <a:off x="910200" y="3293400"/>
              <a:ext cx="156600" cy="135600"/>
            </a:xfrm>
            <a:prstGeom prst="straightConnector1">
              <a:avLst/>
            </a:prstGeom>
            <a:ln w="15875">
              <a:tailEnd type="triangle" w="med" len="lg"/>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p:nvPr/>
          </p:nvCxnSpPr>
          <p:spPr>
            <a:xfrm flipH="1" flipV="1">
              <a:off x="4131600" y="4021799"/>
              <a:ext cx="227800" cy="160801"/>
            </a:xfrm>
            <a:prstGeom prst="straightConnector1">
              <a:avLst/>
            </a:prstGeom>
            <a:ln w="15875">
              <a:tailEnd type="triangle" w="med" len="lg"/>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graphicFrame>
            <p:nvGraphicFramePr>
              <p:cNvPr id="28" name="Table 27"/>
              <p:cNvGraphicFramePr>
                <a:graphicFrameLocks noGrp="1"/>
              </p:cNvGraphicFramePr>
              <p:nvPr/>
            </p:nvGraphicFramePr>
            <p:xfrm>
              <a:off x="2819400" y="4392000"/>
              <a:ext cx="6553200" cy="1397000"/>
            </p:xfrm>
            <a:graphic>
              <a:graphicData uri="http://schemas.openxmlformats.org/drawingml/2006/table">
                <a:tbl>
                  <a:tblPr firstRow="1" bandRow="1">
                    <a:tableStyleId>{5C22544A-7EE6-4342-B048-85BDC9FD1C3A}</a:tableStyleId>
                  </a:tblPr>
                  <a:tblGrid>
                    <a:gridCol w="649023">
                      <a:extLst>
                        <a:ext uri="{9D8B030D-6E8A-4147-A177-3AD203B41FA5}">
                          <a16:colId xmlns:a16="http://schemas.microsoft.com/office/drawing/2014/main" val="20000"/>
                        </a:ext>
                      </a:extLst>
                    </a:gridCol>
                    <a:gridCol w="406400">
                      <a:extLst>
                        <a:ext uri="{9D8B030D-6E8A-4147-A177-3AD203B41FA5}">
                          <a16:colId xmlns:a16="http://schemas.microsoft.com/office/drawing/2014/main" val="20001"/>
                        </a:ext>
                      </a:extLst>
                    </a:gridCol>
                    <a:gridCol w="406400">
                      <a:extLst>
                        <a:ext uri="{9D8B030D-6E8A-4147-A177-3AD203B41FA5}">
                          <a16:colId xmlns:a16="http://schemas.microsoft.com/office/drawing/2014/main" val="20002"/>
                        </a:ext>
                      </a:extLst>
                    </a:gridCol>
                    <a:gridCol w="406400">
                      <a:extLst>
                        <a:ext uri="{9D8B030D-6E8A-4147-A177-3AD203B41FA5}">
                          <a16:colId xmlns:a16="http://schemas.microsoft.com/office/drawing/2014/main" val="20003"/>
                        </a:ext>
                      </a:extLst>
                    </a:gridCol>
                    <a:gridCol w="406400">
                      <a:extLst>
                        <a:ext uri="{9D8B030D-6E8A-4147-A177-3AD203B41FA5}">
                          <a16:colId xmlns:a16="http://schemas.microsoft.com/office/drawing/2014/main" val="20004"/>
                        </a:ext>
                      </a:extLst>
                    </a:gridCol>
                    <a:gridCol w="406400">
                      <a:extLst>
                        <a:ext uri="{9D8B030D-6E8A-4147-A177-3AD203B41FA5}">
                          <a16:colId xmlns:a16="http://schemas.microsoft.com/office/drawing/2014/main" val="20005"/>
                        </a:ext>
                      </a:extLst>
                    </a:gridCol>
                    <a:gridCol w="406400">
                      <a:extLst>
                        <a:ext uri="{9D8B030D-6E8A-4147-A177-3AD203B41FA5}">
                          <a16:colId xmlns:a16="http://schemas.microsoft.com/office/drawing/2014/main" val="20006"/>
                        </a:ext>
                      </a:extLst>
                    </a:gridCol>
                    <a:gridCol w="406400">
                      <a:extLst>
                        <a:ext uri="{9D8B030D-6E8A-4147-A177-3AD203B41FA5}">
                          <a16:colId xmlns:a16="http://schemas.microsoft.com/office/drawing/2014/main" val="20007"/>
                        </a:ext>
                      </a:extLst>
                    </a:gridCol>
                    <a:gridCol w="406400">
                      <a:extLst>
                        <a:ext uri="{9D8B030D-6E8A-4147-A177-3AD203B41FA5}">
                          <a16:colId xmlns:a16="http://schemas.microsoft.com/office/drawing/2014/main" val="20008"/>
                        </a:ext>
                      </a:extLst>
                    </a:gridCol>
                    <a:gridCol w="406400">
                      <a:extLst>
                        <a:ext uri="{9D8B030D-6E8A-4147-A177-3AD203B41FA5}">
                          <a16:colId xmlns:a16="http://schemas.microsoft.com/office/drawing/2014/main" val="20009"/>
                        </a:ext>
                      </a:extLst>
                    </a:gridCol>
                    <a:gridCol w="406400">
                      <a:extLst>
                        <a:ext uri="{9D8B030D-6E8A-4147-A177-3AD203B41FA5}">
                          <a16:colId xmlns:a16="http://schemas.microsoft.com/office/drawing/2014/main" val="20010"/>
                        </a:ext>
                      </a:extLst>
                    </a:gridCol>
                    <a:gridCol w="406400">
                      <a:extLst>
                        <a:ext uri="{9D8B030D-6E8A-4147-A177-3AD203B41FA5}">
                          <a16:colId xmlns:a16="http://schemas.microsoft.com/office/drawing/2014/main" val="20011"/>
                        </a:ext>
                      </a:extLst>
                    </a:gridCol>
                    <a:gridCol w="406400">
                      <a:extLst>
                        <a:ext uri="{9D8B030D-6E8A-4147-A177-3AD203B41FA5}">
                          <a16:colId xmlns:a16="http://schemas.microsoft.com/office/drawing/2014/main" val="20012"/>
                        </a:ext>
                      </a:extLst>
                    </a:gridCol>
                    <a:gridCol w="1027377">
                      <a:extLst>
                        <a:ext uri="{9D8B030D-6E8A-4147-A177-3AD203B41FA5}">
                          <a16:colId xmlns:a16="http://schemas.microsoft.com/office/drawing/2014/main" val="20013"/>
                        </a:ext>
                      </a:extLst>
                    </a:gridCol>
                  </a:tblGrid>
                  <a:tr h="279400">
                    <a:tc>
                      <a:txBody>
                        <a:bodyPr/>
                        <a:lstStyle/>
                        <a:p>
                          <a:endParaRPr lang="en-AU" dirty="0"/>
                        </a:p>
                      </a:txBody>
                      <a:tcPr marL="0" marR="0" marT="0" marB="0" anchor="ctr" anchorCtr="1"/>
                    </a:tc>
                    <a:tc>
                      <a:txBody>
                        <a:bodyPr/>
                        <a:lstStyle/>
                        <a:p>
                          <a:r>
                            <a:rPr lang="en-AU" sz="1200" dirty="0"/>
                            <a:t>v</a:t>
                          </a:r>
                          <a:r>
                            <a:rPr lang="en-AU" sz="1200" baseline="-25000" dirty="0"/>
                            <a:t>1</a:t>
                          </a:r>
                        </a:p>
                      </a:txBody>
                      <a:tcPr marL="0" marR="0" marT="0" marB="0" anchor="ctr" anchorCtr="1"/>
                    </a:tc>
                    <a:tc>
                      <a:txBody>
                        <a:bodyPr/>
                        <a:lstStyle/>
                        <a:p>
                          <a:pPr marL="0" algn="l" defTabSz="914400" rtl="0" eaLnBrk="1" latinLnBrk="0" hangingPunct="1"/>
                          <a:r>
                            <a:rPr lang="en-AU" sz="1200" b="1" kern="1200" dirty="0">
                              <a:solidFill>
                                <a:schemeClr val="lt1"/>
                              </a:solidFill>
                              <a:latin typeface="+mn-lt"/>
                              <a:ea typeface="+mn-ea"/>
                              <a:cs typeface="+mn-cs"/>
                            </a:rPr>
                            <a:t>v</a:t>
                          </a:r>
                          <a:r>
                            <a:rPr lang="en-AU" sz="1200" b="1" kern="1200" baseline="-25000" dirty="0">
                              <a:solidFill>
                                <a:schemeClr val="lt1"/>
                              </a:solidFill>
                              <a:latin typeface="+mn-lt"/>
                              <a:ea typeface="+mn-ea"/>
                              <a:cs typeface="+mn-cs"/>
                            </a:rPr>
                            <a:t>2</a:t>
                          </a:r>
                        </a:p>
                      </a:txBody>
                      <a:tcPr marL="0" marR="0" marT="0" marB="0" anchor="ctr" anchorCtr="1"/>
                    </a:tc>
                    <a:tc>
                      <a:txBody>
                        <a:bodyPr/>
                        <a:lstStyle/>
                        <a:p>
                          <a:pPr marL="0" algn="l" defTabSz="914400" rtl="0" eaLnBrk="1" latinLnBrk="0" hangingPunct="1"/>
                          <a:r>
                            <a:rPr lang="en-AU" sz="1200" b="1" kern="1200" dirty="0">
                              <a:solidFill>
                                <a:schemeClr val="lt1"/>
                              </a:solidFill>
                              <a:latin typeface="+mn-lt"/>
                              <a:ea typeface="+mn-ea"/>
                              <a:cs typeface="+mn-cs"/>
                            </a:rPr>
                            <a:t>v</a:t>
                          </a:r>
                          <a:r>
                            <a:rPr lang="en-AU" sz="1200" b="1" kern="1200" baseline="-25000" dirty="0">
                              <a:solidFill>
                                <a:schemeClr val="lt1"/>
                              </a:solidFill>
                              <a:latin typeface="+mn-lt"/>
                              <a:ea typeface="+mn-ea"/>
                              <a:cs typeface="+mn-cs"/>
                            </a:rPr>
                            <a:t>3</a:t>
                          </a:r>
                        </a:p>
                      </a:txBody>
                      <a:tcPr marL="0" marR="0" marT="0" marB="0" anchor="ctr" anchorCtr="1"/>
                    </a:tc>
                    <a:tc>
                      <a:txBody>
                        <a:bodyPr/>
                        <a:lstStyle/>
                        <a:p>
                          <a:pPr marL="0" algn="l" defTabSz="914400" rtl="0" eaLnBrk="1" latinLnBrk="0" hangingPunct="1"/>
                          <a:r>
                            <a:rPr lang="en-AU" sz="1200" b="1" kern="1200" dirty="0">
                              <a:solidFill>
                                <a:schemeClr val="lt1"/>
                              </a:solidFill>
                              <a:latin typeface="+mn-lt"/>
                              <a:ea typeface="+mn-ea"/>
                              <a:cs typeface="+mn-cs"/>
                            </a:rPr>
                            <a:t>v</a:t>
                          </a:r>
                          <a:r>
                            <a:rPr lang="en-AU" sz="1200" b="1" kern="1200" baseline="-25000" dirty="0">
                              <a:solidFill>
                                <a:schemeClr val="lt1"/>
                              </a:solidFill>
                              <a:latin typeface="+mn-lt"/>
                              <a:ea typeface="+mn-ea"/>
                              <a:cs typeface="+mn-cs"/>
                            </a:rPr>
                            <a:t>4</a:t>
                          </a:r>
                        </a:p>
                      </a:txBody>
                      <a:tcPr marL="0" marR="0" marT="0" marB="0" anchor="ctr" anchorCtr="1"/>
                    </a:tc>
                    <a:tc>
                      <a:txBody>
                        <a:bodyPr/>
                        <a:lstStyle/>
                        <a:p>
                          <a:pPr marL="0" algn="l" defTabSz="914400" rtl="0" eaLnBrk="1" latinLnBrk="0" hangingPunct="1"/>
                          <a:r>
                            <a:rPr lang="en-AU" sz="1200" b="1" kern="1200" dirty="0">
                              <a:solidFill>
                                <a:schemeClr val="lt1"/>
                              </a:solidFill>
                              <a:latin typeface="+mn-lt"/>
                              <a:ea typeface="+mn-ea"/>
                              <a:cs typeface="+mn-cs"/>
                            </a:rPr>
                            <a:t>v</a:t>
                          </a:r>
                          <a:r>
                            <a:rPr lang="en-AU" sz="1200" b="1" kern="1200" baseline="-25000" dirty="0">
                              <a:solidFill>
                                <a:schemeClr val="lt1"/>
                              </a:solidFill>
                              <a:latin typeface="+mn-lt"/>
                              <a:ea typeface="+mn-ea"/>
                              <a:cs typeface="+mn-cs"/>
                            </a:rPr>
                            <a:t>5</a:t>
                          </a:r>
                        </a:p>
                      </a:txBody>
                      <a:tcPr marL="0" marR="0" marT="0" marB="0" anchor="ctr" anchorCtr="1"/>
                    </a:tc>
                    <a:tc>
                      <a:txBody>
                        <a:bodyPr/>
                        <a:lstStyle/>
                        <a:p>
                          <a:pPr marL="0" algn="l" defTabSz="914400" rtl="0" eaLnBrk="1" latinLnBrk="0" hangingPunct="1"/>
                          <a:r>
                            <a:rPr lang="en-AU" sz="1200" b="1" kern="1200" dirty="0">
                              <a:solidFill>
                                <a:schemeClr val="lt1"/>
                              </a:solidFill>
                              <a:latin typeface="+mn-lt"/>
                              <a:ea typeface="+mn-ea"/>
                              <a:cs typeface="+mn-cs"/>
                            </a:rPr>
                            <a:t>v</a:t>
                          </a:r>
                          <a:r>
                            <a:rPr lang="en-AU" sz="1200" b="1" kern="1200" baseline="-25000" dirty="0">
                              <a:solidFill>
                                <a:schemeClr val="lt1"/>
                              </a:solidFill>
                              <a:latin typeface="+mn-lt"/>
                              <a:ea typeface="+mn-ea"/>
                              <a:cs typeface="+mn-cs"/>
                            </a:rPr>
                            <a:t>6</a:t>
                          </a:r>
                        </a:p>
                      </a:txBody>
                      <a:tcPr marL="0" marR="0" marT="0" marB="0" anchor="ctr" anchorCtr="1"/>
                    </a:tc>
                    <a:tc>
                      <a:txBody>
                        <a:bodyPr/>
                        <a:lstStyle/>
                        <a:p>
                          <a:pPr marL="0" algn="l" defTabSz="914400" rtl="0" eaLnBrk="1" latinLnBrk="0" hangingPunct="1"/>
                          <a:r>
                            <a:rPr lang="en-AU" sz="1200" b="1" kern="1200" dirty="0">
                              <a:solidFill>
                                <a:schemeClr val="lt1"/>
                              </a:solidFill>
                              <a:latin typeface="+mn-lt"/>
                              <a:ea typeface="+mn-ea"/>
                              <a:cs typeface="+mn-cs"/>
                            </a:rPr>
                            <a:t>v</a:t>
                          </a:r>
                          <a:r>
                            <a:rPr lang="en-AU" sz="1200" b="1" kern="1200" baseline="-25000" dirty="0">
                              <a:solidFill>
                                <a:schemeClr val="lt1"/>
                              </a:solidFill>
                              <a:latin typeface="+mn-lt"/>
                              <a:ea typeface="+mn-ea"/>
                              <a:cs typeface="+mn-cs"/>
                            </a:rPr>
                            <a:t>7</a:t>
                          </a:r>
                        </a:p>
                      </a:txBody>
                      <a:tcPr marL="0" marR="0" marT="0" marB="0" anchor="ctr" anchorCtr="1"/>
                    </a:tc>
                    <a:tc>
                      <a:txBody>
                        <a:bodyPr/>
                        <a:lstStyle/>
                        <a:p>
                          <a:pPr marL="0" algn="l" defTabSz="914400" rtl="0" eaLnBrk="1" latinLnBrk="0" hangingPunct="1"/>
                          <a:r>
                            <a:rPr lang="en-AU" sz="1200" b="1" kern="1200" dirty="0">
                              <a:solidFill>
                                <a:schemeClr val="lt1"/>
                              </a:solidFill>
                              <a:latin typeface="+mn-lt"/>
                              <a:ea typeface="+mn-ea"/>
                              <a:cs typeface="+mn-cs"/>
                            </a:rPr>
                            <a:t>v</a:t>
                          </a:r>
                          <a:r>
                            <a:rPr lang="en-AU" sz="1200" b="1" kern="1200" baseline="-25000" dirty="0">
                              <a:solidFill>
                                <a:schemeClr val="lt1"/>
                              </a:solidFill>
                              <a:latin typeface="+mn-lt"/>
                              <a:ea typeface="+mn-ea"/>
                              <a:cs typeface="+mn-cs"/>
                            </a:rPr>
                            <a:t>8</a:t>
                          </a:r>
                        </a:p>
                      </a:txBody>
                      <a:tcPr marL="0" marR="0" marT="0" marB="0" anchor="ctr" anchorCtr="1"/>
                    </a:tc>
                    <a:tc>
                      <a:txBody>
                        <a:bodyPr/>
                        <a:lstStyle/>
                        <a:p>
                          <a:pPr marL="0" algn="l" defTabSz="914400" rtl="0" eaLnBrk="1" latinLnBrk="0" hangingPunct="1"/>
                          <a:r>
                            <a:rPr lang="en-AU" sz="1200" b="1" kern="1200" dirty="0">
                              <a:solidFill>
                                <a:schemeClr val="lt1"/>
                              </a:solidFill>
                              <a:latin typeface="+mn-lt"/>
                              <a:ea typeface="+mn-ea"/>
                              <a:cs typeface="+mn-cs"/>
                            </a:rPr>
                            <a:t>v</a:t>
                          </a:r>
                          <a:r>
                            <a:rPr lang="en-AU" sz="1200" b="1" kern="1200" baseline="-25000" dirty="0">
                              <a:solidFill>
                                <a:schemeClr val="lt1"/>
                              </a:solidFill>
                              <a:latin typeface="+mn-lt"/>
                              <a:ea typeface="+mn-ea"/>
                              <a:cs typeface="+mn-cs"/>
                            </a:rPr>
                            <a:t>9</a:t>
                          </a:r>
                        </a:p>
                      </a:txBody>
                      <a:tcPr marL="0" marR="0" marT="0" marB="0" anchor="ctr" anchorCtr="1"/>
                    </a:tc>
                    <a:tc>
                      <a:txBody>
                        <a:bodyPr/>
                        <a:lstStyle/>
                        <a:p>
                          <a:pPr marL="0" algn="l" defTabSz="914400" rtl="0" eaLnBrk="1" latinLnBrk="0" hangingPunct="1"/>
                          <a:r>
                            <a:rPr lang="en-AU" sz="1200" b="1" kern="1200" dirty="0">
                              <a:solidFill>
                                <a:schemeClr val="lt1"/>
                              </a:solidFill>
                              <a:latin typeface="+mn-lt"/>
                              <a:ea typeface="+mn-ea"/>
                              <a:cs typeface="+mn-cs"/>
                            </a:rPr>
                            <a:t>v</a:t>
                          </a:r>
                          <a:r>
                            <a:rPr lang="en-AU" sz="1200" b="1" kern="1200" baseline="-25000" dirty="0">
                              <a:solidFill>
                                <a:schemeClr val="lt1"/>
                              </a:solidFill>
                              <a:latin typeface="+mn-lt"/>
                              <a:ea typeface="+mn-ea"/>
                              <a:cs typeface="+mn-cs"/>
                            </a:rPr>
                            <a:t>10</a:t>
                          </a:r>
                        </a:p>
                      </a:txBody>
                      <a:tcPr marL="0" marR="0" marT="0" marB="0" anchor="ctr" anchorCtr="1"/>
                    </a:tc>
                    <a:tc>
                      <a:txBody>
                        <a:bodyPr/>
                        <a:lstStyle/>
                        <a:p>
                          <a:pPr marL="0" algn="l" defTabSz="914400" rtl="0" eaLnBrk="1" latinLnBrk="0" hangingPunct="1"/>
                          <a:r>
                            <a:rPr lang="en-AU" sz="1200" b="1" kern="1200" baseline="0" dirty="0">
                              <a:solidFill>
                                <a:schemeClr val="lt1"/>
                              </a:solidFill>
                              <a:latin typeface="+mn-lt"/>
                              <a:ea typeface="+mn-ea"/>
                              <a:cs typeface="+mn-cs"/>
                            </a:rPr>
                            <a:t>v</a:t>
                          </a:r>
                          <a:r>
                            <a:rPr lang="en-AU" sz="1200" b="1" kern="1200" baseline="-25000" dirty="0">
                              <a:solidFill>
                                <a:schemeClr val="lt1"/>
                              </a:solidFill>
                              <a:latin typeface="+mn-lt"/>
                              <a:ea typeface="+mn-ea"/>
                              <a:cs typeface="+mn-cs"/>
                            </a:rPr>
                            <a:t>11</a:t>
                          </a:r>
                        </a:p>
                      </a:txBody>
                      <a:tcPr marL="0" marR="0" marT="0" marB="0" anchor="ctr" anchorCtr="1"/>
                    </a:tc>
                    <a:tc>
                      <a:txBody>
                        <a:bodyPr/>
                        <a:lstStyle/>
                        <a:p>
                          <a:pPr marL="0" algn="l" defTabSz="914400" rtl="0" eaLnBrk="1" latinLnBrk="0" hangingPunct="1"/>
                          <a:r>
                            <a:rPr lang="en-AU" sz="1200" b="1" kern="1200" dirty="0">
                              <a:solidFill>
                                <a:schemeClr val="lt1"/>
                              </a:solidFill>
                              <a:latin typeface="+mn-lt"/>
                              <a:ea typeface="+mn-ea"/>
                              <a:cs typeface="+mn-cs"/>
                            </a:rPr>
                            <a:t>v</a:t>
                          </a:r>
                          <a:r>
                            <a:rPr lang="en-AU" sz="1200" b="1" kern="1200" baseline="-25000" dirty="0">
                              <a:solidFill>
                                <a:schemeClr val="lt1"/>
                              </a:solidFill>
                              <a:latin typeface="+mn-lt"/>
                              <a:ea typeface="+mn-ea"/>
                              <a:cs typeface="+mn-cs"/>
                            </a:rPr>
                            <a:t>12</a:t>
                          </a:r>
                        </a:p>
                      </a:txBody>
                      <a:tcPr marL="0" marR="0" marT="0" marB="0" anchor="ctr" anchorCtr="1"/>
                    </a:tc>
                    <a:tc>
                      <a:txBody>
                        <a:bodyPr/>
                        <a:lstStyle/>
                        <a:p>
                          <a:pPr marL="0" algn="l" defTabSz="914400" rtl="0" eaLnBrk="1" latinLnBrk="0" hangingPunct="1"/>
                          <a:r>
                            <a:rPr lang="en-AU" sz="1200" b="1" kern="1200" dirty="0">
                              <a:solidFill>
                                <a:schemeClr val="lt1"/>
                              </a:solidFill>
                              <a:latin typeface="+mn-lt"/>
                              <a:ea typeface="+mn-ea"/>
                              <a:cs typeface="+mn-cs"/>
                            </a:rPr>
                            <a:t>|</a:t>
                          </a:r>
                          <a:r>
                            <a:rPr lang="en-AU" sz="1200" b="1" kern="1200" dirty="0" err="1">
                              <a:solidFill>
                                <a:schemeClr val="lt1"/>
                              </a:solidFill>
                              <a:latin typeface="+mn-lt"/>
                              <a:ea typeface="+mn-ea"/>
                              <a:cs typeface="+mn-cs"/>
                            </a:rPr>
                            <a:t>priv</a:t>
                          </a:r>
                          <a:r>
                            <a:rPr lang="en-AU" sz="1200" b="1" kern="1200" dirty="0">
                              <a:solidFill>
                                <a:schemeClr val="lt1"/>
                              </a:solidFill>
                              <a:latin typeface="+mn-lt"/>
                              <a:ea typeface="+mn-ea"/>
                              <a:cs typeface="+mn-cs"/>
                            </a:rPr>
                            <a:t>(C)|</a:t>
                          </a:r>
                        </a:p>
                      </a:txBody>
                      <a:tcPr marL="0" marR="0" marT="0" marB="0" anchor="ctr" anchorCtr="1"/>
                    </a:tc>
                    <a:extLst>
                      <a:ext uri="{0D108BD9-81ED-4DB2-BD59-A6C34878D82A}">
                        <a16:rowId xmlns:a16="http://schemas.microsoft.com/office/drawing/2014/main" val="10000"/>
                      </a:ext>
                    </a:extLst>
                  </a:tr>
                  <a:tr h="279400">
                    <a:tc>
                      <a:txBody>
                        <a:bodyPr/>
                        <a:lstStyle/>
                        <a:p>
                          <a:r>
                            <a:rPr lang="en-AU" sz="1200" dirty="0"/>
                            <a:t>c</a:t>
                          </a:r>
                          <a:r>
                            <a:rPr lang="en-AU" sz="1200" baseline="-25000" dirty="0"/>
                            <a:t>1</a:t>
                          </a:r>
                        </a:p>
                      </a:txBody>
                      <a:tcPr marL="0" marR="0" marT="0" marB="0" anchor="ctr" anchorCtr="1">
                        <a:solidFill>
                          <a:schemeClr val="bg2"/>
                        </a:solidFill>
                      </a:tcPr>
                    </a:tc>
                    <a:tc>
                      <a:txBody>
                        <a:bodyPr/>
                        <a:lstStyle/>
                        <a:p>
                          <a:pPr/>
                          <a14:m>
                            <m:oMathPara xmlns:m="http://schemas.openxmlformats.org/officeDocument/2006/math">
                              <m:oMathParaPr>
                                <m:jc m:val="centerGroup"/>
                              </m:oMathParaPr>
                              <m:oMath xmlns:m="http://schemas.openxmlformats.org/officeDocument/2006/math">
                                <m:acc>
                                  <m:accPr>
                                    <m:chr m:val="̅"/>
                                    <m:ctrlPr>
                                      <a:rPr lang="en-AU" sz="1200" i="1" dirty="0" smtClean="0">
                                        <a:latin typeface="Cambria Math" panose="02040503050406030204" pitchFamily="18" charset="0"/>
                                      </a:rPr>
                                    </m:ctrlPr>
                                  </m:accPr>
                                  <m:e>
                                    <m:r>
                                      <a:rPr lang="en-AU" sz="1200" b="0" i="1" dirty="0" smtClean="0">
                                        <a:latin typeface="Cambria Math"/>
                                      </a:rPr>
                                      <m:t>1</m:t>
                                    </m:r>
                                  </m:e>
                                </m:acc>
                              </m:oMath>
                            </m:oMathPara>
                          </a14:m>
                          <a:endParaRPr lang="en-AU" sz="1200" dirty="0"/>
                        </a:p>
                      </a:txBody>
                      <a:tcPr marL="0" marR="0" marT="0" marB="0" anchor="ctr" anchorCtr="1">
                        <a:solidFill>
                          <a:schemeClr val="bg2"/>
                        </a:solidFill>
                      </a:tcPr>
                    </a:tc>
                    <a:tc>
                      <a:txBody>
                        <a:bodyPr/>
                        <a:lstStyle/>
                        <a:p>
                          <a:pPr marL="0" algn="l" defTabSz="914400" rtl="0" eaLnBrk="1" latinLnBrk="0" hangingPunct="1"/>
                          <a14:m>
                            <m:oMathPara xmlns:m="http://schemas.openxmlformats.org/officeDocument/2006/math">
                              <m:oMathParaPr>
                                <m:jc m:val="centerGroup"/>
                              </m:oMathParaPr>
                              <m:oMath xmlns:m="http://schemas.openxmlformats.org/officeDocument/2006/math">
                                <m:acc>
                                  <m:accPr>
                                    <m:chr m:val="̅"/>
                                    <m:ctrlPr>
                                      <a:rPr lang="en-AU" sz="1200" i="1" dirty="0" smtClean="0">
                                        <a:latin typeface="Cambria Math" panose="02040503050406030204" pitchFamily="18" charset="0"/>
                                      </a:rPr>
                                    </m:ctrlPr>
                                  </m:accPr>
                                  <m:e>
                                    <m:r>
                                      <a:rPr lang="en-AU" sz="1200" b="0" i="1" dirty="0" smtClean="0">
                                        <a:latin typeface="Cambria Math"/>
                                      </a:rPr>
                                      <m:t>1</m:t>
                                    </m:r>
                                  </m:e>
                                </m:acc>
                              </m:oMath>
                            </m:oMathPara>
                          </a14:m>
                          <a:endParaRPr lang="en-AU" sz="1200" kern="1200" dirty="0">
                            <a:solidFill>
                              <a:schemeClr val="dk1"/>
                            </a:solidFill>
                            <a:latin typeface="+mn-lt"/>
                            <a:ea typeface="+mn-ea"/>
                            <a:cs typeface="+mn-cs"/>
                          </a:endParaRPr>
                        </a:p>
                      </a:txBody>
                      <a:tcPr marL="0" marR="0" marT="0" marB="0" anchor="ctr" anchorCtr="1">
                        <a:solidFill>
                          <a:schemeClr val="bg2"/>
                        </a:solidFill>
                      </a:tcPr>
                    </a:tc>
                    <a:tc>
                      <a:txBody>
                        <a:bodyPr/>
                        <a:lstStyle/>
                        <a:p>
                          <a:pPr marL="0" algn="l" defTabSz="914400" rtl="0" eaLnBrk="1" latinLnBrk="0" hangingPunct="1"/>
                          <a14:m>
                            <m:oMathPara xmlns:m="http://schemas.openxmlformats.org/officeDocument/2006/math">
                              <m:oMathParaPr>
                                <m:jc m:val="centerGroup"/>
                              </m:oMathParaPr>
                              <m:oMath xmlns:m="http://schemas.openxmlformats.org/officeDocument/2006/math">
                                <m:r>
                                  <a:rPr lang="en-AU" sz="1200" b="0" i="1" dirty="0" smtClean="0">
                                    <a:latin typeface="Cambria Math"/>
                                  </a:rPr>
                                  <m:t>1</m:t>
                                </m:r>
                              </m:oMath>
                            </m:oMathPara>
                          </a14:m>
                          <a:endParaRPr lang="en-AU" sz="1200" kern="1200" dirty="0">
                            <a:solidFill>
                              <a:schemeClr val="dk1"/>
                            </a:solidFill>
                            <a:latin typeface="+mn-lt"/>
                            <a:ea typeface="+mn-ea"/>
                            <a:cs typeface="+mn-cs"/>
                          </a:endParaRPr>
                        </a:p>
                      </a:txBody>
                      <a:tcPr marL="0" marR="0" marT="0" marB="0" anchor="ctr" anchorCtr="1">
                        <a:solidFill>
                          <a:schemeClr val="bg2"/>
                        </a:solidFill>
                      </a:tcPr>
                    </a:tc>
                    <a:tc>
                      <a:txBody>
                        <a:bodyPr/>
                        <a:lstStyle/>
                        <a:p>
                          <a:pPr marL="0" algn="l" defTabSz="914400" rtl="0" eaLnBrk="1" latinLnBrk="0" hangingPunct="1"/>
                          <a14:m>
                            <m:oMathPara xmlns:m="http://schemas.openxmlformats.org/officeDocument/2006/math">
                              <m:oMathParaPr>
                                <m:jc m:val="centerGroup"/>
                              </m:oMathParaPr>
                              <m:oMath xmlns:m="http://schemas.openxmlformats.org/officeDocument/2006/math">
                                <m:r>
                                  <a:rPr lang="en-AU" sz="1200" b="0" i="1" dirty="0" smtClean="0">
                                    <a:latin typeface="Cambria Math"/>
                                  </a:rPr>
                                  <m:t>1</m:t>
                                </m:r>
                              </m:oMath>
                            </m:oMathPara>
                          </a14:m>
                          <a:endParaRPr lang="en-AU" sz="1200" kern="1200" dirty="0">
                            <a:solidFill>
                              <a:schemeClr val="dk1"/>
                            </a:solidFill>
                            <a:latin typeface="+mn-lt"/>
                            <a:ea typeface="+mn-ea"/>
                            <a:cs typeface="+mn-cs"/>
                          </a:endParaRPr>
                        </a:p>
                      </a:txBody>
                      <a:tcPr marL="0" marR="0" marT="0" marB="0" anchor="ctr" anchorCtr="1">
                        <a:solidFill>
                          <a:schemeClr val="bg2"/>
                        </a:solidFill>
                      </a:tcPr>
                    </a:tc>
                    <a:tc>
                      <a:txBody>
                        <a:bodyPr/>
                        <a:lstStyle/>
                        <a:p>
                          <a:pPr marL="0" algn="l" defTabSz="914400" rtl="0" eaLnBrk="1" latinLnBrk="0" hangingPunct="1"/>
                          <a14:m>
                            <m:oMathPara xmlns:m="http://schemas.openxmlformats.org/officeDocument/2006/math">
                              <m:oMathParaPr>
                                <m:jc m:val="centerGroup"/>
                              </m:oMathParaPr>
                              <m:oMath xmlns:m="http://schemas.openxmlformats.org/officeDocument/2006/math">
                                <m:r>
                                  <a:rPr lang="en-AU" sz="1200" b="0" i="1" dirty="0" smtClean="0">
                                    <a:latin typeface="Cambria Math"/>
                                  </a:rPr>
                                  <m:t>1</m:t>
                                </m:r>
                              </m:oMath>
                            </m:oMathPara>
                          </a14:m>
                          <a:endParaRPr lang="en-AU" sz="1200" kern="1200" dirty="0">
                            <a:solidFill>
                              <a:schemeClr val="dk1"/>
                            </a:solidFill>
                            <a:latin typeface="+mn-lt"/>
                            <a:ea typeface="+mn-ea"/>
                            <a:cs typeface="+mn-cs"/>
                          </a:endParaRPr>
                        </a:p>
                      </a:txBody>
                      <a:tcPr marL="0" marR="0" marT="0" marB="0" anchor="ctr" anchorCtr="1">
                        <a:solidFill>
                          <a:schemeClr val="bg2"/>
                        </a:solidFill>
                      </a:tcPr>
                    </a:tc>
                    <a:tc>
                      <a:txBody>
                        <a:bodyPr/>
                        <a:lstStyle/>
                        <a:p>
                          <a:pPr marL="0" algn="l" defTabSz="914400" rtl="0" eaLnBrk="1" latinLnBrk="0" hangingPunct="1"/>
                          <a:endParaRPr lang="en-AU" sz="1200" kern="1200" dirty="0">
                            <a:solidFill>
                              <a:schemeClr val="dk1"/>
                            </a:solidFill>
                            <a:latin typeface="+mn-lt"/>
                            <a:ea typeface="+mn-ea"/>
                            <a:cs typeface="+mn-cs"/>
                          </a:endParaRPr>
                        </a:p>
                      </a:txBody>
                      <a:tcPr marL="0" marR="0" marT="0" marB="0" anchor="ctr" anchorCtr="1">
                        <a:solidFill>
                          <a:schemeClr val="bg2"/>
                        </a:solidFill>
                      </a:tcPr>
                    </a:tc>
                    <a:tc>
                      <a:txBody>
                        <a:bodyPr/>
                        <a:lstStyle/>
                        <a:p>
                          <a:pPr marL="0" algn="l" defTabSz="914400" rtl="0" eaLnBrk="1" latinLnBrk="0" hangingPunct="1"/>
                          <a:endParaRPr lang="en-AU" sz="1200" kern="1200" dirty="0">
                            <a:solidFill>
                              <a:schemeClr val="dk1"/>
                            </a:solidFill>
                            <a:latin typeface="+mn-lt"/>
                            <a:ea typeface="+mn-ea"/>
                            <a:cs typeface="+mn-cs"/>
                          </a:endParaRPr>
                        </a:p>
                      </a:txBody>
                      <a:tcPr marL="0" marR="0" marT="0" marB="0" anchor="ctr" anchorCtr="1">
                        <a:solidFill>
                          <a:schemeClr val="bg2"/>
                        </a:solidFill>
                      </a:tcPr>
                    </a:tc>
                    <a:tc>
                      <a:txBody>
                        <a:bodyPr/>
                        <a:lstStyle/>
                        <a:p>
                          <a:pPr marL="0" algn="l" defTabSz="914400" rtl="0" eaLnBrk="1" latinLnBrk="0" hangingPunct="1"/>
                          <a:endParaRPr lang="en-AU" sz="1200" kern="1200" dirty="0">
                            <a:solidFill>
                              <a:schemeClr val="dk1"/>
                            </a:solidFill>
                            <a:latin typeface="+mn-lt"/>
                            <a:ea typeface="+mn-ea"/>
                            <a:cs typeface="+mn-cs"/>
                          </a:endParaRPr>
                        </a:p>
                      </a:txBody>
                      <a:tcPr marL="0" marR="0" marT="0" marB="0" anchor="ctr" anchorCtr="1">
                        <a:solidFill>
                          <a:schemeClr val="bg2"/>
                        </a:solidFill>
                      </a:tcPr>
                    </a:tc>
                    <a:tc>
                      <a:txBody>
                        <a:bodyPr/>
                        <a:lstStyle/>
                        <a:p>
                          <a:pPr marL="0" algn="l" defTabSz="914400" rtl="0" eaLnBrk="1" latinLnBrk="0" hangingPunct="1"/>
                          <a:endParaRPr lang="en-AU" sz="1200" kern="1200" dirty="0">
                            <a:solidFill>
                              <a:schemeClr val="dk1"/>
                            </a:solidFill>
                            <a:latin typeface="+mn-lt"/>
                            <a:ea typeface="+mn-ea"/>
                            <a:cs typeface="+mn-cs"/>
                          </a:endParaRPr>
                        </a:p>
                      </a:txBody>
                      <a:tcPr marL="0" marR="0" marT="0" marB="0" anchor="ctr" anchorCtr="1">
                        <a:solidFill>
                          <a:schemeClr val="bg2"/>
                        </a:solidFill>
                      </a:tcPr>
                    </a:tc>
                    <a:tc>
                      <a:txBody>
                        <a:bodyPr/>
                        <a:lstStyle/>
                        <a:p>
                          <a:pPr marL="0" algn="l" defTabSz="914400" rtl="0" eaLnBrk="1" latinLnBrk="0" hangingPunct="1"/>
                          <a:endParaRPr lang="en-AU" sz="1200" kern="1200" dirty="0">
                            <a:solidFill>
                              <a:schemeClr val="dk1"/>
                            </a:solidFill>
                            <a:latin typeface="+mn-lt"/>
                            <a:ea typeface="+mn-ea"/>
                            <a:cs typeface="+mn-cs"/>
                          </a:endParaRPr>
                        </a:p>
                      </a:txBody>
                      <a:tcPr marL="0" marR="0" marT="0" marB="0" anchor="ctr" anchorCtr="1">
                        <a:solidFill>
                          <a:schemeClr val="bg2"/>
                        </a:solidFill>
                      </a:tcPr>
                    </a:tc>
                    <a:tc>
                      <a:txBody>
                        <a:bodyPr/>
                        <a:lstStyle/>
                        <a:p>
                          <a:pPr marL="0" algn="l" defTabSz="914400" rtl="0" eaLnBrk="1" latinLnBrk="0" hangingPunct="1"/>
                          <a:endParaRPr lang="en-AU" sz="1200" kern="1200" dirty="0">
                            <a:solidFill>
                              <a:schemeClr val="dk1"/>
                            </a:solidFill>
                            <a:latin typeface="+mn-lt"/>
                            <a:ea typeface="+mn-ea"/>
                            <a:cs typeface="+mn-cs"/>
                          </a:endParaRPr>
                        </a:p>
                      </a:txBody>
                      <a:tcPr marL="0" marR="0" marT="0" marB="0" anchor="ctr" anchorCtr="1">
                        <a:solidFill>
                          <a:schemeClr val="bg2"/>
                        </a:solidFill>
                      </a:tcPr>
                    </a:tc>
                    <a:tc>
                      <a:txBody>
                        <a:bodyPr/>
                        <a:lstStyle/>
                        <a:p>
                          <a:pPr marL="0" algn="l" defTabSz="914400" rtl="0" eaLnBrk="1" latinLnBrk="0" hangingPunct="1"/>
                          <a:endParaRPr lang="en-AU" sz="1200" kern="1200" dirty="0">
                            <a:solidFill>
                              <a:schemeClr val="dk1"/>
                            </a:solidFill>
                            <a:latin typeface="+mn-lt"/>
                            <a:ea typeface="+mn-ea"/>
                            <a:cs typeface="+mn-cs"/>
                          </a:endParaRPr>
                        </a:p>
                      </a:txBody>
                      <a:tcPr marL="0" marR="0" marT="0" marB="0" anchor="ctr" anchorCtr="1">
                        <a:solidFill>
                          <a:schemeClr val="bg2"/>
                        </a:solidFill>
                      </a:tcPr>
                    </a:tc>
                    <a:tc>
                      <a:txBody>
                        <a:bodyPr/>
                        <a:lstStyle/>
                        <a:p>
                          <a:pPr marL="0" algn="l" defTabSz="914400" rtl="0" eaLnBrk="1" latinLnBrk="0" hangingPunct="1"/>
                          <a14:m>
                            <m:oMathPara xmlns:m="http://schemas.openxmlformats.org/officeDocument/2006/math">
                              <m:oMathParaPr>
                                <m:jc m:val="centerGroup"/>
                              </m:oMathParaPr>
                              <m:oMath xmlns:m="http://schemas.openxmlformats.org/officeDocument/2006/math">
                                <m:r>
                                  <a:rPr lang="en-AU" sz="1200" b="0" i="1" kern="1200" smtClean="0">
                                    <a:solidFill>
                                      <a:schemeClr val="dk1"/>
                                    </a:solidFill>
                                    <a:latin typeface="Cambria Math"/>
                                    <a:ea typeface="+mn-ea"/>
                                    <a:cs typeface="+mn-cs"/>
                                  </a:rPr>
                                  <m:t>2</m:t>
                                </m:r>
                              </m:oMath>
                            </m:oMathPara>
                          </a14:m>
                          <a:endParaRPr lang="en-AU" sz="1200" kern="1200" dirty="0">
                            <a:solidFill>
                              <a:schemeClr val="dk1"/>
                            </a:solidFill>
                            <a:latin typeface="+mn-lt"/>
                            <a:ea typeface="+mn-ea"/>
                            <a:cs typeface="+mn-cs"/>
                          </a:endParaRPr>
                        </a:p>
                      </a:txBody>
                      <a:tcPr marL="0" marR="0" marT="0" marB="0" anchor="ctr" anchorCtr="1">
                        <a:solidFill>
                          <a:schemeClr val="bg2"/>
                        </a:solidFill>
                      </a:tcPr>
                    </a:tc>
                    <a:extLst>
                      <a:ext uri="{0D108BD9-81ED-4DB2-BD59-A6C34878D82A}">
                        <a16:rowId xmlns:a16="http://schemas.microsoft.com/office/drawing/2014/main" val="10001"/>
                      </a:ext>
                    </a:extLst>
                  </a:tr>
                  <a:tr h="279400">
                    <a:tc>
                      <a:txBody>
                        <a:bodyPr/>
                        <a:lstStyle/>
                        <a:p>
                          <a:pPr marL="0" algn="l" defTabSz="914400" rtl="0" eaLnBrk="1" latinLnBrk="0" hangingPunct="1"/>
                          <a:r>
                            <a:rPr lang="en-AU" sz="1200" kern="1200" dirty="0">
                              <a:solidFill>
                                <a:schemeClr val="dk1"/>
                              </a:solidFill>
                              <a:latin typeface="+mn-lt"/>
                              <a:ea typeface="+mn-ea"/>
                              <a:cs typeface="+mn-cs"/>
                            </a:rPr>
                            <a:t>c</a:t>
                          </a:r>
                          <a:r>
                            <a:rPr lang="en-AU" sz="1200" kern="1200" baseline="-25000" dirty="0">
                              <a:solidFill>
                                <a:schemeClr val="dk1"/>
                              </a:solidFill>
                              <a:latin typeface="+mn-lt"/>
                              <a:ea typeface="+mn-ea"/>
                              <a:cs typeface="+mn-cs"/>
                            </a:rPr>
                            <a:t>2</a:t>
                          </a:r>
                        </a:p>
                      </a:txBody>
                      <a:tcPr marL="0" marR="0" marT="0" marB="0" anchor="ctr" anchorCtr="1">
                        <a:solidFill>
                          <a:schemeClr val="bg1">
                            <a:lumMod val="85000"/>
                          </a:schemeClr>
                        </a:solidFill>
                      </a:tcPr>
                    </a:tc>
                    <a:tc>
                      <a:txBody>
                        <a:bodyPr/>
                        <a:lstStyle/>
                        <a:p>
                          <a:endParaRPr lang="en-AU" sz="1800" kern="1200" dirty="0">
                            <a:solidFill>
                              <a:schemeClr val="dk1"/>
                            </a:solidFill>
                            <a:latin typeface="+mn-lt"/>
                            <a:ea typeface="+mn-ea"/>
                            <a:cs typeface="+mn-cs"/>
                          </a:endParaRPr>
                        </a:p>
                      </a:txBody>
                      <a:tcPr marL="0" marR="0" marT="0" marB="0" anchor="ctr" anchorCtr="1">
                        <a:solidFill>
                          <a:schemeClr val="bg1">
                            <a:lumMod val="85000"/>
                          </a:schemeClr>
                        </a:solidFill>
                      </a:tcPr>
                    </a:tc>
                    <a:tc>
                      <a:txBody>
                        <a:bodyPr/>
                        <a:lstStyle/>
                        <a:p>
                          <a:endParaRPr lang="en-AU" dirty="0"/>
                        </a:p>
                      </a:txBody>
                      <a:tcPr marL="0" marR="0" marT="0" marB="0" anchor="ctr" anchorCtr="1">
                        <a:solidFill>
                          <a:schemeClr val="bg1">
                            <a:lumMod val="85000"/>
                          </a:schemeClr>
                        </a:solidFill>
                      </a:tcPr>
                    </a:tc>
                    <a:tc>
                      <a:txBody>
                        <a:bodyPr/>
                        <a:lstStyle/>
                        <a:p>
                          <a:pPr marL="0" algn="l" defTabSz="914400" rtl="0" eaLnBrk="1" latinLnBrk="0" hangingPunct="1"/>
                          <a14:m>
                            <m:oMathPara xmlns:m="http://schemas.openxmlformats.org/officeDocument/2006/math">
                              <m:oMathParaPr>
                                <m:jc m:val="centerGroup"/>
                              </m:oMathParaPr>
                              <m:oMath xmlns:m="http://schemas.openxmlformats.org/officeDocument/2006/math">
                                <m:r>
                                  <a:rPr lang="en-AU" sz="1200" b="0" i="1" dirty="0" smtClean="0">
                                    <a:latin typeface="Cambria Math"/>
                                  </a:rPr>
                                  <m:t>1</m:t>
                                </m:r>
                              </m:oMath>
                            </m:oMathPara>
                          </a14:m>
                          <a:endParaRPr lang="en-AU" sz="1200" kern="1200" dirty="0">
                            <a:solidFill>
                              <a:schemeClr val="dk1"/>
                            </a:solidFill>
                            <a:latin typeface="+mn-lt"/>
                            <a:ea typeface="+mn-ea"/>
                            <a:cs typeface="+mn-cs"/>
                          </a:endParaRPr>
                        </a:p>
                      </a:txBody>
                      <a:tcPr marL="0" marR="0" marT="0" marB="0" anchor="ctr" anchorCtr="1">
                        <a:solidFill>
                          <a:schemeClr val="bg1">
                            <a:lumMod val="85000"/>
                          </a:schemeClr>
                        </a:solidFill>
                      </a:tcPr>
                    </a:tc>
                    <a:tc>
                      <a:txBody>
                        <a:bodyPr/>
                        <a:lstStyle/>
                        <a:p>
                          <a:pPr marL="0" algn="l" defTabSz="914400" rtl="0" eaLnBrk="1" latinLnBrk="0" hangingPunct="1"/>
                          <a14:m>
                            <m:oMathPara xmlns:m="http://schemas.openxmlformats.org/officeDocument/2006/math">
                              <m:oMathParaPr>
                                <m:jc m:val="centerGroup"/>
                              </m:oMathParaPr>
                              <m:oMath xmlns:m="http://schemas.openxmlformats.org/officeDocument/2006/math">
                                <m:r>
                                  <a:rPr lang="en-AU" sz="1200" b="0" i="1" dirty="0" smtClean="0">
                                    <a:latin typeface="Cambria Math"/>
                                  </a:rPr>
                                  <m:t>1</m:t>
                                </m:r>
                              </m:oMath>
                            </m:oMathPara>
                          </a14:m>
                          <a:endParaRPr lang="en-AU" sz="1200" kern="1200" dirty="0">
                            <a:solidFill>
                              <a:schemeClr val="dk1"/>
                            </a:solidFill>
                            <a:latin typeface="+mn-lt"/>
                            <a:ea typeface="+mn-ea"/>
                            <a:cs typeface="+mn-cs"/>
                          </a:endParaRPr>
                        </a:p>
                      </a:txBody>
                      <a:tcPr marL="0" marR="0" marT="0" marB="0" anchor="ctr" anchorCtr="1">
                        <a:solidFill>
                          <a:schemeClr val="bg1">
                            <a:lumMod val="85000"/>
                          </a:schemeClr>
                        </a:solidFill>
                      </a:tcPr>
                    </a:tc>
                    <a:tc>
                      <a:txBody>
                        <a:bodyPr/>
                        <a:lstStyle/>
                        <a:p>
                          <a:pPr marL="0" algn="l" defTabSz="914400" rtl="0" eaLnBrk="1" latinLnBrk="0" hangingPunct="1"/>
                          <a14:m>
                            <m:oMathPara xmlns:m="http://schemas.openxmlformats.org/officeDocument/2006/math">
                              <m:oMathParaPr>
                                <m:jc m:val="centerGroup"/>
                              </m:oMathParaPr>
                              <m:oMath xmlns:m="http://schemas.openxmlformats.org/officeDocument/2006/math">
                                <m:r>
                                  <a:rPr lang="en-AU" sz="1200" b="0" i="1" dirty="0" smtClean="0">
                                    <a:latin typeface="Cambria Math"/>
                                  </a:rPr>
                                  <m:t>1</m:t>
                                </m:r>
                              </m:oMath>
                            </m:oMathPara>
                          </a14:m>
                          <a:endParaRPr lang="en-AU" sz="1200" kern="1200" dirty="0">
                            <a:solidFill>
                              <a:schemeClr val="dk1"/>
                            </a:solidFill>
                            <a:latin typeface="+mn-lt"/>
                            <a:ea typeface="+mn-ea"/>
                            <a:cs typeface="+mn-cs"/>
                          </a:endParaRPr>
                        </a:p>
                      </a:txBody>
                      <a:tcPr marL="0" marR="0" marT="0" marB="0" anchor="ctr" anchorCtr="1">
                        <a:solidFill>
                          <a:schemeClr val="bg1">
                            <a:lumMod val="85000"/>
                          </a:schemeClr>
                        </a:solidFill>
                      </a:tcPr>
                    </a:tc>
                    <a:tc>
                      <a:txBody>
                        <a:bodyPr/>
                        <a:lstStyle/>
                        <a:p>
                          <a:pPr marL="0" algn="l" defTabSz="914400" rtl="0" eaLnBrk="1" latinLnBrk="0" hangingPunct="1"/>
                          <a14:m>
                            <m:oMathPara xmlns:m="http://schemas.openxmlformats.org/officeDocument/2006/math">
                              <m:oMathParaPr>
                                <m:jc m:val="centerGroup"/>
                              </m:oMathParaPr>
                              <m:oMath xmlns:m="http://schemas.openxmlformats.org/officeDocument/2006/math">
                                <m:acc>
                                  <m:accPr>
                                    <m:chr m:val="̅"/>
                                    <m:ctrlPr>
                                      <a:rPr lang="en-AU" sz="1200" i="1" dirty="0" smtClean="0">
                                        <a:latin typeface="Cambria Math" panose="02040503050406030204" pitchFamily="18" charset="0"/>
                                      </a:rPr>
                                    </m:ctrlPr>
                                  </m:accPr>
                                  <m:e>
                                    <m:r>
                                      <a:rPr lang="en-AU" sz="1200" b="0" i="1" dirty="0" smtClean="0">
                                        <a:latin typeface="Cambria Math"/>
                                      </a:rPr>
                                      <m:t>1</m:t>
                                    </m:r>
                                  </m:e>
                                </m:acc>
                              </m:oMath>
                            </m:oMathPara>
                          </a14:m>
                          <a:endParaRPr lang="en-AU" sz="1200" kern="1200" dirty="0">
                            <a:solidFill>
                              <a:schemeClr val="dk1"/>
                            </a:solidFill>
                            <a:latin typeface="+mn-lt"/>
                            <a:ea typeface="+mn-ea"/>
                            <a:cs typeface="+mn-cs"/>
                          </a:endParaRPr>
                        </a:p>
                      </a:txBody>
                      <a:tcPr marL="0" marR="0" marT="0" marB="0" anchor="ctr" anchorCtr="1">
                        <a:solidFill>
                          <a:schemeClr val="bg1">
                            <a:lumMod val="85000"/>
                          </a:schemeClr>
                        </a:solidFill>
                      </a:tcPr>
                    </a:tc>
                    <a:tc>
                      <a:txBody>
                        <a:bodyPr/>
                        <a:lstStyle/>
                        <a:p>
                          <a:pPr marL="0" algn="l" defTabSz="914400" rtl="0" eaLnBrk="1" latinLnBrk="0" hangingPunct="1"/>
                          <a14:m>
                            <m:oMathPara xmlns:m="http://schemas.openxmlformats.org/officeDocument/2006/math">
                              <m:oMathParaPr>
                                <m:jc m:val="centerGroup"/>
                              </m:oMathParaPr>
                              <m:oMath xmlns:m="http://schemas.openxmlformats.org/officeDocument/2006/math">
                                <m:r>
                                  <a:rPr lang="en-AU" sz="1200" b="0" i="1" dirty="0" smtClean="0">
                                    <a:latin typeface="Cambria Math"/>
                                  </a:rPr>
                                  <m:t>1</m:t>
                                </m:r>
                              </m:oMath>
                            </m:oMathPara>
                          </a14:m>
                          <a:endParaRPr lang="en-AU" sz="1200" kern="1200" dirty="0">
                            <a:solidFill>
                              <a:schemeClr val="dk1"/>
                            </a:solidFill>
                            <a:latin typeface="+mn-lt"/>
                            <a:ea typeface="+mn-ea"/>
                            <a:cs typeface="+mn-cs"/>
                          </a:endParaRPr>
                        </a:p>
                      </a:txBody>
                      <a:tcPr marL="0" marR="0" marT="0" marB="0" anchor="ctr" anchorCtr="1">
                        <a:solidFill>
                          <a:schemeClr val="bg1">
                            <a:lumMod val="85000"/>
                          </a:schemeClr>
                        </a:solidFill>
                      </a:tcPr>
                    </a:tc>
                    <a:tc>
                      <a:txBody>
                        <a:bodyPr/>
                        <a:lstStyle/>
                        <a:p>
                          <a:pPr marL="0" algn="l" defTabSz="914400" rtl="0" eaLnBrk="1" latinLnBrk="0" hangingPunct="1"/>
                          <a:endParaRPr lang="en-AU" sz="1200" kern="1200" dirty="0">
                            <a:solidFill>
                              <a:schemeClr val="dk1"/>
                            </a:solidFill>
                            <a:latin typeface="+mn-lt"/>
                            <a:ea typeface="+mn-ea"/>
                            <a:cs typeface="+mn-cs"/>
                          </a:endParaRPr>
                        </a:p>
                      </a:txBody>
                      <a:tcPr marL="0" marR="0" marT="0" marB="0" anchor="ctr" anchorCtr="1">
                        <a:solidFill>
                          <a:schemeClr val="bg1">
                            <a:lumMod val="85000"/>
                          </a:schemeClr>
                        </a:solidFill>
                      </a:tcPr>
                    </a:tc>
                    <a:tc>
                      <a:txBody>
                        <a:bodyPr/>
                        <a:lstStyle/>
                        <a:p>
                          <a:pPr marL="0" algn="l" defTabSz="914400" rtl="0" eaLnBrk="1" latinLnBrk="0" hangingPunct="1"/>
                          <a:endParaRPr lang="en-AU" sz="1200" kern="1200" dirty="0">
                            <a:solidFill>
                              <a:schemeClr val="dk1"/>
                            </a:solidFill>
                            <a:latin typeface="+mn-lt"/>
                            <a:ea typeface="+mn-ea"/>
                            <a:cs typeface="+mn-cs"/>
                          </a:endParaRPr>
                        </a:p>
                      </a:txBody>
                      <a:tcPr marL="0" marR="0" marT="0" marB="0" anchor="ctr" anchorCtr="1">
                        <a:solidFill>
                          <a:schemeClr val="bg1">
                            <a:lumMod val="85000"/>
                          </a:schemeClr>
                        </a:solidFill>
                      </a:tcPr>
                    </a:tc>
                    <a:tc>
                      <a:txBody>
                        <a:bodyPr/>
                        <a:lstStyle/>
                        <a:p>
                          <a:pPr marL="0" algn="l" defTabSz="914400" rtl="0" eaLnBrk="1" latinLnBrk="0" hangingPunct="1"/>
                          <a:endParaRPr lang="en-AU" sz="1200" kern="1200" dirty="0">
                            <a:solidFill>
                              <a:schemeClr val="dk1"/>
                            </a:solidFill>
                            <a:latin typeface="+mn-lt"/>
                            <a:ea typeface="+mn-ea"/>
                            <a:cs typeface="+mn-cs"/>
                          </a:endParaRPr>
                        </a:p>
                      </a:txBody>
                      <a:tcPr marL="0" marR="0" marT="0" marB="0" anchor="ctr" anchorCtr="1">
                        <a:solidFill>
                          <a:schemeClr val="bg1">
                            <a:lumMod val="85000"/>
                          </a:schemeClr>
                        </a:solidFill>
                      </a:tcPr>
                    </a:tc>
                    <a:tc>
                      <a:txBody>
                        <a:bodyPr/>
                        <a:lstStyle/>
                        <a:p>
                          <a:pPr marL="0" algn="l" defTabSz="914400" rtl="0" eaLnBrk="1" latinLnBrk="0" hangingPunct="1"/>
                          <a:endParaRPr lang="en-AU" sz="1200" kern="1200" dirty="0">
                            <a:solidFill>
                              <a:schemeClr val="dk1"/>
                            </a:solidFill>
                            <a:latin typeface="+mn-lt"/>
                            <a:ea typeface="+mn-ea"/>
                            <a:cs typeface="+mn-cs"/>
                          </a:endParaRPr>
                        </a:p>
                      </a:txBody>
                      <a:tcPr marL="0" marR="0" marT="0" marB="0" anchor="ctr" anchorCtr="1">
                        <a:solidFill>
                          <a:schemeClr val="bg1">
                            <a:lumMod val="85000"/>
                          </a:schemeClr>
                        </a:solidFill>
                      </a:tcPr>
                    </a:tc>
                    <a:tc>
                      <a:txBody>
                        <a:bodyPr/>
                        <a:lstStyle/>
                        <a:p>
                          <a:pPr marL="0" algn="l" defTabSz="914400" rtl="0" eaLnBrk="1" latinLnBrk="0" hangingPunct="1"/>
                          <a:endParaRPr lang="en-AU" sz="1200" kern="1200" dirty="0">
                            <a:solidFill>
                              <a:schemeClr val="dk1"/>
                            </a:solidFill>
                            <a:latin typeface="+mn-lt"/>
                            <a:ea typeface="+mn-ea"/>
                            <a:cs typeface="+mn-cs"/>
                          </a:endParaRPr>
                        </a:p>
                      </a:txBody>
                      <a:tcPr marL="0" marR="0" marT="0" marB="0" anchor="ctr" anchorCtr="1">
                        <a:solidFill>
                          <a:schemeClr val="bg1">
                            <a:lumMod val="8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AU" sz="1200" b="0" i="1" dirty="0" smtClean="0">
                                    <a:latin typeface="Cambria Math"/>
                                  </a:rPr>
                                  <m:t>1</m:t>
                                </m:r>
                                <m:r>
                                  <a:rPr lang="en-AU" sz="1200" b="0" i="1" baseline="30000" dirty="0" smtClean="0">
                                    <a:latin typeface="Cambria Math"/>
                                  </a:rPr>
                                  <m:t>∗</m:t>
                                </m:r>
                              </m:oMath>
                            </m:oMathPara>
                          </a14:m>
                          <a:endParaRPr lang="en-AU" sz="1200" kern="1200" baseline="30000" dirty="0">
                            <a:solidFill>
                              <a:schemeClr val="dk1"/>
                            </a:solidFill>
                            <a:latin typeface="+mn-lt"/>
                            <a:ea typeface="+mn-ea"/>
                            <a:cs typeface="+mn-cs"/>
                          </a:endParaRPr>
                        </a:p>
                      </a:txBody>
                      <a:tcPr marL="0" marR="0" marT="0" marB="0" anchor="ctr" anchorCtr="1">
                        <a:solidFill>
                          <a:schemeClr val="bg1">
                            <a:lumMod val="85000"/>
                          </a:schemeClr>
                        </a:solidFill>
                      </a:tcPr>
                    </a:tc>
                    <a:extLst>
                      <a:ext uri="{0D108BD9-81ED-4DB2-BD59-A6C34878D82A}">
                        <a16:rowId xmlns:a16="http://schemas.microsoft.com/office/drawing/2014/main" val="10002"/>
                      </a:ext>
                    </a:extLst>
                  </a:tr>
                  <a:tr h="279400">
                    <a:tc>
                      <a:txBody>
                        <a:bodyPr/>
                        <a:lstStyle/>
                        <a:p>
                          <a:r>
                            <a:rPr lang="en-AU" sz="1200" dirty="0"/>
                            <a:t>c</a:t>
                          </a:r>
                          <a:r>
                            <a:rPr lang="en-AU" sz="1200" baseline="-25000" dirty="0"/>
                            <a:t>3</a:t>
                          </a:r>
                        </a:p>
                      </a:txBody>
                      <a:tcPr marL="0" marR="0" marT="0" marB="0" anchor="ctr" anchorCtr="1">
                        <a:solidFill>
                          <a:schemeClr val="bg2">
                            <a:lumMod val="90000"/>
                          </a:schemeClr>
                        </a:solidFill>
                      </a:tcPr>
                    </a:tc>
                    <a:tc>
                      <a:txBody>
                        <a:bodyPr/>
                        <a:lstStyle/>
                        <a:p>
                          <a:endParaRPr lang="en-AU" dirty="0"/>
                        </a:p>
                      </a:txBody>
                      <a:tcPr marL="0" marR="0" marT="0" marB="0" anchor="ctr" anchorCtr="1">
                        <a:solidFill>
                          <a:schemeClr val="bg2">
                            <a:lumMod val="90000"/>
                          </a:schemeClr>
                        </a:solidFill>
                      </a:tcPr>
                    </a:tc>
                    <a:tc>
                      <a:txBody>
                        <a:bodyPr/>
                        <a:lstStyle/>
                        <a:p>
                          <a:endParaRPr lang="en-AU" dirty="0"/>
                        </a:p>
                      </a:txBody>
                      <a:tcPr marL="0" marR="0" marT="0" marB="0" anchor="ctr" anchorCtr="1">
                        <a:solidFill>
                          <a:schemeClr val="bg2">
                            <a:lumMod val="90000"/>
                          </a:schemeClr>
                        </a:solidFill>
                      </a:tcPr>
                    </a:tc>
                    <a:tc>
                      <a:txBody>
                        <a:bodyPr/>
                        <a:lstStyle/>
                        <a:p>
                          <a:pPr marL="0" algn="l" defTabSz="914400" rtl="0" eaLnBrk="1" latinLnBrk="0" hangingPunct="1"/>
                          <a:endParaRPr lang="en-AU" sz="1200" kern="1200" dirty="0">
                            <a:solidFill>
                              <a:schemeClr val="dk1"/>
                            </a:solidFill>
                            <a:latin typeface="+mn-lt"/>
                            <a:ea typeface="+mn-ea"/>
                            <a:cs typeface="+mn-cs"/>
                          </a:endParaRPr>
                        </a:p>
                      </a:txBody>
                      <a:tcPr marL="0" marR="0" marT="0" marB="0" anchor="ctr" anchorCtr="1">
                        <a:solidFill>
                          <a:schemeClr val="bg2">
                            <a:lumMod val="90000"/>
                          </a:schemeClr>
                        </a:solidFill>
                      </a:tcPr>
                    </a:tc>
                    <a:tc>
                      <a:txBody>
                        <a:bodyPr/>
                        <a:lstStyle/>
                        <a:p>
                          <a:pPr marL="0" algn="l" defTabSz="914400" rtl="0" eaLnBrk="1" latinLnBrk="0" hangingPunct="1"/>
                          <a:endParaRPr lang="en-AU" sz="1200" kern="1200" dirty="0">
                            <a:solidFill>
                              <a:schemeClr val="dk1"/>
                            </a:solidFill>
                            <a:latin typeface="+mn-lt"/>
                            <a:ea typeface="+mn-ea"/>
                            <a:cs typeface="+mn-cs"/>
                          </a:endParaRPr>
                        </a:p>
                      </a:txBody>
                      <a:tcPr marL="0" marR="0" marT="0" marB="0" anchor="ctr" anchorCtr="1">
                        <a:solidFill>
                          <a:schemeClr val="bg2">
                            <a:lumMod val="90000"/>
                          </a:schemeClr>
                        </a:solidFill>
                      </a:tcPr>
                    </a:tc>
                    <a:tc>
                      <a:txBody>
                        <a:bodyPr/>
                        <a:lstStyle/>
                        <a:p>
                          <a:pPr marL="0" algn="l" defTabSz="914400" rtl="0" eaLnBrk="1" latinLnBrk="0" hangingPunct="1"/>
                          <a14:m>
                            <m:oMathPara xmlns:m="http://schemas.openxmlformats.org/officeDocument/2006/math">
                              <m:oMathParaPr>
                                <m:jc m:val="centerGroup"/>
                              </m:oMathParaPr>
                              <m:oMath xmlns:m="http://schemas.openxmlformats.org/officeDocument/2006/math">
                                <m:r>
                                  <a:rPr lang="en-AU" sz="1200" b="0" i="1" dirty="0" smtClean="0">
                                    <a:latin typeface="Cambria Math"/>
                                  </a:rPr>
                                  <m:t>1</m:t>
                                </m:r>
                              </m:oMath>
                            </m:oMathPara>
                          </a14:m>
                          <a:endParaRPr lang="en-AU" sz="1200" kern="1200" dirty="0">
                            <a:solidFill>
                              <a:schemeClr val="dk1"/>
                            </a:solidFill>
                            <a:latin typeface="+mn-lt"/>
                            <a:ea typeface="+mn-ea"/>
                            <a:cs typeface="+mn-cs"/>
                          </a:endParaRPr>
                        </a:p>
                      </a:txBody>
                      <a:tcPr marL="0" marR="0" marT="0" marB="0" anchor="ctr" anchorCtr="1">
                        <a:solidFill>
                          <a:schemeClr val="bg2">
                            <a:lumMod val="90000"/>
                          </a:schemeClr>
                        </a:solidFill>
                      </a:tcPr>
                    </a:tc>
                    <a:tc>
                      <a:txBody>
                        <a:bodyPr/>
                        <a:lstStyle/>
                        <a:p>
                          <a:pPr marL="0" algn="l" defTabSz="914400" rtl="0" eaLnBrk="1" latinLnBrk="0" hangingPunct="1"/>
                          <a:endParaRPr lang="en-AU" sz="1200" kern="1200" dirty="0">
                            <a:solidFill>
                              <a:schemeClr val="dk1"/>
                            </a:solidFill>
                            <a:latin typeface="+mn-lt"/>
                            <a:ea typeface="+mn-ea"/>
                            <a:cs typeface="+mn-cs"/>
                          </a:endParaRPr>
                        </a:p>
                      </a:txBody>
                      <a:tcPr marL="0" marR="0" marT="0" marB="0" anchor="ctr" anchorCtr="1">
                        <a:solidFill>
                          <a:schemeClr val="bg2">
                            <a:lumMod val="90000"/>
                          </a:schemeClr>
                        </a:solidFill>
                      </a:tcPr>
                    </a:tc>
                    <a:tc>
                      <a:txBody>
                        <a:bodyPr/>
                        <a:lstStyle/>
                        <a:p>
                          <a:pPr marL="0" algn="l" defTabSz="914400" rtl="0" eaLnBrk="1" latinLnBrk="0" hangingPunct="1"/>
                          <a14:m>
                            <m:oMathPara xmlns:m="http://schemas.openxmlformats.org/officeDocument/2006/math">
                              <m:oMathParaPr>
                                <m:jc m:val="centerGroup"/>
                              </m:oMathParaPr>
                              <m:oMath xmlns:m="http://schemas.openxmlformats.org/officeDocument/2006/math">
                                <m:r>
                                  <a:rPr lang="en-AU" sz="1200" b="0" i="1" dirty="0" smtClean="0">
                                    <a:latin typeface="Cambria Math"/>
                                  </a:rPr>
                                  <m:t>1</m:t>
                                </m:r>
                              </m:oMath>
                            </m:oMathPara>
                          </a14:m>
                          <a:endParaRPr lang="en-AU" sz="1200" kern="1200" dirty="0">
                            <a:solidFill>
                              <a:schemeClr val="dk1"/>
                            </a:solidFill>
                            <a:latin typeface="+mn-lt"/>
                            <a:ea typeface="+mn-ea"/>
                            <a:cs typeface="+mn-cs"/>
                          </a:endParaRPr>
                        </a:p>
                      </a:txBody>
                      <a:tcPr marL="0" marR="0" marT="0" marB="0" anchor="ctr" anchorCtr="1">
                        <a:solidFill>
                          <a:schemeClr val="bg2">
                            <a:lumMod val="90000"/>
                          </a:schemeClr>
                        </a:solidFill>
                      </a:tcPr>
                    </a:tc>
                    <a:tc>
                      <a:txBody>
                        <a:bodyPr/>
                        <a:lstStyle/>
                        <a:p>
                          <a:pPr marL="0" algn="l" defTabSz="914400" rtl="0" eaLnBrk="1" latinLnBrk="0" hangingPunct="1"/>
                          <a14:m>
                            <m:oMathPara xmlns:m="http://schemas.openxmlformats.org/officeDocument/2006/math">
                              <m:oMathParaPr>
                                <m:jc m:val="centerGroup"/>
                              </m:oMathParaPr>
                              <m:oMath xmlns:m="http://schemas.openxmlformats.org/officeDocument/2006/math">
                                <m:acc>
                                  <m:accPr>
                                    <m:chr m:val="̅"/>
                                    <m:ctrlPr>
                                      <a:rPr lang="en-AU" sz="1200" i="1" dirty="0" smtClean="0">
                                        <a:latin typeface="Cambria Math" panose="02040503050406030204" pitchFamily="18" charset="0"/>
                                      </a:rPr>
                                    </m:ctrlPr>
                                  </m:accPr>
                                  <m:e>
                                    <m:r>
                                      <a:rPr lang="en-AU" sz="1200" b="0" i="1" dirty="0" smtClean="0">
                                        <a:latin typeface="Cambria Math"/>
                                      </a:rPr>
                                      <m:t>1</m:t>
                                    </m:r>
                                  </m:e>
                                </m:acc>
                              </m:oMath>
                            </m:oMathPara>
                          </a14:m>
                          <a:endParaRPr lang="en-AU" sz="1200" kern="1200" dirty="0">
                            <a:solidFill>
                              <a:schemeClr val="dk1"/>
                            </a:solidFill>
                            <a:latin typeface="+mn-lt"/>
                            <a:ea typeface="+mn-ea"/>
                            <a:cs typeface="+mn-cs"/>
                          </a:endParaRPr>
                        </a:p>
                      </a:txBody>
                      <a:tcPr marL="0" marR="0" marT="0" marB="0" anchor="ctr" anchorCtr="1">
                        <a:solidFill>
                          <a:schemeClr val="bg2">
                            <a:lumMod val="90000"/>
                          </a:schemeClr>
                        </a:solidFill>
                      </a:tcPr>
                    </a:tc>
                    <a:tc>
                      <a:txBody>
                        <a:bodyPr/>
                        <a:lstStyle/>
                        <a:p>
                          <a:pPr marL="0" algn="l" defTabSz="914400" rtl="0" eaLnBrk="1" latinLnBrk="0" hangingPunct="1"/>
                          <a14:m>
                            <m:oMathPara xmlns:m="http://schemas.openxmlformats.org/officeDocument/2006/math">
                              <m:oMathParaPr>
                                <m:jc m:val="centerGroup"/>
                              </m:oMathParaPr>
                              <m:oMath xmlns:m="http://schemas.openxmlformats.org/officeDocument/2006/math">
                                <m:acc>
                                  <m:accPr>
                                    <m:chr m:val="̅"/>
                                    <m:ctrlPr>
                                      <a:rPr lang="en-AU" sz="1200" i="1" dirty="0" smtClean="0">
                                        <a:latin typeface="Cambria Math" panose="02040503050406030204" pitchFamily="18" charset="0"/>
                                      </a:rPr>
                                    </m:ctrlPr>
                                  </m:accPr>
                                  <m:e>
                                    <m:r>
                                      <a:rPr lang="en-AU" sz="1200" b="0" i="1" dirty="0" smtClean="0">
                                        <a:latin typeface="Cambria Math"/>
                                      </a:rPr>
                                      <m:t>1</m:t>
                                    </m:r>
                                  </m:e>
                                </m:acc>
                              </m:oMath>
                            </m:oMathPara>
                          </a14:m>
                          <a:endParaRPr lang="en-AU" sz="1200" kern="1200" dirty="0">
                            <a:solidFill>
                              <a:schemeClr val="dk1"/>
                            </a:solidFill>
                            <a:latin typeface="+mn-lt"/>
                            <a:ea typeface="+mn-ea"/>
                            <a:cs typeface="+mn-cs"/>
                          </a:endParaRPr>
                        </a:p>
                      </a:txBody>
                      <a:tcPr marL="0" marR="0" marT="0" marB="0" anchor="ctr" anchorCtr="1">
                        <a:solidFill>
                          <a:schemeClr val="bg2">
                            <a:lumMod val="90000"/>
                          </a:schemeClr>
                        </a:solidFill>
                      </a:tcPr>
                    </a:tc>
                    <a:tc>
                      <a:txBody>
                        <a:bodyPr/>
                        <a:lstStyle/>
                        <a:p>
                          <a:pPr marL="0" algn="l" defTabSz="914400" rtl="0" eaLnBrk="1" latinLnBrk="0" hangingPunct="1"/>
                          <a14:m>
                            <m:oMathPara xmlns:m="http://schemas.openxmlformats.org/officeDocument/2006/math">
                              <m:oMathParaPr>
                                <m:jc m:val="centerGroup"/>
                              </m:oMathParaPr>
                              <m:oMath xmlns:m="http://schemas.openxmlformats.org/officeDocument/2006/math">
                                <m:acc>
                                  <m:accPr>
                                    <m:chr m:val="̅"/>
                                    <m:ctrlPr>
                                      <a:rPr lang="en-AU" sz="1200" i="1" dirty="0" smtClean="0">
                                        <a:latin typeface="Cambria Math" panose="02040503050406030204" pitchFamily="18" charset="0"/>
                                      </a:rPr>
                                    </m:ctrlPr>
                                  </m:accPr>
                                  <m:e>
                                    <m:r>
                                      <a:rPr lang="en-AU" sz="1200" b="0" i="1" dirty="0" smtClean="0">
                                        <a:latin typeface="Cambria Math"/>
                                      </a:rPr>
                                      <m:t>1</m:t>
                                    </m:r>
                                  </m:e>
                                </m:acc>
                              </m:oMath>
                            </m:oMathPara>
                          </a14:m>
                          <a:endParaRPr lang="en-AU" sz="1200" kern="1200" dirty="0">
                            <a:solidFill>
                              <a:schemeClr val="dk1"/>
                            </a:solidFill>
                            <a:latin typeface="+mn-lt"/>
                            <a:ea typeface="+mn-ea"/>
                            <a:cs typeface="+mn-cs"/>
                          </a:endParaRPr>
                        </a:p>
                      </a:txBody>
                      <a:tcPr marL="0" marR="0" marT="0" marB="0" anchor="ctr" anchorCtr="1">
                        <a:solidFill>
                          <a:schemeClr val="bg2">
                            <a:lumMod val="90000"/>
                          </a:schemeClr>
                        </a:solidFill>
                      </a:tcPr>
                    </a:tc>
                    <a:tc>
                      <a:txBody>
                        <a:bodyPr/>
                        <a:lstStyle/>
                        <a:p>
                          <a:pPr marL="0" algn="l" defTabSz="914400" rtl="0" eaLnBrk="1" latinLnBrk="0" hangingPunct="1"/>
                          <a:endParaRPr lang="en-AU" sz="1200" kern="1200" dirty="0">
                            <a:solidFill>
                              <a:schemeClr val="dk1"/>
                            </a:solidFill>
                            <a:latin typeface="+mn-lt"/>
                            <a:ea typeface="+mn-ea"/>
                            <a:cs typeface="+mn-cs"/>
                          </a:endParaRPr>
                        </a:p>
                      </a:txBody>
                      <a:tcPr marL="0" marR="0" marT="0" marB="0" anchor="ctr" anchorCtr="1">
                        <a:solidFill>
                          <a:schemeClr val="bg2">
                            <a:lumMod val="90000"/>
                          </a:schemeClr>
                        </a:solidFill>
                      </a:tcPr>
                    </a:tc>
                    <a:tc>
                      <a:txBody>
                        <a:bodyPr/>
                        <a:lstStyle/>
                        <a:p>
                          <a:pPr marL="0" algn="l" defTabSz="914400" rtl="0" eaLnBrk="1" latinLnBrk="0" hangingPunct="1"/>
                          <a:endParaRPr lang="en-AU" sz="1200" kern="1200" dirty="0">
                            <a:solidFill>
                              <a:schemeClr val="dk1"/>
                            </a:solidFill>
                            <a:latin typeface="+mn-lt"/>
                            <a:ea typeface="+mn-ea"/>
                            <a:cs typeface="+mn-cs"/>
                          </a:endParaRPr>
                        </a:p>
                      </a:txBody>
                      <a:tcPr marL="0" marR="0" marT="0" marB="0" anchor="ctr" anchorCtr="1">
                        <a:solidFill>
                          <a:schemeClr val="bg2">
                            <a:lumMod val="90000"/>
                          </a:schemeClr>
                        </a:solidFill>
                      </a:tcPr>
                    </a:tc>
                    <a:tc>
                      <a:txBody>
                        <a:bodyPr/>
                        <a:lstStyle/>
                        <a:p>
                          <a:pPr marL="0" algn="l" defTabSz="914400" rtl="0" eaLnBrk="1" latinLnBrk="0" hangingPunct="1"/>
                          <a14:m>
                            <m:oMathPara xmlns:m="http://schemas.openxmlformats.org/officeDocument/2006/math">
                              <m:oMathParaPr>
                                <m:jc m:val="centerGroup"/>
                              </m:oMathParaPr>
                              <m:oMath xmlns:m="http://schemas.openxmlformats.org/officeDocument/2006/math">
                                <m:r>
                                  <a:rPr lang="en-AU" sz="1200" b="0" i="1" dirty="0" smtClean="0">
                                    <a:latin typeface="Cambria Math"/>
                                  </a:rPr>
                                  <m:t>3</m:t>
                                </m:r>
                              </m:oMath>
                            </m:oMathPara>
                          </a14:m>
                          <a:endParaRPr lang="en-AU" sz="1200" kern="1200" dirty="0">
                            <a:solidFill>
                              <a:schemeClr val="dk1"/>
                            </a:solidFill>
                            <a:latin typeface="+mn-lt"/>
                            <a:ea typeface="+mn-ea"/>
                            <a:cs typeface="+mn-cs"/>
                          </a:endParaRPr>
                        </a:p>
                      </a:txBody>
                      <a:tcPr marL="0" marR="0" marT="0" marB="0" anchor="ctr" anchorCtr="1">
                        <a:solidFill>
                          <a:schemeClr val="bg2">
                            <a:lumMod val="90000"/>
                          </a:schemeClr>
                        </a:solidFill>
                      </a:tcPr>
                    </a:tc>
                    <a:extLst>
                      <a:ext uri="{0D108BD9-81ED-4DB2-BD59-A6C34878D82A}">
                        <a16:rowId xmlns:a16="http://schemas.microsoft.com/office/drawing/2014/main" val="10003"/>
                      </a:ext>
                    </a:extLst>
                  </a:tr>
                  <a:tr h="279400">
                    <a:tc>
                      <a:txBody>
                        <a:bodyPr/>
                        <a:lstStyle/>
                        <a:p>
                          <a:r>
                            <a:rPr lang="en-AU" sz="1200" dirty="0"/>
                            <a:t>|</a:t>
                          </a:r>
                          <a:r>
                            <a:rPr lang="en-AU" sz="1200" dirty="0" err="1"/>
                            <a:t>rcov</a:t>
                          </a:r>
                          <a:r>
                            <a:rPr lang="en-AU" sz="1200" dirty="0"/>
                            <a:t>(v)|</a:t>
                          </a:r>
                        </a:p>
                      </a:txBody>
                      <a:tcPr marL="0" marR="0" marT="0" marB="0" anchor="ctr" anchorCtr="1">
                        <a:solidFill>
                          <a:schemeClr val="tx2">
                            <a:lumMod val="60000"/>
                            <a:lumOff val="40000"/>
                          </a:schemeClr>
                        </a:solidFill>
                      </a:tcPr>
                    </a:tc>
                    <a:tc>
                      <a:txBody>
                        <a:bodyPr/>
                        <a:lstStyle/>
                        <a:p>
                          <a:pPr marL="0" algn="l" defTabSz="914400" rtl="0" eaLnBrk="1" latinLnBrk="0" hangingPunct="1"/>
                          <a14:m>
                            <m:oMathPara xmlns:m="http://schemas.openxmlformats.org/officeDocument/2006/math">
                              <m:oMathParaPr>
                                <m:jc m:val="centerGroup"/>
                              </m:oMathParaPr>
                              <m:oMath xmlns:m="http://schemas.openxmlformats.org/officeDocument/2006/math">
                                <m:r>
                                  <a:rPr lang="en-AU" sz="1200" b="0" i="1" dirty="0" smtClean="0">
                                    <a:latin typeface="Cambria Math"/>
                                  </a:rPr>
                                  <m:t>1</m:t>
                                </m:r>
                              </m:oMath>
                            </m:oMathPara>
                          </a14:m>
                          <a:endParaRPr lang="en-AU" sz="1200" kern="1200" dirty="0">
                            <a:solidFill>
                              <a:schemeClr val="dk1"/>
                            </a:solidFill>
                            <a:latin typeface="+mn-lt"/>
                            <a:ea typeface="+mn-ea"/>
                            <a:cs typeface="+mn-cs"/>
                          </a:endParaRPr>
                        </a:p>
                      </a:txBody>
                      <a:tcPr marL="0" marR="0" marT="0" marB="0" anchor="ctr" anchorCtr="1">
                        <a:solidFill>
                          <a:schemeClr val="tx2">
                            <a:lumMod val="60000"/>
                            <a:lumOff val="40000"/>
                          </a:schemeClr>
                        </a:solidFill>
                      </a:tcPr>
                    </a:tc>
                    <a:tc>
                      <a:txBody>
                        <a:bodyPr/>
                        <a:lstStyle/>
                        <a:p>
                          <a:pPr marL="0" algn="l" defTabSz="914400" rtl="0" eaLnBrk="1" latinLnBrk="0" hangingPunct="1"/>
                          <a14:m>
                            <m:oMathPara xmlns:m="http://schemas.openxmlformats.org/officeDocument/2006/math">
                              <m:oMathParaPr>
                                <m:jc m:val="centerGroup"/>
                              </m:oMathParaPr>
                              <m:oMath xmlns:m="http://schemas.openxmlformats.org/officeDocument/2006/math">
                                <m:r>
                                  <a:rPr lang="en-AU" sz="1200" b="0" i="1" dirty="0" smtClean="0">
                                    <a:latin typeface="Cambria Math"/>
                                  </a:rPr>
                                  <m:t>1</m:t>
                                </m:r>
                              </m:oMath>
                            </m:oMathPara>
                          </a14:m>
                          <a:endParaRPr lang="en-AU" sz="1200" kern="1200" dirty="0">
                            <a:solidFill>
                              <a:schemeClr val="dk1"/>
                            </a:solidFill>
                            <a:latin typeface="+mn-lt"/>
                            <a:ea typeface="+mn-ea"/>
                            <a:cs typeface="+mn-cs"/>
                          </a:endParaRPr>
                        </a:p>
                      </a:txBody>
                      <a:tcPr marL="0" marR="0" marT="0" marB="0" anchor="ctr" anchorCtr="1">
                        <a:solidFill>
                          <a:schemeClr val="tx2">
                            <a:lumMod val="60000"/>
                            <a:lumOff val="40000"/>
                          </a:schemeClr>
                        </a:solidFill>
                      </a:tcPr>
                    </a:tc>
                    <a:tc>
                      <a:txBody>
                        <a:bodyPr/>
                        <a:lstStyle/>
                        <a:p>
                          <a:pPr marL="0" algn="l" defTabSz="914400" rtl="0" eaLnBrk="1" latinLnBrk="0" hangingPunct="1"/>
                          <a14:m>
                            <m:oMathPara xmlns:m="http://schemas.openxmlformats.org/officeDocument/2006/math">
                              <m:oMathParaPr>
                                <m:jc m:val="centerGroup"/>
                              </m:oMathParaPr>
                              <m:oMath xmlns:m="http://schemas.openxmlformats.org/officeDocument/2006/math">
                                <m:r>
                                  <a:rPr lang="en-AU" sz="1200" b="0" i="1" dirty="0" smtClean="0">
                                    <a:latin typeface="Cambria Math"/>
                                  </a:rPr>
                                  <m:t>2</m:t>
                                </m:r>
                              </m:oMath>
                            </m:oMathPara>
                          </a14:m>
                          <a:endParaRPr lang="en-AU" sz="1200" kern="1200" dirty="0">
                            <a:solidFill>
                              <a:schemeClr val="dk1"/>
                            </a:solidFill>
                            <a:latin typeface="+mn-lt"/>
                            <a:ea typeface="+mn-ea"/>
                            <a:cs typeface="+mn-cs"/>
                          </a:endParaRPr>
                        </a:p>
                      </a:txBody>
                      <a:tcPr marL="0" marR="0" marT="0" marB="0" anchor="ctr" anchorCtr="1">
                        <a:solidFill>
                          <a:schemeClr val="tx2">
                            <a:lumMod val="60000"/>
                            <a:lumOff val="40000"/>
                          </a:schemeClr>
                        </a:solidFill>
                      </a:tcPr>
                    </a:tc>
                    <a:tc>
                      <a:txBody>
                        <a:bodyPr/>
                        <a:lstStyle/>
                        <a:p>
                          <a:pPr marL="0" algn="l" defTabSz="914400" rtl="0" eaLnBrk="1" latinLnBrk="0" hangingPunct="1"/>
                          <a14:m>
                            <m:oMathPara xmlns:m="http://schemas.openxmlformats.org/officeDocument/2006/math">
                              <m:oMathParaPr>
                                <m:jc m:val="centerGroup"/>
                              </m:oMathParaPr>
                              <m:oMath xmlns:m="http://schemas.openxmlformats.org/officeDocument/2006/math">
                                <m:r>
                                  <a:rPr lang="en-AU" sz="1200" b="0" i="1" dirty="0" smtClean="0">
                                    <a:latin typeface="Cambria Math"/>
                                  </a:rPr>
                                  <m:t>2</m:t>
                                </m:r>
                              </m:oMath>
                            </m:oMathPara>
                          </a14:m>
                          <a:endParaRPr lang="en-AU" sz="1200" kern="1200" dirty="0">
                            <a:solidFill>
                              <a:schemeClr val="dk1"/>
                            </a:solidFill>
                            <a:latin typeface="+mn-lt"/>
                            <a:ea typeface="+mn-ea"/>
                            <a:cs typeface="+mn-cs"/>
                          </a:endParaRPr>
                        </a:p>
                      </a:txBody>
                      <a:tcPr marL="0" marR="0" marT="0" marB="0" anchor="ctr" anchorCtr="1">
                        <a:solidFill>
                          <a:schemeClr val="tx2">
                            <a:lumMod val="60000"/>
                            <a:lumOff val="40000"/>
                          </a:schemeClr>
                        </a:solidFill>
                      </a:tcPr>
                    </a:tc>
                    <a:tc>
                      <a:txBody>
                        <a:bodyPr/>
                        <a:lstStyle/>
                        <a:p>
                          <a:pPr marL="0" algn="l" defTabSz="914400" rtl="0" eaLnBrk="1" latinLnBrk="0" hangingPunct="1"/>
                          <a14:m>
                            <m:oMathPara xmlns:m="http://schemas.openxmlformats.org/officeDocument/2006/math">
                              <m:oMathParaPr>
                                <m:jc m:val="centerGroup"/>
                              </m:oMathParaPr>
                              <m:oMath xmlns:m="http://schemas.openxmlformats.org/officeDocument/2006/math">
                                <m:r>
                                  <a:rPr lang="en-AU" sz="1200" b="0" i="1" dirty="0" smtClean="0">
                                    <a:latin typeface="Cambria Math"/>
                                  </a:rPr>
                                  <m:t>3</m:t>
                                </m:r>
                              </m:oMath>
                            </m:oMathPara>
                          </a14:m>
                          <a:endParaRPr lang="en-AU" sz="1200" kern="1200" dirty="0">
                            <a:solidFill>
                              <a:schemeClr val="dk1"/>
                            </a:solidFill>
                            <a:latin typeface="+mn-lt"/>
                            <a:ea typeface="+mn-ea"/>
                            <a:cs typeface="+mn-cs"/>
                          </a:endParaRPr>
                        </a:p>
                      </a:txBody>
                      <a:tcPr marL="0" marR="0" marT="0" marB="0" anchor="ctr" anchorCtr="1">
                        <a:solidFill>
                          <a:schemeClr val="tx2">
                            <a:lumMod val="60000"/>
                            <a:lumOff val="40000"/>
                          </a:schemeClr>
                        </a:solidFill>
                      </a:tcPr>
                    </a:tc>
                    <a:tc>
                      <a:txBody>
                        <a:bodyPr/>
                        <a:lstStyle/>
                        <a:p>
                          <a:pPr marL="0" algn="l" defTabSz="914400" rtl="0" eaLnBrk="1" latinLnBrk="0" hangingPunct="1"/>
                          <a14:m>
                            <m:oMathPara xmlns:m="http://schemas.openxmlformats.org/officeDocument/2006/math">
                              <m:oMathParaPr>
                                <m:jc m:val="centerGroup"/>
                              </m:oMathParaPr>
                              <m:oMath xmlns:m="http://schemas.openxmlformats.org/officeDocument/2006/math">
                                <m:r>
                                  <a:rPr lang="en-AU" sz="1200" b="0" i="1" dirty="0" smtClean="0">
                                    <a:latin typeface="Cambria Math"/>
                                  </a:rPr>
                                  <m:t>1</m:t>
                                </m:r>
                              </m:oMath>
                            </m:oMathPara>
                          </a14:m>
                          <a:endParaRPr lang="en-AU" sz="1200" kern="1200" dirty="0">
                            <a:solidFill>
                              <a:schemeClr val="dk1"/>
                            </a:solidFill>
                            <a:latin typeface="+mn-lt"/>
                            <a:ea typeface="+mn-ea"/>
                            <a:cs typeface="+mn-cs"/>
                          </a:endParaRPr>
                        </a:p>
                      </a:txBody>
                      <a:tcPr marL="0" marR="0" marT="0" marB="0" anchor="ctr" anchorCtr="1">
                        <a:solidFill>
                          <a:schemeClr val="tx2">
                            <a:lumMod val="60000"/>
                            <a:lumOff val="40000"/>
                          </a:schemeClr>
                        </a:solidFill>
                      </a:tcPr>
                    </a:tc>
                    <a:tc>
                      <a:txBody>
                        <a:bodyPr/>
                        <a:lstStyle/>
                        <a:p>
                          <a:pPr marL="0" algn="l" defTabSz="914400" rtl="0" eaLnBrk="1" latinLnBrk="0" hangingPunct="1"/>
                          <a14:m>
                            <m:oMathPara xmlns:m="http://schemas.openxmlformats.org/officeDocument/2006/math">
                              <m:oMathParaPr>
                                <m:jc m:val="centerGroup"/>
                              </m:oMathParaPr>
                              <m:oMath xmlns:m="http://schemas.openxmlformats.org/officeDocument/2006/math">
                                <m:r>
                                  <a:rPr lang="en-AU" sz="1200" b="0" i="1" dirty="0" smtClean="0">
                                    <a:latin typeface="Cambria Math"/>
                                  </a:rPr>
                                  <m:t>2</m:t>
                                </m:r>
                              </m:oMath>
                            </m:oMathPara>
                          </a14:m>
                          <a:endParaRPr lang="en-AU" sz="1200" kern="1200" dirty="0">
                            <a:solidFill>
                              <a:schemeClr val="dk1"/>
                            </a:solidFill>
                            <a:latin typeface="+mn-lt"/>
                            <a:ea typeface="+mn-ea"/>
                            <a:cs typeface="+mn-cs"/>
                          </a:endParaRPr>
                        </a:p>
                      </a:txBody>
                      <a:tcPr marL="0" marR="0" marT="0" marB="0" anchor="ctr" anchorCtr="1">
                        <a:solidFill>
                          <a:schemeClr val="tx2">
                            <a:lumMod val="60000"/>
                            <a:lumOff val="40000"/>
                          </a:schemeClr>
                        </a:solidFill>
                      </a:tcPr>
                    </a:tc>
                    <a:tc>
                      <a:txBody>
                        <a:bodyPr/>
                        <a:lstStyle/>
                        <a:p>
                          <a:pPr marL="0" algn="l" defTabSz="914400" rtl="0" eaLnBrk="1" latinLnBrk="0" hangingPunct="1"/>
                          <a14:m>
                            <m:oMathPara xmlns:m="http://schemas.openxmlformats.org/officeDocument/2006/math">
                              <m:oMathParaPr>
                                <m:jc m:val="centerGroup"/>
                              </m:oMathParaPr>
                              <m:oMath xmlns:m="http://schemas.openxmlformats.org/officeDocument/2006/math">
                                <m:r>
                                  <a:rPr lang="en-AU" sz="1200" b="0" i="1" dirty="0" smtClean="0">
                                    <a:latin typeface="Cambria Math"/>
                                  </a:rPr>
                                  <m:t>1</m:t>
                                </m:r>
                              </m:oMath>
                            </m:oMathPara>
                          </a14:m>
                          <a:endParaRPr lang="en-AU" sz="1200" kern="1200" dirty="0">
                            <a:solidFill>
                              <a:schemeClr val="dk1"/>
                            </a:solidFill>
                            <a:latin typeface="+mn-lt"/>
                            <a:ea typeface="+mn-ea"/>
                            <a:cs typeface="+mn-cs"/>
                          </a:endParaRPr>
                        </a:p>
                      </a:txBody>
                      <a:tcPr marL="0" marR="0" marT="0" marB="0" anchor="ctr" anchorCtr="1">
                        <a:solidFill>
                          <a:schemeClr val="tx2">
                            <a:lumMod val="60000"/>
                            <a:lumOff val="40000"/>
                          </a:schemeClr>
                        </a:solidFill>
                      </a:tcPr>
                    </a:tc>
                    <a:tc>
                      <a:txBody>
                        <a:bodyPr/>
                        <a:lstStyle/>
                        <a:p>
                          <a:pPr marL="0" algn="l" defTabSz="914400" rtl="0" eaLnBrk="1" latinLnBrk="0" hangingPunct="1"/>
                          <a14:m>
                            <m:oMathPara xmlns:m="http://schemas.openxmlformats.org/officeDocument/2006/math">
                              <m:oMathParaPr>
                                <m:jc m:val="centerGroup"/>
                              </m:oMathParaPr>
                              <m:oMath xmlns:m="http://schemas.openxmlformats.org/officeDocument/2006/math">
                                <m:r>
                                  <a:rPr lang="en-AU" sz="1200" b="0" i="1" dirty="0" smtClean="0">
                                    <a:latin typeface="Cambria Math"/>
                                  </a:rPr>
                                  <m:t>1</m:t>
                                </m:r>
                              </m:oMath>
                            </m:oMathPara>
                          </a14:m>
                          <a:endParaRPr lang="en-AU" sz="1200" kern="1200" dirty="0">
                            <a:solidFill>
                              <a:schemeClr val="dk1"/>
                            </a:solidFill>
                            <a:latin typeface="+mn-lt"/>
                            <a:ea typeface="+mn-ea"/>
                            <a:cs typeface="+mn-cs"/>
                          </a:endParaRPr>
                        </a:p>
                      </a:txBody>
                      <a:tcPr marL="0" marR="0" marT="0" marB="0" anchor="ctr" anchorCtr="1">
                        <a:solidFill>
                          <a:schemeClr val="tx2">
                            <a:lumMod val="60000"/>
                            <a:lumOff val="40000"/>
                          </a:schemeClr>
                        </a:solidFill>
                      </a:tcPr>
                    </a:tc>
                    <a:tc>
                      <a:txBody>
                        <a:bodyPr/>
                        <a:lstStyle/>
                        <a:p>
                          <a:pPr marL="0" algn="l" defTabSz="914400" rtl="0" eaLnBrk="1" latinLnBrk="0" hangingPunct="1"/>
                          <a14:m>
                            <m:oMathPara xmlns:m="http://schemas.openxmlformats.org/officeDocument/2006/math">
                              <m:oMathParaPr>
                                <m:jc m:val="centerGroup"/>
                              </m:oMathParaPr>
                              <m:oMath xmlns:m="http://schemas.openxmlformats.org/officeDocument/2006/math">
                                <m:r>
                                  <a:rPr lang="en-AU" sz="1200" b="0" i="1" dirty="0" smtClean="0">
                                    <a:latin typeface="Cambria Math"/>
                                  </a:rPr>
                                  <m:t>1</m:t>
                                </m:r>
                              </m:oMath>
                            </m:oMathPara>
                          </a14:m>
                          <a:endParaRPr lang="en-AU" sz="1200" kern="1200" dirty="0">
                            <a:solidFill>
                              <a:schemeClr val="dk1"/>
                            </a:solidFill>
                            <a:latin typeface="+mn-lt"/>
                            <a:ea typeface="+mn-ea"/>
                            <a:cs typeface="+mn-cs"/>
                          </a:endParaRPr>
                        </a:p>
                      </a:txBody>
                      <a:tcPr marL="0" marR="0" marT="0" marB="0" anchor="ctr" anchorCtr="1">
                        <a:solidFill>
                          <a:schemeClr val="tx2">
                            <a:lumMod val="60000"/>
                            <a:lumOff val="40000"/>
                          </a:schemeClr>
                        </a:solidFill>
                      </a:tcPr>
                    </a:tc>
                    <a:tc>
                      <a:txBody>
                        <a:bodyPr/>
                        <a:lstStyle/>
                        <a:p>
                          <a:pPr marL="0" algn="l" defTabSz="914400" rtl="0" eaLnBrk="1" latinLnBrk="0" hangingPunct="1"/>
                          <a:endParaRPr lang="en-AU" sz="1200" kern="1200" dirty="0">
                            <a:solidFill>
                              <a:schemeClr val="dk1"/>
                            </a:solidFill>
                            <a:latin typeface="+mn-lt"/>
                            <a:ea typeface="+mn-ea"/>
                            <a:cs typeface="+mn-cs"/>
                          </a:endParaRPr>
                        </a:p>
                      </a:txBody>
                      <a:tcPr marL="0" marR="0" marT="0" marB="0" anchor="ctr" anchorCtr="1">
                        <a:solidFill>
                          <a:schemeClr val="tx2">
                            <a:lumMod val="60000"/>
                            <a:lumOff val="40000"/>
                          </a:schemeClr>
                        </a:solidFill>
                      </a:tcPr>
                    </a:tc>
                    <a:tc>
                      <a:txBody>
                        <a:bodyPr/>
                        <a:lstStyle/>
                        <a:p>
                          <a:pPr marL="0" algn="l" defTabSz="914400" rtl="0" eaLnBrk="1" latinLnBrk="0" hangingPunct="1"/>
                          <a:endParaRPr lang="en-AU" sz="1200" kern="1200" dirty="0">
                            <a:solidFill>
                              <a:schemeClr val="dk1"/>
                            </a:solidFill>
                            <a:latin typeface="+mn-lt"/>
                            <a:ea typeface="+mn-ea"/>
                            <a:cs typeface="+mn-cs"/>
                          </a:endParaRPr>
                        </a:p>
                      </a:txBody>
                      <a:tcPr marL="0" marR="0" marT="0" marB="0" anchor="ctr" anchorCtr="1">
                        <a:solidFill>
                          <a:schemeClr val="tx2">
                            <a:lumMod val="60000"/>
                            <a:lumOff val="4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AU" sz="1200" kern="1200" dirty="0">
                              <a:solidFill>
                                <a:schemeClr val="dk1"/>
                              </a:solidFill>
                              <a:latin typeface="+mn-lt"/>
                              <a:ea typeface="+mn-ea"/>
                              <a:cs typeface="+mn-cs"/>
                            </a:rPr>
                            <a:t>|</a:t>
                          </a:r>
                          <a:r>
                            <a:rPr lang="en-AU" sz="1200" kern="1200" dirty="0" err="1">
                              <a:solidFill>
                                <a:schemeClr val="dk1"/>
                              </a:solidFill>
                              <a:latin typeface="+mn-lt"/>
                              <a:ea typeface="+mn-ea"/>
                              <a:cs typeface="+mn-cs"/>
                            </a:rPr>
                            <a:t>cov</a:t>
                          </a:r>
                          <a:r>
                            <a:rPr lang="en-AU" sz="1200" kern="1200" dirty="0">
                              <a:solidFill>
                                <a:schemeClr val="dk1"/>
                              </a:solidFill>
                              <a:latin typeface="+mn-lt"/>
                              <a:ea typeface="+mn-ea"/>
                              <a:cs typeface="+mn-cs"/>
                            </a:rPr>
                            <a:t>|:</a:t>
                          </a:r>
                          <a14:m>
                            <m:oMath xmlns:m="http://schemas.openxmlformats.org/officeDocument/2006/math">
                              <m:r>
                                <a:rPr lang="en-AU" sz="1200" b="0" i="1" dirty="0" smtClean="0">
                                  <a:latin typeface="Cambria Math"/>
                                </a:rPr>
                                <m:t>10</m:t>
                              </m:r>
                            </m:oMath>
                          </a14:m>
                          <a:endParaRPr lang="en-AU" sz="1200" kern="1200" dirty="0">
                            <a:solidFill>
                              <a:schemeClr val="dk1"/>
                            </a:solidFill>
                            <a:latin typeface="+mn-lt"/>
                            <a:ea typeface="+mn-ea"/>
                            <a:cs typeface="+mn-cs"/>
                          </a:endParaRPr>
                        </a:p>
                      </a:txBody>
                      <a:tcPr marL="0" marR="0" marT="0" marB="0" anchor="ctr" anchorCtr="1">
                        <a:solidFill>
                          <a:schemeClr val="tx2">
                            <a:lumMod val="60000"/>
                            <a:lumOff val="40000"/>
                          </a:schemeClr>
                        </a:solidFill>
                      </a:tcPr>
                    </a:tc>
                    <a:extLst>
                      <a:ext uri="{0D108BD9-81ED-4DB2-BD59-A6C34878D82A}">
                        <a16:rowId xmlns:a16="http://schemas.microsoft.com/office/drawing/2014/main" val="10004"/>
                      </a:ext>
                    </a:extLst>
                  </a:tr>
                </a:tbl>
              </a:graphicData>
            </a:graphic>
          </p:graphicFrame>
        </mc:Choice>
        <mc:Fallback xmlns="">
          <p:graphicFrame>
            <p:nvGraphicFramePr>
              <p:cNvPr id="28" name="Table 27"/>
              <p:cNvGraphicFramePr>
                <a:graphicFrameLocks noGrp="1"/>
              </p:cNvGraphicFramePr>
              <p:nvPr/>
            </p:nvGraphicFramePr>
            <p:xfrm>
              <a:off x="2819400" y="4392000"/>
              <a:ext cx="6553200" cy="1397000"/>
            </p:xfrm>
            <a:graphic>
              <a:graphicData uri="http://schemas.openxmlformats.org/drawingml/2006/table">
                <a:tbl>
                  <a:tblPr firstRow="1" bandRow="1">
                    <a:tableStyleId>{5C22544A-7EE6-4342-B048-85BDC9FD1C3A}</a:tableStyleId>
                  </a:tblPr>
                  <a:tblGrid>
                    <a:gridCol w="649023">
                      <a:extLst>
                        <a:ext uri="{9D8B030D-6E8A-4147-A177-3AD203B41FA5}">
                          <a16:colId xmlns:a16="http://schemas.microsoft.com/office/drawing/2014/main" val="20000"/>
                        </a:ext>
                      </a:extLst>
                    </a:gridCol>
                    <a:gridCol w="406400">
                      <a:extLst>
                        <a:ext uri="{9D8B030D-6E8A-4147-A177-3AD203B41FA5}">
                          <a16:colId xmlns:a16="http://schemas.microsoft.com/office/drawing/2014/main" val="20001"/>
                        </a:ext>
                      </a:extLst>
                    </a:gridCol>
                    <a:gridCol w="406400">
                      <a:extLst>
                        <a:ext uri="{9D8B030D-6E8A-4147-A177-3AD203B41FA5}">
                          <a16:colId xmlns:a16="http://schemas.microsoft.com/office/drawing/2014/main" val="20002"/>
                        </a:ext>
                      </a:extLst>
                    </a:gridCol>
                    <a:gridCol w="406400">
                      <a:extLst>
                        <a:ext uri="{9D8B030D-6E8A-4147-A177-3AD203B41FA5}">
                          <a16:colId xmlns:a16="http://schemas.microsoft.com/office/drawing/2014/main" val="20003"/>
                        </a:ext>
                      </a:extLst>
                    </a:gridCol>
                    <a:gridCol w="406400">
                      <a:extLst>
                        <a:ext uri="{9D8B030D-6E8A-4147-A177-3AD203B41FA5}">
                          <a16:colId xmlns:a16="http://schemas.microsoft.com/office/drawing/2014/main" val="20004"/>
                        </a:ext>
                      </a:extLst>
                    </a:gridCol>
                    <a:gridCol w="406400">
                      <a:extLst>
                        <a:ext uri="{9D8B030D-6E8A-4147-A177-3AD203B41FA5}">
                          <a16:colId xmlns:a16="http://schemas.microsoft.com/office/drawing/2014/main" val="20005"/>
                        </a:ext>
                      </a:extLst>
                    </a:gridCol>
                    <a:gridCol w="406400">
                      <a:extLst>
                        <a:ext uri="{9D8B030D-6E8A-4147-A177-3AD203B41FA5}">
                          <a16:colId xmlns:a16="http://schemas.microsoft.com/office/drawing/2014/main" val="20006"/>
                        </a:ext>
                      </a:extLst>
                    </a:gridCol>
                    <a:gridCol w="406400">
                      <a:extLst>
                        <a:ext uri="{9D8B030D-6E8A-4147-A177-3AD203B41FA5}">
                          <a16:colId xmlns:a16="http://schemas.microsoft.com/office/drawing/2014/main" val="20007"/>
                        </a:ext>
                      </a:extLst>
                    </a:gridCol>
                    <a:gridCol w="406400">
                      <a:extLst>
                        <a:ext uri="{9D8B030D-6E8A-4147-A177-3AD203B41FA5}">
                          <a16:colId xmlns:a16="http://schemas.microsoft.com/office/drawing/2014/main" val="20008"/>
                        </a:ext>
                      </a:extLst>
                    </a:gridCol>
                    <a:gridCol w="406400">
                      <a:extLst>
                        <a:ext uri="{9D8B030D-6E8A-4147-A177-3AD203B41FA5}">
                          <a16:colId xmlns:a16="http://schemas.microsoft.com/office/drawing/2014/main" val="20009"/>
                        </a:ext>
                      </a:extLst>
                    </a:gridCol>
                    <a:gridCol w="406400">
                      <a:extLst>
                        <a:ext uri="{9D8B030D-6E8A-4147-A177-3AD203B41FA5}">
                          <a16:colId xmlns:a16="http://schemas.microsoft.com/office/drawing/2014/main" val="20010"/>
                        </a:ext>
                      </a:extLst>
                    </a:gridCol>
                    <a:gridCol w="406400">
                      <a:extLst>
                        <a:ext uri="{9D8B030D-6E8A-4147-A177-3AD203B41FA5}">
                          <a16:colId xmlns:a16="http://schemas.microsoft.com/office/drawing/2014/main" val="20011"/>
                        </a:ext>
                      </a:extLst>
                    </a:gridCol>
                    <a:gridCol w="406400">
                      <a:extLst>
                        <a:ext uri="{9D8B030D-6E8A-4147-A177-3AD203B41FA5}">
                          <a16:colId xmlns:a16="http://schemas.microsoft.com/office/drawing/2014/main" val="20012"/>
                        </a:ext>
                      </a:extLst>
                    </a:gridCol>
                    <a:gridCol w="1027377">
                      <a:extLst>
                        <a:ext uri="{9D8B030D-6E8A-4147-A177-3AD203B41FA5}">
                          <a16:colId xmlns:a16="http://schemas.microsoft.com/office/drawing/2014/main" val="20013"/>
                        </a:ext>
                      </a:extLst>
                    </a:gridCol>
                  </a:tblGrid>
                  <a:tr h="279400">
                    <a:tc>
                      <a:txBody>
                        <a:bodyPr/>
                        <a:lstStyle/>
                        <a:p>
                          <a:endParaRPr lang="en-AU" dirty="0"/>
                        </a:p>
                      </a:txBody>
                      <a:tcPr marL="0" marR="0" marT="0" marB="0" anchor="ctr" anchorCtr="1"/>
                    </a:tc>
                    <a:tc>
                      <a:txBody>
                        <a:bodyPr/>
                        <a:lstStyle/>
                        <a:p>
                          <a:r>
                            <a:rPr lang="en-AU" sz="1200" dirty="0"/>
                            <a:t>v</a:t>
                          </a:r>
                          <a:r>
                            <a:rPr lang="en-AU" sz="1200" baseline="-25000" dirty="0"/>
                            <a:t>1</a:t>
                          </a:r>
                        </a:p>
                      </a:txBody>
                      <a:tcPr marL="0" marR="0" marT="0" marB="0" anchor="ctr" anchorCtr="1"/>
                    </a:tc>
                    <a:tc>
                      <a:txBody>
                        <a:bodyPr/>
                        <a:lstStyle/>
                        <a:p>
                          <a:pPr marL="0" algn="l" defTabSz="914400" rtl="0" eaLnBrk="1" latinLnBrk="0" hangingPunct="1"/>
                          <a:r>
                            <a:rPr lang="en-AU" sz="1200" b="1" kern="1200" dirty="0">
                              <a:solidFill>
                                <a:schemeClr val="lt1"/>
                              </a:solidFill>
                              <a:latin typeface="+mn-lt"/>
                              <a:ea typeface="+mn-ea"/>
                              <a:cs typeface="+mn-cs"/>
                            </a:rPr>
                            <a:t>v</a:t>
                          </a:r>
                          <a:r>
                            <a:rPr lang="en-AU" sz="1200" b="1" kern="1200" baseline="-25000" dirty="0">
                              <a:solidFill>
                                <a:schemeClr val="lt1"/>
                              </a:solidFill>
                              <a:latin typeface="+mn-lt"/>
                              <a:ea typeface="+mn-ea"/>
                              <a:cs typeface="+mn-cs"/>
                            </a:rPr>
                            <a:t>2</a:t>
                          </a:r>
                        </a:p>
                      </a:txBody>
                      <a:tcPr marL="0" marR="0" marT="0" marB="0" anchor="ctr" anchorCtr="1"/>
                    </a:tc>
                    <a:tc>
                      <a:txBody>
                        <a:bodyPr/>
                        <a:lstStyle/>
                        <a:p>
                          <a:pPr marL="0" algn="l" defTabSz="914400" rtl="0" eaLnBrk="1" latinLnBrk="0" hangingPunct="1"/>
                          <a:r>
                            <a:rPr lang="en-AU" sz="1200" b="1" kern="1200" dirty="0">
                              <a:solidFill>
                                <a:schemeClr val="lt1"/>
                              </a:solidFill>
                              <a:latin typeface="+mn-lt"/>
                              <a:ea typeface="+mn-ea"/>
                              <a:cs typeface="+mn-cs"/>
                            </a:rPr>
                            <a:t>v</a:t>
                          </a:r>
                          <a:r>
                            <a:rPr lang="en-AU" sz="1200" b="1" kern="1200" baseline="-25000" dirty="0">
                              <a:solidFill>
                                <a:schemeClr val="lt1"/>
                              </a:solidFill>
                              <a:latin typeface="+mn-lt"/>
                              <a:ea typeface="+mn-ea"/>
                              <a:cs typeface="+mn-cs"/>
                            </a:rPr>
                            <a:t>3</a:t>
                          </a:r>
                        </a:p>
                      </a:txBody>
                      <a:tcPr marL="0" marR="0" marT="0" marB="0" anchor="ctr" anchorCtr="1"/>
                    </a:tc>
                    <a:tc>
                      <a:txBody>
                        <a:bodyPr/>
                        <a:lstStyle/>
                        <a:p>
                          <a:pPr marL="0" algn="l" defTabSz="914400" rtl="0" eaLnBrk="1" latinLnBrk="0" hangingPunct="1"/>
                          <a:r>
                            <a:rPr lang="en-AU" sz="1200" b="1" kern="1200" dirty="0">
                              <a:solidFill>
                                <a:schemeClr val="lt1"/>
                              </a:solidFill>
                              <a:latin typeface="+mn-lt"/>
                              <a:ea typeface="+mn-ea"/>
                              <a:cs typeface="+mn-cs"/>
                            </a:rPr>
                            <a:t>v</a:t>
                          </a:r>
                          <a:r>
                            <a:rPr lang="en-AU" sz="1200" b="1" kern="1200" baseline="-25000" dirty="0">
                              <a:solidFill>
                                <a:schemeClr val="lt1"/>
                              </a:solidFill>
                              <a:latin typeface="+mn-lt"/>
                              <a:ea typeface="+mn-ea"/>
                              <a:cs typeface="+mn-cs"/>
                            </a:rPr>
                            <a:t>4</a:t>
                          </a:r>
                        </a:p>
                      </a:txBody>
                      <a:tcPr marL="0" marR="0" marT="0" marB="0" anchor="ctr" anchorCtr="1"/>
                    </a:tc>
                    <a:tc>
                      <a:txBody>
                        <a:bodyPr/>
                        <a:lstStyle/>
                        <a:p>
                          <a:pPr marL="0" algn="l" defTabSz="914400" rtl="0" eaLnBrk="1" latinLnBrk="0" hangingPunct="1"/>
                          <a:r>
                            <a:rPr lang="en-AU" sz="1200" b="1" kern="1200" dirty="0">
                              <a:solidFill>
                                <a:schemeClr val="lt1"/>
                              </a:solidFill>
                              <a:latin typeface="+mn-lt"/>
                              <a:ea typeface="+mn-ea"/>
                              <a:cs typeface="+mn-cs"/>
                            </a:rPr>
                            <a:t>v</a:t>
                          </a:r>
                          <a:r>
                            <a:rPr lang="en-AU" sz="1200" b="1" kern="1200" baseline="-25000" dirty="0">
                              <a:solidFill>
                                <a:schemeClr val="lt1"/>
                              </a:solidFill>
                              <a:latin typeface="+mn-lt"/>
                              <a:ea typeface="+mn-ea"/>
                              <a:cs typeface="+mn-cs"/>
                            </a:rPr>
                            <a:t>5</a:t>
                          </a:r>
                        </a:p>
                      </a:txBody>
                      <a:tcPr marL="0" marR="0" marT="0" marB="0" anchor="ctr" anchorCtr="1"/>
                    </a:tc>
                    <a:tc>
                      <a:txBody>
                        <a:bodyPr/>
                        <a:lstStyle/>
                        <a:p>
                          <a:pPr marL="0" algn="l" defTabSz="914400" rtl="0" eaLnBrk="1" latinLnBrk="0" hangingPunct="1"/>
                          <a:r>
                            <a:rPr lang="en-AU" sz="1200" b="1" kern="1200" dirty="0">
                              <a:solidFill>
                                <a:schemeClr val="lt1"/>
                              </a:solidFill>
                              <a:latin typeface="+mn-lt"/>
                              <a:ea typeface="+mn-ea"/>
                              <a:cs typeface="+mn-cs"/>
                            </a:rPr>
                            <a:t>v</a:t>
                          </a:r>
                          <a:r>
                            <a:rPr lang="en-AU" sz="1200" b="1" kern="1200" baseline="-25000" dirty="0">
                              <a:solidFill>
                                <a:schemeClr val="lt1"/>
                              </a:solidFill>
                              <a:latin typeface="+mn-lt"/>
                              <a:ea typeface="+mn-ea"/>
                              <a:cs typeface="+mn-cs"/>
                            </a:rPr>
                            <a:t>6</a:t>
                          </a:r>
                        </a:p>
                      </a:txBody>
                      <a:tcPr marL="0" marR="0" marT="0" marB="0" anchor="ctr" anchorCtr="1"/>
                    </a:tc>
                    <a:tc>
                      <a:txBody>
                        <a:bodyPr/>
                        <a:lstStyle/>
                        <a:p>
                          <a:pPr marL="0" algn="l" defTabSz="914400" rtl="0" eaLnBrk="1" latinLnBrk="0" hangingPunct="1"/>
                          <a:r>
                            <a:rPr lang="en-AU" sz="1200" b="1" kern="1200" dirty="0">
                              <a:solidFill>
                                <a:schemeClr val="lt1"/>
                              </a:solidFill>
                              <a:latin typeface="+mn-lt"/>
                              <a:ea typeface="+mn-ea"/>
                              <a:cs typeface="+mn-cs"/>
                            </a:rPr>
                            <a:t>v</a:t>
                          </a:r>
                          <a:r>
                            <a:rPr lang="en-AU" sz="1200" b="1" kern="1200" baseline="-25000" dirty="0">
                              <a:solidFill>
                                <a:schemeClr val="lt1"/>
                              </a:solidFill>
                              <a:latin typeface="+mn-lt"/>
                              <a:ea typeface="+mn-ea"/>
                              <a:cs typeface="+mn-cs"/>
                            </a:rPr>
                            <a:t>7</a:t>
                          </a:r>
                        </a:p>
                      </a:txBody>
                      <a:tcPr marL="0" marR="0" marT="0" marB="0" anchor="ctr" anchorCtr="1"/>
                    </a:tc>
                    <a:tc>
                      <a:txBody>
                        <a:bodyPr/>
                        <a:lstStyle/>
                        <a:p>
                          <a:pPr marL="0" algn="l" defTabSz="914400" rtl="0" eaLnBrk="1" latinLnBrk="0" hangingPunct="1"/>
                          <a:r>
                            <a:rPr lang="en-AU" sz="1200" b="1" kern="1200" dirty="0">
                              <a:solidFill>
                                <a:schemeClr val="lt1"/>
                              </a:solidFill>
                              <a:latin typeface="+mn-lt"/>
                              <a:ea typeface="+mn-ea"/>
                              <a:cs typeface="+mn-cs"/>
                            </a:rPr>
                            <a:t>v</a:t>
                          </a:r>
                          <a:r>
                            <a:rPr lang="en-AU" sz="1200" b="1" kern="1200" baseline="-25000" dirty="0">
                              <a:solidFill>
                                <a:schemeClr val="lt1"/>
                              </a:solidFill>
                              <a:latin typeface="+mn-lt"/>
                              <a:ea typeface="+mn-ea"/>
                              <a:cs typeface="+mn-cs"/>
                            </a:rPr>
                            <a:t>8</a:t>
                          </a:r>
                        </a:p>
                      </a:txBody>
                      <a:tcPr marL="0" marR="0" marT="0" marB="0" anchor="ctr" anchorCtr="1"/>
                    </a:tc>
                    <a:tc>
                      <a:txBody>
                        <a:bodyPr/>
                        <a:lstStyle/>
                        <a:p>
                          <a:pPr marL="0" algn="l" defTabSz="914400" rtl="0" eaLnBrk="1" latinLnBrk="0" hangingPunct="1"/>
                          <a:r>
                            <a:rPr lang="en-AU" sz="1200" b="1" kern="1200" dirty="0">
                              <a:solidFill>
                                <a:schemeClr val="lt1"/>
                              </a:solidFill>
                              <a:latin typeface="+mn-lt"/>
                              <a:ea typeface="+mn-ea"/>
                              <a:cs typeface="+mn-cs"/>
                            </a:rPr>
                            <a:t>v</a:t>
                          </a:r>
                          <a:r>
                            <a:rPr lang="en-AU" sz="1200" b="1" kern="1200" baseline="-25000" dirty="0">
                              <a:solidFill>
                                <a:schemeClr val="lt1"/>
                              </a:solidFill>
                              <a:latin typeface="+mn-lt"/>
                              <a:ea typeface="+mn-ea"/>
                              <a:cs typeface="+mn-cs"/>
                            </a:rPr>
                            <a:t>9</a:t>
                          </a:r>
                        </a:p>
                      </a:txBody>
                      <a:tcPr marL="0" marR="0" marT="0" marB="0" anchor="ctr" anchorCtr="1"/>
                    </a:tc>
                    <a:tc>
                      <a:txBody>
                        <a:bodyPr/>
                        <a:lstStyle/>
                        <a:p>
                          <a:pPr marL="0" algn="l" defTabSz="914400" rtl="0" eaLnBrk="1" latinLnBrk="0" hangingPunct="1"/>
                          <a:r>
                            <a:rPr lang="en-AU" sz="1200" b="1" kern="1200" dirty="0">
                              <a:solidFill>
                                <a:schemeClr val="lt1"/>
                              </a:solidFill>
                              <a:latin typeface="+mn-lt"/>
                              <a:ea typeface="+mn-ea"/>
                              <a:cs typeface="+mn-cs"/>
                            </a:rPr>
                            <a:t>v</a:t>
                          </a:r>
                          <a:r>
                            <a:rPr lang="en-AU" sz="1200" b="1" kern="1200" baseline="-25000" dirty="0">
                              <a:solidFill>
                                <a:schemeClr val="lt1"/>
                              </a:solidFill>
                              <a:latin typeface="+mn-lt"/>
                              <a:ea typeface="+mn-ea"/>
                              <a:cs typeface="+mn-cs"/>
                            </a:rPr>
                            <a:t>10</a:t>
                          </a:r>
                        </a:p>
                      </a:txBody>
                      <a:tcPr marL="0" marR="0" marT="0" marB="0" anchor="ctr" anchorCtr="1"/>
                    </a:tc>
                    <a:tc>
                      <a:txBody>
                        <a:bodyPr/>
                        <a:lstStyle/>
                        <a:p>
                          <a:pPr marL="0" algn="l" defTabSz="914400" rtl="0" eaLnBrk="1" latinLnBrk="0" hangingPunct="1"/>
                          <a:r>
                            <a:rPr lang="en-AU" sz="1200" b="1" kern="1200" baseline="0" dirty="0">
                              <a:solidFill>
                                <a:schemeClr val="lt1"/>
                              </a:solidFill>
                              <a:latin typeface="+mn-lt"/>
                              <a:ea typeface="+mn-ea"/>
                              <a:cs typeface="+mn-cs"/>
                            </a:rPr>
                            <a:t>v</a:t>
                          </a:r>
                          <a:r>
                            <a:rPr lang="en-AU" sz="1200" b="1" kern="1200" baseline="-25000" dirty="0">
                              <a:solidFill>
                                <a:schemeClr val="lt1"/>
                              </a:solidFill>
                              <a:latin typeface="+mn-lt"/>
                              <a:ea typeface="+mn-ea"/>
                              <a:cs typeface="+mn-cs"/>
                            </a:rPr>
                            <a:t>11</a:t>
                          </a:r>
                        </a:p>
                      </a:txBody>
                      <a:tcPr marL="0" marR="0" marT="0" marB="0" anchor="ctr" anchorCtr="1"/>
                    </a:tc>
                    <a:tc>
                      <a:txBody>
                        <a:bodyPr/>
                        <a:lstStyle/>
                        <a:p>
                          <a:pPr marL="0" algn="l" defTabSz="914400" rtl="0" eaLnBrk="1" latinLnBrk="0" hangingPunct="1"/>
                          <a:r>
                            <a:rPr lang="en-AU" sz="1200" b="1" kern="1200" dirty="0">
                              <a:solidFill>
                                <a:schemeClr val="lt1"/>
                              </a:solidFill>
                              <a:latin typeface="+mn-lt"/>
                              <a:ea typeface="+mn-ea"/>
                              <a:cs typeface="+mn-cs"/>
                            </a:rPr>
                            <a:t>v</a:t>
                          </a:r>
                          <a:r>
                            <a:rPr lang="en-AU" sz="1200" b="1" kern="1200" baseline="-25000" dirty="0">
                              <a:solidFill>
                                <a:schemeClr val="lt1"/>
                              </a:solidFill>
                              <a:latin typeface="+mn-lt"/>
                              <a:ea typeface="+mn-ea"/>
                              <a:cs typeface="+mn-cs"/>
                            </a:rPr>
                            <a:t>12</a:t>
                          </a:r>
                        </a:p>
                      </a:txBody>
                      <a:tcPr marL="0" marR="0" marT="0" marB="0" anchor="ctr" anchorCtr="1"/>
                    </a:tc>
                    <a:tc>
                      <a:txBody>
                        <a:bodyPr/>
                        <a:lstStyle/>
                        <a:p>
                          <a:pPr marL="0" algn="l" defTabSz="914400" rtl="0" eaLnBrk="1" latinLnBrk="0" hangingPunct="1"/>
                          <a:r>
                            <a:rPr lang="en-AU" sz="1200" b="1" kern="1200" dirty="0">
                              <a:solidFill>
                                <a:schemeClr val="lt1"/>
                              </a:solidFill>
                              <a:latin typeface="+mn-lt"/>
                              <a:ea typeface="+mn-ea"/>
                              <a:cs typeface="+mn-cs"/>
                            </a:rPr>
                            <a:t>|</a:t>
                          </a:r>
                          <a:r>
                            <a:rPr lang="en-AU" sz="1200" b="1" kern="1200" dirty="0" err="1">
                              <a:solidFill>
                                <a:schemeClr val="lt1"/>
                              </a:solidFill>
                              <a:latin typeface="+mn-lt"/>
                              <a:ea typeface="+mn-ea"/>
                              <a:cs typeface="+mn-cs"/>
                            </a:rPr>
                            <a:t>priv</a:t>
                          </a:r>
                          <a:r>
                            <a:rPr lang="en-AU" sz="1200" b="1" kern="1200" dirty="0">
                              <a:solidFill>
                                <a:schemeClr val="lt1"/>
                              </a:solidFill>
                              <a:latin typeface="+mn-lt"/>
                              <a:ea typeface="+mn-ea"/>
                              <a:cs typeface="+mn-cs"/>
                            </a:rPr>
                            <a:t>(C)|</a:t>
                          </a:r>
                        </a:p>
                      </a:txBody>
                      <a:tcPr marL="0" marR="0" marT="0" marB="0" anchor="ctr" anchorCtr="1"/>
                    </a:tc>
                    <a:extLst>
                      <a:ext uri="{0D108BD9-81ED-4DB2-BD59-A6C34878D82A}">
                        <a16:rowId xmlns:a16="http://schemas.microsoft.com/office/drawing/2014/main" val="10000"/>
                      </a:ext>
                    </a:extLst>
                  </a:tr>
                  <a:tr h="279400">
                    <a:tc>
                      <a:txBody>
                        <a:bodyPr/>
                        <a:lstStyle/>
                        <a:p>
                          <a:r>
                            <a:rPr lang="en-AU" sz="1200" dirty="0"/>
                            <a:t>c</a:t>
                          </a:r>
                          <a:r>
                            <a:rPr lang="en-AU" sz="1200" baseline="-25000" dirty="0"/>
                            <a:t>1</a:t>
                          </a:r>
                        </a:p>
                      </a:txBody>
                      <a:tcPr marL="0" marR="0" marT="0" marB="0" anchor="ctr" anchorCtr="1">
                        <a:solidFill>
                          <a:schemeClr val="bg2"/>
                        </a:solidFill>
                      </a:tcPr>
                    </a:tc>
                    <a:tc>
                      <a:txBody>
                        <a:bodyPr/>
                        <a:lstStyle/>
                        <a:p>
                          <a:endParaRPr lang="en-US"/>
                        </a:p>
                      </a:txBody>
                      <a:tcPr marL="0" marR="0" marT="0" marB="0" anchor="ctr" anchorCtr="1">
                        <a:blipFill>
                          <a:blip r:embed="rId3"/>
                          <a:stretch>
                            <a:fillRect l="-163636" t="-102174" r="-1374242" b="-315217"/>
                          </a:stretch>
                        </a:blipFill>
                      </a:tcPr>
                    </a:tc>
                    <a:tc>
                      <a:txBody>
                        <a:bodyPr/>
                        <a:lstStyle/>
                        <a:p>
                          <a:endParaRPr lang="en-US"/>
                        </a:p>
                      </a:txBody>
                      <a:tcPr marL="0" marR="0" marT="0" marB="0" anchor="ctr" anchorCtr="1">
                        <a:blipFill>
                          <a:blip r:embed="rId3"/>
                          <a:stretch>
                            <a:fillRect l="-259701" t="-102174" r="-1253731" b="-315217"/>
                          </a:stretch>
                        </a:blipFill>
                      </a:tcPr>
                    </a:tc>
                    <a:tc>
                      <a:txBody>
                        <a:bodyPr/>
                        <a:lstStyle/>
                        <a:p>
                          <a:endParaRPr lang="en-US"/>
                        </a:p>
                      </a:txBody>
                      <a:tcPr marL="0" marR="0" marT="0" marB="0" anchor="ctr" anchorCtr="1">
                        <a:blipFill>
                          <a:blip r:embed="rId3"/>
                          <a:stretch>
                            <a:fillRect l="-359701" t="-102174" r="-1153731" b="-315217"/>
                          </a:stretch>
                        </a:blipFill>
                      </a:tcPr>
                    </a:tc>
                    <a:tc>
                      <a:txBody>
                        <a:bodyPr/>
                        <a:lstStyle/>
                        <a:p>
                          <a:endParaRPr lang="en-US"/>
                        </a:p>
                      </a:txBody>
                      <a:tcPr marL="0" marR="0" marT="0" marB="0" anchor="ctr" anchorCtr="1">
                        <a:blipFill>
                          <a:blip r:embed="rId3"/>
                          <a:stretch>
                            <a:fillRect l="-466667" t="-102174" r="-1071212" b="-315217"/>
                          </a:stretch>
                        </a:blipFill>
                      </a:tcPr>
                    </a:tc>
                    <a:tc>
                      <a:txBody>
                        <a:bodyPr/>
                        <a:lstStyle/>
                        <a:p>
                          <a:endParaRPr lang="en-US"/>
                        </a:p>
                      </a:txBody>
                      <a:tcPr marL="0" marR="0" marT="0" marB="0" anchor="ctr" anchorCtr="1">
                        <a:blipFill>
                          <a:blip r:embed="rId3"/>
                          <a:stretch>
                            <a:fillRect l="-558209" t="-102174" r="-955224" b="-315217"/>
                          </a:stretch>
                        </a:blipFill>
                      </a:tcPr>
                    </a:tc>
                    <a:tc>
                      <a:txBody>
                        <a:bodyPr/>
                        <a:lstStyle/>
                        <a:p>
                          <a:pPr marL="0" algn="l" defTabSz="914400" rtl="0" eaLnBrk="1" latinLnBrk="0" hangingPunct="1"/>
                          <a:endParaRPr lang="en-AU" sz="1200" kern="1200" dirty="0">
                            <a:solidFill>
                              <a:schemeClr val="dk1"/>
                            </a:solidFill>
                            <a:latin typeface="+mn-lt"/>
                            <a:ea typeface="+mn-ea"/>
                            <a:cs typeface="+mn-cs"/>
                          </a:endParaRPr>
                        </a:p>
                      </a:txBody>
                      <a:tcPr marL="0" marR="0" marT="0" marB="0" anchor="ctr" anchorCtr="1">
                        <a:solidFill>
                          <a:schemeClr val="bg2"/>
                        </a:solidFill>
                      </a:tcPr>
                    </a:tc>
                    <a:tc>
                      <a:txBody>
                        <a:bodyPr/>
                        <a:lstStyle/>
                        <a:p>
                          <a:pPr marL="0" algn="l" defTabSz="914400" rtl="0" eaLnBrk="1" latinLnBrk="0" hangingPunct="1"/>
                          <a:endParaRPr lang="en-AU" sz="1200" kern="1200" dirty="0">
                            <a:solidFill>
                              <a:schemeClr val="dk1"/>
                            </a:solidFill>
                            <a:latin typeface="+mn-lt"/>
                            <a:ea typeface="+mn-ea"/>
                            <a:cs typeface="+mn-cs"/>
                          </a:endParaRPr>
                        </a:p>
                      </a:txBody>
                      <a:tcPr marL="0" marR="0" marT="0" marB="0" anchor="ctr" anchorCtr="1">
                        <a:solidFill>
                          <a:schemeClr val="bg2"/>
                        </a:solidFill>
                      </a:tcPr>
                    </a:tc>
                    <a:tc>
                      <a:txBody>
                        <a:bodyPr/>
                        <a:lstStyle/>
                        <a:p>
                          <a:pPr marL="0" algn="l" defTabSz="914400" rtl="0" eaLnBrk="1" latinLnBrk="0" hangingPunct="1"/>
                          <a:endParaRPr lang="en-AU" sz="1200" kern="1200" dirty="0">
                            <a:solidFill>
                              <a:schemeClr val="dk1"/>
                            </a:solidFill>
                            <a:latin typeface="+mn-lt"/>
                            <a:ea typeface="+mn-ea"/>
                            <a:cs typeface="+mn-cs"/>
                          </a:endParaRPr>
                        </a:p>
                      </a:txBody>
                      <a:tcPr marL="0" marR="0" marT="0" marB="0" anchor="ctr" anchorCtr="1">
                        <a:solidFill>
                          <a:schemeClr val="bg2"/>
                        </a:solidFill>
                      </a:tcPr>
                    </a:tc>
                    <a:tc>
                      <a:txBody>
                        <a:bodyPr/>
                        <a:lstStyle/>
                        <a:p>
                          <a:pPr marL="0" algn="l" defTabSz="914400" rtl="0" eaLnBrk="1" latinLnBrk="0" hangingPunct="1"/>
                          <a:endParaRPr lang="en-AU" sz="1200" kern="1200" dirty="0">
                            <a:solidFill>
                              <a:schemeClr val="dk1"/>
                            </a:solidFill>
                            <a:latin typeface="+mn-lt"/>
                            <a:ea typeface="+mn-ea"/>
                            <a:cs typeface="+mn-cs"/>
                          </a:endParaRPr>
                        </a:p>
                      </a:txBody>
                      <a:tcPr marL="0" marR="0" marT="0" marB="0" anchor="ctr" anchorCtr="1">
                        <a:solidFill>
                          <a:schemeClr val="bg2"/>
                        </a:solidFill>
                      </a:tcPr>
                    </a:tc>
                    <a:tc>
                      <a:txBody>
                        <a:bodyPr/>
                        <a:lstStyle/>
                        <a:p>
                          <a:pPr marL="0" algn="l" defTabSz="914400" rtl="0" eaLnBrk="1" latinLnBrk="0" hangingPunct="1"/>
                          <a:endParaRPr lang="en-AU" sz="1200" kern="1200" dirty="0">
                            <a:solidFill>
                              <a:schemeClr val="dk1"/>
                            </a:solidFill>
                            <a:latin typeface="+mn-lt"/>
                            <a:ea typeface="+mn-ea"/>
                            <a:cs typeface="+mn-cs"/>
                          </a:endParaRPr>
                        </a:p>
                      </a:txBody>
                      <a:tcPr marL="0" marR="0" marT="0" marB="0" anchor="ctr" anchorCtr="1">
                        <a:solidFill>
                          <a:schemeClr val="bg2"/>
                        </a:solidFill>
                      </a:tcPr>
                    </a:tc>
                    <a:tc>
                      <a:txBody>
                        <a:bodyPr/>
                        <a:lstStyle/>
                        <a:p>
                          <a:pPr marL="0" algn="l" defTabSz="914400" rtl="0" eaLnBrk="1" latinLnBrk="0" hangingPunct="1"/>
                          <a:endParaRPr lang="en-AU" sz="1200" kern="1200" dirty="0">
                            <a:solidFill>
                              <a:schemeClr val="dk1"/>
                            </a:solidFill>
                            <a:latin typeface="+mn-lt"/>
                            <a:ea typeface="+mn-ea"/>
                            <a:cs typeface="+mn-cs"/>
                          </a:endParaRPr>
                        </a:p>
                      </a:txBody>
                      <a:tcPr marL="0" marR="0" marT="0" marB="0" anchor="ctr" anchorCtr="1">
                        <a:solidFill>
                          <a:schemeClr val="bg2"/>
                        </a:solidFill>
                      </a:tcPr>
                    </a:tc>
                    <a:tc>
                      <a:txBody>
                        <a:bodyPr/>
                        <a:lstStyle/>
                        <a:p>
                          <a:pPr marL="0" algn="l" defTabSz="914400" rtl="0" eaLnBrk="1" latinLnBrk="0" hangingPunct="1"/>
                          <a:endParaRPr lang="en-AU" sz="1200" kern="1200" dirty="0">
                            <a:solidFill>
                              <a:schemeClr val="dk1"/>
                            </a:solidFill>
                            <a:latin typeface="+mn-lt"/>
                            <a:ea typeface="+mn-ea"/>
                            <a:cs typeface="+mn-cs"/>
                          </a:endParaRPr>
                        </a:p>
                      </a:txBody>
                      <a:tcPr marL="0" marR="0" marT="0" marB="0" anchor="ctr" anchorCtr="1">
                        <a:solidFill>
                          <a:schemeClr val="bg2"/>
                        </a:solidFill>
                      </a:tcPr>
                    </a:tc>
                    <a:tc>
                      <a:txBody>
                        <a:bodyPr/>
                        <a:lstStyle/>
                        <a:p>
                          <a:endParaRPr lang="en-US"/>
                        </a:p>
                      </a:txBody>
                      <a:tcPr marL="0" marR="0" marT="0" marB="0" anchor="ctr" anchorCtr="1">
                        <a:blipFill>
                          <a:blip r:embed="rId3"/>
                          <a:stretch>
                            <a:fillRect l="-537278" t="-102174" r="-2367" b="-315217"/>
                          </a:stretch>
                        </a:blipFill>
                      </a:tcPr>
                    </a:tc>
                    <a:extLst>
                      <a:ext uri="{0D108BD9-81ED-4DB2-BD59-A6C34878D82A}">
                        <a16:rowId xmlns:a16="http://schemas.microsoft.com/office/drawing/2014/main" val="10001"/>
                      </a:ext>
                    </a:extLst>
                  </a:tr>
                  <a:tr h="279400">
                    <a:tc>
                      <a:txBody>
                        <a:bodyPr/>
                        <a:lstStyle/>
                        <a:p>
                          <a:pPr marL="0" algn="l" defTabSz="914400" rtl="0" eaLnBrk="1" latinLnBrk="0" hangingPunct="1"/>
                          <a:r>
                            <a:rPr lang="en-AU" sz="1200" kern="1200" dirty="0">
                              <a:solidFill>
                                <a:schemeClr val="dk1"/>
                              </a:solidFill>
                              <a:latin typeface="+mn-lt"/>
                              <a:ea typeface="+mn-ea"/>
                              <a:cs typeface="+mn-cs"/>
                            </a:rPr>
                            <a:t>c</a:t>
                          </a:r>
                          <a:r>
                            <a:rPr lang="en-AU" sz="1200" kern="1200" baseline="-25000" dirty="0">
                              <a:solidFill>
                                <a:schemeClr val="dk1"/>
                              </a:solidFill>
                              <a:latin typeface="+mn-lt"/>
                              <a:ea typeface="+mn-ea"/>
                              <a:cs typeface="+mn-cs"/>
                            </a:rPr>
                            <a:t>2</a:t>
                          </a:r>
                        </a:p>
                      </a:txBody>
                      <a:tcPr marL="0" marR="0" marT="0" marB="0" anchor="ctr" anchorCtr="1">
                        <a:solidFill>
                          <a:schemeClr val="bg1">
                            <a:lumMod val="85000"/>
                          </a:schemeClr>
                        </a:solidFill>
                      </a:tcPr>
                    </a:tc>
                    <a:tc>
                      <a:txBody>
                        <a:bodyPr/>
                        <a:lstStyle/>
                        <a:p>
                          <a:endParaRPr lang="en-AU" sz="1800" kern="1200" dirty="0">
                            <a:solidFill>
                              <a:schemeClr val="dk1"/>
                            </a:solidFill>
                            <a:latin typeface="+mn-lt"/>
                            <a:ea typeface="+mn-ea"/>
                            <a:cs typeface="+mn-cs"/>
                          </a:endParaRPr>
                        </a:p>
                      </a:txBody>
                      <a:tcPr marL="0" marR="0" marT="0" marB="0" anchor="ctr" anchorCtr="1">
                        <a:solidFill>
                          <a:schemeClr val="bg1">
                            <a:lumMod val="85000"/>
                          </a:schemeClr>
                        </a:solidFill>
                      </a:tcPr>
                    </a:tc>
                    <a:tc>
                      <a:txBody>
                        <a:bodyPr/>
                        <a:lstStyle/>
                        <a:p>
                          <a:endParaRPr lang="en-AU" dirty="0"/>
                        </a:p>
                      </a:txBody>
                      <a:tcPr marL="0" marR="0" marT="0" marB="0" anchor="ctr" anchorCtr="1">
                        <a:solidFill>
                          <a:schemeClr val="bg1">
                            <a:lumMod val="85000"/>
                          </a:schemeClr>
                        </a:solidFill>
                      </a:tcPr>
                    </a:tc>
                    <a:tc>
                      <a:txBody>
                        <a:bodyPr/>
                        <a:lstStyle/>
                        <a:p>
                          <a:endParaRPr lang="en-US"/>
                        </a:p>
                      </a:txBody>
                      <a:tcPr marL="0" marR="0" marT="0" marB="0" anchor="ctr" anchorCtr="1">
                        <a:blipFill>
                          <a:blip r:embed="rId3"/>
                          <a:stretch>
                            <a:fillRect l="-359701" t="-202174" r="-1153731" b="-215217"/>
                          </a:stretch>
                        </a:blipFill>
                      </a:tcPr>
                    </a:tc>
                    <a:tc>
                      <a:txBody>
                        <a:bodyPr/>
                        <a:lstStyle/>
                        <a:p>
                          <a:endParaRPr lang="en-US"/>
                        </a:p>
                      </a:txBody>
                      <a:tcPr marL="0" marR="0" marT="0" marB="0" anchor="ctr" anchorCtr="1">
                        <a:blipFill>
                          <a:blip r:embed="rId3"/>
                          <a:stretch>
                            <a:fillRect l="-466667" t="-202174" r="-1071212" b="-215217"/>
                          </a:stretch>
                        </a:blipFill>
                      </a:tcPr>
                    </a:tc>
                    <a:tc>
                      <a:txBody>
                        <a:bodyPr/>
                        <a:lstStyle/>
                        <a:p>
                          <a:endParaRPr lang="en-US"/>
                        </a:p>
                      </a:txBody>
                      <a:tcPr marL="0" marR="0" marT="0" marB="0" anchor="ctr" anchorCtr="1">
                        <a:blipFill>
                          <a:blip r:embed="rId3"/>
                          <a:stretch>
                            <a:fillRect l="-558209" t="-202174" r="-955224" b="-215217"/>
                          </a:stretch>
                        </a:blipFill>
                      </a:tcPr>
                    </a:tc>
                    <a:tc>
                      <a:txBody>
                        <a:bodyPr/>
                        <a:lstStyle/>
                        <a:p>
                          <a:endParaRPr lang="en-US"/>
                        </a:p>
                      </a:txBody>
                      <a:tcPr marL="0" marR="0" marT="0" marB="0" anchor="ctr" anchorCtr="1">
                        <a:blipFill>
                          <a:blip r:embed="rId3"/>
                          <a:stretch>
                            <a:fillRect l="-658209" t="-202174" r="-855224" b="-215217"/>
                          </a:stretch>
                        </a:blipFill>
                      </a:tcPr>
                    </a:tc>
                    <a:tc>
                      <a:txBody>
                        <a:bodyPr/>
                        <a:lstStyle/>
                        <a:p>
                          <a:endParaRPr lang="en-US"/>
                        </a:p>
                      </a:txBody>
                      <a:tcPr marL="0" marR="0" marT="0" marB="0" anchor="ctr" anchorCtr="1">
                        <a:blipFill>
                          <a:blip r:embed="rId3"/>
                          <a:stretch>
                            <a:fillRect l="-758209" t="-202174" r="-755224" b="-215217"/>
                          </a:stretch>
                        </a:blipFill>
                      </a:tcPr>
                    </a:tc>
                    <a:tc>
                      <a:txBody>
                        <a:bodyPr/>
                        <a:lstStyle/>
                        <a:p>
                          <a:pPr marL="0" algn="l" defTabSz="914400" rtl="0" eaLnBrk="1" latinLnBrk="0" hangingPunct="1"/>
                          <a:endParaRPr lang="en-AU" sz="1200" kern="1200" dirty="0">
                            <a:solidFill>
                              <a:schemeClr val="dk1"/>
                            </a:solidFill>
                            <a:latin typeface="+mn-lt"/>
                            <a:ea typeface="+mn-ea"/>
                            <a:cs typeface="+mn-cs"/>
                          </a:endParaRPr>
                        </a:p>
                      </a:txBody>
                      <a:tcPr marL="0" marR="0" marT="0" marB="0" anchor="ctr" anchorCtr="1">
                        <a:solidFill>
                          <a:schemeClr val="bg1">
                            <a:lumMod val="85000"/>
                          </a:schemeClr>
                        </a:solidFill>
                      </a:tcPr>
                    </a:tc>
                    <a:tc>
                      <a:txBody>
                        <a:bodyPr/>
                        <a:lstStyle/>
                        <a:p>
                          <a:pPr marL="0" algn="l" defTabSz="914400" rtl="0" eaLnBrk="1" latinLnBrk="0" hangingPunct="1"/>
                          <a:endParaRPr lang="en-AU" sz="1200" kern="1200" dirty="0">
                            <a:solidFill>
                              <a:schemeClr val="dk1"/>
                            </a:solidFill>
                            <a:latin typeface="+mn-lt"/>
                            <a:ea typeface="+mn-ea"/>
                            <a:cs typeface="+mn-cs"/>
                          </a:endParaRPr>
                        </a:p>
                      </a:txBody>
                      <a:tcPr marL="0" marR="0" marT="0" marB="0" anchor="ctr" anchorCtr="1">
                        <a:solidFill>
                          <a:schemeClr val="bg1">
                            <a:lumMod val="85000"/>
                          </a:schemeClr>
                        </a:solidFill>
                      </a:tcPr>
                    </a:tc>
                    <a:tc>
                      <a:txBody>
                        <a:bodyPr/>
                        <a:lstStyle/>
                        <a:p>
                          <a:pPr marL="0" algn="l" defTabSz="914400" rtl="0" eaLnBrk="1" latinLnBrk="0" hangingPunct="1"/>
                          <a:endParaRPr lang="en-AU" sz="1200" kern="1200" dirty="0">
                            <a:solidFill>
                              <a:schemeClr val="dk1"/>
                            </a:solidFill>
                            <a:latin typeface="+mn-lt"/>
                            <a:ea typeface="+mn-ea"/>
                            <a:cs typeface="+mn-cs"/>
                          </a:endParaRPr>
                        </a:p>
                      </a:txBody>
                      <a:tcPr marL="0" marR="0" marT="0" marB="0" anchor="ctr" anchorCtr="1">
                        <a:solidFill>
                          <a:schemeClr val="bg1">
                            <a:lumMod val="85000"/>
                          </a:schemeClr>
                        </a:solidFill>
                      </a:tcPr>
                    </a:tc>
                    <a:tc>
                      <a:txBody>
                        <a:bodyPr/>
                        <a:lstStyle/>
                        <a:p>
                          <a:pPr marL="0" algn="l" defTabSz="914400" rtl="0" eaLnBrk="1" latinLnBrk="0" hangingPunct="1"/>
                          <a:endParaRPr lang="en-AU" sz="1200" kern="1200" dirty="0">
                            <a:solidFill>
                              <a:schemeClr val="dk1"/>
                            </a:solidFill>
                            <a:latin typeface="+mn-lt"/>
                            <a:ea typeface="+mn-ea"/>
                            <a:cs typeface="+mn-cs"/>
                          </a:endParaRPr>
                        </a:p>
                      </a:txBody>
                      <a:tcPr marL="0" marR="0" marT="0" marB="0" anchor="ctr" anchorCtr="1">
                        <a:solidFill>
                          <a:schemeClr val="bg1">
                            <a:lumMod val="85000"/>
                          </a:schemeClr>
                        </a:solidFill>
                      </a:tcPr>
                    </a:tc>
                    <a:tc>
                      <a:txBody>
                        <a:bodyPr/>
                        <a:lstStyle/>
                        <a:p>
                          <a:pPr marL="0" algn="l" defTabSz="914400" rtl="0" eaLnBrk="1" latinLnBrk="0" hangingPunct="1"/>
                          <a:endParaRPr lang="en-AU" sz="1200" kern="1200" dirty="0">
                            <a:solidFill>
                              <a:schemeClr val="dk1"/>
                            </a:solidFill>
                            <a:latin typeface="+mn-lt"/>
                            <a:ea typeface="+mn-ea"/>
                            <a:cs typeface="+mn-cs"/>
                          </a:endParaRPr>
                        </a:p>
                      </a:txBody>
                      <a:tcPr marL="0" marR="0" marT="0" marB="0" anchor="ctr" anchorCtr="1">
                        <a:solidFill>
                          <a:schemeClr val="bg1">
                            <a:lumMod val="85000"/>
                          </a:schemeClr>
                        </a:solidFill>
                      </a:tcPr>
                    </a:tc>
                    <a:tc>
                      <a:txBody>
                        <a:bodyPr/>
                        <a:lstStyle/>
                        <a:p>
                          <a:endParaRPr lang="en-US"/>
                        </a:p>
                      </a:txBody>
                      <a:tcPr marL="0" marR="0" marT="0" marB="0" anchor="ctr" anchorCtr="1">
                        <a:blipFill>
                          <a:blip r:embed="rId3"/>
                          <a:stretch>
                            <a:fillRect l="-537278" t="-202174" r="-2367" b="-215217"/>
                          </a:stretch>
                        </a:blipFill>
                      </a:tcPr>
                    </a:tc>
                    <a:extLst>
                      <a:ext uri="{0D108BD9-81ED-4DB2-BD59-A6C34878D82A}">
                        <a16:rowId xmlns:a16="http://schemas.microsoft.com/office/drawing/2014/main" val="10002"/>
                      </a:ext>
                    </a:extLst>
                  </a:tr>
                  <a:tr h="279400">
                    <a:tc>
                      <a:txBody>
                        <a:bodyPr/>
                        <a:lstStyle/>
                        <a:p>
                          <a:r>
                            <a:rPr lang="en-AU" sz="1200" dirty="0"/>
                            <a:t>c</a:t>
                          </a:r>
                          <a:r>
                            <a:rPr lang="en-AU" sz="1200" baseline="-25000" dirty="0"/>
                            <a:t>3</a:t>
                          </a:r>
                        </a:p>
                      </a:txBody>
                      <a:tcPr marL="0" marR="0" marT="0" marB="0" anchor="ctr" anchorCtr="1">
                        <a:solidFill>
                          <a:schemeClr val="bg2">
                            <a:lumMod val="90000"/>
                          </a:schemeClr>
                        </a:solidFill>
                      </a:tcPr>
                    </a:tc>
                    <a:tc>
                      <a:txBody>
                        <a:bodyPr/>
                        <a:lstStyle/>
                        <a:p>
                          <a:endParaRPr lang="en-AU" dirty="0"/>
                        </a:p>
                      </a:txBody>
                      <a:tcPr marL="0" marR="0" marT="0" marB="0" anchor="ctr" anchorCtr="1">
                        <a:solidFill>
                          <a:schemeClr val="bg2">
                            <a:lumMod val="90000"/>
                          </a:schemeClr>
                        </a:solidFill>
                      </a:tcPr>
                    </a:tc>
                    <a:tc>
                      <a:txBody>
                        <a:bodyPr/>
                        <a:lstStyle/>
                        <a:p>
                          <a:endParaRPr lang="en-AU" dirty="0"/>
                        </a:p>
                      </a:txBody>
                      <a:tcPr marL="0" marR="0" marT="0" marB="0" anchor="ctr" anchorCtr="1">
                        <a:solidFill>
                          <a:schemeClr val="bg2">
                            <a:lumMod val="90000"/>
                          </a:schemeClr>
                        </a:solidFill>
                      </a:tcPr>
                    </a:tc>
                    <a:tc>
                      <a:txBody>
                        <a:bodyPr/>
                        <a:lstStyle/>
                        <a:p>
                          <a:pPr marL="0" algn="l" defTabSz="914400" rtl="0" eaLnBrk="1" latinLnBrk="0" hangingPunct="1"/>
                          <a:endParaRPr lang="en-AU" sz="1200" kern="1200" dirty="0">
                            <a:solidFill>
                              <a:schemeClr val="dk1"/>
                            </a:solidFill>
                            <a:latin typeface="+mn-lt"/>
                            <a:ea typeface="+mn-ea"/>
                            <a:cs typeface="+mn-cs"/>
                          </a:endParaRPr>
                        </a:p>
                      </a:txBody>
                      <a:tcPr marL="0" marR="0" marT="0" marB="0" anchor="ctr" anchorCtr="1">
                        <a:solidFill>
                          <a:schemeClr val="bg2">
                            <a:lumMod val="90000"/>
                          </a:schemeClr>
                        </a:solidFill>
                      </a:tcPr>
                    </a:tc>
                    <a:tc>
                      <a:txBody>
                        <a:bodyPr/>
                        <a:lstStyle/>
                        <a:p>
                          <a:pPr marL="0" algn="l" defTabSz="914400" rtl="0" eaLnBrk="1" latinLnBrk="0" hangingPunct="1"/>
                          <a:endParaRPr lang="en-AU" sz="1200" kern="1200" dirty="0">
                            <a:solidFill>
                              <a:schemeClr val="dk1"/>
                            </a:solidFill>
                            <a:latin typeface="+mn-lt"/>
                            <a:ea typeface="+mn-ea"/>
                            <a:cs typeface="+mn-cs"/>
                          </a:endParaRPr>
                        </a:p>
                      </a:txBody>
                      <a:tcPr marL="0" marR="0" marT="0" marB="0" anchor="ctr" anchorCtr="1">
                        <a:solidFill>
                          <a:schemeClr val="bg2">
                            <a:lumMod val="90000"/>
                          </a:schemeClr>
                        </a:solidFill>
                      </a:tcPr>
                    </a:tc>
                    <a:tc>
                      <a:txBody>
                        <a:bodyPr/>
                        <a:lstStyle/>
                        <a:p>
                          <a:endParaRPr lang="en-US"/>
                        </a:p>
                      </a:txBody>
                      <a:tcPr marL="0" marR="0" marT="0" marB="0" anchor="ctr" anchorCtr="1">
                        <a:blipFill>
                          <a:blip r:embed="rId3"/>
                          <a:stretch>
                            <a:fillRect l="-558209" t="-302174" r="-955224" b="-115217"/>
                          </a:stretch>
                        </a:blipFill>
                      </a:tcPr>
                    </a:tc>
                    <a:tc>
                      <a:txBody>
                        <a:bodyPr/>
                        <a:lstStyle/>
                        <a:p>
                          <a:pPr marL="0" algn="l" defTabSz="914400" rtl="0" eaLnBrk="1" latinLnBrk="0" hangingPunct="1"/>
                          <a:endParaRPr lang="en-AU" sz="1200" kern="1200" dirty="0">
                            <a:solidFill>
                              <a:schemeClr val="dk1"/>
                            </a:solidFill>
                            <a:latin typeface="+mn-lt"/>
                            <a:ea typeface="+mn-ea"/>
                            <a:cs typeface="+mn-cs"/>
                          </a:endParaRPr>
                        </a:p>
                      </a:txBody>
                      <a:tcPr marL="0" marR="0" marT="0" marB="0" anchor="ctr" anchorCtr="1">
                        <a:solidFill>
                          <a:schemeClr val="bg2">
                            <a:lumMod val="90000"/>
                          </a:schemeClr>
                        </a:solidFill>
                      </a:tcPr>
                    </a:tc>
                    <a:tc>
                      <a:txBody>
                        <a:bodyPr/>
                        <a:lstStyle/>
                        <a:p>
                          <a:endParaRPr lang="en-US"/>
                        </a:p>
                      </a:txBody>
                      <a:tcPr marL="0" marR="0" marT="0" marB="0" anchor="ctr" anchorCtr="1">
                        <a:blipFill>
                          <a:blip r:embed="rId3"/>
                          <a:stretch>
                            <a:fillRect l="-758209" t="-302174" r="-755224" b="-115217"/>
                          </a:stretch>
                        </a:blipFill>
                      </a:tcPr>
                    </a:tc>
                    <a:tc>
                      <a:txBody>
                        <a:bodyPr/>
                        <a:lstStyle/>
                        <a:p>
                          <a:endParaRPr lang="en-US"/>
                        </a:p>
                      </a:txBody>
                      <a:tcPr marL="0" marR="0" marT="0" marB="0" anchor="ctr" anchorCtr="1">
                        <a:blipFill>
                          <a:blip r:embed="rId3"/>
                          <a:stretch>
                            <a:fillRect l="-871212" t="-302174" r="-666667" b="-115217"/>
                          </a:stretch>
                        </a:blipFill>
                      </a:tcPr>
                    </a:tc>
                    <a:tc>
                      <a:txBody>
                        <a:bodyPr/>
                        <a:lstStyle/>
                        <a:p>
                          <a:endParaRPr lang="en-US"/>
                        </a:p>
                      </a:txBody>
                      <a:tcPr marL="0" marR="0" marT="0" marB="0" anchor="ctr" anchorCtr="1">
                        <a:blipFill>
                          <a:blip r:embed="rId3"/>
                          <a:stretch>
                            <a:fillRect l="-956716" t="-302174" r="-556716" b="-115217"/>
                          </a:stretch>
                        </a:blipFill>
                      </a:tcPr>
                    </a:tc>
                    <a:tc>
                      <a:txBody>
                        <a:bodyPr/>
                        <a:lstStyle/>
                        <a:p>
                          <a:endParaRPr lang="en-US"/>
                        </a:p>
                      </a:txBody>
                      <a:tcPr marL="0" marR="0" marT="0" marB="0" anchor="ctr" anchorCtr="1">
                        <a:blipFill>
                          <a:blip r:embed="rId3"/>
                          <a:stretch>
                            <a:fillRect l="-1056716" t="-302174" r="-456716" b="-115217"/>
                          </a:stretch>
                        </a:blipFill>
                      </a:tcPr>
                    </a:tc>
                    <a:tc>
                      <a:txBody>
                        <a:bodyPr/>
                        <a:lstStyle/>
                        <a:p>
                          <a:pPr marL="0" algn="l" defTabSz="914400" rtl="0" eaLnBrk="1" latinLnBrk="0" hangingPunct="1"/>
                          <a:endParaRPr lang="en-AU" sz="1200" kern="1200" dirty="0">
                            <a:solidFill>
                              <a:schemeClr val="dk1"/>
                            </a:solidFill>
                            <a:latin typeface="+mn-lt"/>
                            <a:ea typeface="+mn-ea"/>
                            <a:cs typeface="+mn-cs"/>
                          </a:endParaRPr>
                        </a:p>
                      </a:txBody>
                      <a:tcPr marL="0" marR="0" marT="0" marB="0" anchor="ctr" anchorCtr="1">
                        <a:solidFill>
                          <a:schemeClr val="bg2">
                            <a:lumMod val="90000"/>
                          </a:schemeClr>
                        </a:solidFill>
                      </a:tcPr>
                    </a:tc>
                    <a:tc>
                      <a:txBody>
                        <a:bodyPr/>
                        <a:lstStyle/>
                        <a:p>
                          <a:pPr marL="0" algn="l" defTabSz="914400" rtl="0" eaLnBrk="1" latinLnBrk="0" hangingPunct="1"/>
                          <a:endParaRPr lang="en-AU" sz="1200" kern="1200" dirty="0">
                            <a:solidFill>
                              <a:schemeClr val="dk1"/>
                            </a:solidFill>
                            <a:latin typeface="+mn-lt"/>
                            <a:ea typeface="+mn-ea"/>
                            <a:cs typeface="+mn-cs"/>
                          </a:endParaRPr>
                        </a:p>
                      </a:txBody>
                      <a:tcPr marL="0" marR="0" marT="0" marB="0" anchor="ctr" anchorCtr="1">
                        <a:solidFill>
                          <a:schemeClr val="bg2">
                            <a:lumMod val="90000"/>
                          </a:schemeClr>
                        </a:solidFill>
                      </a:tcPr>
                    </a:tc>
                    <a:tc>
                      <a:txBody>
                        <a:bodyPr/>
                        <a:lstStyle/>
                        <a:p>
                          <a:endParaRPr lang="en-US"/>
                        </a:p>
                      </a:txBody>
                      <a:tcPr marL="0" marR="0" marT="0" marB="0" anchor="ctr" anchorCtr="1">
                        <a:blipFill>
                          <a:blip r:embed="rId3"/>
                          <a:stretch>
                            <a:fillRect l="-537278" t="-302174" r="-2367" b="-115217"/>
                          </a:stretch>
                        </a:blipFill>
                      </a:tcPr>
                    </a:tc>
                    <a:extLst>
                      <a:ext uri="{0D108BD9-81ED-4DB2-BD59-A6C34878D82A}">
                        <a16:rowId xmlns:a16="http://schemas.microsoft.com/office/drawing/2014/main" val="10003"/>
                      </a:ext>
                    </a:extLst>
                  </a:tr>
                  <a:tr h="279400">
                    <a:tc>
                      <a:txBody>
                        <a:bodyPr/>
                        <a:lstStyle/>
                        <a:p>
                          <a:r>
                            <a:rPr lang="en-AU" sz="1200" dirty="0"/>
                            <a:t>|</a:t>
                          </a:r>
                          <a:r>
                            <a:rPr lang="en-AU" sz="1200" dirty="0" err="1"/>
                            <a:t>rcov</a:t>
                          </a:r>
                          <a:r>
                            <a:rPr lang="en-AU" sz="1200" dirty="0"/>
                            <a:t>(v)|</a:t>
                          </a:r>
                        </a:p>
                      </a:txBody>
                      <a:tcPr marL="0" marR="0" marT="0" marB="0" anchor="ctr" anchorCtr="1">
                        <a:solidFill>
                          <a:schemeClr val="tx2">
                            <a:lumMod val="60000"/>
                            <a:lumOff val="40000"/>
                          </a:schemeClr>
                        </a:solidFill>
                      </a:tcPr>
                    </a:tc>
                    <a:tc>
                      <a:txBody>
                        <a:bodyPr/>
                        <a:lstStyle/>
                        <a:p>
                          <a:endParaRPr lang="en-US"/>
                        </a:p>
                      </a:txBody>
                      <a:tcPr marL="0" marR="0" marT="0" marB="0" anchor="ctr" anchorCtr="1">
                        <a:blipFill>
                          <a:blip r:embed="rId3"/>
                          <a:stretch>
                            <a:fillRect l="-163636" t="-402174" r="-1374242" b="-15217"/>
                          </a:stretch>
                        </a:blipFill>
                      </a:tcPr>
                    </a:tc>
                    <a:tc>
                      <a:txBody>
                        <a:bodyPr/>
                        <a:lstStyle/>
                        <a:p>
                          <a:endParaRPr lang="en-US"/>
                        </a:p>
                      </a:txBody>
                      <a:tcPr marL="0" marR="0" marT="0" marB="0" anchor="ctr" anchorCtr="1">
                        <a:blipFill>
                          <a:blip r:embed="rId3"/>
                          <a:stretch>
                            <a:fillRect l="-259701" t="-402174" r="-1253731" b="-15217"/>
                          </a:stretch>
                        </a:blipFill>
                      </a:tcPr>
                    </a:tc>
                    <a:tc>
                      <a:txBody>
                        <a:bodyPr/>
                        <a:lstStyle/>
                        <a:p>
                          <a:endParaRPr lang="en-US"/>
                        </a:p>
                      </a:txBody>
                      <a:tcPr marL="0" marR="0" marT="0" marB="0" anchor="ctr" anchorCtr="1">
                        <a:blipFill>
                          <a:blip r:embed="rId3"/>
                          <a:stretch>
                            <a:fillRect l="-359701" t="-402174" r="-1153731" b="-15217"/>
                          </a:stretch>
                        </a:blipFill>
                      </a:tcPr>
                    </a:tc>
                    <a:tc>
                      <a:txBody>
                        <a:bodyPr/>
                        <a:lstStyle/>
                        <a:p>
                          <a:endParaRPr lang="en-US"/>
                        </a:p>
                      </a:txBody>
                      <a:tcPr marL="0" marR="0" marT="0" marB="0" anchor="ctr" anchorCtr="1">
                        <a:blipFill>
                          <a:blip r:embed="rId3"/>
                          <a:stretch>
                            <a:fillRect l="-466667" t="-402174" r="-1071212" b="-15217"/>
                          </a:stretch>
                        </a:blipFill>
                      </a:tcPr>
                    </a:tc>
                    <a:tc>
                      <a:txBody>
                        <a:bodyPr/>
                        <a:lstStyle/>
                        <a:p>
                          <a:endParaRPr lang="en-US"/>
                        </a:p>
                      </a:txBody>
                      <a:tcPr marL="0" marR="0" marT="0" marB="0" anchor="ctr" anchorCtr="1">
                        <a:blipFill>
                          <a:blip r:embed="rId3"/>
                          <a:stretch>
                            <a:fillRect l="-558209" t="-402174" r="-955224" b="-15217"/>
                          </a:stretch>
                        </a:blipFill>
                      </a:tcPr>
                    </a:tc>
                    <a:tc>
                      <a:txBody>
                        <a:bodyPr/>
                        <a:lstStyle/>
                        <a:p>
                          <a:endParaRPr lang="en-US"/>
                        </a:p>
                      </a:txBody>
                      <a:tcPr marL="0" marR="0" marT="0" marB="0" anchor="ctr" anchorCtr="1">
                        <a:blipFill>
                          <a:blip r:embed="rId3"/>
                          <a:stretch>
                            <a:fillRect l="-658209" t="-402174" r="-855224" b="-15217"/>
                          </a:stretch>
                        </a:blipFill>
                      </a:tcPr>
                    </a:tc>
                    <a:tc>
                      <a:txBody>
                        <a:bodyPr/>
                        <a:lstStyle/>
                        <a:p>
                          <a:endParaRPr lang="en-US"/>
                        </a:p>
                      </a:txBody>
                      <a:tcPr marL="0" marR="0" marT="0" marB="0" anchor="ctr" anchorCtr="1">
                        <a:blipFill>
                          <a:blip r:embed="rId3"/>
                          <a:stretch>
                            <a:fillRect l="-758209" t="-402174" r="-755224" b="-15217"/>
                          </a:stretch>
                        </a:blipFill>
                      </a:tcPr>
                    </a:tc>
                    <a:tc>
                      <a:txBody>
                        <a:bodyPr/>
                        <a:lstStyle/>
                        <a:p>
                          <a:endParaRPr lang="en-US"/>
                        </a:p>
                      </a:txBody>
                      <a:tcPr marL="0" marR="0" marT="0" marB="0" anchor="ctr" anchorCtr="1">
                        <a:blipFill>
                          <a:blip r:embed="rId3"/>
                          <a:stretch>
                            <a:fillRect l="-871212" t="-402174" r="-666667" b="-15217"/>
                          </a:stretch>
                        </a:blipFill>
                      </a:tcPr>
                    </a:tc>
                    <a:tc>
                      <a:txBody>
                        <a:bodyPr/>
                        <a:lstStyle/>
                        <a:p>
                          <a:endParaRPr lang="en-US"/>
                        </a:p>
                      </a:txBody>
                      <a:tcPr marL="0" marR="0" marT="0" marB="0" anchor="ctr" anchorCtr="1">
                        <a:blipFill>
                          <a:blip r:embed="rId3"/>
                          <a:stretch>
                            <a:fillRect l="-956716" t="-402174" r="-556716" b="-15217"/>
                          </a:stretch>
                        </a:blipFill>
                      </a:tcPr>
                    </a:tc>
                    <a:tc>
                      <a:txBody>
                        <a:bodyPr/>
                        <a:lstStyle/>
                        <a:p>
                          <a:endParaRPr lang="en-US"/>
                        </a:p>
                      </a:txBody>
                      <a:tcPr marL="0" marR="0" marT="0" marB="0" anchor="ctr" anchorCtr="1">
                        <a:blipFill>
                          <a:blip r:embed="rId3"/>
                          <a:stretch>
                            <a:fillRect l="-1056716" t="-402174" r="-456716" b="-15217"/>
                          </a:stretch>
                        </a:blipFill>
                      </a:tcPr>
                    </a:tc>
                    <a:tc>
                      <a:txBody>
                        <a:bodyPr/>
                        <a:lstStyle/>
                        <a:p>
                          <a:pPr marL="0" algn="l" defTabSz="914400" rtl="0" eaLnBrk="1" latinLnBrk="0" hangingPunct="1"/>
                          <a:endParaRPr lang="en-AU" sz="1200" kern="1200" dirty="0">
                            <a:solidFill>
                              <a:schemeClr val="dk1"/>
                            </a:solidFill>
                            <a:latin typeface="+mn-lt"/>
                            <a:ea typeface="+mn-ea"/>
                            <a:cs typeface="+mn-cs"/>
                          </a:endParaRPr>
                        </a:p>
                      </a:txBody>
                      <a:tcPr marL="0" marR="0" marT="0" marB="0" anchor="ctr" anchorCtr="1">
                        <a:solidFill>
                          <a:schemeClr val="tx2">
                            <a:lumMod val="60000"/>
                            <a:lumOff val="40000"/>
                          </a:schemeClr>
                        </a:solidFill>
                      </a:tcPr>
                    </a:tc>
                    <a:tc>
                      <a:txBody>
                        <a:bodyPr/>
                        <a:lstStyle/>
                        <a:p>
                          <a:pPr marL="0" algn="l" defTabSz="914400" rtl="0" eaLnBrk="1" latinLnBrk="0" hangingPunct="1"/>
                          <a:endParaRPr lang="en-AU" sz="1200" kern="1200" dirty="0">
                            <a:solidFill>
                              <a:schemeClr val="dk1"/>
                            </a:solidFill>
                            <a:latin typeface="+mn-lt"/>
                            <a:ea typeface="+mn-ea"/>
                            <a:cs typeface="+mn-cs"/>
                          </a:endParaRPr>
                        </a:p>
                      </a:txBody>
                      <a:tcPr marL="0" marR="0" marT="0" marB="0" anchor="ctr" anchorCtr="1">
                        <a:solidFill>
                          <a:schemeClr val="tx2">
                            <a:lumMod val="60000"/>
                            <a:lumOff val="40000"/>
                          </a:schemeClr>
                        </a:solidFill>
                      </a:tcPr>
                    </a:tc>
                    <a:tc>
                      <a:txBody>
                        <a:bodyPr/>
                        <a:lstStyle/>
                        <a:p>
                          <a:endParaRPr lang="en-US"/>
                        </a:p>
                      </a:txBody>
                      <a:tcPr marL="0" marR="0" marT="0" marB="0" anchor="ctr" anchorCtr="1">
                        <a:blipFill>
                          <a:blip r:embed="rId3"/>
                          <a:stretch>
                            <a:fillRect l="-537278" t="-402174" r="-2367" b="-15217"/>
                          </a:stretch>
                        </a:blipFill>
                      </a:tcPr>
                    </a:tc>
                    <a:extLst>
                      <a:ext uri="{0D108BD9-81ED-4DB2-BD59-A6C34878D82A}">
                        <a16:rowId xmlns:a16="http://schemas.microsoft.com/office/drawing/2014/main" val="10004"/>
                      </a:ext>
                    </a:extLst>
                  </a:tr>
                </a:tbl>
              </a:graphicData>
            </a:graphic>
          </p:graphicFrame>
        </mc:Fallback>
      </mc:AlternateContent>
      <p:sp>
        <p:nvSpPr>
          <p:cNvPr id="6" name="Rectangle 5"/>
          <p:cNvSpPr/>
          <p:nvPr/>
        </p:nvSpPr>
        <p:spPr>
          <a:xfrm>
            <a:off x="3468108" y="4672200"/>
            <a:ext cx="4896000" cy="280800"/>
          </a:xfrm>
          <a:prstGeom prst="rect">
            <a:avLst/>
          </a:prstGeom>
          <a:noFill/>
          <a:ln w="34925">
            <a:solidFill>
              <a:srgbClr val="17D1FD"/>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hangingPunct="1"/>
            <a:endParaRPr lang="en-AU" kern="1200">
              <a:solidFill>
                <a:prstClr val="white"/>
              </a:solidFill>
              <a:latin typeface="Calibri"/>
            </a:endParaRPr>
          </a:p>
        </p:txBody>
      </p:sp>
      <p:sp>
        <p:nvSpPr>
          <p:cNvPr id="64" name="Oval 63"/>
          <p:cNvSpPr/>
          <p:nvPr/>
        </p:nvSpPr>
        <p:spPr>
          <a:xfrm>
            <a:off x="3124200" y="2347482"/>
            <a:ext cx="1629254" cy="1691119"/>
          </a:xfrm>
          <a:prstGeom prst="ellipse">
            <a:avLst/>
          </a:prstGeom>
          <a:noFill/>
          <a:ln w="28575">
            <a:solidFill>
              <a:srgbClr val="17D1FD"/>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hangingPunct="1"/>
            <a:endParaRPr lang="en-AU" kern="1200">
              <a:solidFill>
                <a:prstClr val="white"/>
              </a:solidFill>
              <a:latin typeface="Calibri"/>
            </a:endParaRPr>
          </a:p>
        </p:txBody>
      </p:sp>
      <p:sp>
        <p:nvSpPr>
          <p:cNvPr id="66" name="Oval 65"/>
          <p:cNvSpPr/>
          <p:nvPr/>
        </p:nvSpPr>
        <p:spPr>
          <a:xfrm>
            <a:off x="3185537" y="3054442"/>
            <a:ext cx="360000" cy="360000"/>
          </a:xfrm>
          <a:prstGeom prst="ellipse">
            <a:avLst/>
          </a:prstGeom>
          <a:noFill/>
          <a:ln w="34925">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hangingPunct="1"/>
            <a:endParaRPr lang="en-AU" kern="1200" dirty="0">
              <a:solidFill>
                <a:prstClr val="white"/>
              </a:solidFill>
              <a:latin typeface="Calibri"/>
            </a:endParaRPr>
          </a:p>
        </p:txBody>
      </p:sp>
      <p:sp>
        <p:nvSpPr>
          <p:cNvPr id="10" name="Rectangle 9"/>
          <p:cNvSpPr/>
          <p:nvPr/>
        </p:nvSpPr>
        <p:spPr>
          <a:xfrm>
            <a:off x="3477633" y="4672200"/>
            <a:ext cx="396000" cy="280800"/>
          </a:xfrm>
          <a:prstGeom prst="rect">
            <a:avLst/>
          </a:prstGeom>
          <a:noFill/>
          <a:ln w="3492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hangingPunct="1"/>
            <a:endParaRPr lang="en-AU" kern="1200">
              <a:solidFill>
                <a:prstClr val="white"/>
              </a:solidFill>
              <a:latin typeface="Calibri"/>
            </a:endParaRPr>
          </a:p>
        </p:txBody>
      </p:sp>
      <p:sp>
        <p:nvSpPr>
          <p:cNvPr id="69" name="Oval 68"/>
          <p:cNvSpPr/>
          <p:nvPr/>
        </p:nvSpPr>
        <p:spPr>
          <a:xfrm>
            <a:off x="3657600" y="2344589"/>
            <a:ext cx="360000" cy="360000"/>
          </a:xfrm>
          <a:prstGeom prst="ellipse">
            <a:avLst/>
          </a:prstGeom>
          <a:noFill/>
          <a:ln w="34925">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hangingPunct="1"/>
            <a:endParaRPr lang="en-AU" kern="1200" dirty="0">
              <a:solidFill>
                <a:prstClr val="white"/>
              </a:solidFill>
              <a:latin typeface="Calibri"/>
            </a:endParaRPr>
          </a:p>
        </p:txBody>
      </p:sp>
      <p:sp>
        <p:nvSpPr>
          <p:cNvPr id="70" name="Rectangle 69"/>
          <p:cNvSpPr/>
          <p:nvPr/>
        </p:nvSpPr>
        <p:spPr>
          <a:xfrm>
            <a:off x="4267200" y="4672200"/>
            <a:ext cx="396000" cy="280800"/>
          </a:xfrm>
          <a:prstGeom prst="rect">
            <a:avLst/>
          </a:prstGeom>
          <a:noFill/>
          <a:ln w="3492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hangingPunct="1"/>
            <a:endParaRPr lang="en-AU" kern="1200">
              <a:solidFill>
                <a:prstClr val="white"/>
              </a:solidFill>
              <a:latin typeface="Calibri"/>
            </a:endParaRPr>
          </a:p>
        </p:txBody>
      </p:sp>
      <p:sp>
        <p:nvSpPr>
          <p:cNvPr id="72" name="Rectangle 71"/>
          <p:cNvSpPr/>
          <p:nvPr/>
        </p:nvSpPr>
        <p:spPr>
          <a:xfrm>
            <a:off x="8364108" y="4672200"/>
            <a:ext cx="1005600" cy="280800"/>
          </a:xfrm>
          <a:prstGeom prst="rect">
            <a:avLst/>
          </a:prstGeom>
          <a:noFill/>
          <a:ln w="34925">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hangingPunct="1"/>
            <a:endParaRPr lang="en-AU" kern="1200">
              <a:solidFill>
                <a:prstClr val="white"/>
              </a:solidFill>
              <a:latin typeface="Calibri"/>
            </a:endParaRPr>
          </a:p>
        </p:txBody>
      </p:sp>
      <p:sp>
        <p:nvSpPr>
          <p:cNvPr id="73" name="Oval 72"/>
          <p:cNvSpPr/>
          <p:nvPr/>
        </p:nvSpPr>
        <p:spPr>
          <a:xfrm>
            <a:off x="3185537" y="3069000"/>
            <a:ext cx="360000" cy="360000"/>
          </a:xfrm>
          <a:prstGeom prst="ellipse">
            <a:avLst/>
          </a:prstGeom>
          <a:noFill/>
          <a:ln w="34925">
            <a:solidFill>
              <a:srgbClr val="0070C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hangingPunct="1"/>
            <a:endParaRPr lang="en-AU" kern="1200" dirty="0">
              <a:solidFill>
                <a:prstClr val="white"/>
              </a:solidFill>
              <a:latin typeface="Calibri"/>
            </a:endParaRPr>
          </a:p>
        </p:txBody>
      </p:sp>
      <p:sp>
        <p:nvSpPr>
          <p:cNvPr id="74" name="Oval 73"/>
          <p:cNvSpPr/>
          <p:nvPr/>
        </p:nvSpPr>
        <p:spPr>
          <a:xfrm>
            <a:off x="3657600" y="3659808"/>
            <a:ext cx="360000" cy="360000"/>
          </a:xfrm>
          <a:prstGeom prst="ellipse">
            <a:avLst/>
          </a:prstGeom>
          <a:noFill/>
          <a:ln w="34925">
            <a:solidFill>
              <a:srgbClr val="0070C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hangingPunct="1"/>
            <a:endParaRPr lang="en-AU" kern="1200" dirty="0">
              <a:solidFill>
                <a:prstClr val="white"/>
              </a:solidFill>
              <a:latin typeface="Calibri"/>
            </a:endParaRPr>
          </a:p>
        </p:txBody>
      </p:sp>
      <p:sp>
        <p:nvSpPr>
          <p:cNvPr id="76" name="Rectangle 75"/>
          <p:cNvSpPr/>
          <p:nvPr/>
        </p:nvSpPr>
        <p:spPr>
          <a:xfrm>
            <a:off x="3485424" y="5510400"/>
            <a:ext cx="396000" cy="280800"/>
          </a:xfrm>
          <a:prstGeom prst="rect">
            <a:avLst/>
          </a:prstGeom>
          <a:noFill/>
          <a:ln w="34925">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hangingPunct="1"/>
            <a:endParaRPr lang="en-AU" kern="1200">
              <a:solidFill>
                <a:prstClr val="white"/>
              </a:solidFill>
              <a:latin typeface="Calibri"/>
            </a:endParaRPr>
          </a:p>
        </p:txBody>
      </p:sp>
      <p:sp>
        <p:nvSpPr>
          <p:cNvPr id="77" name="Oval 76"/>
          <p:cNvSpPr/>
          <p:nvPr/>
        </p:nvSpPr>
        <p:spPr>
          <a:xfrm>
            <a:off x="3124200" y="2347482"/>
            <a:ext cx="1629254" cy="1691119"/>
          </a:xfrm>
          <a:prstGeom prst="ellipse">
            <a:avLst/>
          </a:prstGeom>
          <a:noFill/>
          <a:ln w="28575">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hangingPunct="1"/>
            <a:endParaRPr lang="en-AU" kern="1200">
              <a:solidFill>
                <a:prstClr val="white"/>
              </a:solidFill>
              <a:latin typeface="Calibri"/>
            </a:endParaRPr>
          </a:p>
        </p:txBody>
      </p:sp>
      <p:sp>
        <p:nvSpPr>
          <p:cNvPr id="78" name="Rectangle 77"/>
          <p:cNvSpPr/>
          <p:nvPr/>
        </p:nvSpPr>
        <p:spPr>
          <a:xfrm>
            <a:off x="4280827" y="5510400"/>
            <a:ext cx="396000" cy="280800"/>
          </a:xfrm>
          <a:prstGeom prst="rect">
            <a:avLst/>
          </a:prstGeom>
          <a:noFill/>
          <a:ln w="34925">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hangingPunct="1"/>
            <a:endParaRPr lang="en-AU" kern="1200">
              <a:solidFill>
                <a:prstClr val="white"/>
              </a:solidFill>
              <a:latin typeface="Calibri"/>
            </a:endParaRPr>
          </a:p>
        </p:txBody>
      </p:sp>
      <p:sp>
        <p:nvSpPr>
          <p:cNvPr id="80" name="Oval 79"/>
          <p:cNvSpPr/>
          <p:nvPr/>
        </p:nvSpPr>
        <p:spPr>
          <a:xfrm>
            <a:off x="3124200" y="2347482"/>
            <a:ext cx="1629254" cy="1691119"/>
          </a:xfrm>
          <a:prstGeom prst="ellipse">
            <a:avLst/>
          </a:prstGeom>
          <a:noFill/>
          <a:ln w="28575">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hangingPunct="1"/>
            <a:endParaRPr lang="en-AU" kern="1200">
              <a:solidFill>
                <a:prstClr val="white"/>
              </a:solidFill>
              <a:latin typeface="Calibri"/>
            </a:endParaRPr>
          </a:p>
        </p:txBody>
      </p:sp>
      <p:sp>
        <p:nvSpPr>
          <p:cNvPr id="81" name="Oval 80"/>
          <p:cNvSpPr/>
          <p:nvPr/>
        </p:nvSpPr>
        <p:spPr>
          <a:xfrm>
            <a:off x="3657600" y="1813381"/>
            <a:ext cx="1629254" cy="1691119"/>
          </a:xfrm>
          <a:prstGeom prst="ellipse">
            <a:avLst/>
          </a:prstGeom>
          <a:noFill/>
          <a:ln w="28575">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hangingPunct="1"/>
            <a:endParaRPr lang="en-AU" kern="1200">
              <a:solidFill>
                <a:prstClr val="white"/>
              </a:solidFill>
              <a:latin typeface="Calibri"/>
            </a:endParaRPr>
          </a:p>
        </p:txBody>
      </p:sp>
      <p:sp>
        <p:nvSpPr>
          <p:cNvPr id="102" name="Rectangle 101"/>
          <p:cNvSpPr/>
          <p:nvPr/>
        </p:nvSpPr>
        <p:spPr>
          <a:xfrm>
            <a:off x="8364108" y="5510400"/>
            <a:ext cx="990000" cy="277200"/>
          </a:xfrm>
          <a:prstGeom prst="rect">
            <a:avLst/>
          </a:prstGeom>
          <a:noFill/>
          <a:ln w="34925">
            <a:solidFill>
              <a:srgbClr val="92D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hangingPunct="1"/>
            <a:endParaRPr lang="en-AU" kern="1200">
              <a:solidFill>
                <a:prstClr val="white"/>
              </a:solidFill>
              <a:latin typeface="Calibri"/>
            </a:endParaRPr>
          </a:p>
        </p:txBody>
      </p:sp>
      <p:sp>
        <p:nvSpPr>
          <p:cNvPr id="11" name="Oval 10"/>
          <p:cNvSpPr/>
          <p:nvPr/>
        </p:nvSpPr>
        <p:spPr>
          <a:xfrm>
            <a:off x="8703600" y="4950750"/>
            <a:ext cx="288000" cy="288000"/>
          </a:xfrm>
          <a:prstGeom prst="ellipse">
            <a:avLst/>
          </a:prstGeom>
          <a:noFill/>
          <a:ln w="349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hangingPunct="1"/>
            <a:endParaRPr lang="en-AU" kern="1200">
              <a:solidFill>
                <a:prstClr val="white"/>
              </a:solidFill>
              <a:latin typeface="Calibri"/>
            </a:endParaRPr>
          </a:p>
        </p:txBody>
      </p:sp>
    </p:spTree>
    <p:extLst>
      <p:ext uri="{BB962C8B-B14F-4D97-AF65-F5344CB8AC3E}">
        <p14:creationId xmlns:p14="http://schemas.microsoft.com/office/powerpoint/2010/main" val="2019065172"/>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92000" y="468000"/>
            <a:ext cx="8229600" cy="792088"/>
          </a:xfrm>
        </p:spPr>
        <p:txBody>
          <a:bodyPr/>
          <a:lstStyle/>
          <a:p>
            <a:r>
              <a:rPr lang="en-AU" dirty="0">
                <a:solidFill>
                  <a:schemeClr val="accent1">
                    <a:lumMod val="75000"/>
                  </a:schemeClr>
                </a:solidFill>
              </a:rPr>
              <a:t>PNP-Index</a:t>
            </a:r>
          </a:p>
        </p:txBody>
      </p:sp>
      <p:sp>
        <p:nvSpPr>
          <p:cNvPr id="8" name="Content Placeholder 2"/>
          <p:cNvSpPr txBox="1">
            <a:spLocks/>
          </p:cNvSpPr>
          <p:nvPr/>
        </p:nvSpPr>
        <p:spPr>
          <a:xfrm>
            <a:off x="2028000" y="1152000"/>
            <a:ext cx="8229600" cy="556774"/>
          </a:xfrm>
          <a:prstGeom prst="rect">
            <a:avLst/>
          </a:prstGeom>
        </p:spPr>
        <p:txBody>
          <a:bodyPr/>
          <a:lstStyle>
            <a:lvl1pPr marL="342900" indent="-342900" algn="l" rtl="0" eaLnBrk="0" fontAlgn="base" hangingPunct="0">
              <a:spcBef>
                <a:spcPct val="20000"/>
              </a:spcBef>
              <a:spcAft>
                <a:spcPct val="0"/>
              </a:spcAft>
              <a:buFont typeface="Arial" pitchFamily="34" charset="0"/>
              <a:buNone/>
              <a:defRPr sz="1400" kern="1200" baseline="0">
                <a:solidFill>
                  <a:schemeClr val="tx1"/>
                </a:solidFill>
                <a:latin typeface="+mn-lt"/>
                <a:ea typeface="MS PGothic" pitchFamily="34" charset="-128"/>
                <a:cs typeface="Microsoft Sans Serif" pitchFamily="34" charset="0"/>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mn-lt"/>
                <a:ea typeface="MS PGothic" pitchFamily="34" charset="-128"/>
                <a:cs typeface="+mn-cs"/>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mn-lt"/>
                <a:ea typeface="MS PGothic" pitchFamily="34" charset="-128"/>
                <a:cs typeface="+mn-cs"/>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S PGothic" pitchFamily="34" charset="-128"/>
                <a:cs typeface="+mn-cs"/>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S PGothic" pitchFamily="34" charset="-128"/>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Arial" panose="020B0604020202020204" pitchFamily="34" charset="0"/>
              <a:buChar char="•"/>
            </a:pPr>
            <a:r>
              <a:rPr lang="en-AU" sz="2800" dirty="0">
                <a:solidFill>
                  <a:prstClr val="black"/>
                </a:solidFill>
                <a:latin typeface="Calibri"/>
              </a:rPr>
              <a:t>Step 1: Check the replacement condition</a:t>
            </a:r>
          </a:p>
        </p:txBody>
      </p:sp>
      <p:grpSp>
        <p:nvGrpSpPr>
          <p:cNvPr id="27" name="Group 26"/>
          <p:cNvGrpSpPr/>
          <p:nvPr/>
        </p:nvGrpSpPr>
        <p:grpSpPr>
          <a:xfrm>
            <a:off x="2676000" y="1800001"/>
            <a:ext cx="3810000" cy="2406231"/>
            <a:chOff x="606241" y="1877230"/>
            <a:chExt cx="4240858" cy="2542370"/>
          </a:xfrm>
        </p:grpSpPr>
        <p:cxnSp>
          <p:nvCxnSpPr>
            <p:cNvPr id="143" name="Straight Connector 142"/>
            <p:cNvCxnSpPr/>
            <p:nvPr/>
          </p:nvCxnSpPr>
          <p:spPr>
            <a:xfrm flipH="1" flipV="1">
              <a:off x="1363201" y="3505200"/>
              <a:ext cx="1388399" cy="10590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flipH="1">
              <a:off x="3877801" y="3285000"/>
              <a:ext cx="92999" cy="68580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flipH="1">
              <a:off x="2751600" y="3039600"/>
              <a:ext cx="516601" cy="55860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flipV="1">
              <a:off x="2743200" y="2395800"/>
              <a:ext cx="372600" cy="119400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flipH="1" flipV="1">
              <a:off x="3115800" y="2372850"/>
              <a:ext cx="152400" cy="69195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06" name="Straight Connector 105"/>
            <p:cNvCxnSpPr/>
            <p:nvPr/>
          </p:nvCxnSpPr>
          <p:spPr>
            <a:xfrm flipH="1" flipV="1">
              <a:off x="1896600" y="2743200"/>
              <a:ext cx="855000" cy="84660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flipH="1">
              <a:off x="1905000" y="2372850"/>
              <a:ext cx="1210800" cy="37035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H="1">
              <a:off x="1363201" y="2734800"/>
              <a:ext cx="541799" cy="77040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3801600" y="2125200"/>
              <a:ext cx="474000" cy="47400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flipV="1">
              <a:off x="3970800" y="2599200"/>
              <a:ext cx="304800" cy="68580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flipH="1" flipV="1">
              <a:off x="3259800" y="3039600"/>
              <a:ext cx="711000" cy="24540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flipV="1">
              <a:off x="3124200" y="2125200"/>
              <a:ext cx="677400" cy="23700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flipH="1" flipV="1">
              <a:off x="2751600" y="3589800"/>
              <a:ext cx="457201" cy="59280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flipH="1">
              <a:off x="3208801" y="3979200"/>
              <a:ext cx="669000" cy="20340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flipH="1" flipV="1">
              <a:off x="1363200" y="3505200"/>
              <a:ext cx="541800" cy="61800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flipH="1">
              <a:off x="1896600" y="3589800"/>
              <a:ext cx="855000" cy="53340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a:off x="1896600" y="2743200"/>
              <a:ext cx="8400" cy="138000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flipH="1">
              <a:off x="1363201" y="3361200"/>
              <a:ext cx="854999" cy="14400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flipH="1" flipV="1">
              <a:off x="1896601" y="2734800"/>
              <a:ext cx="321599" cy="61800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flipH="1">
              <a:off x="1905001" y="3361200"/>
              <a:ext cx="313199" cy="76200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flipH="1" flipV="1">
              <a:off x="1905000" y="2743200"/>
              <a:ext cx="1354800" cy="29640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flipV="1">
              <a:off x="2218200" y="2362200"/>
              <a:ext cx="906000" cy="99900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p:nvCxnSpPr>
          <p:spPr>
            <a:xfrm>
              <a:off x="2218200" y="3352800"/>
              <a:ext cx="533400" cy="23700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flipV="1">
              <a:off x="2218200" y="3039600"/>
              <a:ext cx="1050000" cy="31320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a:xfrm flipH="1" flipV="1">
              <a:off x="3801600" y="2125200"/>
              <a:ext cx="169200" cy="115980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p:nvCxnSpPr>
          <p:spPr>
            <a:xfrm flipV="1">
              <a:off x="3259800" y="2125201"/>
              <a:ext cx="541801" cy="914399"/>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p:nvCxnSpPr>
          <p:spPr>
            <a:xfrm>
              <a:off x="3115800" y="2395800"/>
              <a:ext cx="1159800" cy="20340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a:xfrm>
              <a:off x="3115800" y="2362200"/>
              <a:ext cx="855000" cy="92280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p:nvCxnSpPr>
          <p:spPr>
            <a:xfrm flipV="1">
              <a:off x="3268200" y="2599201"/>
              <a:ext cx="1007400" cy="440399"/>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p:nvCxnSpPr>
          <p:spPr>
            <a:xfrm>
              <a:off x="3268201" y="3039600"/>
              <a:ext cx="609599" cy="93120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0" name="Straight Connector 129"/>
            <p:cNvCxnSpPr/>
            <p:nvPr/>
          </p:nvCxnSpPr>
          <p:spPr>
            <a:xfrm flipH="1">
              <a:off x="3208801" y="3039600"/>
              <a:ext cx="50999" cy="114300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a:xfrm flipH="1">
              <a:off x="2751600" y="3285000"/>
              <a:ext cx="1219200" cy="30480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a:xfrm flipH="1">
              <a:off x="3208801" y="3285000"/>
              <a:ext cx="761999" cy="89760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0" name="Straight Connector 139"/>
            <p:cNvCxnSpPr/>
            <p:nvPr/>
          </p:nvCxnSpPr>
          <p:spPr>
            <a:xfrm flipH="1" flipV="1">
              <a:off x="2751600" y="3589800"/>
              <a:ext cx="1126200" cy="38100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3" name="Oval 12"/>
            <p:cNvSpPr/>
            <p:nvPr/>
          </p:nvSpPr>
          <p:spPr>
            <a:xfrm>
              <a:off x="1752600" y="2590800"/>
              <a:ext cx="288000" cy="288000"/>
            </a:xfrm>
            <a:prstGeom prst="ellipse">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hangingPunct="1"/>
              <a:r>
                <a:rPr lang="en-AU" sz="1000" kern="1200" dirty="0">
                  <a:solidFill>
                    <a:prstClr val="black">
                      <a:lumMod val="95000"/>
                      <a:lumOff val="5000"/>
                    </a:prstClr>
                  </a:solidFill>
                  <a:latin typeface="Calibri"/>
                </a:rPr>
                <a:t>v</a:t>
              </a:r>
              <a:r>
                <a:rPr lang="en-AU" sz="1000" kern="1200" baseline="-25000" dirty="0">
                  <a:solidFill>
                    <a:prstClr val="black">
                      <a:lumMod val="95000"/>
                      <a:lumOff val="5000"/>
                    </a:prstClr>
                  </a:solidFill>
                  <a:latin typeface="Calibri"/>
                </a:rPr>
                <a:t>3</a:t>
              </a:r>
            </a:p>
          </p:txBody>
        </p:sp>
        <p:sp>
          <p:nvSpPr>
            <p:cNvPr id="14" name="Oval 13"/>
            <p:cNvSpPr/>
            <p:nvPr/>
          </p:nvSpPr>
          <p:spPr>
            <a:xfrm>
              <a:off x="2074200" y="3217200"/>
              <a:ext cx="288000" cy="288000"/>
            </a:xfrm>
            <a:prstGeom prst="ellipse">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hangingPunct="1"/>
              <a:r>
                <a:rPr lang="en-AU" sz="1000" kern="1200" dirty="0">
                  <a:solidFill>
                    <a:prstClr val="black">
                      <a:lumMod val="95000"/>
                      <a:lumOff val="5000"/>
                    </a:prstClr>
                  </a:solidFill>
                  <a:latin typeface="Calibri"/>
                </a:rPr>
                <a:t>v</a:t>
              </a:r>
              <a:r>
                <a:rPr lang="en-AU" sz="1000" kern="1200" baseline="-25000" dirty="0">
                  <a:solidFill>
                    <a:prstClr val="black">
                      <a:lumMod val="95000"/>
                      <a:lumOff val="5000"/>
                    </a:prstClr>
                  </a:solidFill>
                  <a:latin typeface="Calibri"/>
                </a:rPr>
                <a:t>4</a:t>
              </a:r>
            </a:p>
          </p:txBody>
        </p:sp>
        <p:sp>
          <p:nvSpPr>
            <p:cNvPr id="15" name="Oval 14"/>
            <p:cNvSpPr/>
            <p:nvPr/>
          </p:nvSpPr>
          <p:spPr>
            <a:xfrm>
              <a:off x="2607600" y="3445800"/>
              <a:ext cx="288000" cy="288000"/>
            </a:xfrm>
            <a:prstGeom prst="ellipse">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hangingPunct="1"/>
              <a:r>
                <a:rPr lang="en-AU" sz="1000" kern="1200" dirty="0">
                  <a:solidFill>
                    <a:prstClr val="black">
                      <a:lumMod val="95000"/>
                      <a:lumOff val="5000"/>
                    </a:prstClr>
                  </a:solidFill>
                  <a:latin typeface="Calibri"/>
                </a:rPr>
                <a:t>v</a:t>
              </a:r>
              <a:r>
                <a:rPr lang="en-AU" sz="1000" kern="1200" baseline="-25000" dirty="0">
                  <a:solidFill>
                    <a:prstClr val="black">
                      <a:lumMod val="95000"/>
                      <a:lumOff val="5000"/>
                    </a:prstClr>
                  </a:solidFill>
                  <a:latin typeface="Calibri"/>
                </a:rPr>
                <a:t>5</a:t>
              </a:r>
            </a:p>
          </p:txBody>
        </p:sp>
        <p:sp>
          <p:nvSpPr>
            <p:cNvPr id="16" name="Oval 15"/>
            <p:cNvSpPr/>
            <p:nvPr/>
          </p:nvSpPr>
          <p:spPr>
            <a:xfrm>
              <a:off x="4131600" y="2455200"/>
              <a:ext cx="288000" cy="288000"/>
            </a:xfrm>
            <a:prstGeom prst="ellipse">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hangingPunct="1"/>
              <a:r>
                <a:rPr lang="en-AU" sz="1000" kern="1200" dirty="0">
                  <a:solidFill>
                    <a:prstClr val="black">
                      <a:lumMod val="95000"/>
                      <a:lumOff val="5000"/>
                    </a:prstClr>
                  </a:solidFill>
                  <a:latin typeface="Calibri"/>
                </a:rPr>
                <a:t>v</a:t>
              </a:r>
              <a:r>
                <a:rPr lang="en-AU" sz="1000" kern="1200" baseline="-25000" dirty="0">
                  <a:solidFill>
                    <a:prstClr val="black">
                      <a:lumMod val="95000"/>
                      <a:lumOff val="5000"/>
                    </a:prstClr>
                  </a:solidFill>
                  <a:latin typeface="Calibri"/>
                </a:rPr>
                <a:t>12</a:t>
              </a:r>
            </a:p>
          </p:txBody>
        </p:sp>
        <p:sp>
          <p:nvSpPr>
            <p:cNvPr id="17" name="Oval 16"/>
            <p:cNvSpPr/>
            <p:nvPr/>
          </p:nvSpPr>
          <p:spPr>
            <a:xfrm>
              <a:off x="2971800" y="2226600"/>
              <a:ext cx="288000" cy="288000"/>
            </a:xfrm>
            <a:prstGeom prst="ellipse">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hangingPunct="1"/>
              <a:r>
                <a:rPr lang="en-AU" sz="1000" kern="1200" dirty="0">
                  <a:solidFill>
                    <a:prstClr val="black">
                      <a:lumMod val="95000"/>
                      <a:lumOff val="5000"/>
                    </a:prstClr>
                  </a:solidFill>
                  <a:latin typeface="Calibri"/>
                </a:rPr>
                <a:t>v</a:t>
              </a:r>
              <a:r>
                <a:rPr lang="en-AU" sz="1000" kern="1200" baseline="-25000" dirty="0">
                  <a:solidFill>
                    <a:prstClr val="black">
                      <a:lumMod val="95000"/>
                      <a:lumOff val="5000"/>
                    </a:prstClr>
                  </a:solidFill>
                  <a:latin typeface="Calibri"/>
                </a:rPr>
                <a:t>6</a:t>
              </a:r>
            </a:p>
          </p:txBody>
        </p:sp>
        <p:sp>
          <p:nvSpPr>
            <p:cNvPr id="18" name="Oval 17"/>
            <p:cNvSpPr/>
            <p:nvPr/>
          </p:nvSpPr>
          <p:spPr>
            <a:xfrm>
              <a:off x="3064800" y="4038600"/>
              <a:ext cx="288000" cy="288000"/>
            </a:xfrm>
            <a:prstGeom prst="ellipse">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hangingPunct="1"/>
              <a:r>
                <a:rPr lang="en-AU" sz="1000" kern="1200" dirty="0">
                  <a:solidFill>
                    <a:prstClr val="black">
                      <a:lumMod val="95000"/>
                      <a:lumOff val="5000"/>
                    </a:prstClr>
                  </a:solidFill>
                  <a:latin typeface="Calibri"/>
                </a:rPr>
                <a:t>v</a:t>
              </a:r>
              <a:r>
                <a:rPr lang="en-AU" sz="1000" kern="1200" baseline="-25000" dirty="0">
                  <a:solidFill>
                    <a:prstClr val="black">
                      <a:lumMod val="95000"/>
                      <a:lumOff val="5000"/>
                    </a:prstClr>
                  </a:solidFill>
                  <a:latin typeface="Calibri"/>
                </a:rPr>
                <a:t>8</a:t>
              </a:r>
            </a:p>
          </p:txBody>
        </p:sp>
        <p:sp>
          <p:nvSpPr>
            <p:cNvPr id="19" name="Oval 18"/>
            <p:cNvSpPr/>
            <p:nvPr/>
          </p:nvSpPr>
          <p:spPr>
            <a:xfrm>
              <a:off x="3657600" y="1981200"/>
              <a:ext cx="288000" cy="288000"/>
            </a:xfrm>
            <a:prstGeom prst="ellipse">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hangingPunct="1"/>
              <a:r>
                <a:rPr lang="en-AU" sz="1000" kern="1200" dirty="0">
                  <a:solidFill>
                    <a:prstClr val="black">
                      <a:lumMod val="95000"/>
                      <a:lumOff val="5000"/>
                    </a:prstClr>
                  </a:solidFill>
                  <a:latin typeface="Calibri"/>
                </a:rPr>
                <a:t>v</a:t>
              </a:r>
              <a:r>
                <a:rPr lang="en-AU" sz="1000" kern="1200" baseline="-25000" dirty="0">
                  <a:solidFill>
                    <a:prstClr val="black">
                      <a:lumMod val="95000"/>
                      <a:lumOff val="5000"/>
                    </a:prstClr>
                  </a:solidFill>
                  <a:latin typeface="Calibri"/>
                </a:rPr>
                <a:t>11</a:t>
              </a:r>
            </a:p>
          </p:txBody>
        </p:sp>
        <p:sp>
          <p:nvSpPr>
            <p:cNvPr id="20" name="Oval 19"/>
            <p:cNvSpPr/>
            <p:nvPr/>
          </p:nvSpPr>
          <p:spPr>
            <a:xfrm>
              <a:off x="3733800" y="3826800"/>
              <a:ext cx="288000" cy="288000"/>
            </a:xfrm>
            <a:prstGeom prst="ellipse">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hangingPunct="1"/>
              <a:r>
                <a:rPr lang="en-AU" sz="1000" kern="1200" dirty="0">
                  <a:solidFill>
                    <a:prstClr val="black">
                      <a:lumMod val="95000"/>
                      <a:lumOff val="5000"/>
                    </a:prstClr>
                  </a:solidFill>
                  <a:latin typeface="Calibri"/>
                </a:rPr>
                <a:t>v</a:t>
              </a:r>
              <a:r>
                <a:rPr lang="en-AU" sz="1000" kern="1200" baseline="-25000" dirty="0">
                  <a:solidFill>
                    <a:prstClr val="black">
                      <a:lumMod val="95000"/>
                      <a:lumOff val="5000"/>
                    </a:prstClr>
                  </a:solidFill>
                  <a:latin typeface="Calibri"/>
                </a:rPr>
                <a:t>10</a:t>
              </a:r>
            </a:p>
          </p:txBody>
        </p:sp>
        <p:sp>
          <p:nvSpPr>
            <p:cNvPr id="21" name="Oval 20"/>
            <p:cNvSpPr/>
            <p:nvPr/>
          </p:nvSpPr>
          <p:spPr>
            <a:xfrm>
              <a:off x="3826800" y="3141000"/>
              <a:ext cx="288000" cy="288000"/>
            </a:xfrm>
            <a:prstGeom prst="ellipse">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hangingPunct="1"/>
              <a:r>
                <a:rPr lang="en-AU" sz="1000" kern="1200" dirty="0">
                  <a:solidFill>
                    <a:prstClr val="black">
                      <a:lumMod val="95000"/>
                      <a:lumOff val="5000"/>
                    </a:prstClr>
                  </a:solidFill>
                  <a:latin typeface="Calibri"/>
                </a:rPr>
                <a:t>v</a:t>
              </a:r>
              <a:r>
                <a:rPr lang="en-AU" sz="1000" kern="1200" baseline="-25000" dirty="0">
                  <a:solidFill>
                    <a:prstClr val="black">
                      <a:lumMod val="95000"/>
                      <a:lumOff val="5000"/>
                    </a:prstClr>
                  </a:solidFill>
                  <a:latin typeface="Calibri"/>
                </a:rPr>
                <a:t>9</a:t>
              </a:r>
            </a:p>
          </p:txBody>
        </p:sp>
        <p:sp>
          <p:nvSpPr>
            <p:cNvPr id="22" name="Oval 21"/>
            <p:cNvSpPr/>
            <p:nvPr/>
          </p:nvSpPr>
          <p:spPr>
            <a:xfrm>
              <a:off x="3124200" y="2895600"/>
              <a:ext cx="288000" cy="288000"/>
            </a:xfrm>
            <a:prstGeom prst="ellipse">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hangingPunct="1"/>
              <a:r>
                <a:rPr lang="en-AU" sz="1000" kern="1200" dirty="0">
                  <a:solidFill>
                    <a:prstClr val="black">
                      <a:lumMod val="95000"/>
                      <a:lumOff val="5000"/>
                    </a:prstClr>
                  </a:solidFill>
                  <a:latin typeface="Calibri"/>
                </a:rPr>
                <a:t>v</a:t>
              </a:r>
              <a:r>
                <a:rPr lang="en-AU" sz="1000" kern="1200" baseline="-25000" dirty="0">
                  <a:solidFill>
                    <a:prstClr val="black">
                      <a:lumMod val="95000"/>
                      <a:lumOff val="5000"/>
                    </a:prstClr>
                  </a:solidFill>
                  <a:latin typeface="Calibri"/>
                </a:rPr>
                <a:t>7</a:t>
              </a:r>
            </a:p>
          </p:txBody>
        </p:sp>
        <p:sp>
          <p:nvSpPr>
            <p:cNvPr id="23" name="Oval 22"/>
            <p:cNvSpPr/>
            <p:nvPr/>
          </p:nvSpPr>
          <p:spPr>
            <a:xfrm>
              <a:off x="1219200" y="3352800"/>
              <a:ext cx="288000" cy="288000"/>
            </a:xfrm>
            <a:prstGeom prst="ellipse">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hangingPunct="1"/>
              <a:r>
                <a:rPr lang="en-AU" sz="1000" kern="1200" dirty="0">
                  <a:solidFill>
                    <a:prstClr val="black">
                      <a:lumMod val="95000"/>
                      <a:lumOff val="5000"/>
                    </a:prstClr>
                  </a:solidFill>
                  <a:latin typeface="Calibri"/>
                </a:rPr>
                <a:t>v</a:t>
              </a:r>
              <a:r>
                <a:rPr lang="en-AU" sz="1000" kern="1200" baseline="-25000" dirty="0">
                  <a:solidFill>
                    <a:prstClr val="black">
                      <a:lumMod val="95000"/>
                      <a:lumOff val="5000"/>
                    </a:prstClr>
                  </a:solidFill>
                  <a:latin typeface="Calibri"/>
                </a:rPr>
                <a:t>1</a:t>
              </a:r>
            </a:p>
          </p:txBody>
        </p:sp>
        <p:sp>
          <p:nvSpPr>
            <p:cNvPr id="24" name="Oval 23"/>
            <p:cNvSpPr/>
            <p:nvPr/>
          </p:nvSpPr>
          <p:spPr>
            <a:xfrm>
              <a:off x="1752600" y="3979200"/>
              <a:ext cx="288000" cy="288000"/>
            </a:xfrm>
            <a:prstGeom prst="ellipse">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hangingPunct="1"/>
              <a:r>
                <a:rPr lang="en-AU" sz="1000" kern="1200" dirty="0">
                  <a:solidFill>
                    <a:prstClr val="black">
                      <a:lumMod val="95000"/>
                      <a:lumOff val="5000"/>
                    </a:prstClr>
                  </a:solidFill>
                  <a:latin typeface="Calibri"/>
                </a:rPr>
                <a:t>v</a:t>
              </a:r>
              <a:r>
                <a:rPr lang="en-AU" sz="1000" kern="1200" baseline="-25000" dirty="0">
                  <a:solidFill>
                    <a:prstClr val="black">
                      <a:lumMod val="95000"/>
                      <a:lumOff val="5000"/>
                    </a:prstClr>
                  </a:solidFill>
                  <a:latin typeface="Calibri"/>
                </a:rPr>
                <a:t>2</a:t>
              </a:r>
            </a:p>
          </p:txBody>
        </p:sp>
        <p:sp>
          <p:nvSpPr>
            <p:cNvPr id="101" name="Oval 100"/>
            <p:cNvSpPr/>
            <p:nvPr/>
          </p:nvSpPr>
          <p:spPr>
            <a:xfrm>
              <a:off x="1116000" y="2556601"/>
              <a:ext cx="1813500" cy="1786799"/>
            </a:xfrm>
            <a:prstGeom prst="ellipse">
              <a:avLst/>
            </a:prstGeom>
            <a:noFill/>
            <a:ln w="127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hangingPunct="1"/>
              <a:endParaRPr lang="en-AU" kern="1200">
                <a:solidFill>
                  <a:prstClr val="white"/>
                </a:solidFill>
                <a:latin typeface="Calibri"/>
              </a:endParaRPr>
            </a:p>
          </p:txBody>
        </p:sp>
        <p:sp>
          <p:nvSpPr>
            <p:cNvPr id="147" name="Oval 146"/>
            <p:cNvSpPr/>
            <p:nvPr/>
          </p:nvSpPr>
          <p:spPr>
            <a:xfrm>
              <a:off x="1691700" y="1981200"/>
              <a:ext cx="1813500" cy="1786799"/>
            </a:xfrm>
            <a:prstGeom prst="ellipse">
              <a:avLst/>
            </a:prstGeom>
            <a:noFill/>
            <a:ln w="127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hangingPunct="1"/>
              <a:endParaRPr lang="en-AU" kern="1200">
                <a:solidFill>
                  <a:prstClr val="white"/>
                </a:solidFill>
                <a:latin typeface="Calibri"/>
              </a:endParaRPr>
            </a:p>
          </p:txBody>
        </p:sp>
        <p:sp>
          <p:nvSpPr>
            <p:cNvPr id="148" name="Oval 147"/>
            <p:cNvSpPr/>
            <p:nvPr/>
          </p:nvSpPr>
          <p:spPr>
            <a:xfrm>
              <a:off x="2514600" y="2727600"/>
              <a:ext cx="1692000" cy="1692000"/>
            </a:xfrm>
            <a:prstGeom prst="ellipse">
              <a:avLst/>
            </a:prstGeom>
            <a:noFill/>
            <a:ln w="127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hangingPunct="1"/>
              <a:endParaRPr lang="en-AU" kern="1200" dirty="0">
                <a:solidFill>
                  <a:prstClr val="white"/>
                </a:solidFill>
                <a:latin typeface="Calibri"/>
              </a:endParaRPr>
            </a:p>
          </p:txBody>
        </p:sp>
        <p:sp>
          <p:nvSpPr>
            <p:cNvPr id="3" name="TextBox 2"/>
            <p:cNvSpPr txBox="1"/>
            <p:nvPr/>
          </p:nvSpPr>
          <p:spPr>
            <a:xfrm>
              <a:off x="1284778" y="2066022"/>
              <a:ext cx="427499" cy="284541"/>
            </a:xfrm>
            <a:prstGeom prst="rect">
              <a:avLst/>
            </a:prstGeom>
          </p:spPr>
          <p:txBody>
            <a:bodyPr wrap="square" rtlCol="0">
              <a:spAutoFit/>
            </a:bodyPr>
            <a:lstStyle/>
            <a:p>
              <a:pPr marL="342900" indent="-342900" hangingPunct="1">
                <a:spcBef>
                  <a:spcPct val="20000"/>
                </a:spcBef>
              </a:pPr>
              <a:r>
                <a:rPr lang="en-AU" sz="1150" b="1" kern="1200" dirty="0">
                  <a:solidFill>
                    <a:prstClr val="black"/>
                  </a:solidFill>
                  <a:latin typeface="Times New Roman" panose="02020603050405020304" pitchFamily="18" charset="0"/>
                  <a:cs typeface="Times New Roman" panose="02020603050405020304" pitchFamily="18" charset="0"/>
                </a:rPr>
                <a:t>C</a:t>
              </a:r>
              <a:r>
                <a:rPr lang="en-AU" sz="1150" b="1" kern="1200" baseline="-25000" dirty="0">
                  <a:solidFill>
                    <a:prstClr val="black"/>
                  </a:solidFill>
                  <a:latin typeface="Times New Roman" panose="02020603050405020304" pitchFamily="18" charset="0"/>
                  <a:cs typeface="Times New Roman" panose="02020603050405020304" pitchFamily="18" charset="0"/>
                </a:rPr>
                <a:t>2</a:t>
              </a:r>
            </a:p>
          </p:txBody>
        </p:sp>
        <p:sp>
          <p:nvSpPr>
            <p:cNvPr id="54" name="TextBox 53"/>
            <p:cNvSpPr txBox="1"/>
            <p:nvPr/>
          </p:nvSpPr>
          <p:spPr>
            <a:xfrm>
              <a:off x="606241" y="3084898"/>
              <a:ext cx="427499" cy="284541"/>
            </a:xfrm>
            <a:prstGeom prst="rect">
              <a:avLst/>
            </a:prstGeom>
          </p:spPr>
          <p:txBody>
            <a:bodyPr wrap="square" rtlCol="0">
              <a:spAutoFit/>
            </a:bodyPr>
            <a:lstStyle/>
            <a:p>
              <a:pPr marL="342900" indent="-342900" hangingPunct="1">
                <a:spcBef>
                  <a:spcPct val="20000"/>
                </a:spcBef>
              </a:pPr>
              <a:r>
                <a:rPr lang="en-AU" sz="1150" b="1" kern="1200" dirty="0">
                  <a:solidFill>
                    <a:prstClr val="black"/>
                  </a:solidFill>
                  <a:latin typeface="Times New Roman" panose="02020603050405020304" pitchFamily="18" charset="0"/>
                  <a:cs typeface="Times New Roman" panose="02020603050405020304" pitchFamily="18" charset="0"/>
                </a:rPr>
                <a:t>C</a:t>
              </a:r>
              <a:r>
                <a:rPr lang="en-AU" sz="1150" b="1" kern="1200" baseline="-25000" dirty="0">
                  <a:solidFill>
                    <a:prstClr val="black"/>
                  </a:solidFill>
                  <a:latin typeface="Times New Roman" panose="02020603050405020304" pitchFamily="18" charset="0"/>
                  <a:cs typeface="Times New Roman" panose="02020603050405020304" pitchFamily="18" charset="0"/>
                </a:rPr>
                <a:t>1</a:t>
              </a:r>
            </a:p>
          </p:txBody>
        </p:sp>
        <p:sp>
          <p:nvSpPr>
            <p:cNvPr id="56" name="TextBox 55"/>
            <p:cNvSpPr txBox="1"/>
            <p:nvPr/>
          </p:nvSpPr>
          <p:spPr>
            <a:xfrm>
              <a:off x="4220701" y="4038600"/>
              <a:ext cx="427499" cy="284541"/>
            </a:xfrm>
            <a:prstGeom prst="rect">
              <a:avLst/>
            </a:prstGeom>
          </p:spPr>
          <p:txBody>
            <a:bodyPr wrap="square" rtlCol="0">
              <a:spAutoFit/>
            </a:bodyPr>
            <a:lstStyle/>
            <a:p>
              <a:pPr marL="342900" indent="-342900" hangingPunct="1">
                <a:spcBef>
                  <a:spcPct val="20000"/>
                </a:spcBef>
              </a:pPr>
              <a:r>
                <a:rPr lang="en-AU" sz="1150" b="1" kern="1200" dirty="0">
                  <a:solidFill>
                    <a:prstClr val="black"/>
                  </a:solidFill>
                  <a:latin typeface="Times New Roman" panose="02020603050405020304" pitchFamily="18" charset="0"/>
                  <a:cs typeface="Times New Roman" panose="02020603050405020304" pitchFamily="18" charset="0"/>
                </a:rPr>
                <a:t>C</a:t>
              </a:r>
              <a:r>
                <a:rPr lang="en-AU" sz="1150" b="1" kern="1200" baseline="-25000" dirty="0">
                  <a:solidFill>
                    <a:prstClr val="black"/>
                  </a:solidFill>
                  <a:latin typeface="Times New Roman" panose="02020603050405020304" pitchFamily="18" charset="0"/>
                  <a:cs typeface="Times New Roman" panose="02020603050405020304" pitchFamily="18" charset="0"/>
                </a:rPr>
                <a:t>3</a:t>
              </a:r>
            </a:p>
          </p:txBody>
        </p:sp>
        <p:cxnSp>
          <p:nvCxnSpPr>
            <p:cNvPr id="5" name="Straight Arrow Connector 4"/>
            <p:cNvCxnSpPr/>
            <p:nvPr/>
          </p:nvCxnSpPr>
          <p:spPr>
            <a:xfrm>
              <a:off x="1634100" y="2294400"/>
              <a:ext cx="156600" cy="135600"/>
            </a:xfrm>
            <a:prstGeom prst="straightConnector1">
              <a:avLst/>
            </a:prstGeom>
            <a:ln w="15875">
              <a:tailEnd type="triangle" w="med" len="lg"/>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p:nvPr/>
          </p:nvCxnSpPr>
          <p:spPr>
            <a:xfrm>
              <a:off x="910200" y="3293400"/>
              <a:ext cx="156600" cy="135600"/>
            </a:xfrm>
            <a:prstGeom prst="straightConnector1">
              <a:avLst/>
            </a:prstGeom>
            <a:ln w="15875">
              <a:tailEnd type="triangle" w="med" len="lg"/>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p:nvPr/>
          </p:nvCxnSpPr>
          <p:spPr>
            <a:xfrm flipH="1" flipV="1">
              <a:off x="4131600" y="4021800"/>
              <a:ext cx="144000" cy="93000"/>
            </a:xfrm>
            <a:prstGeom prst="straightConnector1">
              <a:avLst/>
            </a:prstGeom>
            <a:ln w="15875">
              <a:tailEnd type="triangle" w="med" len="lg"/>
            </a:ln>
          </p:spPr>
          <p:style>
            <a:lnRef idx="1">
              <a:schemeClr val="accent1"/>
            </a:lnRef>
            <a:fillRef idx="0">
              <a:schemeClr val="accent1"/>
            </a:fillRef>
            <a:effectRef idx="0">
              <a:schemeClr val="accent1"/>
            </a:effectRef>
            <a:fontRef idx="minor">
              <a:schemeClr val="tx1"/>
            </a:fontRef>
          </p:style>
        </p:cxnSp>
        <p:sp>
          <p:nvSpPr>
            <p:cNvPr id="66" name="Oval 65"/>
            <p:cNvSpPr/>
            <p:nvPr/>
          </p:nvSpPr>
          <p:spPr>
            <a:xfrm>
              <a:off x="2839800" y="1905000"/>
              <a:ext cx="1656000" cy="1656000"/>
            </a:xfrm>
            <a:prstGeom prst="ellipse">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hangingPunct="1"/>
              <a:endParaRPr lang="en-AU" kern="1200" dirty="0">
                <a:solidFill>
                  <a:prstClr val="white"/>
                </a:solidFill>
                <a:latin typeface="Calibri"/>
              </a:endParaRPr>
            </a:p>
          </p:txBody>
        </p:sp>
        <p:cxnSp>
          <p:nvCxnSpPr>
            <p:cNvPr id="67" name="Straight Arrow Connector 66"/>
            <p:cNvCxnSpPr/>
            <p:nvPr/>
          </p:nvCxnSpPr>
          <p:spPr>
            <a:xfrm flipH="1">
              <a:off x="4343400" y="2074200"/>
              <a:ext cx="152400" cy="135600"/>
            </a:xfrm>
            <a:prstGeom prst="straightConnector1">
              <a:avLst/>
            </a:prstGeom>
            <a:ln w="15875">
              <a:tailEnd type="triangle" w="med" len="lg"/>
            </a:ln>
          </p:spPr>
          <p:style>
            <a:lnRef idx="1">
              <a:schemeClr val="accent1"/>
            </a:lnRef>
            <a:fillRef idx="0">
              <a:schemeClr val="accent1"/>
            </a:fillRef>
            <a:effectRef idx="0">
              <a:schemeClr val="accent1"/>
            </a:effectRef>
            <a:fontRef idx="minor">
              <a:schemeClr val="tx1"/>
            </a:fontRef>
          </p:style>
        </p:cxnSp>
        <p:sp>
          <p:nvSpPr>
            <p:cNvPr id="69" name="TextBox 68"/>
            <p:cNvSpPr txBox="1"/>
            <p:nvPr/>
          </p:nvSpPr>
          <p:spPr>
            <a:xfrm>
              <a:off x="4419600" y="1877230"/>
              <a:ext cx="427499" cy="284541"/>
            </a:xfrm>
            <a:prstGeom prst="rect">
              <a:avLst/>
            </a:prstGeom>
          </p:spPr>
          <p:txBody>
            <a:bodyPr wrap="square" rtlCol="0">
              <a:spAutoFit/>
            </a:bodyPr>
            <a:lstStyle/>
            <a:p>
              <a:pPr marL="342900" indent="-342900" hangingPunct="1">
                <a:spcBef>
                  <a:spcPct val="20000"/>
                </a:spcBef>
              </a:pPr>
              <a:r>
                <a:rPr lang="en-AU" sz="1150" b="1" kern="1200" dirty="0">
                  <a:solidFill>
                    <a:prstClr val="black"/>
                  </a:solidFill>
                  <a:latin typeface="Times New Roman" panose="02020603050405020304" pitchFamily="18" charset="0"/>
                  <a:cs typeface="Times New Roman" panose="02020603050405020304" pitchFamily="18" charset="0"/>
                </a:rPr>
                <a:t>C</a:t>
              </a:r>
              <a:r>
                <a:rPr lang="en-AU" sz="1150" b="1" kern="1200" baseline="-25000" dirty="0">
                  <a:solidFill>
                    <a:prstClr val="black"/>
                  </a:solidFill>
                  <a:latin typeface="Times New Roman" panose="02020603050405020304" pitchFamily="18" charset="0"/>
                  <a:cs typeface="Times New Roman" panose="02020603050405020304" pitchFamily="18" charset="0"/>
                </a:rPr>
                <a:t>4</a:t>
              </a:r>
            </a:p>
          </p:txBody>
        </p:sp>
      </p:grpSp>
      <mc:AlternateContent xmlns:mc="http://schemas.openxmlformats.org/markup-compatibility/2006" xmlns:a14="http://schemas.microsoft.com/office/drawing/2010/main">
        <mc:Choice Requires="a14">
          <p:graphicFrame>
            <p:nvGraphicFramePr>
              <p:cNvPr id="28" name="Table 27"/>
              <p:cNvGraphicFramePr>
                <a:graphicFrameLocks noGrp="1"/>
              </p:cNvGraphicFramePr>
              <p:nvPr/>
            </p:nvGraphicFramePr>
            <p:xfrm>
              <a:off x="2820000" y="4392000"/>
              <a:ext cx="6553200" cy="1676400"/>
            </p:xfrm>
            <a:graphic>
              <a:graphicData uri="http://schemas.openxmlformats.org/drawingml/2006/table">
                <a:tbl>
                  <a:tblPr firstRow="1" bandRow="1">
                    <a:tableStyleId>{5C22544A-7EE6-4342-B048-85BDC9FD1C3A}</a:tableStyleId>
                  </a:tblPr>
                  <a:tblGrid>
                    <a:gridCol w="649023">
                      <a:extLst>
                        <a:ext uri="{9D8B030D-6E8A-4147-A177-3AD203B41FA5}">
                          <a16:colId xmlns:a16="http://schemas.microsoft.com/office/drawing/2014/main" val="20000"/>
                        </a:ext>
                      </a:extLst>
                    </a:gridCol>
                    <a:gridCol w="406400">
                      <a:extLst>
                        <a:ext uri="{9D8B030D-6E8A-4147-A177-3AD203B41FA5}">
                          <a16:colId xmlns:a16="http://schemas.microsoft.com/office/drawing/2014/main" val="20001"/>
                        </a:ext>
                      </a:extLst>
                    </a:gridCol>
                    <a:gridCol w="406400">
                      <a:extLst>
                        <a:ext uri="{9D8B030D-6E8A-4147-A177-3AD203B41FA5}">
                          <a16:colId xmlns:a16="http://schemas.microsoft.com/office/drawing/2014/main" val="20002"/>
                        </a:ext>
                      </a:extLst>
                    </a:gridCol>
                    <a:gridCol w="406400">
                      <a:extLst>
                        <a:ext uri="{9D8B030D-6E8A-4147-A177-3AD203B41FA5}">
                          <a16:colId xmlns:a16="http://schemas.microsoft.com/office/drawing/2014/main" val="20003"/>
                        </a:ext>
                      </a:extLst>
                    </a:gridCol>
                    <a:gridCol w="406400">
                      <a:extLst>
                        <a:ext uri="{9D8B030D-6E8A-4147-A177-3AD203B41FA5}">
                          <a16:colId xmlns:a16="http://schemas.microsoft.com/office/drawing/2014/main" val="20004"/>
                        </a:ext>
                      </a:extLst>
                    </a:gridCol>
                    <a:gridCol w="406400">
                      <a:extLst>
                        <a:ext uri="{9D8B030D-6E8A-4147-A177-3AD203B41FA5}">
                          <a16:colId xmlns:a16="http://schemas.microsoft.com/office/drawing/2014/main" val="20005"/>
                        </a:ext>
                      </a:extLst>
                    </a:gridCol>
                    <a:gridCol w="406400">
                      <a:extLst>
                        <a:ext uri="{9D8B030D-6E8A-4147-A177-3AD203B41FA5}">
                          <a16:colId xmlns:a16="http://schemas.microsoft.com/office/drawing/2014/main" val="20006"/>
                        </a:ext>
                      </a:extLst>
                    </a:gridCol>
                    <a:gridCol w="406400">
                      <a:extLst>
                        <a:ext uri="{9D8B030D-6E8A-4147-A177-3AD203B41FA5}">
                          <a16:colId xmlns:a16="http://schemas.microsoft.com/office/drawing/2014/main" val="20007"/>
                        </a:ext>
                      </a:extLst>
                    </a:gridCol>
                    <a:gridCol w="406400">
                      <a:extLst>
                        <a:ext uri="{9D8B030D-6E8A-4147-A177-3AD203B41FA5}">
                          <a16:colId xmlns:a16="http://schemas.microsoft.com/office/drawing/2014/main" val="20008"/>
                        </a:ext>
                      </a:extLst>
                    </a:gridCol>
                    <a:gridCol w="406400">
                      <a:extLst>
                        <a:ext uri="{9D8B030D-6E8A-4147-A177-3AD203B41FA5}">
                          <a16:colId xmlns:a16="http://schemas.microsoft.com/office/drawing/2014/main" val="20009"/>
                        </a:ext>
                      </a:extLst>
                    </a:gridCol>
                    <a:gridCol w="406400">
                      <a:extLst>
                        <a:ext uri="{9D8B030D-6E8A-4147-A177-3AD203B41FA5}">
                          <a16:colId xmlns:a16="http://schemas.microsoft.com/office/drawing/2014/main" val="20010"/>
                        </a:ext>
                      </a:extLst>
                    </a:gridCol>
                    <a:gridCol w="406400">
                      <a:extLst>
                        <a:ext uri="{9D8B030D-6E8A-4147-A177-3AD203B41FA5}">
                          <a16:colId xmlns:a16="http://schemas.microsoft.com/office/drawing/2014/main" val="20011"/>
                        </a:ext>
                      </a:extLst>
                    </a:gridCol>
                    <a:gridCol w="406400">
                      <a:extLst>
                        <a:ext uri="{9D8B030D-6E8A-4147-A177-3AD203B41FA5}">
                          <a16:colId xmlns:a16="http://schemas.microsoft.com/office/drawing/2014/main" val="20012"/>
                        </a:ext>
                      </a:extLst>
                    </a:gridCol>
                    <a:gridCol w="1027377">
                      <a:extLst>
                        <a:ext uri="{9D8B030D-6E8A-4147-A177-3AD203B41FA5}">
                          <a16:colId xmlns:a16="http://schemas.microsoft.com/office/drawing/2014/main" val="20013"/>
                        </a:ext>
                      </a:extLst>
                    </a:gridCol>
                  </a:tblGrid>
                  <a:tr h="279400">
                    <a:tc>
                      <a:txBody>
                        <a:bodyPr/>
                        <a:lstStyle/>
                        <a:p>
                          <a:endParaRPr lang="en-AU" dirty="0"/>
                        </a:p>
                      </a:txBody>
                      <a:tcPr marL="0" marR="0" marT="0" marB="0" anchor="ctr" anchorCtr="1"/>
                    </a:tc>
                    <a:tc>
                      <a:txBody>
                        <a:bodyPr/>
                        <a:lstStyle/>
                        <a:p>
                          <a:r>
                            <a:rPr lang="en-AU" sz="1200" dirty="0"/>
                            <a:t>v</a:t>
                          </a:r>
                          <a:r>
                            <a:rPr lang="en-AU" sz="1200" baseline="-25000" dirty="0"/>
                            <a:t>1</a:t>
                          </a:r>
                        </a:p>
                      </a:txBody>
                      <a:tcPr marL="0" marR="0" marT="0" marB="0" anchor="ctr" anchorCtr="1"/>
                    </a:tc>
                    <a:tc>
                      <a:txBody>
                        <a:bodyPr/>
                        <a:lstStyle/>
                        <a:p>
                          <a:pPr marL="0" algn="l" defTabSz="914400" rtl="0" eaLnBrk="1" latinLnBrk="0" hangingPunct="1"/>
                          <a:r>
                            <a:rPr lang="en-AU" sz="1200" b="1" kern="1200" dirty="0">
                              <a:solidFill>
                                <a:schemeClr val="lt1"/>
                              </a:solidFill>
                              <a:latin typeface="+mn-lt"/>
                              <a:ea typeface="+mn-ea"/>
                              <a:cs typeface="+mn-cs"/>
                            </a:rPr>
                            <a:t>v</a:t>
                          </a:r>
                          <a:r>
                            <a:rPr lang="en-AU" sz="1200" b="1" kern="1200" baseline="-25000" dirty="0">
                              <a:solidFill>
                                <a:schemeClr val="lt1"/>
                              </a:solidFill>
                              <a:latin typeface="+mn-lt"/>
                              <a:ea typeface="+mn-ea"/>
                              <a:cs typeface="+mn-cs"/>
                            </a:rPr>
                            <a:t>2</a:t>
                          </a:r>
                        </a:p>
                      </a:txBody>
                      <a:tcPr marL="0" marR="0" marT="0" marB="0" anchor="ctr" anchorCtr="1"/>
                    </a:tc>
                    <a:tc>
                      <a:txBody>
                        <a:bodyPr/>
                        <a:lstStyle/>
                        <a:p>
                          <a:pPr marL="0" algn="l" defTabSz="914400" rtl="0" eaLnBrk="1" latinLnBrk="0" hangingPunct="1"/>
                          <a:r>
                            <a:rPr lang="en-AU" sz="1200" b="1" kern="1200" dirty="0">
                              <a:solidFill>
                                <a:schemeClr val="lt1"/>
                              </a:solidFill>
                              <a:latin typeface="+mn-lt"/>
                              <a:ea typeface="+mn-ea"/>
                              <a:cs typeface="+mn-cs"/>
                            </a:rPr>
                            <a:t>v</a:t>
                          </a:r>
                          <a:r>
                            <a:rPr lang="en-AU" sz="1200" b="1" kern="1200" baseline="-25000" dirty="0">
                              <a:solidFill>
                                <a:schemeClr val="lt1"/>
                              </a:solidFill>
                              <a:latin typeface="+mn-lt"/>
                              <a:ea typeface="+mn-ea"/>
                              <a:cs typeface="+mn-cs"/>
                            </a:rPr>
                            <a:t>3</a:t>
                          </a:r>
                        </a:p>
                      </a:txBody>
                      <a:tcPr marL="0" marR="0" marT="0" marB="0" anchor="ctr" anchorCtr="1"/>
                    </a:tc>
                    <a:tc>
                      <a:txBody>
                        <a:bodyPr/>
                        <a:lstStyle/>
                        <a:p>
                          <a:pPr marL="0" algn="l" defTabSz="914400" rtl="0" eaLnBrk="1" latinLnBrk="0" hangingPunct="1"/>
                          <a:r>
                            <a:rPr lang="en-AU" sz="1200" b="1" kern="1200" dirty="0">
                              <a:solidFill>
                                <a:schemeClr val="lt1"/>
                              </a:solidFill>
                              <a:latin typeface="+mn-lt"/>
                              <a:ea typeface="+mn-ea"/>
                              <a:cs typeface="+mn-cs"/>
                            </a:rPr>
                            <a:t>v</a:t>
                          </a:r>
                          <a:r>
                            <a:rPr lang="en-AU" sz="1200" b="1" kern="1200" baseline="-25000" dirty="0">
                              <a:solidFill>
                                <a:schemeClr val="lt1"/>
                              </a:solidFill>
                              <a:latin typeface="+mn-lt"/>
                              <a:ea typeface="+mn-ea"/>
                              <a:cs typeface="+mn-cs"/>
                            </a:rPr>
                            <a:t>4</a:t>
                          </a:r>
                        </a:p>
                      </a:txBody>
                      <a:tcPr marL="0" marR="0" marT="0" marB="0" anchor="ctr" anchorCtr="1"/>
                    </a:tc>
                    <a:tc>
                      <a:txBody>
                        <a:bodyPr/>
                        <a:lstStyle/>
                        <a:p>
                          <a:pPr marL="0" algn="l" defTabSz="914400" rtl="0" eaLnBrk="1" latinLnBrk="0" hangingPunct="1"/>
                          <a:r>
                            <a:rPr lang="en-AU" sz="1200" b="1" kern="1200" dirty="0">
                              <a:solidFill>
                                <a:schemeClr val="lt1"/>
                              </a:solidFill>
                              <a:latin typeface="+mn-lt"/>
                              <a:ea typeface="+mn-ea"/>
                              <a:cs typeface="+mn-cs"/>
                            </a:rPr>
                            <a:t>v</a:t>
                          </a:r>
                          <a:r>
                            <a:rPr lang="en-AU" sz="1200" b="1" kern="1200" baseline="-25000" dirty="0">
                              <a:solidFill>
                                <a:schemeClr val="lt1"/>
                              </a:solidFill>
                              <a:latin typeface="+mn-lt"/>
                              <a:ea typeface="+mn-ea"/>
                              <a:cs typeface="+mn-cs"/>
                            </a:rPr>
                            <a:t>5</a:t>
                          </a:r>
                        </a:p>
                      </a:txBody>
                      <a:tcPr marL="0" marR="0" marT="0" marB="0" anchor="ctr" anchorCtr="1"/>
                    </a:tc>
                    <a:tc>
                      <a:txBody>
                        <a:bodyPr/>
                        <a:lstStyle/>
                        <a:p>
                          <a:pPr marL="0" algn="l" defTabSz="914400" rtl="0" eaLnBrk="1" latinLnBrk="0" hangingPunct="1"/>
                          <a:r>
                            <a:rPr lang="en-AU" sz="1200" b="1" kern="1200" dirty="0">
                              <a:solidFill>
                                <a:schemeClr val="lt1"/>
                              </a:solidFill>
                              <a:latin typeface="+mn-lt"/>
                              <a:ea typeface="+mn-ea"/>
                              <a:cs typeface="+mn-cs"/>
                            </a:rPr>
                            <a:t>v</a:t>
                          </a:r>
                          <a:r>
                            <a:rPr lang="en-AU" sz="1200" b="1" kern="1200" baseline="-25000" dirty="0">
                              <a:solidFill>
                                <a:schemeClr val="lt1"/>
                              </a:solidFill>
                              <a:latin typeface="+mn-lt"/>
                              <a:ea typeface="+mn-ea"/>
                              <a:cs typeface="+mn-cs"/>
                            </a:rPr>
                            <a:t>6</a:t>
                          </a:r>
                        </a:p>
                      </a:txBody>
                      <a:tcPr marL="0" marR="0" marT="0" marB="0" anchor="ctr" anchorCtr="1"/>
                    </a:tc>
                    <a:tc>
                      <a:txBody>
                        <a:bodyPr/>
                        <a:lstStyle/>
                        <a:p>
                          <a:pPr marL="0" algn="l" defTabSz="914400" rtl="0" eaLnBrk="1" latinLnBrk="0" hangingPunct="1"/>
                          <a:r>
                            <a:rPr lang="en-AU" sz="1200" b="1" kern="1200" dirty="0">
                              <a:solidFill>
                                <a:schemeClr val="lt1"/>
                              </a:solidFill>
                              <a:latin typeface="+mn-lt"/>
                              <a:ea typeface="+mn-ea"/>
                              <a:cs typeface="+mn-cs"/>
                            </a:rPr>
                            <a:t>v</a:t>
                          </a:r>
                          <a:r>
                            <a:rPr lang="en-AU" sz="1200" b="1" kern="1200" baseline="-25000" dirty="0">
                              <a:solidFill>
                                <a:schemeClr val="lt1"/>
                              </a:solidFill>
                              <a:latin typeface="+mn-lt"/>
                              <a:ea typeface="+mn-ea"/>
                              <a:cs typeface="+mn-cs"/>
                            </a:rPr>
                            <a:t>7</a:t>
                          </a:r>
                        </a:p>
                      </a:txBody>
                      <a:tcPr marL="0" marR="0" marT="0" marB="0" anchor="ctr" anchorCtr="1"/>
                    </a:tc>
                    <a:tc>
                      <a:txBody>
                        <a:bodyPr/>
                        <a:lstStyle/>
                        <a:p>
                          <a:pPr marL="0" algn="l" defTabSz="914400" rtl="0" eaLnBrk="1" latinLnBrk="0" hangingPunct="1"/>
                          <a:r>
                            <a:rPr lang="en-AU" sz="1200" b="1" kern="1200" dirty="0">
                              <a:solidFill>
                                <a:schemeClr val="lt1"/>
                              </a:solidFill>
                              <a:latin typeface="+mn-lt"/>
                              <a:ea typeface="+mn-ea"/>
                              <a:cs typeface="+mn-cs"/>
                            </a:rPr>
                            <a:t>v</a:t>
                          </a:r>
                          <a:r>
                            <a:rPr lang="en-AU" sz="1200" b="1" kern="1200" baseline="-25000" dirty="0">
                              <a:solidFill>
                                <a:schemeClr val="lt1"/>
                              </a:solidFill>
                              <a:latin typeface="+mn-lt"/>
                              <a:ea typeface="+mn-ea"/>
                              <a:cs typeface="+mn-cs"/>
                            </a:rPr>
                            <a:t>8</a:t>
                          </a:r>
                        </a:p>
                      </a:txBody>
                      <a:tcPr marL="0" marR="0" marT="0" marB="0" anchor="ctr" anchorCtr="1"/>
                    </a:tc>
                    <a:tc>
                      <a:txBody>
                        <a:bodyPr/>
                        <a:lstStyle/>
                        <a:p>
                          <a:pPr marL="0" algn="l" defTabSz="914400" rtl="0" eaLnBrk="1" latinLnBrk="0" hangingPunct="1"/>
                          <a:r>
                            <a:rPr lang="en-AU" sz="1200" b="1" kern="1200" dirty="0">
                              <a:solidFill>
                                <a:schemeClr val="lt1"/>
                              </a:solidFill>
                              <a:latin typeface="+mn-lt"/>
                              <a:ea typeface="+mn-ea"/>
                              <a:cs typeface="+mn-cs"/>
                            </a:rPr>
                            <a:t>v</a:t>
                          </a:r>
                          <a:r>
                            <a:rPr lang="en-AU" sz="1200" b="1" kern="1200" baseline="-25000" dirty="0">
                              <a:solidFill>
                                <a:schemeClr val="lt1"/>
                              </a:solidFill>
                              <a:latin typeface="+mn-lt"/>
                              <a:ea typeface="+mn-ea"/>
                              <a:cs typeface="+mn-cs"/>
                            </a:rPr>
                            <a:t>9</a:t>
                          </a:r>
                        </a:p>
                      </a:txBody>
                      <a:tcPr marL="0" marR="0" marT="0" marB="0" anchor="ctr" anchorCtr="1"/>
                    </a:tc>
                    <a:tc>
                      <a:txBody>
                        <a:bodyPr/>
                        <a:lstStyle/>
                        <a:p>
                          <a:pPr marL="0" algn="l" defTabSz="914400" rtl="0" eaLnBrk="1" latinLnBrk="0" hangingPunct="1"/>
                          <a:r>
                            <a:rPr lang="en-AU" sz="1200" b="1" kern="1200" dirty="0">
                              <a:solidFill>
                                <a:schemeClr val="lt1"/>
                              </a:solidFill>
                              <a:latin typeface="+mn-lt"/>
                              <a:ea typeface="+mn-ea"/>
                              <a:cs typeface="+mn-cs"/>
                            </a:rPr>
                            <a:t>v</a:t>
                          </a:r>
                          <a:r>
                            <a:rPr lang="en-AU" sz="1200" b="1" kern="1200" baseline="-25000" dirty="0">
                              <a:solidFill>
                                <a:schemeClr val="lt1"/>
                              </a:solidFill>
                              <a:latin typeface="+mn-lt"/>
                              <a:ea typeface="+mn-ea"/>
                              <a:cs typeface="+mn-cs"/>
                            </a:rPr>
                            <a:t>10</a:t>
                          </a:r>
                        </a:p>
                      </a:txBody>
                      <a:tcPr marL="0" marR="0" marT="0" marB="0" anchor="ctr" anchorCtr="1"/>
                    </a:tc>
                    <a:tc>
                      <a:txBody>
                        <a:bodyPr/>
                        <a:lstStyle/>
                        <a:p>
                          <a:pPr marL="0" algn="l" defTabSz="914400" rtl="0" eaLnBrk="1" latinLnBrk="0" hangingPunct="1"/>
                          <a:r>
                            <a:rPr lang="en-AU" sz="1200" b="1" kern="1200" baseline="0" dirty="0">
                              <a:solidFill>
                                <a:schemeClr val="lt1"/>
                              </a:solidFill>
                              <a:latin typeface="+mn-lt"/>
                              <a:ea typeface="+mn-ea"/>
                              <a:cs typeface="+mn-cs"/>
                            </a:rPr>
                            <a:t>v</a:t>
                          </a:r>
                          <a:r>
                            <a:rPr lang="en-AU" sz="1200" b="1" kern="1200" baseline="-25000" dirty="0">
                              <a:solidFill>
                                <a:schemeClr val="lt1"/>
                              </a:solidFill>
                              <a:latin typeface="+mn-lt"/>
                              <a:ea typeface="+mn-ea"/>
                              <a:cs typeface="+mn-cs"/>
                            </a:rPr>
                            <a:t>11</a:t>
                          </a:r>
                        </a:p>
                      </a:txBody>
                      <a:tcPr marL="0" marR="0" marT="0" marB="0" anchor="ctr" anchorCtr="1"/>
                    </a:tc>
                    <a:tc>
                      <a:txBody>
                        <a:bodyPr/>
                        <a:lstStyle/>
                        <a:p>
                          <a:pPr marL="0" algn="l" defTabSz="914400" rtl="0" eaLnBrk="1" latinLnBrk="0" hangingPunct="1"/>
                          <a:r>
                            <a:rPr lang="en-AU" sz="1200" b="1" kern="1200" dirty="0">
                              <a:solidFill>
                                <a:schemeClr val="lt1"/>
                              </a:solidFill>
                              <a:latin typeface="+mn-lt"/>
                              <a:ea typeface="+mn-ea"/>
                              <a:cs typeface="+mn-cs"/>
                            </a:rPr>
                            <a:t>v</a:t>
                          </a:r>
                          <a:r>
                            <a:rPr lang="en-AU" sz="1200" b="1" kern="1200" baseline="-25000" dirty="0">
                              <a:solidFill>
                                <a:schemeClr val="lt1"/>
                              </a:solidFill>
                              <a:latin typeface="+mn-lt"/>
                              <a:ea typeface="+mn-ea"/>
                              <a:cs typeface="+mn-cs"/>
                            </a:rPr>
                            <a:t>12</a:t>
                          </a:r>
                        </a:p>
                      </a:txBody>
                      <a:tcPr marL="0" marR="0" marT="0" marB="0" anchor="ctr" anchorCtr="1"/>
                    </a:tc>
                    <a:tc>
                      <a:txBody>
                        <a:bodyPr/>
                        <a:lstStyle/>
                        <a:p>
                          <a:pPr marL="0" algn="l" defTabSz="914400" rtl="0" eaLnBrk="1" latinLnBrk="0" hangingPunct="1"/>
                          <a:r>
                            <a:rPr lang="en-AU" sz="1200" b="1" kern="1200" dirty="0">
                              <a:solidFill>
                                <a:schemeClr val="lt1"/>
                              </a:solidFill>
                              <a:latin typeface="+mn-lt"/>
                              <a:ea typeface="+mn-ea"/>
                              <a:cs typeface="+mn-cs"/>
                            </a:rPr>
                            <a:t>|</a:t>
                          </a:r>
                          <a:r>
                            <a:rPr lang="en-AU" sz="1200" b="1" kern="1200" dirty="0" err="1">
                              <a:solidFill>
                                <a:schemeClr val="lt1"/>
                              </a:solidFill>
                              <a:latin typeface="+mn-lt"/>
                              <a:ea typeface="+mn-ea"/>
                              <a:cs typeface="+mn-cs"/>
                            </a:rPr>
                            <a:t>priv</a:t>
                          </a:r>
                          <a:r>
                            <a:rPr lang="en-AU" sz="1200" b="1" kern="1200" dirty="0">
                              <a:solidFill>
                                <a:schemeClr val="lt1"/>
                              </a:solidFill>
                              <a:latin typeface="+mn-lt"/>
                              <a:ea typeface="+mn-ea"/>
                              <a:cs typeface="+mn-cs"/>
                            </a:rPr>
                            <a:t>(C)|</a:t>
                          </a:r>
                        </a:p>
                      </a:txBody>
                      <a:tcPr marL="0" marR="0" marT="0" marB="0" anchor="ctr" anchorCtr="1"/>
                    </a:tc>
                    <a:extLst>
                      <a:ext uri="{0D108BD9-81ED-4DB2-BD59-A6C34878D82A}">
                        <a16:rowId xmlns:a16="http://schemas.microsoft.com/office/drawing/2014/main" val="10000"/>
                      </a:ext>
                    </a:extLst>
                  </a:tr>
                  <a:tr h="279400">
                    <a:tc>
                      <a:txBody>
                        <a:bodyPr/>
                        <a:lstStyle/>
                        <a:p>
                          <a:r>
                            <a:rPr lang="en-AU" sz="1200" dirty="0"/>
                            <a:t>c</a:t>
                          </a:r>
                          <a:r>
                            <a:rPr lang="en-AU" sz="1200" baseline="-25000" dirty="0"/>
                            <a:t>1</a:t>
                          </a:r>
                        </a:p>
                      </a:txBody>
                      <a:tcPr marL="0" marR="0" marT="0" marB="0" anchor="ctr" anchorCtr="1">
                        <a:solidFill>
                          <a:schemeClr val="bg2"/>
                        </a:solidFill>
                      </a:tcPr>
                    </a:tc>
                    <a:tc>
                      <a:txBody>
                        <a:bodyPr/>
                        <a:lstStyle/>
                        <a:p>
                          <a:pPr/>
                          <a14:m>
                            <m:oMathPara xmlns:m="http://schemas.openxmlformats.org/officeDocument/2006/math">
                              <m:oMathParaPr>
                                <m:jc m:val="centerGroup"/>
                              </m:oMathParaPr>
                              <m:oMath xmlns:m="http://schemas.openxmlformats.org/officeDocument/2006/math">
                                <m:acc>
                                  <m:accPr>
                                    <m:chr m:val="̅"/>
                                    <m:ctrlPr>
                                      <a:rPr lang="en-AU" sz="1200" i="1" dirty="0" smtClean="0">
                                        <a:latin typeface="Cambria Math" panose="02040503050406030204" pitchFamily="18" charset="0"/>
                                      </a:rPr>
                                    </m:ctrlPr>
                                  </m:accPr>
                                  <m:e>
                                    <m:r>
                                      <a:rPr lang="en-AU" sz="1200" b="0" i="1" dirty="0" smtClean="0">
                                        <a:latin typeface="Cambria Math"/>
                                      </a:rPr>
                                      <m:t>1</m:t>
                                    </m:r>
                                  </m:e>
                                </m:acc>
                              </m:oMath>
                            </m:oMathPara>
                          </a14:m>
                          <a:endParaRPr lang="en-AU" sz="1200" dirty="0"/>
                        </a:p>
                      </a:txBody>
                      <a:tcPr marL="0" marR="0" marT="0" marB="0" anchor="ctr" anchorCtr="1">
                        <a:solidFill>
                          <a:schemeClr val="bg2"/>
                        </a:solidFill>
                      </a:tcPr>
                    </a:tc>
                    <a:tc>
                      <a:txBody>
                        <a:bodyPr/>
                        <a:lstStyle/>
                        <a:p>
                          <a:pPr marL="0" algn="l" defTabSz="914400" rtl="0" eaLnBrk="1" latinLnBrk="0" hangingPunct="1"/>
                          <a14:m>
                            <m:oMathPara xmlns:m="http://schemas.openxmlformats.org/officeDocument/2006/math">
                              <m:oMathParaPr>
                                <m:jc m:val="centerGroup"/>
                              </m:oMathParaPr>
                              <m:oMath xmlns:m="http://schemas.openxmlformats.org/officeDocument/2006/math">
                                <m:acc>
                                  <m:accPr>
                                    <m:chr m:val="̅"/>
                                    <m:ctrlPr>
                                      <a:rPr lang="en-AU" sz="1200" i="1" dirty="0" smtClean="0">
                                        <a:latin typeface="Cambria Math" panose="02040503050406030204" pitchFamily="18" charset="0"/>
                                      </a:rPr>
                                    </m:ctrlPr>
                                  </m:accPr>
                                  <m:e>
                                    <m:r>
                                      <a:rPr lang="en-AU" sz="1200" b="0" i="1" dirty="0" smtClean="0">
                                        <a:latin typeface="Cambria Math"/>
                                      </a:rPr>
                                      <m:t>1</m:t>
                                    </m:r>
                                  </m:e>
                                </m:acc>
                              </m:oMath>
                            </m:oMathPara>
                          </a14:m>
                          <a:endParaRPr lang="en-AU" sz="1200" kern="1200" dirty="0">
                            <a:solidFill>
                              <a:schemeClr val="dk1"/>
                            </a:solidFill>
                            <a:latin typeface="+mn-lt"/>
                            <a:ea typeface="+mn-ea"/>
                            <a:cs typeface="+mn-cs"/>
                          </a:endParaRPr>
                        </a:p>
                      </a:txBody>
                      <a:tcPr marL="0" marR="0" marT="0" marB="0" anchor="ctr" anchorCtr="1">
                        <a:solidFill>
                          <a:schemeClr val="bg2"/>
                        </a:solidFill>
                      </a:tcPr>
                    </a:tc>
                    <a:tc>
                      <a:txBody>
                        <a:bodyPr/>
                        <a:lstStyle/>
                        <a:p>
                          <a:pPr marL="0" algn="l" defTabSz="914400" rtl="0" eaLnBrk="1" latinLnBrk="0" hangingPunct="1"/>
                          <a14:m>
                            <m:oMathPara xmlns:m="http://schemas.openxmlformats.org/officeDocument/2006/math">
                              <m:oMathParaPr>
                                <m:jc m:val="centerGroup"/>
                              </m:oMathParaPr>
                              <m:oMath xmlns:m="http://schemas.openxmlformats.org/officeDocument/2006/math">
                                <m:r>
                                  <a:rPr lang="en-AU" sz="1200" b="0" i="1" dirty="0" smtClean="0">
                                    <a:latin typeface="Cambria Math"/>
                                  </a:rPr>
                                  <m:t>1</m:t>
                                </m:r>
                              </m:oMath>
                            </m:oMathPara>
                          </a14:m>
                          <a:endParaRPr lang="en-AU" sz="1200" kern="1200" dirty="0">
                            <a:solidFill>
                              <a:schemeClr val="dk1"/>
                            </a:solidFill>
                            <a:latin typeface="+mn-lt"/>
                            <a:ea typeface="+mn-ea"/>
                            <a:cs typeface="+mn-cs"/>
                          </a:endParaRPr>
                        </a:p>
                      </a:txBody>
                      <a:tcPr marL="0" marR="0" marT="0" marB="0" anchor="ctr" anchorCtr="1">
                        <a:solidFill>
                          <a:schemeClr val="bg2"/>
                        </a:solidFill>
                      </a:tcPr>
                    </a:tc>
                    <a:tc>
                      <a:txBody>
                        <a:bodyPr/>
                        <a:lstStyle/>
                        <a:p>
                          <a:pPr marL="0" algn="l" defTabSz="914400" rtl="0" eaLnBrk="1" latinLnBrk="0" hangingPunct="1"/>
                          <a14:m>
                            <m:oMathPara xmlns:m="http://schemas.openxmlformats.org/officeDocument/2006/math">
                              <m:oMathParaPr>
                                <m:jc m:val="centerGroup"/>
                              </m:oMathParaPr>
                              <m:oMath xmlns:m="http://schemas.openxmlformats.org/officeDocument/2006/math">
                                <m:r>
                                  <a:rPr lang="en-AU" sz="1200" b="0" i="1" dirty="0" smtClean="0">
                                    <a:latin typeface="Cambria Math"/>
                                  </a:rPr>
                                  <m:t>1</m:t>
                                </m:r>
                              </m:oMath>
                            </m:oMathPara>
                          </a14:m>
                          <a:endParaRPr lang="en-AU" sz="1200" kern="1200" dirty="0">
                            <a:solidFill>
                              <a:schemeClr val="dk1"/>
                            </a:solidFill>
                            <a:latin typeface="+mn-lt"/>
                            <a:ea typeface="+mn-ea"/>
                            <a:cs typeface="+mn-cs"/>
                          </a:endParaRPr>
                        </a:p>
                      </a:txBody>
                      <a:tcPr marL="0" marR="0" marT="0" marB="0" anchor="ctr" anchorCtr="1">
                        <a:solidFill>
                          <a:schemeClr val="bg2"/>
                        </a:solidFill>
                      </a:tcPr>
                    </a:tc>
                    <a:tc>
                      <a:txBody>
                        <a:bodyPr/>
                        <a:lstStyle/>
                        <a:p>
                          <a:pPr marL="0" algn="l" defTabSz="914400" rtl="0" eaLnBrk="1" latinLnBrk="0" hangingPunct="1"/>
                          <a14:m>
                            <m:oMathPara xmlns:m="http://schemas.openxmlformats.org/officeDocument/2006/math">
                              <m:oMathParaPr>
                                <m:jc m:val="centerGroup"/>
                              </m:oMathParaPr>
                              <m:oMath xmlns:m="http://schemas.openxmlformats.org/officeDocument/2006/math">
                                <m:r>
                                  <a:rPr lang="en-AU" sz="1200" b="0" i="1" dirty="0" smtClean="0">
                                    <a:latin typeface="Cambria Math"/>
                                  </a:rPr>
                                  <m:t>1</m:t>
                                </m:r>
                              </m:oMath>
                            </m:oMathPara>
                          </a14:m>
                          <a:endParaRPr lang="en-AU" sz="1200" kern="1200" dirty="0">
                            <a:solidFill>
                              <a:schemeClr val="dk1"/>
                            </a:solidFill>
                            <a:latin typeface="+mn-lt"/>
                            <a:ea typeface="+mn-ea"/>
                            <a:cs typeface="+mn-cs"/>
                          </a:endParaRPr>
                        </a:p>
                      </a:txBody>
                      <a:tcPr marL="0" marR="0" marT="0" marB="0" anchor="ctr" anchorCtr="1">
                        <a:solidFill>
                          <a:schemeClr val="bg2"/>
                        </a:solidFill>
                      </a:tcPr>
                    </a:tc>
                    <a:tc>
                      <a:txBody>
                        <a:bodyPr/>
                        <a:lstStyle/>
                        <a:p>
                          <a:pPr marL="0" algn="l" defTabSz="914400" rtl="0" eaLnBrk="1" latinLnBrk="0" hangingPunct="1"/>
                          <a:endParaRPr lang="en-AU" sz="1200" kern="1200" dirty="0">
                            <a:solidFill>
                              <a:schemeClr val="dk1"/>
                            </a:solidFill>
                            <a:latin typeface="+mn-lt"/>
                            <a:ea typeface="+mn-ea"/>
                            <a:cs typeface="+mn-cs"/>
                          </a:endParaRPr>
                        </a:p>
                      </a:txBody>
                      <a:tcPr marL="0" marR="0" marT="0" marB="0" anchor="ctr" anchorCtr="1">
                        <a:solidFill>
                          <a:schemeClr val="bg2"/>
                        </a:solidFill>
                      </a:tcPr>
                    </a:tc>
                    <a:tc>
                      <a:txBody>
                        <a:bodyPr/>
                        <a:lstStyle/>
                        <a:p>
                          <a:pPr marL="0" algn="l" defTabSz="914400" rtl="0" eaLnBrk="1" latinLnBrk="0" hangingPunct="1"/>
                          <a:endParaRPr lang="en-AU" sz="1200" kern="1200" dirty="0">
                            <a:solidFill>
                              <a:schemeClr val="dk1"/>
                            </a:solidFill>
                            <a:latin typeface="+mn-lt"/>
                            <a:ea typeface="+mn-ea"/>
                            <a:cs typeface="+mn-cs"/>
                          </a:endParaRPr>
                        </a:p>
                      </a:txBody>
                      <a:tcPr marL="0" marR="0" marT="0" marB="0" anchor="ctr" anchorCtr="1">
                        <a:solidFill>
                          <a:schemeClr val="bg2"/>
                        </a:solidFill>
                      </a:tcPr>
                    </a:tc>
                    <a:tc>
                      <a:txBody>
                        <a:bodyPr/>
                        <a:lstStyle/>
                        <a:p>
                          <a:pPr marL="0" algn="l" defTabSz="914400" rtl="0" eaLnBrk="1" latinLnBrk="0" hangingPunct="1"/>
                          <a:endParaRPr lang="en-AU" sz="1200" kern="1200" dirty="0">
                            <a:solidFill>
                              <a:schemeClr val="dk1"/>
                            </a:solidFill>
                            <a:latin typeface="+mn-lt"/>
                            <a:ea typeface="+mn-ea"/>
                            <a:cs typeface="+mn-cs"/>
                          </a:endParaRPr>
                        </a:p>
                      </a:txBody>
                      <a:tcPr marL="0" marR="0" marT="0" marB="0" anchor="ctr" anchorCtr="1">
                        <a:solidFill>
                          <a:schemeClr val="bg2"/>
                        </a:solidFill>
                      </a:tcPr>
                    </a:tc>
                    <a:tc>
                      <a:txBody>
                        <a:bodyPr/>
                        <a:lstStyle/>
                        <a:p>
                          <a:pPr marL="0" algn="l" defTabSz="914400" rtl="0" eaLnBrk="1" latinLnBrk="0" hangingPunct="1"/>
                          <a:endParaRPr lang="en-AU" sz="1200" kern="1200" dirty="0">
                            <a:solidFill>
                              <a:schemeClr val="dk1"/>
                            </a:solidFill>
                            <a:latin typeface="+mn-lt"/>
                            <a:ea typeface="+mn-ea"/>
                            <a:cs typeface="+mn-cs"/>
                          </a:endParaRPr>
                        </a:p>
                      </a:txBody>
                      <a:tcPr marL="0" marR="0" marT="0" marB="0" anchor="ctr" anchorCtr="1">
                        <a:solidFill>
                          <a:schemeClr val="bg2"/>
                        </a:solidFill>
                      </a:tcPr>
                    </a:tc>
                    <a:tc>
                      <a:txBody>
                        <a:bodyPr/>
                        <a:lstStyle/>
                        <a:p>
                          <a:pPr marL="0" algn="l" defTabSz="914400" rtl="0" eaLnBrk="1" latinLnBrk="0" hangingPunct="1"/>
                          <a:endParaRPr lang="en-AU" sz="1200" kern="1200" dirty="0">
                            <a:solidFill>
                              <a:schemeClr val="dk1"/>
                            </a:solidFill>
                            <a:latin typeface="+mn-lt"/>
                            <a:ea typeface="+mn-ea"/>
                            <a:cs typeface="+mn-cs"/>
                          </a:endParaRPr>
                        </a:p>
                      </a:txBody>
                      <a:tcPr marL="0" marR="0" marT="0" marB="0" anchor="ctr" anchorCtr="1">
                        <a:solidFill>
                          <a:schemeClr val="bg2"/>
                        </a:solidFill>
                      </a:tcPr>
                    </a:tc>
                    <a:tc>
                      <a:txBody>
                        <a:bodyPr/>
                        <a:lstStyle/>
                        <a:p>
                          <a:pPr marL="0" algn="l" defTabSz="914400" rtl="0" eaLnBrk="1" latinLnBrk="0" hangingPunct="1"/>
                          <a:endParaRPr lang="en-AU" sz="1200" kern="1200" dirty="0">
                            <a:solidFill>
                              <a:schemeClr val="dk1"/>
                            </a:solidFill>
                            <a:latin typeface="+mn-lt"/>
                            <a:ea typeface="+mn-ea"/>
                            <a:cs typeface="+mn-cs"/>
                          </a:endParaRPr>
                        </a:p>
                      </a:txBody>
                      <a:tcPr marL="0" marR="0" marT="0" marB="0" anchor="ctr" anchorCtr="1">
                        <a:solidFill>
                          <a:schemeClr val="bg2"/>
                        </a:solidFill>
                      </a:tcPr>
                    </a:tc>
                    <a:tc>
                      <a:txBody>
                        <a:bodyPr/>
                        <a:lstStyle/>
                        <a:p>
                          <a:pPr marL="0" algn="l" defTabSz="914400" rtl="0" eaLnBrk="1" latinLnBrk="0" hangingPunct="1"/>
                          <a:endParaRPr lang="en-AU" sz="1200" kern="1200" dirty="0">
                            <a:solidFill>
                              <a:schemeClr val="dk1"/>
                            </a:solidFill>
                            <a:latin typeface="+mn-lt"/>
                            <a:ea typeface="+mn-ea"/>
                            <a:cs typeface="+mn-cs"/>
                          </a:endParaRPr>
                        </a:p>
                      </a:txBody>
                      <a:tcPr marL="0" marR="0" marT="0" marB="0" anchor="ctr" anchorCtr="1">
                        <a:solidFill>
                          <a:schemeClr val="bg2"/>
                        </a:solidFill>
                      </a:tcPr>
                    </a:tc>
                    <a:tc>
                      <a:txBody>
                        <a:bodyPr/>
                        <a:lstStyle/>
                        <a:p>
                          <a:pPr marL="0" algn="l" defTabSz="914400" rtl="0" eaLnBrk="1" latinLnBrk="0" hangingPunct="1"/>
                          <a14:m>
                            <m:oMathPara xmlns:m="http://schemas.openxmlformats.org/officeDocument/2006/math">
                              <m:oMathParaPr>
                                <m:jc m:val="centerGroup"/>
                              </m:oMathParaPr>
                              <m:oMath xmlns:m="http://schemas.openxmlformats.org/officeDocument/2006/math">
                                <m:r>
                                  <a:rPr lang="en-AU" sz="1200" b="0" i="1" dirty="0" smtClean="0">
                                    <a:latin typeface="Cambria Math"/>
                                  </a:rPr>
                                  <m:t>2</m:t>
                                </m:r>
                              </m:oMath>
                            </m:oMathPara>
                          </a14:m>
                          <a:endParaRPr lang="en-AU" sz="1200" kern="1200" dirty="0">
                            <a:solidFill>
                              <a:schemeClr val="dk1"/>
                            </a:solidFill>
                            <a:latin typeface="+mn-lt"/>
                            <a:ea typeface="+mn-ea"/>
                            <a:cs typeface="+mn-cs"/>
                          </a:endParaRPr>
                        </a:p>
                      </a:txBody>
                      <a:tcPr marL="0" marR="0" marT="0" marB="0" anchor="ctr" anchorCtr="1">
                        <a:solidFill>
                          <a:schemeClr val="bg2"/>
                        </a:solidFill>
                      </a:tcPr>
                    </a:tc>
                    <a:extLst>
                      <a:ext uri="{0D108BD9-81ED-4DB2-BD59-A6C34878D82A}">
                        <a16:rowId xmlns:a16="http://schemas.microsoft.com/office/drawing/2014/main" val="10001"/>
                      </a:ext>
                    </a:extLst>
                  </a:tr>
                  <a:tr h="279400">
                    <a:tc>
                      <a:txBody>
                        <a:bodyPr/>
                        <a:lstStyle/>
                        <a:p>
                          <a:pPr marL="0" algn="l" defTabSz="914400" rtl="0" eaLnBrk="1" latinLnBrk="0" hangingPunct="1"/>
                          <a:r>
                            <a:rPr lang="en-AU" sz="1200" kern="1200" dirty="0">
                              <a:solidFill>
                                <a:schemeClr val="dk1"/>
                              </a:solidFill>
                              <a:latin typeface="+mn-lt"/>
                              <a:ea typeface="+mn-ea"/>
                              <a:cs typeface="+mn-cs"/>
                            </a:rPr>
                            <a:t>c</a:t>
                          </a:r>
                          <a:r>
                            <a:rPr lang="en-AU" sz="1200" kern="1200" baseline="-25000" dirty="0">
                              <a:solidFill>
                                <a:schemeClr val="dk1"/>
                              </a:solidFill>
                              <a:latin typeface="+mn-lt"/>
                              <a:ea typeface="+mn-ea"/>
                              <a:cs typeface="+mn-cs"/>
                            </a:rPr>
                            <a:t>2</a:t>
                          </a:r>
                        </a:p>
                      </a:txBody>
                      <a:tcPr marL="0" marR="0" marT="0" marB="0" anchor="ctr" anchorCtr="1">
                        <a:solidFill>
                          <a:schemeClr val="bg1">
                            <a:lumMod val="85000"/>
                          </a:schemeClr>
                        </a:solidFill>
                      </a:tcPr>
                    </a:tc>
                    <a:tc>
                      <a:txBody>
                        <a:bodyPr/>
                        <a:lstStyle/>
                        <a:p>
                          <a:endParaRPr lang="en-AU" dirty="0"/>
                        </a:p>
                      </a:txBody>
                      <a:tcPr marL="0" marR="0" marT="0" marB="0" anchor="ctr" anchorCtr="1">
                        <a:solidFill>
                          <a:schemeClr val="bg1">
                            <a:lumMod val="85000"/>
                          </a:schemeClr>
                        </a:solidFill>
                      </a:tcPr>
                    </a:tc>
                    <a:tc>
                      <a:txBody>
                        <a:bodyPr/>
                        <a:lstStyle/>
                        <a:p>
                          <a:endParaRPr lang="en-AU" dirty="0"/>
                        </a:p>
                      </a:txBody>
                      <a:tcPr marL="0" marR="0" marT="0" marB="0" anchor="ctr" anchorCtr="1">
                        <a:solidFill>
                          <a:schemeClr val="bg1">
                            <a:lumMod val="85000"/>
                          </a:schemeClr>
                        </a:solidFill>
                      </a:tcPr>
                    </a:tc>
                    <a:tc>
                      <a:txBody>
                        <a:bodyPr/>
                        <a:lstStyle/>
                        <a:p>
                          <a:pPr marL="0" algn="l" defTabSz="914400" rtl="0" eaLnBrk="1" latinLnBrk="0" hangingPunct="1"/>
                          <a14:m>
                            <m:oMathPara xmlns:m="http://schemas.openxmlformats.org/officeDocument/2006/math">
                              <m:oMathParaPr>
                                <m:jc m:val="centerGroup"/>
                              </m:oMathParaPr>
                              <m:oMath xmlns:m="http://schemas.openxmlformats.org/officeDocument/2006/math">
                                <m:r>
                                  <a:rPr lang="en-AU" sz="1200" b="0" i="1" dirty="0" smtClean="0">
                                    <a:latin typeface="Cambria Math"/>
                                  </a:rPr>
                                  <m:t>1</m:t>
                                </m:r>
                              </m:oMath>
                            </m:oMathPara>
                          </a14:m>
                          <a:endParaRPr lang="en-AU" sz="1200" kern="1200" dirty="0">
                            <a:solidFill>
                              <a:schemeClr val="dk1"/>
                            </a:solidFill>
                            <a:latin typeface="+mn-lt"/>
                            <a:ea typeface="+mn-ea"/>
                            <a:cs typeface="+mn-cs"/>
                          </a:endParaRPr>
                        </a:p>
                      </a:txBody>
                      <a:tcPr marL="0" marR="0" marT="0" marB="0" anchor="ctr" anchorCtr="1">
                        <a:solidFill>
                          <a:schemeClr val="bg1">
                            <a:lumMod val="85000"/>
                          </a:schemeClr>
                        </a:solidFill>
                      </a:tcPr>
                    </a:tc>
                    <a:tc>
                      <a:txBody>
                        <a:bodyPr/>
                        <a:lstStyle/>
                        <a:p>
                          <a:pPr marL="0" algn="l" defTabSz="914400" rtl="0" eaLnBrk="1" latinLnBrk="0" hangingPunct="1"/>
                          <a14:m>
                            <m:oMathPara xmlns:m="http://schemas.openxmlformats.org/officeDocument/2006/math">
                              <m:oMathParaPr>
                                <m:jc m:val="centerGroup"/>
                              </m:oMathParaPr>
                              <m:oMath xmlns:m="http://schemas.openxmlformats.org/officeDocument/2006/math">
                                <m:r>
                                  <a:rPr lang="en-AU" sz="1200" b="0" i="1" dirty="0" smtClean="0">
                                    <a:latin typeface="Cambria Math"/>
                                  </a:rPr>
                                  <m:t>1</m:t>
                                </m:r>
                              </m:oMath>
                            </m:oMathPara>
                          </a14:m>
                          <a:endParaRPr lang="en-AU" sz="1200" kern="1200" dirty="0">
                            <a:solidFill>
                              <a:schemeClr val="dk1"/>
                            </a:solidFill>
                            <a:latin typeface="+mn-lt"/>
                            <a:ea typeface="+mn-ea"/>
                            <a:cs typeface="+mn-cs"/>
                          </a:endParaRPr>
                        </a:p>
                      </a:txBody>
                      <a:tcPr marL="0" marR="0" marT="0" marB="0" anchor="ctr" anchorCtr="1">
                        <a:solidFill>
                          <a:schemeClr val="bg1">
                            <a:lumMod val="85000"/>
                          </a:schemeClr>
                        </a:solidFill>
                      </a:tcPr>
                    </a:tc>
                    <a:tc>
                      <a:txBody>
                        <a:bodyPr/>
                        <a:lstStyle/>
                        <a:p>
                          <a:pPr marL="0" algn="l" defTabSz="914400" rtl="0" eaLnBrk="1" latinLnBrk="0" hangingPunct="1"/>
                          <a14:m>
                            <m:oMathPara xmlns:m="http://schemas.openxmlformats.org/officeDocument/2006/math">
                              <m:oMathParaPr>
                                <m:jc m:val="centerGroup"/>
                              </m:oMathParaPr>
                              <m:oMath xmlns:m="http://schemas.openxmlformats.org/officeDocument/2006/math">
                                <m:r>
                                  <a:rPr lang="en-AU" sz="1200" b="0" i="1" dirty="0" smtClean="0">
                                    <a:latin typeface="Cambria Math"/>
                                  </a:rPr>
                                  <m:t>1</m:t>
                                </m:r>
                              </m:oMath>
                            </m:oMathPara>
                          </a14:m>
                          <a:endParaRPr lang="en-AU" sz="1200" kern="1200" dirty="0">
                            <a:solidFill>
                              <a:schemeClr val="dk1"/>
                            </a:solidFill>
                            <a:latin typeface="+mn-lt"/>
                            <a:ea typeface="+mn-ea"/>
                            <a:cs typeface="+mn-cs"/>
                          </a:endParaRPr>
                        </a:p>
                      </a:txBody>
                      <a:tcPr marL="0" marR="0" marT="0" marB="0" anchor="ctr" anchorCtr="1">
                        <a:solidFill>
                          <a:schemeClr val="bg1">
                            <a:lumMod val="85000"/>
                          </a:schemeClr>
                        </a:solidFill>
                      </a:tcPr>
                    </a:tc>
                    <a:tc>
                      <a:txBody>
                        <a:bodyPr/>
                        <a:lstStyle/>
                        <a:p>
                          <a:pPr marL="0" algn="l" defTabSz="914400" rtl="0" eaLnBrk="1" latinLnBrk="0" hangingPunct="1"/>
                          <a14:m>
                            <m:oMathPara xmlns:m="http://schemas.openxmlformats.org/officeDocument/2006/math">
                              <m:oMathParaPr>
                                <m:jc m:val="centerGroup"/>
                              </m:oMathParaPr>
                              <m:oMath xmlns:m="http://schemas.openxmlformats.org/officeDocument/2006/math">
                                <m:acc>
                                  <m:accPr>
                                    <m:chr m:val="̅"/>
                                    <m:ctrlPr>
                                      <a:rPr lang="en-AU" sz="1200" i="1" dirty="0" smtClean="0">
                                        <a:latin typeface="Cambria Math" panose="02040503050406030204" pitchFamily="18" charset="0"/>
                                      </a:rPr>
                                    </m:ctrlPr>
                                  </m:accPr>
                                  <m:e>
                                    <m:r>
                                      <a:rPr lang="en-AU" sz="1200" b="0" i="1" dirty="0" smtClean="0">
                                        <a:latin typeface="Cambria Math"/>
                                      </a:rPr>
                                      <m:t>1</m:t>
                                    </m:r>
                                  </m:e>
                                </m:acc>
                              </m:oMath>
                            </m:oMathPara>
                          </a14:m>
                          <a:endParaRPr lang="en-AU" sz="1200" kern="1200" dirty="0">
                            <a:solidFill>
                              <a:schemeClr val="dk1"/>
                            </a:solidFill>
                            <a:latin typeface="+mn-lt"/>
                            <a:ea typeface="+mn-ea"/>
                            <a:cs typeface="+mn-cs"/>
                          </a:endParaRPr>
                        </a:p>
                      </a:txBody>
                      <a:tcPr marL="0" marR="0" marT="0" marB="0" anchor="ctr" anchorCtr="1">
                        <a:solidFill>
                          <a:schemeClr val="bg1">
                            <a:lumMod val="85000"/>
                          </a:schemeClr>
                        </a:solidFill>
                      </a:tcPr>
                    </a:tc>
                    <a:tc>
                      <a:txBody>
                        <a:bodyPr/>
                        <a:lstStyle/>
                        <a:p>
                          <a:pPr marL="0" algn="l" defTabSz="914400" rtl="0" eaLnBrk="1" latinLnBrk="0" hangingPunct="1"/>
                          <a14:m>
                            <m:oMathPara xmlns:m="http://schemas.openxmlformats.org/officeDocument/2006/math">
                              <m:oMathParaPr>
                                <m:jc m:val="centerGroup"/>
                              </m:oMathParaPr>
                              <m:oMath xmlns:m="http://schemas.openxmlformats.org/officeDocument/2006/math">
                                <m:r>
                                  <a:rPr lang="en-AU" sz="1200" b="0" i="1" dirty="0" smtClean="0">
                                    <a:latin typeface="Cambria Math"/>
                                  </a:rPr>
                                  <m:t>1</m:t>
                                </m:r>
                              </m:oMath>
                            </m:oMathPara>
                          </a14:m>
                          <a:endParaRPr lang="en-AU" sz="1200" kern="1200" dirty="0">
                            <a:solidFill>
                              <a:schemeClr val="dk1"/>
                            </a:solidFill>
                            <a:latin typeface="+mn-lt"/>
                            <a:ea typeface="+mn-ea"/>
                            <a:cs typeface="+mn-cs"/>
                          </a:endParaRPr>
                        </a:p>
                      </a:txBody>
                      <a:tcPr marL="0" marR="0" marT="0" marB="0" anchor="ctr" anchorCtr="1">
                        <a:solidFill>
                          <a:schemeClr val="bg1">
                            <a:lumMod val="85000"/>
                          </a:schemeClr>
                        </a:solidFill>
                      </a:tcPr>
                    </a:tc>
                    <a:tc>
                      <a:txBody>
                        <a:bodyPr/>
                        <a:lstStyle/>
                        <a:p>
                          <a:pPr marL="0" algn="l" defTabSz="914400" rtl="0" eaLnBrk="1" latinLnBrk="0" hangingPunct="1"/>
                          <a:endParaRPr lang="en-AU" sz="1200" kern="1200" dirty="0">
                            <a:solidFill>
                              <a:schemeClr val="dk1"/>
                            </a:solidFill>
                            <a:latin typeface="+mn-lt"/>
                            <a:ea typeface="+mn-ea"/>
                            <a:cs typeface="+mn-cs"/>
                          </a:endParaRPr>
                        </a:p>
                      </a:txBody>
                      <a:tcPr marL="0" marR="0" marT="0" marB="0" anchor="ctr" anchorCtr="1">
                        <a:solidFill>
                          <a:schemeClr val="bg1">
                            <a:lumMod val="85000"/>
                          </a:schemeClr>
                        </a:solidFill>
                      </a:tcPr>
                    </a:tc>
                    <a:tc>
                      <a:txBody>
                        <a:bodyPr/>
                        <a:lstStyle/>
                        <a:p>
                          <a:pPr marL="0" algn="l" defTabSz="914400" rtl="0" eaLnBrk="1" latinLnBrk="0" hangingPunct="1"/>
                          <a:endParaRPr lang="en-AU" sz="1200" kern="1200" dirty="0">
                            <a:solidFill>
                              <a:schemeClr val="dk1"/>
                            </a:solidFill>
                            <a:latin typeface="+mn-lt"/>
                            <a:ea typeface="+mn-ea"/>
                            <a:cs typeface="+mn-cs"/>
                          </a:endParaRPr>
                        </a:p>
                      </a:txBody>
                      <a:tcPr marL="0" marR="0" marT="0" marB="0" anchor="ctr" anchorCtr="1">
                        <a:solidFill>
                          <a:schemeClr val="bg1">
                            <a:lumMod val="85000"/>
                          </a:schemeClr>
                        </a:solidFill>
                      </a:tcPr>
                    </a:tc>
                    <a:tc>
                      <a:txBody>
                        <a:bodyPr/>
                        <a:lstStyle/>
                        <a:p>
                          <a:pPr marL="0" algn="l" defTabSz="914400" rtl="0" eaLnBrk="1" latinLnBrk="0" hangingPunct="1"/>
                          <a:endParaRPr lang="en-AU" sz="1200" kern="1200" dirty="0">
                            <a:solidFill>
                              <a:schemeClr val="dk1"/>
                            </a:solidFill>
                            <a:latin typeface="+mn-lt"/>
                            <a:ea typeface="+mn-ea"/>
                            <a:cs typeface="+mn-cs"/>
                          </a:endParaRPr>
                        </a:p>
                      </a:txBody>
                      <a:tcPr marL="0" marR="0" marT="0" marB="0" anchor="ctr" anchorCtr="1">
                        <a:solidFill>
                          <a:schemeClr val="bg1">
                            <a:lumMod val="85000"/>
                          </a:schemeClr>
                        </a:solidFill>
                      </a:tcPr>
                    </a:tc>
                    <a:tc>
                      <a:txBody>
                        <a:bodyPr/>
                        <a:lstStyle/>
                        <a:p>
                          <a:pPr marL="0" algn="l" defTabSz="914400" rtl="0" eaLnBrk="1" latinLnBrk="0" hangingPunct="1"/>
                          <a:endParaRPr lang="en-AU" sz="1200" kern="1200" dirty="0">
                            <a:solidFill>
                              <a:schemeClr val="dk1"/>
                            </a:solidFill>
                            <a:latin typeface="+mn-lt"/>
                            <a:ea typeface="+mn-ea"/>
                            <a:cs typeface="+mn-cs"/>
                          </a:endParaRPr>
                        </a:p>
                      </a:txBody>
                      <a:tcPr marL="0" marR="0" marT="0" marB="0" anchor="ctr" anchorCtr="1">
                        <a:solidFill>
                          <a:schemeClr val="bg1">
                            <a:lumMod val="85000"/>
                          </a:schemeClr>
                        </a:solidFill>
                      </a:tcPr>
                    </a:tc>
                    <a:tc>
                      <a:txBody>
                        <a:bodyPr/>
                        <a:lstStyle/>
                        <a:p>
                          <a:pPr marL="0" algn="l" defTabSz="914400" rtl="0" eaLnBrk="1" latinLnBrk="0" hangingPunct="1"/>
                          <a:endParaRPr lang="en-AU" sz="1200" kern="1200" dirty="0">
                            <a:solidFill>
                              <a:schemeClr val="dk1"/>
                            </a:solidFill>
                            <a:latin typeface="+mn-lt"/>
                            <a:ea typeface="+mn-ea"/>
                            <a:cs typeface="+mn-cs"/>
                          </a:endParaRPr>
                        </a:p>
                      </a:txBody>
                      <a:tcPr marL="0" marR="0" marT="0" marB="0" anchor="ctr" anchorCtr="1">
                        <a:solidFill>
                          <a:schemeClr val="bg1">
                            <a:lumMod val="85000"/>
                          </a:schemeClr>
                        </a:solidFill>
                      </a:tcPr>
                    </a:tc>
                    <a:tc>
                      <a:txBody>
                        <a:bodyPr/>
                        <a:lstStyle/>
                        <a:p>
                          <a:pPr marL="0" algn="l" defTabSz="914400" rtl="0" eaLnBrk="1" latinLnBrk="0" hangingPunct="1"/>
                          <a14:m>
                            <m:oMathPara xmlns:m="http://schemas.openxmlformats.org/officeDocument/2006/math">
                              <m:oMathParaPr>
                                <m:jc m:val="centerGroup"/>
                              </m:oMathParaPr>
                              <m:oMath xmlns:m="http://schemas.openxmlformats.org/officeDocument/2006/math">
                                <m:r>
                                  <a:rPr lang="en-AU" sz="1200" b="0" i="1" dirty="0" smtClean="0">
                                    <a:latin typeface="Cambria Math"/>
                                  </a:rPr>
                                  <m:t>1</m:t>
                                </m:r>
                                <m:r>
                                  <a:rPr lang="en-AU" sz="1200" b="0" i="1" baseline="30000" dirty="0" smtClean="0">
                                    <a:latin typeface="Cambria Math"/>
                                  </a:rPr>
                                  <m:t>∗</m:t>
                                </m:r>
                              </m:oMath>
                            </m:oMathPara>
                          </a14:m>
                          <a:endParaRPr lang="en-AU" sz="1200" kern="1200" baseline="30000" dirty="0">
                            <a:solidFill>
                              <a:schemeClr val="dk1"/>
                            </a:solidFill>
                            <a:latin typeface="+mn-lt"/>
                            <a:ea typeface="+mn-ea"/>
                            <a:cs typeface="+mn-cs"/>
                          </a:endParaRPr>
                        </a:p>
                      </a:txBody>
                      <a:tcPr marL="0" marR="0" marT="0" marB="0" anchor="ctr" anchorCtr="1">
                        <a:solidFill>
                          <a:schemeClr val="bg1">
                            <a:lumMod val="85000"/>
                          </a:schemeClr>
                        </a:solidFill>
                      </a:tcPr>
                    </a:tc>
                    <a:extLst>
                      <a:ext uri="{0D108BD9-81ED-4DB2-BD59-A6C34878D82A}">
                        <a16:rowId xmlns:a16="http://schemas.microsoft.com/office/drawing/2014/main" val="10002"/>
                      </a:ext>
                    </a:extLst>
                  </a:tr>
                  <a:tr h="279400">
                    <a:tc>
                      <a:txBody>
                        <a:bodyPr/>
                        <a:lstStyle/>
                        <a:p>
                          <a:r>
                            <a:rPr lang="en-AU" sz="1200" dirty="0"/>
                            <a:t>c</a:t>
                          </a:r>
                          <a:r>
                            <a:rPr lang="en-AU" sz="1200" baseline="-25000" dirty="0"/>
                            <a:t>3</a:t>
                          </a:r>
                        </a:p>
                      </a:txBody>
                      <a:tcPr marL="0" marR="0" marT="0" marB="0" anchor="ctr" anchorCtr="1">
                        <a:solidFill>
                          <a:schemeClr val="bg2">
                            <a:lumMod val="90000"/>
                          </a:schemeClr>
                        </a:solidFill>
                      </a:tcPr>
                    </a:tc>
                    <a:tc>
                      <a:txBody>
                        <a:bodyPr/>
                        <a:lstStyle/>
                        <a:p>
                          <a:endParaRPr lang="en-AU" dirty="0"/>
                        </a:p>
                      </a:txBody>
                      <a:tcPr marL="0" marR="0" marT="0" marB="0" anchor="ctr" anchorCtr="1">
                        <a:solidFill>
                          <a:schemeClr val="bg2">
                            <a:lumMod val="90000"/>
                          </a:schemeClr>
                        </a:solidFill>
                      </a:tcPr>
                    </a:tc>
                    <a:tc>
                      <a:txBody>
                        <a:bodyPr/>
                        <a:lstStyle/>
                        <a:p>
                          <a:endParaRPr lang="en-AU" dirty="0"/>
                        </a:p>
                      </a:txBody>
                      <a:tcPr marL="0" marR="0" marT="0" marB="0" anchor="ctr" anchorCtr="1">
                        <a:solidFill>
                          <a:schemeClr val="bg2">
                            <a:lumMod val="90000"/>
                          </a:schemeClr>
                        </a:solidFill>
                      </a:tcPr>
                    </a:tc>
                    <a:tc>
                      <a:txBody>
                        <a:bodyPr/>
                        <a:lstStyle/>
                        <a:p>
                          <a:pPr marL="0" algn="l" defTabSz="914400" rtl="0" eaLnBrk="1" latinLnBrk="0" hangingPunct="1"/>
                          <a:endParaRPr lang="en-AU" sz="1200" kern="1200" dirty="0">
                            <a:solidFill>
                              <a:schemeClr val="dk1"/>
                            </a:solidFill>
                            <a:latin typeface="+mn-lt"/>
                            <a:ea typeface="+mn-ea"/>
                            <a:cs typeface="+mn-cs"/>
                          </a:endParaRPr>
                        </a:p>
                      </a:txBody>
                      <a:tcPr marL="0" marR="0" marT="0" marB="0" anchor="ctr" anchorCtr="1">
                        <a:solidFill>
                          <a:schemeClr val="bg2">
                            <a:lumMod val="90000"/>
                          </a:schemeClr>
                        </a:solidFill>
                      </a:tcPr>
                    </a:tc>
                    <a:tc>
                      <a:txBody>
                        <a:bodyPr/>
                        <a:lstStyle/>
                        <a:p>
                          <a:pPr marL="0" algn="l" defTabSz="914400" rtl="0" eaLnBrk="1" latinLnBrk="0" hangingPunct="1"/>
                          <a:endParaRPr lang="en-AU" sz="1200" kern="1200" dirty="0">
                            <a:solidFill>
                              <a:schemeClr val="dk1"/>
                            </a:solidFill>
                            <a:latin typeface="+mn-lt"/>
                            <a:ea typeface="+mn-ea"/>
                            <a:cs typeface="+mn-cs"/>
                          </a:endParaRPr>
                        </a:p>
                      </a:txBody>
                      <a:tcPr marL="0" marR="0" marT="0" marB="0" anchor="ctr" anchorCtr="1">
                        <a:solidFill>
                          <a:schemeClr val="bg2">
                            <a:lumMod val="90000"/>
                          </a:schemeClr>
                        </a:solidFill>
                      </a:tcPr>
                    </a:tc>
                    <a:tc>
                      <a:txBody>
                        <a:bodyPr/>
                        <a:lstStyle/>
                        <a:p>
                          <a:pPr marL="0" algn="l" defTabSz="914400" rtl="0" eaLnBrk="1" latinLnBrk="0" hangingPunct="1"/>
                          <a14:m>
                            <m:oMathPara xmlns:m="http://schemas.openxmlformats.org/officeDocument/2006/math">
                              <m:oMathParaPr>
                                <m:jc m:val="centerGroup"/>
                              </m:oMathParaPr>
                              <m:oMath xmlns:m="http://schemas.openxmlformats.org/officeDocument/2006/math">
                                <m:r>
                                  <a:rPr lang="en-AU" sz="1200" b="0" i="1" dirty="0" smtClean="0">
                                    <a:latin typeface="Cambria Math"/>
                                  </a:rPr>
                                  <m:t>1</m:t>
                                </m:r>
                              </m:oMath>
                            </m:oMathPara>
                          </a14:m>
                          <a:endParaRPr lang="en-AU" sz="1200" kern="1200" dirty="0">
                            <a:solidFill>
                              <a:schemeClr val="dk1"/>
                            </a:solidFill>
                            <a:latin typeface="+mn-lt"/>
                            <a:ea typeface="+mn-ea"/>
                            <a:cs typeface="+mn-cs"/>
                          </a:endParaRPr>
                        </a:p>
                      </a:txBody>
                      <a:tcPr marL="0" marR="0" marT="0" marB="0" anchor="ctr" anchorCtr="1">
                        <a:solidFill>
                          <a:schemeClr val="bg2">
                            <a:lumMod val="90000"/>
                          </a:schemeClr>
                        </a:solidFill>
                      </a:tcPr>
                    </a:tc>
                    <a:tc>
                      <a:txBody>
                        <a:bodyPr/>
                        <a:lstStyle/>
                        <a:p>
                          <a:pPr marL="0" algn="l" defTabSz="914400" rtl="0" eaLnBrk="1" latinLnBrk="0" hangingPunct="1"/>
                          <a:endParaRPr lang="en-AU" sz="1200" kern="1200" dirty="0">
                            <a:solidFill>
                              <a:schemeClr val="dk1"/>
                            </a:solidFill>
                            <a:latin typeface="+mn-lt"/>
                            <a:ea typeface="+mn-ea"/>
                            <a:cs typeface="+mn-cs"/>
                          </a:endParaRPr>
                        </a:p>
                      </a:txBody>
                      <a:tcPr marL="0" marR="0" marT="0" marB="0" anchor="ctr" anchorCtr="1">
                        <a:solidFill>
                          <a:schemeClr val="bg2">
                            <a:lumMod val="90000"/>
                          </a:schemeClr>
                        </a:solidFill>
                      </a:tcPr>
                    </a:tc>
                    <a:tc>
                      <a:txBody>
                        <a:bodyPr/>
                        <a:lstStyle/>
                        <a:p>
                          <a:pPr marL="0" algn="l" defTabSz="914400" rtl="0" eaLnBrk="1" latinLnBrk="0" hangingPunct="1"/>
                          <a14:m>
                            <m:oMathPara xmlns:m="http://schemas.openxmlformats.org/officeDocument/2006/math">
                              <m:oMathParaPr>
                                <m:jc m:val="centerGroup"/>
                              </m:oMathParaPr>
                              <m:oMath xmlns:m="http://schemas.openxmlformats.org/officeDocument/2006/math">
                                <m:r>
                                  <a:rPr lang="en-AU" sz="1200" b="0" i="1" dirty="0" smtClean="0">
                                    <a:latin typeface="Cambria Math"/>
                                  </a:rPr>
                                  <m:t>1</m:t>
                                </m:r>
                              </m:oMath>
                            </m:oMathPara>
                          </a14:m>
                          <a:endParaRPr lang="en-AU" sz="1200" kern="1200" dirty="0">
                            <a:solidFill>
                              <a:schemeClr val="dk1"/>
                            </a:solidFill>
                            <a:latin typeface="+mn-lt"/>
                            <a:ea typeface="+mn-ea"/>
                            <a:cs typeface="+mn-cs"/>
                          </a:endParaRPr>
                        </a:p>
                      </a:txBody>
                      <a:tcPr marL="0" marR="0" marT="0" marB="0" anchor="ctr" anchorCtr="1">
                        <a:solidFill>
                          <a:schemeClr val="bg2">
                            <a:lumMod val="90000"/>
                          </a:schemeClr>
                        </a:solidFill>
                      </a:tcPr>
                    </a:tc>
                    <a:tc>
                      <a:txBody>
                        <a:bodyPr/>
                        <a:lstStyle/>
                        <a:p>
                          <a:pPr marL="0" algn="l" defTabSz="914400" rtl="0" eaLnBrk="1" latinLnBrk="0" hangingPunct="1"/>
                          <a14:m>
                            <m:oMathPara xmlns:m="http://schemas.openxmlformats.org/officeDocument/2006/math">
                              <m:oMathParaPr>
                                <m:jc m:val="centerGroup"/>
                              </m:oMathParaPr>
                              <m:oMath xmlns:m="http://schemas.openxmlformats.org/officeDocument/2006/math">
                                <m:acc>
                                  <m:accPr>
                                    <m:chr m:val="̅"/>
                                    <m:ctrlPr>
                                      <a:rPr lang="en-AU" sz="1200" i="1" dirty="0" smtClean="0">
                                        <a:latin typeface="Cambria Math" panose="02040503050406030204" pitchFamily="18" charset="0"/>
                                      </a:rPr>
                                    </m:ctrlPr>
                                  </m:accPr>
                                  <m:e>
                                    <m:r>
                                      <a:rPr lang="en-AU" sz="1200" b="0" i="1" dirty="0" smtClean="0">
                                        <a:latin typeface="Cambria Math"/>
                                      </a:rPr>
                                      <m:t>1</m:t>
                                    </m:r>
                                  </m:e>
                                </m:acc>
                              </m:oMath>
                            </m:oMathPara>
                          </a14:m>
                          <a:endParaRPr lang="en-AU" sz="1200" kern="1200" dirty="0">
                            <a:solidFill>
                              <a:schemeClr val="dk1"/>
                            </a:solidFill>
                            <a:latin typeface="+mn-lt"/>
                            <a:ea typeface="+mn-ea"/>
                            <a:cs typeface="+mn-cs"/>
                          </a:endParaRPr>
                        </a:p>
                      </a:txBody>
                      <a:tcPr marL="0" marR="0" marT="0" marB="0" anchor="ctr" anchorCtr="1">
                        <a:solidFill>
                          <a:schemeClr val="bg2">
                            <a:lumMod val="90000"/>
                          </a:schemeClr>
                        </a:solidFill>
                      </a:tcPr>
                    </a:tc>
                    <a:tc>
                      <a:txBody>
                        <a:bodyPr/>
                        <a:lstStyle/>
                        <a:p>
                          <a:pPr marL="0" algn="l" defTabSz="914400" rtl="0" eaLnBrk="1" latinLnBrk="0" hangingPunct="1"/>
                          <a14:m>
                            <m:oMathPara xmlns:m="http://schemas.openxmlformats.org/officeDocument/2006/math">
                              <m:oMathParaPr>
                                <m:jc m:val="centerGroup"/>
                              </m:oMathParaPr>
                              <m:oMath xmlns:m="http://schemas.openxmlformats.org/officeDocument/2006/math">
                                <m:acc>
                                  <m:accPr>
                                    <m:chr m:val="̅"/>
                                    <m:ctrlPr>
                                      <a:rPr lang="en-AU" sz="1200" i="1" dirty="0" smtClean="0">
                                        <a:latin typeface="Cambria Math" panose="02040503050406030204" pitchFamily="18" charset="0"/>
                                      </a:rPr>
                                    </m:ctrlPr>
                                  </m:accPr>
                                  <m:e>
                                    <m:r>
                                      <a:rPr lang="en-AU" sz="1200" b="0" i="1" dirty="0" smtClean="0">
                                        <a:latin typeface="Cambria Math"/>
                                      </a:rPr>
                                      <m:t>1</m:t>
                                    </m:r>
                                  </m:e>
                                </m:acc>
                              </m:oMath>
                            </m:oMathPara>
                          </a14:m>
                          <a:endParaRPr lang="en-AU" sz="1200" kern="1200" dirty="0">
                            <a:solidFill>
                              <a:schemeClr val="dk1"/>
                            </a:solidFill>
                            <a:latin typeface="+mn-lt"/>
                            <a:ea typeface="+mn-ea"/>
                            <a:cs typeface="+mn-cs"/>
                          </a:endParaRPr>
                        </a:p>
                      </a:txBody>
                      <a:tcPr marL="0" marR="0" marT="0" marB="0" anchor="ctr" anchorCtr="1">
                        <a:solidFill>
                          <a:schemeClr val="bg2">
                            <a:lumMod val="90000"/>
                          </a:schemeClr>
                        </a:solidFill>
                      </a:tcPr>
                    </a:tc>
                    <a:tc>
                      <a:txBody>
                        <a:bodyPr/>
                        <a:lstStyle/>
                        <a:p>
                          <a:pPr marL="0" algn="l" defTabSz="914400" rtl="0" eaLnBrk="1" latinLnBrk="0" hangingPunct="1"/>
                          <a14:m>
                            <m:oMathPara xmlns:m="http://schemas.openxmlformats.org/officeDocument/2006/math">
                              <m:oMathParaPr>
                                <m:jc m:val="centerGroup"/>
                              </m:oMathParaPr>
                              <m:oMath xmlns:m="http://schemas.openxmlformats.org/officeDocument/2006/math">
                                <m:acc>
                                  <m:accPr>
                                    <m:chr m:val="̅"/>
                                    <m:ctrlPr>
                                      <a:rPr lang="en-AU" sz="1200" i="1" dirty="0" smtClean="0">
                                        <a:latin typeface="Cambria Math" panose="02040503050406030204" pitchFamily="18" charset="0"/>
                                      </a:rPr>
                                    </m:ctrlPr>
                                  </m:accPr>
                                  <m:e>
                                    <m:r>
                                      <a:rPr lang="en-AU" sz="1200" b="0" i="1" dirty="0" smtClean="0">
                                        <a:latin typeface="Cambria Math"/>
                                      </a:rPr>
                                      <m:t>1</m:t>
                                    </m:r>
                                  </m:e>
                                </m:acc>
                              </m:oMath>
                            </m:oMathPara>
                          </a14:m>
                          <a:endParaRPr lang="en-AU" sz="1200" kern="1200" dirty="0">
                            <a:solidFill>
                              <a:schemeClr val="dk1"/>
                            </a:solidFill>
                            <a:latin typeface="+mn-lt"/>
                            <a:ea typeface="+mn-ea"/>
                            <a:cs typeface="+mn-cs"/>
                          </a:endParaRPr>
                        </a:p>
                      </a:txBody>
                      <a:tcPr marL="0" marR="0" marT="0" marB="0" anchor="ctr" anchorCtr="1">
                        <a:solidFill>
                          <a:schemeClr val="bg2">
                            <a:lumMod val="90000"/>
                          </a:schemeClr>
                        </a:solidFill>
                      </a:tcPr>
                    </a:tc>
                    <a:tc>
                      <a:txBody>
                        <a:bodyPr/>
                        <a:lstStyle/>
                        <a:p>
                          <a:pPr marL="0" algn="l" defTabSz="914400" rtl="0" eaLnBrk="1" latinLnBrk="0" hangingPunct="1"/>
                          <a:endParaRPr lang="en-AU" sz="1200" kern="1200" dirty="0">
                            <a:solidFill>
                              <a:schemeClr val="dk1"/>
                            </a:solidFill>
                            <a:latin typeface="+mn-lt"/>
                            <a:ea typeface="+mn-ea"/>
                            <a:cs typeface="+mn-cs"/>
                          </a:endParaRPr>
                        </a:p>
                      </a:txBody>
                      <a:tcPr marL="0" marR="0" marT="0" marB="0" anchor="ctr" anchorCtr="1">
                        <a:solidFill>
                          <a:schemeClr val="bg2">
                            <a:lumMod val="90000"/>
                          </a:schemeClr>
                        </a:solidFill>
                      </a:tcPr>
                    </a:tc>
                    <a:tc>
                      <a:txBody>
                        <a:bodyPr/>
                        <a:lstStyle/>
                        <a:p>
                          <a:pPr marL="0" algn="l" defTabSz="914400" rtl="0" eaLnBrk="1" latinLnBrk="0" hangingPunct="1"/>
                          <a:endParaRPr lang="en-AU" sz="1200" kern="1200" dirty="0">
                            <a:solidFill>
                              <a:schemeClr val="dk1"/>
                            </a:solidFill>
                            <a:latin typeface="+mn-lt"/>
                            <a:ea typeface="+mn-ea"/>
                            <a:cs typeface="+mn-cs"/>
                          </a:endParaRPr>
                        </a:p>
                      </a:txBody>
                      <a:tcPr marL="0" marR="0" marT="0" marB="0" anchor="ctr" anchorCtr="1">
                        <a:solidFill>
                          <a:schemeClr val="bg2">
                            <a:lumMod val="90000"/>
                          </a:schemeClr>
                        </a:solidFill>
                      </a:tcPr>
                    </a:tc>
                    <a:tc>
                      <a:txBody>
                        <a:bodyPr/>
                        <a:lstStyle/>
                        <a:p>
                          <a:pPr marL="0" algn="l" defTabSz="914400" rtl="0" eaLnBrk="1" latinLnBrk="0" hangingPunct="1"/>
                          <a14:m>
                            <m:oMathPara xmlns:m="http://schemas.openxmlformats.org/officeDocument/2006/math">
                              <m:oMathParaPr>
                                <m:jc m:val="centerGroup"/>
                              </m:oMathParaPr>
                              <m:oMath xmlns:m="http://schemas.openxmlformats.org/officeDocument/2006/math">
                                <m:r>
                                  <a:rPr lang="en-AU" sz="1200" b="0" i="1" dirty="0" smtClean="0">
                                    <a:latin typeface="Cambria Math"/>
                                  </a:rPr>
                                  <m:t>3</m:t>
                                </m:r>
                              </m:oMath>
                            </m:oMathPara>
                          </a14:m>
                          <a:endParaRPr lang="en-AU" sz="1200" kern="1200" dirty="0">
                            <a:solidFill>
                              <a:schemeClr val="dk1"/>
                            </a:solidFill>
                            <a:latin typeface="+mn-lt"/>
                            <a:ea typeface="+mn-ea"/>
                            <a:cs typeface="+mn-cs"/>
                          </a:endParaRPr>
                        </a:p>
                      </a:txBody>
                      <a:tcPr marL="0" marR="0" marT="0" marB="0" anchor="ctr" anchorCtr="1">
                        <a:solidFill>
                          <a:schemeClr val="bg2">
                            <a:lumMod val="90000"/>
                          </a:schemeClr>
                        </a:solidFill>
                      </a:tcPr>
                    </a:tc>
                    <a:extLst>
                      <a:ext uri="{0D108BD9-81ED-4DB2-BD59-A6C34878D82A}">
                        <a16:rowId xmlns:a16="http://schemas.microsoft.com/office/drawing/2014/main" val="10003"/>
                      </a:ext>
                    </a:extLst>
                  </a:tr>
                  <a:tr h="279400">
                    <a:tc>
                      <a:txBody>
                        <a:bodyPr/>
                        <a:lstStyle/>
                        <a:p>
                          <a:r>
                            <a:rPr lang="en-AU" sz="1200" dirty="0"/>
                            <a:t>|</a:t>
                          </a:r>
                          <a:r>
                            <a:rPr lang="en-AU" sz="1200" dirty="0" err="1"/>
                            <a:t>rcov</a:t>
                          </a:r>
                          <a:r>
                            <a:rPr lang="en-AU" sz="1200" dirty="0"/>
                            <a:t>(v)|</a:t>
                          </a:r>
                        </a:p>
                      </a:txBody>
                      <a:tcPr marL="0" marR="0" marT="0" marB="0" anchor="ctr" anchorCtr="1">
                        <a:solidFill>
                          <a:schemeClr val="tx2">
                            <a:lumMod val="60000"/>
                            <a:lumOff val="40000"/>
                          </a:schemeClr>
                        </a:solidFill>
                      </a:tcPr>
                    </a:tc>
                    <a:tc>
                      <a:txBody>
                        <a:bodyPr/>
                        <a:lstStyle/>
                        <a:p>
                          <a:pPr marL="0" algn="l" defTabSz="914400" rtl="0" eaLnBrk="1" latinLnBrk="0" hangingPunct="1"/>
                          <a14:m>
                            <m:oMathPara xmlns:m="http://schemas.openxmlformats.org/officeDocument/2006/math">
                              <m:oMathParaPr>
                                <m:jc m:val="centerGroup"/>
                              </m:oMathParaPr>
                              <m:oMath xmlns:m="http://schemas.openxmlformats.org/officeDocument/2006/math">
                                <m:r>
                                  <a:rPr lang="en-AU" sz="1200" b="0" i="1" dirty="0" smtClean="0">
                                    <a:latin typeface="Cambria Math"/>
                                  </a:rPr>
                                  <m:t>1</m:t>
                                </m:r>
                              </m:oMath>
                            </m:oMathPara>
                          </a14:m>
                          <a:endParaRPr lang="en-AU" sz="1200" kern="1200" dirty="0">
                            <a:solidFill>
                              <a:schemeClr val="dk1"/>
                            </a:solidFill>
                            <a:latin typeface="+mn-lt"/>
                            <a:ea typeface="+mn-ea"/>
                            <a:cs typeface="+mn-cs"/>
                          </a:endParaRPr>
                        </a:p>
                      </a:txBody>
                      <a:tcPr marL="0" marR="0" marT="0" marB="0" anchor="ctr" anchorCtr="1">
                        <a:solidFill>
                          <a:schemeClr val="tx2">
                            <a:lumMod val="60000"/>
                            <a:lumOff val="40000"/>
                          </a:schemeClr>
                        </a:solidFill>
                      </a:tcPr>
                    </a:tc>
                    <a:tc>
                      <a:txBody>
                        <a:bodyPr/>
                        <a:lstStyle/>
                        <a:p>
                          <a:pPr marL="0" algn="l" defTabSz="914400" rtl="0" eaLnBrk="1" latinLnBrk="0" hangingPunct="1"/>
                          <a14:m>
                            <m:oMathPara xmlns:m="http://schemas.openxmlformats.org/officeDocument/2006/math">
                              <m:oMathParaPr>
                                <m:jc m:val="centerGroup"/>
                              </m:oMathParaPr>
                              <m:oMath xmlns:m="http://schemas.openxmlformats.org/officeDocument/2006/math">
                                <m:r>
                                  <a:rPr lang="en-AU" sz="1200" b="0" i="1" dirty="0" smtClean="0">
                                    <a:latin typeface="Cambria Math"/>
                                  </a:rPr>
                                  <m:t>1</m:t>
                                </m:r>
                              </m:oMath>
                            </m:oMathPara>
                          </a14:m>
                          <a:endParaRPr lang="en-AU" sz="1200" kern="1200" dirty="0">
                            <a:solidFill>
                              <a:schemeClr val="dk1"/>
                            </a:solidFill>
                            <a:latin typeface="+mn-lt"/>
                            <a:ea typeface="+mn-ea"/>
                            <a:cs typeface="+mn-cs"/>
                          </a:endParaRPr>
                        </a:p>
                      </a:txBody>
                      <a:tcPr marL="0" marR="0" marT="0" marB="0" anchor="ctr" anchorCtr="1">
                        <a:solidFill>
                          <a:schemeClr val="tx2">
                            <a:lumMod val="60000"/>
                            <a:lumOff val="4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AU" sz="1200" b="0" i="1" dirty="0" smtClean="0">
                                    <a:latin typeface="Cambria Math"/>
                                  </a:rPr>
                                  <m:t>2</m:t>
                                </m:r>
                              </m:oMath>
                            </m:oMathPara>
                          </a14:m>
                          <a:endParaRPr lang="en-AU" sz="1200" kern="1200" dirty="0">
                            <a:solidFill>
                              <a:schemeClr val="dk1"/>
                            </a:solidFill>
                            <a:latin typeface="+mn-lt"/>
                            <a:ea typeface="+mn-ea"/>
                            <a:cs typeface="+mn-cs"/>
                          </a:endParaRPr>
                        </a:p>
                      </a:txBody>
                      <a:tcPr marL="0" marR="0" marT="0" marB="0" anchor="ctr" anchorCtr="1">
                        <a:solidFill>
                          <a:schemeClr val="tx2">
                            <a:lumMod val="60000"/>
                            <a:lumOff val="4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AU" sz="1200" b="0" i="1" dirty="0" smtClean="0">
                                    <a:latin typeface="Cambria Math"/>
                                  </a:rPr>
                                  <m:t>2</m:t>
                                </m:r>
                              </m:oMath>
                            </m:oMathPara>
                          </a14:m>
                          <a:endParaRPr lang="en-AU" sz="1200" kern="1200" dirty="0">
                            <a:solidFill>
                              <a:schemeClr val="dk1"/>
                            </a:solidFill>
                            <a:latin typeface="+mn-lt"/>
                            <a:ea typeface="+mn-ea"/>
                            <a:cs typeface="+mn-cs"/>
                          </a:endParaRPr>
                        </a:p>
                      </a:txBody>
                      <a:tcPr marL="0" marR="0" marT="0" marB="0" anchor="ctr" anchorCtr="1">
                        <a:solidFill>
                          <a:schemeClr val="tx2">
                            <a:lumMod val="60000"/>
                            <a:lumOff val="4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AU" sz="1200" b="0" i="1" dirty="0" smtClean="0">
                                    <a:latin typeface="Cambria Math"/>
                                  </a:rPr>
                                  <m:t>3</m:t>
                                </m:r>
                              </m:oMath>
                            </m:oMathPara>
                          </a14:m>
                          <a:endParaRPr lang="en-AU" sz="1200" kern="1200" dirty="0">
                            <a:solidFill>
                              <a:schemeClr val="dk1"/>
                            </a:solidFill>
                            <a:latin typeface="+mn-lt"/>
                            <a:ea typeface="+mn-ea"/>
                            <a:cs typeface="+mn-cs"/>
                          </a:endParaRPr>
                        </a:p>
                      </a:txBody>
                      <a:tcPr marL="0" marR="0" marT="0" marB="0" anchor="ctr" anchorCtr="1">
                        <a:solidFill>
                          <a:schemeClr val="tx2">
                            <a:lumMod val="60000"/>
                            <a:lumOff val="40000"/>
                          </a:schemeClr>
                        </a:solidFill>
                      </a:tcPr>
                    </a:tc>
                    <a:tc>
                      <a:txBody>
                        <a:bodyPr/>
                        <a:lstStyle/>
                        <a:p>
                          <a:pPr marL="0" algn="l" defTabSz="914400" rtl="0" eaLnBrk="1" latinLnBrk="0" hangingPunct="1"/>
                          <a14:m>
                            <m:oMathPara xmlns:m="http://schemas.openxmlformats.org/officeDocument/2006/math">
                              <m:oMathParaPr>
                                <m:jc m:val="centerGroup"/>
                              </m:oMathParaPr>
                              <m:oMath xmlns:m="http://schemas.openxmlformats.org/officeDocument/2006/math">
                                <m:r>
                                  <a:rPr lang="en-AU" sz="1200" b="0" i="1" dirty="0" smtClean="0">
                                    <a:latin typeface="Cambria Math"/>
                                  </a:rPr>
                                  <m:t>1</m:t>
                                </m:r>
                              </m:oMath>
                            </m:oMathPara>
                          </a14:m>
                          <a:endParaRPr lang="en-AU" sz="1200" kern="1200" dirty="0">
                            <a:solidFill>
                              <a:schemeClr val="dk1"/>
                            </a:solidFill>
                            <a:latin typeface="+mn-lt"/>
                            <a:ea typeface="+mn-ea"/>
                            <a:cs typeface="+mn-cs"/>
                          </a:endParaRPr>
                        </a:p>
                      </a:txBody>
                      <a:tcPr marL="0" marR="0" marT="0" marB="0" anchor="ctr" anchorCtr="1">
                        <a:solidFill>
                          <a:schemeClr val="tx2">
                            <a:lumMod val="60000"/>
                            <a:lumOff val="4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AU" sz="1200" b="0" i="1" dirty="0" smtClean="0">
                                    <a:latin typeface="Cambria Math"/>
                                  </a:rPr>
                                  <m:t>2</m:t>
                                </m:r>
                              </m:oMath>
                            </m:oMathPara>
                          </a14:m>
                          <a:endParaRPr lang="en-AU" sz="1200" kern="1200" dirty="0">
                            <a:solidFill>
                              <a:schemeClr val="dk1"/>
                            </a:solidFill>
                            <a:latin typeface="+mn-lt"/>
                            <a:ea typeface="+mn-ea"/>
                            <a:cs typeface="+mn-cs"/>
                          </a:endParaRPr>
                        </a:p>
                      </a:txBody>
                      <a:tcPr marL="0" marR="0" marT="0" marB="0" anchor="ctr" anchorCtr="1">
                        <a:solidFill>
                          <a:schemeClr val="tx2">
                            <a:lumMod val="60000"/>
                            <a:lumOff val="40000"/>
                          </a:schemeClr>
                        </a:solidFill>
                      </a:tcPr>
                    </a:tc>
                    <a:tc>
                      <a:txBody>
                        <a:bodyPr/>
                        <a:lstStyle/>
                        <a:p>
                          <a:pPr marL="0" algn="l" defTabSz="914400" rtl="0" eaLnBrk="1" latinLnBrk="0" hangingPunct="1"/>
                          <a14:m>
                            <m:oMathPara xmlns:m="http://schemas.openxmlformats.org/officeDocument/2006/math">
                              <m:oMathParaPr>
                                <m:jc m:val="centerGroup"/>
                              </m:oMathParaPr>
                              <m:oMath xmlns:m="http://schemas.openxmlformats.org/officeDocument/2006/math">
                                <m:r>
                                  <a:rPr lang="en-AU" sz="1200" b="0" i="1" dirty="0" smtClean="0">
                                    <a:latin typeface="Cambria Math"/>
                                  </a:rPr>
                                  <m:t>1</m:t>
                                </m:r>
                              </m:oMath>
                            </m:oMathPara>
                          </a14:m>
                          <a:endParaRPr lang="en-AU" sz="1200" kern="1200" dirty="0">
                            <a:solidFill>
                              <a:schemeClr val="dk1"/>
                            </a:solidFill>
                            <a:latin typeface="+mn-lt"/>
                            <a:ea typeface="+mn-ea"/>
                            <a:cs typeface="+mn-cs"/>
                          </a:endParaRPr>
                        </a:p>
                      </a:txBody>
                      <a:tcPr marL="0" marR="0" marT="0" marB="0" anchor="ctr" anchorCtr="1">
                        <a:solidFill>
                          <a:schemeClr val="tx2">
                            <a:lumMod val="60000"/>
                            <a:lumOff val="40000"/>
                          </a:schemeClr>
                        </a:solidFill>
                      </a:tcPr>
                    </a:tc>
                    <a:tc>
                      <a:txBody>
                        <a:bodyPr/>
                        <a:lstStyle/>
                        <a:p>
                          <a:pPr marL="0" algn="l" defTabSz="914400" rtl="0" eaLnBrk="1" latinLnBrk="0" hangingPunct="1"/>
                          <a14:m>
                            <m:oMathPara xmlns:m="http://schemas.openxmlformats.org/officeDocument/2006/math">
                              <m:oMathParaPr>
                                <m:jc m:val="centerGroup"/>
                              </m:oMathParaPr>
                              <m:oMath xmlns:m="http://schemas.openxmlformats.org/officeDocument/2006/math">
                                <m:r>
                                  <a:rPr lang="en-AU" sz="1200" b="0" i="1" dirty="0" smtClean="0">
                                    <a:latin typeface="Cambria Math"/>
                                  </a:rPr>
                                  <m:t>1</m:t>
                                </m:r>
                              </m:oMath>
                            </m:oMathPara>
                          </a14:m>
                          <a:endParaRPr lang="en-AU" sz="1200" kern="1200" dirty="0">
                            <a:solidFill>
                              <a:schemeClr val="dk1"/>
                            </a:solidFill>
                            <a:latin typeface="+mn-lt"/>
                            <a:ea typeface="+mn-ea"/>
                            <a:cs typeface="+mn-cs"/>
                          </a:endParaRPr>
                        </a:p>
                      </a:txBody>
                      <a:tcPr marL="0" marR="0" marT="0" marB="0" anchor="ctr" anchorCtr="1">
                        <a:solidFill>
                          <a:schemeClr val="tx2">
                            <a:lumMod val="60000"/>
                            <a:lumOff val="40000"/>
                          </a:schemeClr>
                        </a:solidFill>
                      </a:tcPr>
                    </a:tc>
                    <a:tc>
                      <a:txBody>
                        <a:bodyPr/>
                        <a:lstStyle/>
                        <a:p>
                          <a:pPr marL="0" algn="l" defTabSz="914400" rtl="0" eaLnBrk="1" latinLnBrk="0" hangingPunct="1"/>
                          <a14:m>
                            <m:oMathPara xmlns:m="http://schemas.openxmlformats.org/officeDocument/2006/math">
                              <m:oMathParaPr>
                                <m:jc m:val="centerGroup"/>
                              </m:oMathParaPr>
                              <m:oMath xmlns:m="http://schemas.openxmlformats.org/officeDocument/2006/math">
                                <m:r>
                                  <a:rPr lang="en-AU" sz="1200" b="0" i="1" dirty="0" smtClean="0">
                                    <a:latin typeface="Cambria Math"/>
                                  </a:rPr>
                                  <m:t>1</m:t>
                                </m:r>
                              </m:oMath>
                            </m:oMathPara>
                          </a14:m>
                          <a:endParaRPr lang="en-AU" sz="1200" kern="1200" dirty="0">
                            <a:solidFill>
                              <a:schemeClr val="dk1"/>
                            </a:solidFill>
                            <a:latin typeface="+mn-lt"/>
                            <a:ea typeface="+mn-ea"/>
                            <a:cs typeface="+mn-cs"/>
                          </a:endParaRPr>
                        </a:p>
                      </a:txBody>
                      <a:tcPr marL="0" marR="0" marT="0" marB="0" anchor="ctr" anchorCtr="1">
                        <a:solidFill>
                          <a:schemeClr val="tx2">
                            <a:lumMod val="60000"/>
                            <a:lumOff val="40000"/>
                          </a:schemeClr>
                        </a:solidFill>
                      </a:tcPr>
                    </a:tc>
                    <a:tc>
                      <a:txBody>
                        <a:bodyPr/>
                        <a:lstStyle/>
                        <a:p>
                          <a:pPr marL="0" algn="l" defTabSz="914400" rtl="0" eaLnBrk="1" latinLnBrk="0" hangingPunct="1"/>
                          <a:endParaRPr lang="en-AU" sz="1200" kern="1200" dirty="0">
                            <a:solidFill>
                              <a:schemeClr val="dk1"/>
                            </a:solidFill>
                            <a:latin typeface="+mn-lt"/>
                            <a:ea typeface="+mn-ea"/>
                            <a:cs typeface="+mn-cs"/>
                          </a:endParaRPr>
                        </a:p>
                      </a:txBody>
                      <a:tcPr marL="0" marR="0" marT="0" marB="0" anchor="ctr" anchorCtr="1">
                        <a:solidFill>
                          <a:schemeClr val="tx2">
                            <a:lumMod val="60000"/>
                            <a:lumOff val="40000"/>
                          </a:schemeClr>
                        </a:solidFill>
                      </a:tcPr>
                    </a:tc>
                    <a:tc>
                      <a:txBody>
                        <a:bodyPr/>
                        <a:lstStyle/>
                        <a:p>
                          <a:pPr marL="0" algn="l" defTabSz="914400" rtl="0" eaLnBrk="1" latinLnBrk="0" hangingPunct="1"/>
                          <a:endParaRPr lang="en-AU" sz="1200" kern="1200" dirty="0">
                            <a:solidFill>
                              <a:schemeClr val="dk1"/>
                            </a:solidFill>
                            <a:latin typeface="+mn-lt"/>
                            <a:ea typeface="+mn-ea"/>
                            <a:cs typeface="+mn-cs"/>
                          </a:endParaRPr>
                        </a:p>
                      </a:txBody>
                      <a:tcPr marL="0" marR="0" marT="0" marB="0" anchor="ctr" anchorCtr="1">
                        <a:solidFill>
                          <a:schemeClr val="tx2">
                            <a:lumMod val="60000"/>
                            <a:lumOff val="4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AU" sz="1200" kern="1200" dirty="0">
                              <a:solidFill>
                                <a:schemeClr val="dk1"/>
                              </a:solidFill>
                              <a:latin typeface="+mn-lt"/>
                              <a:ea typeface="+mn-ea"/>
                              <a:cs typeface="+mn-cs"/>
                            </a:rPr>
                            <a:t>|</a:t>
                          </a:r>
                          <a:r>
                            <a:rPr lang="en-AU" sz="1200" kern="1200" dirty="0" err="1">
                              <a:solidFill>
                                <a:schemeClr val="dk1"/>
                              </a:solidFill>
                              <a:latin typeface="+mn-lt"/>
                              <a:ea typeface="+mn-ea"/>
                              <a:cs typeface="+mn-cs"/>
                            </a:rPr>
                            <a:t>cov</a:t>
                          </a:r>
                          <a:r>
                            <a:rPr lang="en-AU" sz="1200" kern="1200" dirty="0">
                              <a:solidFill>
                                <a:schemeClr val="dk1"/>
                              </a:solidFill>
                              <a:latin typeface="+mn-lt"/>
                              <a:ea typeface="+mn-ea"/>
                              <a:cs typeface="+mn-cs"/>
                            </a:rPr>
                            <a:t>|:</a:t>
                          </a:r>
                          <a14:m>
                            <m:oMath xmlns:m="http://schemas.openxmlformats.org/officeDocument/2006/math">
                              <m:r>
                                <a:rPr lang="en-AU" sz="1200" b="0" i="1" dirty="0" smtClean="0">
                                  <a:latin typeface="Cambria Math"/>
                                </a:rPr>
                                <m:t>10</m:t>
                              </m:r>
                            </m:oMath>
                          </a14:m>
                          <a:endParaRPr lang="en-AU" sz="1200" kern="1200" dirty="0">
                            <a:solidFill>
                              <a:schemeClr val="dk1"/>
                            </a:solidFill>
                            <a:latin typeface="+mn-lt"/>
                            <a:ea typeface="+mn-ea"/>
                            <a:cs typeface="+mn-cs"/>
                          </a:endParaRPr>
                        </a:p>
                      </a:txBody>
                      <a:tcPr marL="0" marR="0" marT="0" marB="0" anchor="ctr" anchorCtr="1">
                        <a:solidFill>
                          <a:schemeClr val="tx2">
                            <a:lumMod val="60000"/>
                            <a:lumOff val="40000"/>
                          </a:schemeClr>
                        </a:solidFill>
                      </a:tcPr>
                    </a:tc>
                    <a:extLst>
                      <a:ext uri="{0D108BD9-81ED-4DB2-BD59-A6C34878D82A}">
                        <a16:rowId xmlns:a16="http://schemas.microsoft.com/office/drawing/2014/main" val="10004"/>
                      </a:ext>
                    </a:extLst>
                  </a:tr>
                  <a:tr h="279400">
                    <a:tc>
                      <a:txBody>
                        <a:bodyPr/>
                        <a:lstStyle/>
                        <a:p>
                          <a:r>
                            <a:rPr lang="en-AU" sz="1200" dirty="0"/>
                            <a:t>c</a:t>
                          </a:r>
                          <a:r>
                            <a:rPr lang="en-AU" sz="1200" baseline="-25000" dirty="0"/>
                            <a:t>4</a:t>
                          </a:r>
                        </a:p>
                      </a:txBody>
                      <a:tcPr marL="0" marR="0" marT="0" marB="0" anchor="ctr" anchorCtr="1">
                        <a:solidFill>
                          <a:schemeClr val="tx2">
                            <a:lumMod val="20000"/>
                            <a:lumOff val="80000"/>
                          </a:schemeClr>
                        </a:solidFill>
                      </a:tcPr>
                    </a:tc>
                    <a:tc>
                      <a:txBody>
                        <a:bodyPr/>
                        <a:lstStyle/>
                        <a:p>
                          <a:pPr marL="0" algn="l" defTabSz="914400" rtl="0" eaLnBrk="1" latinLnBrk="0" hangingPunct="1"/>
                          <a:endParaRPr lang="en-AU" sz="1200" kern="1200" dirty="0">
                            <a:solidFill>
                              <a:schemeClr val="dk1"/>
                            </a:solidFill>
                            <a:latin typeface="+mn-lt"/>
                            <a:ea typeface="+mn-ea"/>
                            <a:cs typeface="+mn-cs"/>
                          </a:endParaRPr>
                        </a:p>
                      </a:txBody>
                      <a:tcPr marL="0" marR="0" marT="0" marB="0" anchor="ctr" anchorCtr="1">
                        <a:solidFill>
                          <a:schemeClr val="tx2">
                            <a:lumMod val="20000"/>
                            <a:lumOff val="80000"/>
                          </a:schemeClr>
                        </a:solidFill>
                      </a:tcPr>
                    </a:tc>
                    <a:tc>
                      <a:txBody>
                        <a:bodyPr/>
                        <a:lstStyle/>
                        <a:p>
                          <a:pPr marL="0" algn="l" defTabSz="914400" rtl="0" eaLnBrk="1" latinLnBrk="0" hangingPunct="1"/>
                          <a:endParaRPr lang="en-AU" sz="1200" kern="1200" dirty="0">
                            <a:solidFill>
                              <a:schemeClr val="dk1"/>
                            </a:solidFill>
                            <a:latin typeface="+mn-lt"/>
                            <a:ea typeface="+mn-ea"/>
                            <a:cs typeface="+mn-cs"/>
                          </a:endParaRPr>
                        </a:p>
                      </a:txBody>
                      <a:tcPr marL="0" marR="0" marT="0" marB="0" anchor="ctr" anchorCtr="1">
                        <a:solidFill>
                          <a:schemeClr val="tx2">
                            <a:lumMod val="20000"/>
                            <a:lumOff val="80000"/>
                          </a:schemeClr>
                        </a:solidFill>
                      </a:tcPr>
                    </a:tc>
                    <a:tc>
                      <a:txBody>
                        <a:bodyPr/>
                        <a:lstStyle/>
                        <a:p>
                          <a:pPr marL="0" algn="l" defTabSz="914400" rtl="0" eaLnBrk="1" latinLnBrk="0" hangingPunct="1"/>
                          <a:endParaRPr lang="en-AU" sz="1200" kern="1200" dirty="0">
                            <a:solidFill>
                              <a:schemeClr val="dk1"/>
                            </a:solidFill>
                            <a:latin typeface="+mn-lt"/>
                            <a:ea typeface="+mn-ea"/>
                            <a:cs typeface="+mn-cs"/>
                          </a:endParaRPr>
                        </a:p>
                      </a:txBody>
                      <a:tcPr marL="0" marR="0" marT="0" marB="0" anchor="ctr" anchorCtr="1">
                        <a:solidFill>
                          <a:schemeClr val="tx2">
                            <a:lumMod val="20000"/>
                            <a:lumOff val="80000"/>
                          </a:schemeClr>
                        </a:solidFill>
                      </a:tcPr>
                    </a:tc>
                    <a:tc>
                      <a:txBody>
                        <a:bodyPr/>
                        <a:lstStyle/>
                        <a:p>
                          <a:pPr marL="0" algn="l" defTabSz="914400" rtl="0" eaLnBrk="1" latinLnBrk="0" hangingPunct="1"/>
                          <a:endParaRPr lang="en-AU" sz="1200" kern="1200" dirty="0">
                            <a:solidFill>
                              <a:schemeClr val="dk1"/>
                            </a:solidFill>
                            <a:latin typeface="+mn-lt"/>
                            <a:ea typeface="+mn-ea"/>
                            <a:cs typeface="+mn-cs"/>
                          </a:endParaRPr>
                        </a:p>
                      </a:txBody>
                      <a:tcPr marL="0" marR="0" marT="0" marB="0" anchor="ctr" anchorCtr="1">
                        <a:solidFill>
                          <a:schemeClr val="tx2">
                            <a:lumMod val="20000"/>
                            <a:lumOff val="80000"/>
                          </a:schemeClr>
                        </a:solidFill>
                      </a:tcPr>
                    </a:tc>
                    <a:tc>
                      <a:txBody>
                        <a:bodyPr/>
                        <a:lstStyle/>
                        <a:p>
                          <a:pPr marL="0" algn="l" defTabSz="914400" rtl="0" eaLnBrk="1" latinLnBrk="0" hangingPunct="1"/>
                          <a:endParaRPr lang="en-AU" sz="1200" kern="1200" dirty="0">
                            <a:solidFill>
                              <a:schemeClr val="dk1"/>
                            </a:solidFill>
                            <a:latin typeface="+mn-lt"/>
                            <a:ea typeface="+mn-ea"/>
                            <a:cs typeface="+mn-cs"/>
                          </a:endParaRPr>
                        </a:p>
                      </a:txBody>
                      <a:tcPr marL="0" marR="0" marT="0" marB="0" anchor="ctr" anchorCtr="1">
                        <a:solidFill>
                          <a:schemeClr val="tx2">
                            <a:lumMod val="20000"/>
                            <a:lumOff val="80000"/>
                          </a:schemeClr>
                        </a:solidFill>
                      </a:tcPr>
                    </a:tc>
                    <a:tc>
                      <a:txBody>
                        <a:bodyPr/>
                        <a:lstStyle/>
                        <a:p>
                          <a:pPr marL="0" algn="l" defTabSz="914400" rtl="0" eaLnBrk="1" latinLnBrk="0" hangingPunct="1"/>
                          <a14:m>
                            <m:oMathPara xmlns:m="http://schemas.openxmlformats.org/officeDocument/2006/math">
                              <m:oMathParaPr>
                                <m:jc m:val="centerGroup"/>
                              </m:oMathParaPr>
                              <m:oMath xmlns:m="http://schemas.openxmlformats.org/officeDocument/2006/math">
                                <m:r>
                                  <a:rPr lang="en-AU" sz="1200" b="0" i="1" dirty="0" smtClean="0">
                                    <a:latin typeface="Cambria Math"/>
                                  </a:rPr>
                                  <m:t>1</m:t>
                                </m:r>
                              </m:oMath>
                            </m:oMathPara>
                          </a14:m>
                          <a:endParaRPr lang="en-AU" sz="1200" kern="1200" dirty="0">
                            <a:solidFill>
                              <a:schemeClr val="dk1"/>
                            </a:solidFill>
                            <a:latin typeface="+mn-lt"/>
                            <a:ea typeface="+mn-ea"/>
                            <a:cs typeface="+mn-cs"/>
                          </a:endParaRPr>
                        </a:p>
                      </a:txBody>
                      <a:tcPr marL="0" marR="0" marT="0" marB="0" anchor="ctr" anchorCtr="1">
                        <a:solidFill>
                          <a:schemeClr val="accent1">
                            <a:lumMod val="40000"/>
                            <a:lumOff val="60000"/>
                          </a:schemeClr>
                        </a:solidFill>
                      </a:tcPr>
                    </a:tc>
                    <a:tc>
                      <a:txBody>
                        <a:bodyPr/>
                        <a:lstStyle/>
                        <a:p>
                          <a:pPr marL="0" algn="l" defTabSz="914400" rtl="0" eaLnBrk="1" latinLnBrk="0" hangingPunct="1"/>
                          <a14:m>
                            <m:oMathPara xmlns:m="http://schemas.openxmlformats.org/officeDocument/2006/math">
                              <m:oMathParaPr>
                                <m:jc m:val="centerGroup"/>
                              </m:oMathParaPr>
                              <m:oMath xmlns:m="http://schemas.openxmlformats.org/officeDocument/2006/math">
                                <m:r>
                                  <a:rPr lang="en-AU" sz="1200" b="0" i="1" dirty="0" smtClean="0">
                                    <a:latin typeface="Cambria Math"/>
                                  </a:rPr>
                                  <m:t>1</m:t>
                                </m:r>
                              </m:oMath>
                            </m:oMathPara>
                          </a14:m>
                          <a:endParaRPr lang="en-AU" sz="1200" kern="1200" dirty="0">
                            <a:solidFill>
                              <a:schemeClr val="dk1"/>
                            </a:solidFill>
                            <a:latin typeface="+mn-lt"/>
                            <a:ea typeface="+mn-ea"/>
                            <a:cs typeface="+mn-cs"/>
                          </a:endParaRPr>
                        </a:p>
                      </a:txBody>
                      <a:tcPr marL="0" marR="0" marT="0" marB="0" anchor="ctr" anchorCtr="1">
                        <a:solidFill>
                          <a:schemeClr val="tx2">
                            <a:lumMod val="20000"/>
                            <a:lumOff val="80000"/>
                          </a:schemeClr>
                        </a:solidFill>
                      </a:tcPr>
                    </a:tc>
                    <a:tc>
                      <a:txBody>
                        <a:bodyPr/>
                        <a:lstStyle/>
                        <a:p>
                          <a:pPr marL="0" algn="l" defTabSz="914400" rtl="0" eaLnBrk="1" latinLnBrk="0" hangingPunct="1"/>
                          <a:endParaRPr lang="en-AU" sz="1200" kern="1200" dirty="0">
                            <a:solidFill>
                              <a:schemeClr val="dk1"/>
                            </a:solidFill>
                            <a:latin typeface="+mn-lt"/>
                            <a:ea typeface="+mn-ea"/>
                            <a:cs typeface="+mn-cs"/>
                          </a:endParaRPr>
                        </a:p>
                      </a:txBody>
                      <a:tcPr marL="0" marR="0" marT="0" marB="0" anchor="ctr" anchorCtr="1">
                        <a:solidFill>
                          <a:schemeClr val="tx2">
                            <a:lumMod val="20000"/>
                            <a:lumOff val="80000"/>
                          </a:schemeClr>
                        </a:solidFill>
                      </a:tcPr>
                    </a:tc>
                    <a:tc>
                      <a:txBody>
                        <a:bodyPr/>
                        <a:lstStyle/>
                        <a:p>
                          <a:pPr marL="0" algn="l" defTabSz="914400" rtl="0" eaLnBrk="1" latinLnBrk="0" hangingPunct="1"/>
                          <a14:m>
                            <m:oMathPara xmlns:m="http://schemas.openxmlformats.org/officeDocument/2006/math">
                              <m:oMathParaPr>
                                <m:jc m:val="centerGroup"/>
                              </m:oMathParaPr>
                              <m:oMath xmlns:m="http://schemas.openxmlformats.org/officeDocument/2006/math">
                                <m:r>
                                  <a:rPr lang="en-AU" sz="1200" b="0" i="1" dirty="0" smtClean="0">
                                    <a:latin typeface="Cambria Math"/>
                                  </a:rPr>
                                  <m:t>1</m:t>
                                </m:r>
                              </m:oMath>
                            </m:oMathPara>
                          </a14:m>
                          <a:endParaRPr lang="en-AU" sz="1200" kern="1200" dirty="0">
                            <a:solidFill>
                              <a:schemeClr val="dk1"/>
                            </a:solidFill>
                            <a:latin typeface="+mn-lt"/>
                            <a:ea typeface="+mn-ea"/>
                            <a:cs typeface="+mn-cs"/>
                          </a:endParaRPr>
                        </a:p>
                      </a:txBody>
                      <a:tcPr marL="0" marR="0" marT="0" marB="0" anchor="ctr" anchorCtr="1">
                        <a:solidFill>
                          <a:schemeClr val="tx2">
                            <a:lumMod val="20000"/>
                            <a:lumOff val="80000"/>
                          </a:schemeClr>
                        </a:solidFill>
                      </a:tcPr>
                    </a:tc>
                    <a:tc>
                      <a:txBody>
                        <a:bodyPr/>
                        <a:lstStyle/>
                        <a:p>
                          <a:pPr marL="0" algn="l" defTabSz="914400" rtl="0" eaLnBrk="1" latinLnBrk="0" hangingPunct="1"/>
                          <a:endParaRPr lang="en-AU" sz="1200" kern="1200" dirty="0">
                            <a:solidFill>
                              <a:schemeClr val="dk1"/>
                            </a:solidFill>
                            <a:latin typeface="+mn-lt"/>
                            <a:ea typeface="+mn-ea"/>
                            <a:cs typeface="+mn-cs"/>
                          </a:endParaRPr>
                        </a:p>
                      </a:txBody>
                      <a:tcPr marL="0" marR="0" marT="0" marB="0" anchor="ctr" anchorCtr="1">
                        <a:solidFill>
                          <a:schemeClr val="tx2">
                            <a:lumMod val="20000"/>
                            <a:lumOff val="80000"/>
                          </a:schemeClr>
                        </a:solidFill>
                      </a:tcPr>
                    </a:tc>
                    <a:tc>
                      <a:txBody>
                        <a:bodyPr/>
                        <a:lstStyle/>
                        <a:p>
                          <a:pPr marL="0" algn="l" defTabSz="914400" rtl="0" eaLnBrk="1" latinLnBrk="0" hangingPunct="1"/>
                          <a14:m>
                            <m:oMathPara xmlns:m="http://schemas.openxmlformats.org/officeDocument/2006/math">
                              <m:oMathParaPr>
                                <m:jc m:val="centerGroup"/>
                              </m:oMathParaPr>
                              <m:oMath xmlns:m="http://schemas.openxmlformats.org/officeDocument/2006/math">
                                <m:r>
                                  <a:rPr lang="en-AU" sz="1200" b="0" i="1" dirty="0" smtClean="0">
                                    <a:latin typeface="Cambria Math"/>
                                  </a:rPr>
                                  <m:t>1</m:t>
                                </m:r>
                              </m:oMath>
                            </m:oMathPara>
                          </a14:m>
                          <a:endParaRPr lang="en-AU" sz="1200" kern="1200" dirty="0">
                            <a:solidFill>
                              <a:schemeClr val="dk1"/>
                            </a:solidFill>
                            <a:latin typeface="+mn-lt"/>
                            <a:ea typeface="+mn-ea"/>
                            <a:cs typeface="+mn-cs"/>
                          </a:endParaRPr>
                        </a:p>
                      </a:txBody>
                      <a:tcPr marL="0" marR="0" marT="0" marB="0" anchor="ctr" anchorCtr="1">
                        <a:solidFill>
                          <a:schemeClr val="accent1">
                            <a:lumMod val="40000"/>
                            <a:lumOff val="60000"/>
                          </a:schemeClr>
                        </a:solidFill>
                      </a:tcPr>
                    </a:tc>
                    <a:tc>
                      <a:txBody>
                        <a:bodyPr/>
                        <a:lstStyle/>
                        <a:p>
                          <a:pPr marL="0" algn="l" defTabSz="914400" rtl="0" eaLnBrk="1" latinLnBrk="0" hangingPunct="1"/>
                          <a14:m>
                            <m:oMathPara xmlns:m="http://schemas.openxmlformats.org/officeDocument/2006/math">
                              <m:oMathParaPr>
                                <m:jc m:val="centerGroup"/>
                              </m:oMathParaPr>
                              <m:oMath xmlns:m="http://schemas.openxmlformats.org/officeDocument/2006/math">
                                <m:r>
                                  <a:rPr lang="en-AU" sz="1200" b="0" i="1" dirty="0" smtClean="0">
                                    <a:latin typeface="Cambria Math"/>
                                  </a:rPr>
                                  <m:t>1</m:t>
                                </m:r>
                              </m:oMath>
                            </m:oMathPara>
                          </a14:m>
                          <a:endParaRPr lang="en-AU" sz="1200" kern="1200" dirty="0">
                            <a:solidFill>
                              <a:schemeClr val="dk1"/>
                            </a:solidFill>
                            <a:latin typeface="+mn-lt"/>
                            <a:ea typeface="+mn-ea"/>
                            <a:cs typeface="+mn-cs"/>
                          </a:endParaRPr>
                        </a:p>
                      </a:txBody>
                      <a:tcPr marL="0" marR="0" marT="0" marB="0" anchor="ctr" anchorCtr="1">
                        <a:solidFill>
                          <a:schemeClr val="accent1">
                            <a:lumMod val="40000"/>
                            <a:lumOff val="60000"/>
                          </a:schemeClr>
                        </a:solidFill>
                      </a:tcPr>
                    </a:tc>
                    <a:tc>
                      <a:txBody>
                        <a:bodyPr/>
                        <a:lstStyle/>
                        <a:p>
                          <a:pPr marL="0" algn="l" defTabSz="914400" rtl="0" eaLnBrk="1" latinLnBrk="0" hangingPunct="1"/>
                          <a:endParaRPr lang="en-AU" sz="1200" kern="1200" dirty="0">
                            <a:solidFill>
                              <a:schemeClr val="dk1"/>
                            </a:solidFill>
                            <a:latin typeface="+mn-lt"/>
                            <a:ea typeface="+mn-ea"/>
                            <a:cs typeface="+mn-cs"/>
                          </a:endParaRPr>
                        </a:p>
                      </a:txBody>
                      <a:tcPr marL="0" marR="0" marT="0" marB="0" anchor="ctr" anchorCtr="1">
                        <a:solidFill>
                          <a:schemeClr val="tx2">
                            <a:lumMod val="20000"/>
                            <a:lumOff val="80000"/>
                          </a:schemeClr>
                        </a:solidFill>
                      </a:tcPr>
                    </a:tc>
                    <a:extLst>
                      <a:ext uri="{0D108BD9-81ED-4DB2-BD59-A6C34878D82A}">
                        <a16:rowId xmlns:a16="http://schemas.microsoft.com/office/drawing/2014/main" val="10005"/>
                      </a:ext>
                    </a:extLst>
                  </a:tr>
                </a:tbl>
              </a:graphicData>
            </a:graphic>
          </p:graphicFrame>
        </mc:Choice>
        <mc:Fallback xmlns="">
          <p:graphicFrame>
            <p:nvGraphicFramePr>
              <p:cNvPr id="28" name="Table 27"/>
              <p:cNvGraphicFramePr>
                <a:graphicFrameLocks noGrp="1"/>
              </p:cNvGraphicFramePr>
              <p:nvPr/>
            </p:nvGraphicFramePr>
            <p:xfrm>
              <a:off x="2820000" y="4392000"/>
              <a:ext cx="6553200" cy="1676400"/>
            </p:xfrm>
            <a:graphic>
              <a:graphicData uri="http://schemas.openxmlformats.org/drawingml/2006/table">
                <a:tbl>
                  <a:tblPr firstRow="1" bandRow="1">
                    <a:tableStyleId>{5C22544A-7EE6-4342-B048-85BDC9FD1C3A}</a:tableStyleId>
                  </a:tblPr>
                  <a:tblGrid>
                    <a:gridCol w="649023">
                      <a:extLst>
                        <a:ext uri="{9D8B030D-6E8A-4147-A177-3AD203B41FA5}">
                          <a16:colId xmlns:a16="http://schemas.microsoft.com/office/drawing/2014/main" val="20000"/>
                        </a:ext>
                      </a:extLst>
                    </a:gridCol>
                    <a:gridCol w="406400">
                      <a:extLst>
                        <a:ext uri="{9D8B030D-6E8A-4147-A177-3AD203B41FA5}">
                          <a16:colId xmlns:a16="http://schemas.microsoft.com/office/drawing/2014/main" val="20001"/>
                        </a:ext>
                      </a:extLst>
                    </a:gridCol>
                    <a:gridCol w="406400">
                      <a:extLst>
                        <a:ext uri="{9D8B030D-6E8A-4147-A177-3AD203B41FA5}">
                          <a16:colId xmlns:a16="http://schemas.microsoft.com/office/drawing/2014/main" val="20002"/>
                        </a:ext>
                      </a:extLst>
                    </a:gridCol>
                    <a:gridCol w="406400">
                      <a:extLst>
                        <a:ext uri="{9D8B030D-6E8A-4147-A177-3AD203B41FA5}">
                          <a16:colId xmlns:a16="http://schemas.microsoft.com/office/drawing/2014/main" val="20003"/>
                        </a:ext>
                      </a:extLst>
                    </a:gridCol>
                    <a:gridCol w="406400">
                      <a:extLst>
                        <a:ext uri="{9D8B030D-6E8A-4147-A177-3AD203B41FA5}">
                          <a16:colId xmlns:a16="http://schemas.microsoft.com/office/drawing/2014/main" val="20004"/>
                        </a:ext>
                      </a:extLst>
                    </a:gridCol>
                    <a:gridCol w="406400">
                      <a:extLst>
                        <a:ext uri="{9D8B030D-6E8A-4147-A177-3AD203B41FA5}">
                          <a16:colId xmlns:a16="http://schemas.microsoft.com/office/drawing/2014/main" val="20005"/>
                        </a:ext>
                      </a:extLst>
                    </a:gridCol>
                    <a:gridCol w="406400">
                      <a:extLst>
                        <a:ext uri="{9D8B030D-6E8A-4147-A177-3AD203B41FA5}">
                          <a16:colId xmlns:a16="http://schemas.microsoft.com/office/drawing/2014/main" val="20006"/>
                        </a:ext>
                      </a:extLst>
                    </a:gridCol>
                    <a:gridCol w="406400">
                      <a:extLst>
                        <a:ext uri="{9D8B030D-6E8A-4147-A177-3AD203B41FA5}">
                          <a16:colId xmlns:a16="http://schemas.microsoft.com/office/drawing/2014/main" val="20007"/>
                        </a:ext>
                      </a:extLst>
                    </a:gridCol>
                    <a:gridCol w="406400">
                      <a:extLst>
                        <a:ext uri="{9D8B030D-6E8A-4147-A177-3AD203B41FA5}">
                          <a16:colId xmlns:a16="http://schemas.microsoft.com/office/drawing/2014/main" val="20008"/>
                        </a:ext>
                      </a:extLst>
                    </a:gridCol>
                    <a:gridCol w="406400">
                      <a:extLst>
                        <a:ext uri="{9D8B030D-6E8A-4147-A177-3AD203B41FA5}">
                          <a16:colId xmlns:a16="http://schemas.microsoft.com/office/drawing/2014/main" val="20009"/>
                        </a:ext>
                      </a:extLst>
                    </a:gridCol>
                    <a:gridCol w="406400">
                      <a:extLst>
                        <a:ext uri="{9D8B030D-6E8A-4147-A177-3AD203B41FA5}">
                          <a16:colId xmlns:a16="http://schemas.microsoft.com/office/drawing/2014/main" val="20010"/>
                        </a:ext>
                      </a:extLst>
                    </a:gridCol>
                    <a:gridCol w="406400">
                      <a:extLst>
                        <a:ext uri="{9D8B030D-6E8A-4147-A177-3AD203B41FA5}">
                          <a16:colId xmlns:a16="http://schemas.microsoft.com/office/drawing/2014/main" val="20011"/>
                        </a:ext>
                      </a:extLst>
                    </a:gridCol>
                    <a:gridCol w="406400">
                      <a:extLst>
                        <a:ext uri="{9D8B030D-6E8A-4147-A177-3AD203B41FA5}">
                          <a16:colId xmlns:a16="http://schemas.microsoft.com/office/drawing/2014/main" val="20012"/>
                        </a:ext>
                      </a:extLst>
                    </a:gridCol>
                    <a:gridCol w="1027377">
                      <a:extLst>
                        <a:ext uri="{9D8B030D-6E8A-4147-A177-3AD203B41FA5}">
                          <a16:colId xmlns:a16="http://schemas.microsoft.com/office/drawing/2014/main" val="20013"/>
                        </a:ext>
                      </a:extLst>
                    </a:gridCol>
                  </a:tblGrid>
                  <a:tr h="279400">
                    <a:tc>
                      <a:txBody>
                        <a:bodyPr/>
                        <a:lstStyle/>
                        <a:p>
                          <a:endParaRPr lang="en-AU" dirty="0"/>
                        </a:p>
                      </a:txBody>
                      <a:tcPr marL="0" marR="0" marT="0" marB="0" anchor="ctr" anchorCtr="1"/>
                    </a:tc>
                    <a:tc>
                      <a:txBody>
                        <a:bodyPr/>
                        <a:lstStyle/>
                        <a:p>
                          <a:r>
                            <a:rPr lang="en-AU" sz="1200" dirty="0"/>
                            <a:t>v</a:t>
                          </a:r>
                          <a:r>
                            <a:rPr lang="en-AU" sz="1200" baseline="-25000" dirty="0"/>
                            <a:t>1</a:t>
                          </a:r>
                        </a:p>
                      </a:txBody>
                      <a:tcPr marL="0" marR="0" marT="0" marB="0" anchor="ctr" anchorCtr="1"/>
                    </a:tc>
                    <a:tc>
                      <a:txBody>
                        <a:bodyPr/>
                        <a:lstStyle/>
                        <a:p>
                          <a:pPr marL="0" algn="l" defTabSz="914400" rtl="0" eaLnBrk="1" latinLnBrk="0" hangingPunct="1"/>
                          <a:r>
                            <a:rPr lang="en-AU" sz="1200" b="1" kern="1200" dirty="0">
                              <a:solidFill>
                                <a:schemeClr val="lt1"/>
                              </a:solidFill>
                              <a:latin typeface="+mn-lt"/>
                              <a:ea typeface="+mn-ea"/>
                              <a:cs typeface="+mn-cs"/>
                            </a:rPr>
                            <a:t>v</a:t>
                          </a:r>
                          <a:r>
                            <a:rPr lang="en-AU" sz="1200" b="1" kern="1200" baseline="-25000" dirty="0">
                              <a:solidFill>
                                <a:schemeClr val="lt1"/>
                              </a:solidFill>
                              <a:latin typeface="+mn-lt"/>
                              <a:ea typeface="+mn-ea"/>
                              <a:cs typeface="+mn-cs"/>
                            </a:rPr>
                            <a:t>2</a:t>
                          </a:r>
                        </a:p>
                      </a:txBody>
                      <a:tcPr marL="0" marR="0" marT="0" marB="0" anchor="ctr" anchorCtr="1"/>
                    </a:tc>
                    <a:tc>
                      <a:txBody>
                        <a:bodyPr/>
                        <a:lstStyle/>
                        <a:p>
                          <a:pPr marL="0" algn="l" defTabSz="914400" rtl="0" eaLnBrk="1" latinLnBrk="0" hangingPunct="1"/>
                          <a:r>
                            <a:rPr lang="en-AU" sz="1200" b="1" kern="1200" dirty="0">
                              <a:solidFill>
                                <a:schemeClr val="lt1"/>
                              </a:solidFill>
                              <a:latin typeface="+mn-lt"/>
                              <a:ea typeface="+mn-ea"/>
                              <a:cs typeface="+mn-cs"/>
                            </a:rPr>
                            <a:t>v</a:t>
                          </a:r>
                          <a:r>
                            <a:rPr lang="en-AU" sz="1200" b="1" kern="1200" baseline="-25000" dirty="0">
                              <a:solidFill>
                                <a:schemeClr val="lt1"/>
                              </a:solidFill>
                              <a:latin typeface="+mn-lt"/>
                              <a:ea typeface="+mn-ea"/>
                              <a:cs typeface="+mn-cs"/>
                            </a:rPr>
                            <a:t>3</a:t>
                          </a:r>
                        </a:p>
                      </a:txBody>
                      <a:tcPr marL="0" marR="0" marT="0" marB="0" anchor="ctr" anchorCtr="1"/>
                    </a:tc>
                    <a:tc>
                      <a:txBody>
                        <a:bodyPr/>
                        <a:lstStyle/>
                        <a:p>
                          <a:pPr marL="0" algn="l" defTabSz="914400" rtl="0" eaLnBrk="1" latinLnBrk="0" hangingPunct="1"/>
                          <a:r>
                            <a:rPr lang="en-AU" sz="1200" b="1" kern="1200" dirty="0">
                              <a:solidFill>
                                <a:schemeClr val="lt1"/>
                              </a:solidFill>
                              <a:latin typeface="+mn-lt"/>
                              <a:ea typeface="+mn-ea"/>
                              <a:cs typeface="+mn-cs"/>
                            </a:rPr>
                            <a:t>v</a:t>
                          </a:r>
                          <a:r>
                            <a:rPr lang="en-AU" sz="1200" b="1" kern="1200" baseline="-25000" dirty="0">
                              <a:solidFill>
                                <a:schemeClr val="lt1"/>
                              </a:solidFill>
                              <a:latin typeface="+mn-lt"/>
                              <a:ea typeface="+mn-ea"/>
                              <a:cs typeface="+mn-cs"/>
                            </a:rPr>
                            <a:t>4</a:t>
                          </a:r>
                        </a:p>
                      </a:txBody>
                      <a:tcPr marL="0" marR="0" marT="0" marB="0" anchor="ctr" anchorCtr="1"/>
                    </a:tc>
                    <a:tc>
                      <a:txBody>
                        <a:bodyPr/>
                        <a:lstStyle/>
                        <a:p>
                          <a:pPr marL="0" algn="l" defTabSz="914400" rtl="0" eaLnBrk="1" latinLnBrk="0" hangingPunct="1"/>
                          <a:r>
                            <a:rPr lang="en-AU" sz="1200" b="1" kern="1200" dirty="0">
                              <a:solidFill>
                                <a:schemeClr val="lt1"/>
                              </a:solidFill>
                              <a:latin typeface="+mn-lt"/>
                              <a:ea typeface="+mn-ea"/>
                              <a:cs typeface="+mn-cs"/>
                            </a:rPr>
                            <a:t>v</a:t>
                          </a:r>
                          <a:r>
                            <a:rPr lang="en-AU" sz="1200" b="1" kern="1200" baseline="-25000" dirty="0">
                              <a:solidFill>
                                <a:schemeClr val="lt1"/>
                              </a:solidFill>
                              <a:latin typeface="+mn-lt"/>
                              <a:ea typeface="+mn-ea"/>
                              <a:cs typeface="+mn-cs"/>
                            </a:rPr>
                            <a:t>5</a:t>
                          </a:r>
                        </a:p>
                      </a:txBody>
                      <a:tcPr marL="0" marR="0" marT="0" marB="0" anchor="ctr" anchorCtr="1"/>
                    </a:tc>
                    <a:tc>
                      <a:txBody>
                        <a:bodyPr/>
                        <a:lstStyle/>
                        <a:p>
                          <a:pPr marL="0" algn="l" defTabSz="914400" rtl="0" eaLnBrk="1" latinLnBrk="0" hangingPunct="1"/>
                          <a:r>
                            <a:rPr lang="en-AU" sz="1200" b="1" kern="1200" dirty="0">
                              <a:solidFill>
                                <a:schemeClr val="lt1"/>
                              </a:solidFill>
                              <a:latin typeface="+mn-lt"/>
                              <a:ea typeface="+mn-ea"/>
                              <a:cs typeface="+mn-cs"/>
                            </a:rPr>
                            <a:t>v</a:t>
                          </a:r>
                          <a:r>
                            <a:rPr lang="en-AU" sz="1200" b="1" kern="1200" baseline="-25000" dirty="0">
                              <a:solidFill>
                                <a:schemeClr val="lt1"/>
                              </a:solidFill>
                              <a:latin typeface="+mn-lt"/>
                              <a:ea typeface="+mn-ea"/>
                              <a:cs typeface="+mn-cs"/>
                            </a:rPr>
                            <a:t>6</a:t>
                          </a:r>
                        </a:p>
                      </a:txBody>
                      <a:tcPr marL="0" marR="0" marT="0" marB="0" anchor="ctr" anchorCtr="1"/>
                    </a:tc>
                    <a:tc>
                      <a:txBody>
                        <a:bodyPr/>
                        <a:lstStyle/>
                        <a:p>
                          <a:pPr marL="0" algn="l" defTabSz="914400" rtl="0" eaLnBrk="1" latinLnBrk="0" hangingPunct="1"/>
                          <a:r>
                            <a:rPr lang="en-AU" sz="1200" b="1" kern="1200" dirty="0">
                              <a:solidFill>
                                <a:schemeClr val="lt1"/>
                              </a:solidFill>
                              <a:latin typeface="+mn-lt"/>
                              <a:ea typeface="+mn-ea"/>
                              <a:cs typeface="+mn-cs"/>
                            </a:rPr>
                            <a:t>v</a:t>
                          </a:r>
                          <a:r>
                            <a:rPr lang="en-AU" sz="1200" b="1" kern="1200" baseline="-25000" dirty="0">
                              <a:solidFill>
                                <a:schemeClr val="lt1"/>
                              </a:solidFill>
                              <a:latin typeface="+mn-lt"/>
                              <a:ea typeface="+mn-ea"/>
                              <a:cs typeface="+mn-cs"/>
                            </a:rPr>
                            <a:t>7</a:t>
                          </a:r>
                        </a:p>
                      </a:txBody>
                      <a:tcPr marL="0" marR="0" marT="0" marB="0" anchor="ctr" anchorCtr="1"/>
                    </a:tc>
                    <a:tc>
                      <a:txBody>
                        <a:bodyPr/>
                        <a:lstStyle/>
                        <a:p>
                          <a:pPr marL="0" algn="l" defTabSz="914400" rtl="0" eaLnBrk="1" latinLnBrk="0" hangingPunct="1"/>
                          <a:r>
                            <a:rPr lang="en-AU" sz="1200" b="1" kern="1200" dirty="0">
                              <a:solidFill>
                                <a:schemeClr val="lt1"/>
                              </a:solidFill>
                              <a:latin typeface="+mn-lt"/>
                              <a:ea typeface="+mn-ea"/>
                              <a:cs typeface="+mn-cs"/>
                            </a:rPr>
                            <a:t>v</a:t>
                          </a:r>
                          <a:r>
                            <a:rPr lang="en-AU" sz="1200" b="1" kern="1200" baseline="-25000" dirty="0">
                              <a:solidFill>
                                <a:schemeClr val="lt1"/>
                              </a:solidFill>
                              <a:latin typeface="+mn-lt"/>
                              <a:ea typeface="+mn-ea"/>
                              <a:cs typeface="+mn-cs"/>
                            </a:rPr>
                            <a:t>8</a:t>
                          </a:r>
                        </a:p>
                      </a:txBody>
                      <a:tcPr marL="0" marR="0" marT="0" marB="0" anchor="ctr" anchorCtr="1"/>
                    </a:tc>
                    <a:tc>
                      <a:txBody>
                        <a:bodyPr/>
                        <a:lstStyle/>
                        <a:p>
                          <a:pPr marL="0" algn="l" defTabSz="914400" rtl="0" eaLnBrk="1" latinLnBrk="0" hangingPunct="1"/>
                          <a:r>
                            <a:rPr lang="en-AU" sz="1200" b="1" kern="1200" dirty="0">
                              <a:solidFill>
                                <a:schemeClr val="lt1"/>
                              </a:solidFill>
                              <a:latin typeface="+mn-lt"/>
                              <a:ea typeface="+mn-ea"/>
                              <a:cs typeface="+mn-cs"/>
                            </a:rPr>
                            <a:t>v</a:t>
                          </a:r>
                          <a:r>
                            <a:rPr lang="en-AU" sz="1200" b="1" kern="1200" baseline="-25000" dirty="0">
                              <a:solidFill>
                                <a:schemeClr val="lt1"/>
                              </a:solidFill>
                              <a:latin typeface="+mn-lt"/>
                              <a:ea typeface="+mn-ea"/>
                              <a:cs typeface="+mn-cs"/>
                            </a:rPr>
                            <a:t>9</a:t>
                          </a:r>
                        </a:p>
                      </a:txBody>
                      <a:tcPr marL="0" marR="0" marT="0" marB="0" anchor="ctr" anchorCtr="1"/>
                    </a:tc>
                    <a:tc>
                      <a:txBody>
                        <a:bodyPr/>
                        <a:lstStyle/>
                        <a:p>
                          <a:pPr marL="0" algn="l" defTabSz="914400" rtl="0" eaLnBrk="1" latinLnBrk="0" hangingPunct="1"/>
                          <a:r>
                            <a:rPr lang="en-AU" sz="1200" b="1" kern="1200" dirty="0">
                              <a:solidFill>
                                <a:schemeClr val="lt1"/>
                              </a:solidFill>
                              <a:latin typeface="+mn-lt"/>
                              <a:ea typeface="+mn-ea"/>
                              <a:cs typeface="+mn-cs"/>
                            </a:rPr>
                            <a:t>v</a:t>
                          </a:r>
                          <a:r>
                            <a:rPr lang="en-AU" sz="1200" b="1" kern="1200" baseline="-25000" dirty="0">
                              <a:solidFill>
                                <a:schemeClr val="lt1"/>
                              </a:solidFill>
                              <a:latin typeface="+mn-lt"/>
                              <a:ea typeface="+mn-ea"/>
                              <a:cs typeface="+mn-cs"/>
                            </a:rPr>
                            <a:t>10</a:t>
                          </a:r>
                        </a:p>
                      </a:txBody>
                      <a:tcPr marL="0" marR="0" marT="0" marB="0" anchor="ctr" anchorCtr="1"/>
                    </a:tc>
                    <a:tc>
                      <a:txBody>
                        <a:bodyPr/>
                        <a:lstStyle/>
                        <a:p>
                          <a:pPr marL="0" algn="l" defTabSz="914400" rtl="0" eaLnBrk="1" latinLnBrk="0" hangingPunct="1"/>
                          <a:r>
                            <a:rPr lang="en-AU" sz="1200" b="1" kern="1200" baseline="0" dirty="0">
                              <a:solidFill>
                                <a:schemeClr val="lt1"/>
                              </a:solidFill>
                              <a:latin typeface="+mn-lt"/>
                              <a:ea typeface="+mn-ea"/>
                              <a:cs typeface="+mn-cs"/>
                            </a:rPr>
                            <a:t>v</a:t>
                          </a:r>
                          <a:r>
                            <a:rPr lang="en-AU" sz="1200" b="1" kern="1200" baseline="-25000" dirty="0">
                              <a:solidFill>
                                <a:schemeClr val="lt1"/>
                              </a:solidFill>
                              <a:latin typeface="+mn-lt"/>
                              <a:ea typeface="+mn-ea"/>
                              <a:cs typeface="+mn-cs"/>
                            </a:rPr>
                            <a:t>11</a:t>
                          </a:r>
                        </a:p>
                      </a:txBody>
                      <a:tcPr marL="0" marR="0" marT="0" marB="0" anchor="ctr" anchorCtr="1"/>
                    </a:tc>
                    <a:tc>
                      <a:txBody>
                        <a:bodyPr/>
                        <a:lstStyle/>
                        <a:p>
                          <a:pPr marL="0" algn="l" defTabSz="914400" rtl="0" eaLnBrk="1" latinLnBrk="0" hangingPunct="1"/>
                          <a:r>
                            <a:rPr lang="en-AU" sz="1200" b="1" kern="1200" dirty="0">
                              <a:solidFill>
                                <a:schemeClr val="lt1"/>
                              </a:solidFill>
                              <a:latin typeface="+mn-lt"/>
                              <a:ea typeface="+mn-ea"/>
                              <a:cs typeface="+mn-cs"/>
                            </a:rPr>
                            <a:t>v</a:t>
                          </a:r>
                          <a:r>
                            <a:rPr lang="en-AU" sz="1200" b="1" kern="1200" baseline="-25000" dirty="0">
                              <a:solidFill>
                                <a:schemeClr val="lt1"/>
                              </a:solidFill>
                              <a:latin typeface="+mn-lt"/>
                              <a:ea typeface="+mn-ea"/>
                              <a:cs typeface="+mn-cs"/>
                            </a:rPr>
                            <a:t>12</a:t>
                          </a:r>
                        </a:p>
                      </a:txBody>
                      <a:tcPr marL="0" marR="0" marT="0" marB="0" anchor="ctr" anchorCtr="1"/>
                    </a:tc>
                    <a:tc>
                      <a:txBody>
                        <a:bodyPr/>
                        <a:lstStyle/>
                        <a:p>
                          <a:pPr marL="0" algn="l" defTabSz="914400" rtl="0" eaLnBrk="1" latinLnBrk="0" hangingPunct="1"/>
                          <a:r>
                            <a:rPr lang="en-AU" sz="1200" b="1" kern="1200" dirty="0">
                              <a:solidFill>
                                <a:schemeClr val="lt1"/>
                              </a:solidFill>
                              <a:latin typeface="+mn-lt"/>
                              <a:ea typeface="+mn-ea"/>
                              <a:cs typeface="+mn-cs"/>
                            </a:rPr>
                            <a:t>|</a:t>
                          </a:r>
                          <a:r>
                            <a:rPr lang="en-AU" sz="1200" b="1" kern="1200" dirty="0" err="1">
                              <a:solidFill>
                                <a:schemeClr val="lt1"/>
                              </a:solidFill>
                              <a:latin typeface="+mn-lt"/>
                              <a:ea typeface="+mn-ea"/>
                              <a:cs typeface="+mn-cs"/>
                            </a:rPr>
                            <a:t>priv</a:t>
                          </a:r>
                          <a:r>
                            <a:rPr lang="en-AU" sz="1200" b="1" kern="1200" dirty="0">
                              <a:solidFill>
                                <a:schemeClr val="lt1"/>
                              </a:solidFill>
                              <a:latin typeface="+mn-lt"/>
                              <a:ea typeface="+mn-ea"/>
                              <a:cs typeface="+mn-cs"/>
                            </a:rPr>
                            <a:t>(C)|</a:t>
                          </a:r>
                        </a:p>
                      </a:txBody>
                      <a:tcPr marL="0" marR="0" marT="0" marB="0" anchor="ctr" anchorCtr="1"/>
                    </a:tc>
                    <a:extLst>
                      <a:ext uri="{0D108BD9-81ED-4DB2-BD59-A6C34878D82A}">
                        <a16:rowId xmlns:a16="http://schemas.microsoft.com/office/drawing/2014/main" val="10000"/>
                      </a:ext>
                    </a:extLst>
                  </a:tr>
                  <a:tr h="279400">
                    <a:tc>
                      <a:txBody>
                        <a:bodyPr/>
                        <a:lstStyle/>
                        <a:p>
                          <a:r>
                            <a:rPr lang="en-AU" sz="1200" dirty="0"/>
                            <a:t>c</a:t>
                          </a:r>
                          <a:r>
                            <a:rPr lang="en-AU" sz="1200" baseline="-25000" dirty="0"/>
                            <a:t>1</a:t>
                          </a:r>
                        </a:p>
                      </a:txBody>
                      <a:tcPr marL="0" marR="0" marT="0" marB="0" anchor="ctr" anchorCtr="1">
                        <a:solidFill>
                          <a:schemeClr val="bg2"/>
                        </a:solidFill>
                      </a:tcPr>
                    </a:tc>
                    <a:tc>
                      <a:txBody>
                        <a:bodyPr/>
                        <a:lstStyle/>
                        <a:p>
                          <a:endParaRPr lang="en-US"/>
                        </a:p>
                      </a:txBody>
                      <a:tcPr marL="0" marR="0" marT="0" marB="0" anchor="ctr" anchorCtr="1">
                        <a:blipFill>
                          <a:blip r:embed="rId3"/>
                          <a:stretch>
                            <a:fillRect l="-163636" t="-102174" r="-1374242" b="-415217"/>
                          </a:stretch>
                        </a:blipFill>
                      </a:tcPr>
                    </a:tc>
                    <a:tc>
                      <a:txBody>
                        <a:bodyPr/>
                        <a:lstStyle/>
                        <a:p>
                          <a:endParaRPr lang="en-US"/>
                        </a:p>
                      </a:txBody>
                      <a:tcPr marL="0" marR="0" marT="0" marB="0" anchor="ctr" anchorCtr="1">
                        <a:blipFill>
                          <a:blip r:embed="rId3"/>
                          <a:stretch>
                            <a:fillRect l="-259701" t="-102174" r="-1253731" b="-415217"/>
                          </a:stretch>
                        </a:blipFill>
                      </a:tcPr>
                    </a:tc>
                    <a:tc>
                      <a:txBody>
                        <a:bodyPr/>
                        <a:lstStyle/>
                        <a:p>
                          <a:endParaRPr lang="en-US"/>
                        </a:p>
                      </a:txBody>
                      <a:tcPr marL="0" marR="0" marT="0" marB="0" anchor="ctr" anchorCtr="1">
                        <a:blipFill>
                          <a:blip r:embed="rId3"/>
                          <a:stretch>
                            <a:fillRect l="-359701" t="-102174" r="-1153731" b="-415217"/>
                          </a:stretch>
                        </a:blipFill>
                      </a:tcPr>
                    </a:tc>
                    <a:tc>
                      <a:txBody>
                        <a:bodyPr/>
                        <a:lstStyle/>
                        <a:p>
                          <a:endParaRPr lang="en-US"/>
                        </a:p>
                      </a:txBody>
                      <a:tcPr marL="0" marR="0" marT="0" marB="0" anchor="ctr" anchorCtr="1">
                        <a:blipFill>
                          <a:blip r:embed="rId3"/>
                          <a:stretch>
                            <a:fillRect l="-466667" t="-102174" r="-1071212" b="-415217"/>
                          </a:stretch>
                        </a:blipFill>
                      </a:tcPr>
                    </a:tc>
                    <a:tc>
                      <a:txBody>
                        <a:bodyPr/>
                        <a:lstStyle/>
                        <a:p>
                          <a:endParaRPr lang="en-US"/>
                        </a:p>
                      </a:txBody>
                      <a:tcPr marL="0" marR="0" marT="0" marB="0" anchor="ctr" anchorCtr="1">
                        <a:blipFill>
                          <a:blip r:embed="rId3"/>
                          <a:stretch>
                            <a:fillRect l="-558209" t="-102174" r="-955224" b="-415217"/>
                          </a:stretch>
                        </a:blipFill>
                      </a:tcPr>
                    </a:tc>
                    <a:tc>
                      <a:txBody>
                        <a:bodyPr/>
                        <a:lstStyle/>
                        <a:p>
                          <a:pPr marL="0" algn="l" defTabSz="914400" rtl="0" eaLnBrk="1" latinLnBrk="0" hangingPunct="1"/>
                          <a:endParaRPr lang="en-AU" sz="1200" kern="1200" dirty="0">
                            <a:solidFill>
                              <a:schemeClr val="dk1"/>
                            </a:solidFill>
                            <a:latin typeface="+mn-lt"/>
                            <a:ea typeface="+mn-ea"/>
                            <a:cs typeface="+mn-cs"/>
                          </a:endParaRPr>
                        </a:p>
                      </a:txBody>
                      <a:tcPr marL="0" marR="0" marT="0" marB="0" anchor="ctr" anchorCtr="1">
                        <a:solidFill>
                          <a:schemeClr val="bg2"/>
                        </a:solidFill>
                      </a:tcPr>
                    </a:tc>
                    <a:tc>
                      <a:txBody>
                        <a:bodyPr/>
                        <a:lstStyle/>
                        <a:p>
                          <a:pPr marL="0" algn="l" defTabSz="914400" rtl="0" eaLnBrk="1" latinLnBrk="0" hangingPunct="1"/>
                          <a:endParaRPr lang="en-AU" sz="1200" kern="1200" dirty="0">
                            <a:solidFill>
                              <a:schemeClr val="dk1"/>
                            </a:solidFill>
                            <a:latin typeface="+mn-lt"/>
                            <a:ea typeface="+mn-ea"/>
                            <a:cs typeface="+mn-cs"/>
                          </a:endParaRPr>
                        </a:p>
                      </a:txBody>
                      <a:tcPr marL="0" marR="0" marT="0" marB="0" anchor="ctr" anchorCtr="1">
                        <a:solidFill>
                          <a:schemeClr val="bg2"/>
                        </a:solidFill>
                      </a:tcPr>
                    </a:tc>
                    <a:tc>
                      <a:txBody>
                        <a:bodyPr/>
                        <a:lstStyle/>
                        <a:p>
                          <a:pPr marL="0" algn="l" defTabSz="914400" rtl="0" eaLnBrk="1" latinLnBrk="0" hangingPunct="1"/>
                          <a:endParaRPr lang="en-AU" sz="1200" kern="1200" dirty="0">
                            <a:solidFill>
                              <a:schemeClr val="dk1"/>
                            </a:solidFill>
                            <a:latin typeface="+mn-lt"/>
                            <a:ea typeface="+mn-ea"/>
                            <a:cs typeface="+mn-cs"/>
                          </a:endParaRPr>
                        </a:p>
                      </a:txBody>
                      <a:tcPr marL="0" marR="0" marT="0" marB="0" anchor="ctr" anchorCtr="1">
                        <a:solidFill>
                          <a:schemeClr val="bg2"/>
                        </a:solidFill>
                      </a:tcPr>
                    </a:tc>
                    <a:tc>
                      <a:txBody>
                        <a:bodyPr/>
                        <a:lstStyle/>
                        <a:p>
                          <a:pPr marL="0" algn="l" defTabSz="914400" rtl="0" eaLnBrk="1" latinLnBrk="0" hangingPunct="1"/>
                          <a:endParaRPr lang="en-AU" sz="1200" kern="1200" dirty="0">
                            <a:solidFill>
                              <a:schemeClr val="dk1"/>
                            </a:solidFill>
                            <a:latin typeface="+mn-lt"/>
                            <a:ea typeface="+mn-ea"/>
                            <a:cs typeface="+mn-cs"/>
                          </a:endParaRPr>
                        </a:p>
                      </a:txBody>
                      <a:tcPr marL="0" marR="0" marT="0" marB="0" anchor="ctr" anchorCtr="1">
                        <a:solidFill>
                          <a:schemeClr val="bg2"/>
                        </a:solidFill>
                      </a:tcPr>
                    </a:tc>
                    <a:tc>
                      <a:txBody>
                        <a:bodyPr/>
                        <a:lstStyle/>
                        <a:p>
                          <a:pPr marL="0" algn="l" defTabSz="914400" rtl="0" eaLnBrk="1" latinLnBrk="0" hangingPunct="1"/>
                          <a:endParaRPr lang="en-AU" sz="1200" kern="1200" dirty="0">
                            <a:solidFill>
                              <a:schemeClr val="dk1"/>
                            </a:solidFill>
                            <a:latin typeface="+mn-lt"/>
                            <a:ea typeface="+mn-ea"/>
                            <a:cs typeface="+mn-cs"/>
                          </a:endParaRPr>
                        </a:p>
                      </a:txBody>
                      <a:tcPr marL="0" marR="0" marT="0" marB="0" anchor="ctr" anchorCtr="1">
                        <a:solidFill>
                          <a:schemeClr val="bg2"/>
                        </a:solidFill>
                      </a:tcPr>
                    </a:tc>
                    <a:tc>
                      <a:txBody>
                        <a:bodyPr/>
                        <a:lstStyle/>
                        <a:p>
                          <a:pPr marL="0" algn="l" defTabSz="914400" rtl="0" eaLnBrk="1" latinLnBrk="0" hangingPunct="1"/>
                          <a:endParaRPr lang="en-AU" sz="1200" kern="1200" dirty="0">
                            <a:solidFill>
                              <a:schemeClr val="dk1"/>
                            </a:solidFill>
                            <a:latin typeface="+mn-lt"/>
                            <a:ea typeface="+mn-ea"/>
                            <a:cs typeface="+mn-cs"/>
                          </a:endParaRPr>
                        </a:p>
                      </a:txBody>
                      <a:tcPr marL="0" marR="0" marT="0" marB="0" anchor="ctr" anchorCtr="1">
                        <a:solidFill>
                          <a:schemeClr val="bg2"/>
                        </a:solidFill>
                      </a:tcPr>
                    </a:tc>
                    <a:tc>
                      <a:txBody>
                        <a:bodyPr/>
                        <a:lstStyle/>
                        <a:p>
                          <a:pPr marL="0" algn="l" defTabSz="914400" rtl="0" eaLnBrk="1" latinLnBrk="0" hangingPunct="1"/>
                          <a:endParaRPr lang="en-AU" sz="1200" kern="1200" dirty="0">
                            <a:solidFill>
                              <a:schemeClr val="dk1"/>
                            </a:solidFill>
                            <a:latin typeface="+mn-lt"/>
                            <a:ea typeface="+mn-ea"/>
                            <a:cs typeface="+mn-cs"/>
                          </a:endParaRPr>
                        </a:p>
                      </a:txBody>
                      <a:tcPr marL="0" marR="0" marT="0" marB="0" anchor="ctr" anchorCtr="1">
                        <a:solidFill>
                          <a:schemeClr val="bg2"/>
                        </a:solidFill>
                      </a:tcPr>
                    </a:tc>
                    <a:tc>
                      <a:txBody>
                        <a:bodyPr/>
                        <a:lstStyle/>
                        <a:p>
                          <a:endParaRPr lang="en-US"/>
                        </a:p>
                      </a:txBody>
                      <a:tcPr marL="0" marR="0" marT="0" marB="0" anchor="ctr" anchorCtr="1">
                        <a:blipFill>
                          <a:blip r:embed="rId3"/>
                          <a:stretch>
                            <a:fillRect l="-537278" t="-102174" r="-2367" b="-415217"/>
                          </a:stretch>
                        </a:blipFill>
                      </a:tcPr>
                    </a:tc>
                    <a:extLst>
                      <a:ext uri="{0D108BD9-81ED-4DB2-BD59-A6C34878D82A}">
                        <a16:rowId xmlns:a16="http://schemas.microsoft.com/office/drawing/2014/main" val="10001"/>
                      </a:ext>
                    </a:extLst>
                  </a:tr>
                  <a:tr h="279400">
                    <a:tc>
                      <a:txBody>
                        <a:bodyPr/>
                        <a:lstStyle/>
                        <a:p>
                          <a:pPr marL="0" algn="l" defTabSz="914400" rtl="0" eaLnBrk="1" latinLnBrk="0" hangingPunct="1"/>
                          <a:r>
                            <a:rPr lang="en-AU" sz="1200" kern="1200" dirty="0">
                              <a:solidFill>
                                <a:schemeClr val="dk1"/>
                              </a:solidFill>
                              <a:latin typeface="+mn-lt"/>
                              <a:ea typeface="+mn-ea"/>
                              <a:cs typeface="+mn-cs"/>
                            </a:rPr>
                            <a:t>c</a:t>
                          </a:r>
                          <a:r>
                            <a:rPr lang="en-AU" sz="1200" kern="1200" baseline="-25000" dirty="0">
                              <a:solidFill>
                                <a:schemeClr val="dk1"/>
                              </a:solidFill>
                              <a:latin typeface="+mn-lt"/>
                              <a:ea typeface="+mn-ea"/>
                              <a:cs typeface="+mn-cs"/>
                            </a:rPr>
                            <a:t>2</a:t>
                          </a:r>
                        </a:p>
                      </a:txBody>
                      <a:tcPr marL="0" marR="0" marT="0" marB="0" anchor="ctr" anchorCtr="1">
                        <a:solidFill>
                          <a:schemeClr val="bg1">
                            <a:lumMod val="85000"/>
                          </a:schemeClr>
                        </a:solidFill>
                      </a:tcPr>
                    </a:tc>
                    <a:tc>
                      <a:txBody>
                        <a:bodyPr/>
                        <a:lstStyle/>
                        <a:p>
                          <a:endParaRPr lang="en-AU" dirty="0"/>
                        </a:p>
                      </a:txBody>
                      <a:tcPr marL="0" marR="0" marT="0" marB="0" anchor="ctr" anchorCtr="1">
                        <a:solidFill>
                          <a:schemeClr val="bg1">
                            <a:lumMod val="85000"/>
                          </a:schemeClr>
                        </a:solidFill>
                      </a:tcPr>
                    </a:tc>
                    <a:tc>
                      <a:txBody>
                        <a:bodyPr/>
                        <a:lstStyle/>
                        <a:p>
                          <a:endParaRPr lang="en-AU" dirty="0"/>
                        </a:p>
                      </a:txBody>
                      <a:tcPr marL="0" marR="0" marT="0" marB="0" anchor="ctr" anchorCtr="1">
                        <a:solidFill>
                          <a:schemeClr val="bg1">
                            <a:lumMod val="85000"/>
                          </a:schemeClr>
                        </a:solidFill>
                      </a:tcPr>
                    </a:tc>
                    <a:tc>
                      <a:txBody>
                        <a:bodyPr/>
                        <a:lstStyle/>
                        <a:p>
                          <a:endParaRPr lang="en-US"/>
                        </a:p>
                      </a:txBody>
                      <a:tcPr marL="0" marR="0" marT="0" marB="0" anchor="ctr" anchorCtr="1">
                        <a:blipFill>
                          <a:blip r:embed="rId3"/>
                          <a:stretch>
                            <a:fillRect l="-359701" t="-202174" r="-1153731" b="-315217"/>
                          </a:stretch>
                        </a:blipFill>
                      </a:tcPr>
                    </a:tc>
                    <a:tc>
                      <a:txBody>
                        <a:bodyPr/>
                        <a:lstStyle/>
                        <a:p>
                          <a:endParaRPr lang="en-US"/>
                        </a:p>
                      </a:txBody>
                      <a:tcPr marL="0" marR="0" marT="0" marB="0" anchor="ctr" anchorCtr="1">
                        <a:blipFill>
                          <a:blip r:embed="rId3"/>
                          <a:stretch>
                            <a:fillRect l="-466667" t="-202174" r="-1071212" b="-315217"/>
                          </a:stretch>
                        </a:blipFill>
                      </a:tcPr>
                    </a:tc>
                    <a:tc>
                      <a:txBody>
                        <a:bodyPr/>
                        <a:lstStyle/>
                        <a:p>
                          <a:endParaRPr lang="en-US"/>
                        </a:p>
                      </a:txBody>
                      <a:tcPr marL="0" marR="0" marT="0" marB="0" anchor="ctr" anchorCtr="1">
                        <a:blipFill>
                          <a:blip r:embed="rId3"/>
                          <a:stretch>
                            <a:fillRect l="-558209" t="-202174" r="-955224" b="-315217"/>
                          </a:stretch>
                        </a:blipFill>
                      </a:tcPr>
                    </a:tc>
                    <a:tc>
                      <a:txBody>
                        <a:bodyPr/>
                        <a:lstStyle/>
                        <a:p>
                          <a:endParaRPr lang="en-US"/>
                        </a:p>
                      </a:txBody>
                      <a:tcPr marL="0" marR="0" marT="0" marB="0" anchor="ctr" anchorCtr="1">
                        <a:blipFill>
                          <a:blip r:embed="rId3"/>
                          <a:stretch>
                            <a:fillRect l="-658209" t="-202174" r="-855224" b="-315217"/>
                          </a:stretch>
                        </a:blipFill>
                      </a:tcPr>
                    </a:tc>
                    <a:tc>
                      <a:txBody>
                        <a:bodyPr/>
                        <a:lstStyle/>
                        <a:p>
                          <a:endParaRPr lang="en-US"/>
                        </a:p>
                      </a:txBody>
                      <a:tcPr marL="0" marR="0" marT="0" marB="0" anchor="ctr" anchorCtr="1">
                        <a:blipFill>
                          <a:blip r:embed="rId3"/>
                          <a:stretch>
                            <a:fillRect l="-758209" t="-202174" r="-755224" b="-315217"/>
                          </a:stretch>
                        </a:blipFill>
                      </a:tcPr>
                    </a:tc>
                    <a:tc>
                      <a:txBody>
                        <a:bodyPr/>
                        <a:lstStyle/>
                        <a:p>
                          <a:pPr marL="0" algn="l" defTabSz="914400" rtl="0" eaLnBrk="1" latinLnBrk="0" hangingPunct="1"/>
                          <a:endParaRPr lang="en-AU" sz="1200" kern="1200" dirty="0">
                            <a:solidFill>
                              <a:schemeClr val="dk1"/>
                            </a:solidFill>
                            <a:latin typeface="+mn-lt"/>
                            <a:ea typeface="+mn-ea"/>
                            <a:cs typeface="+mn-cs"/>
                          </a:endParaRPr>
                        </a:p>
                      </a:txBody>
                      <a:tcPr marL="0" marR="0" marT="0" marB="0" anchor="ctr" anchorCtr="1">
                        <a:solidFill>
                          <a:schemeClr val="bg1">
                            <a:lumMod val="85000"/>
                          </a:schemeClr>
                        </a:solidFill>
                      </a:tcPr>
                    </a:tc>
                    <a:tc>
                      <a:txBody>
                        <a:bodyPr/>
                        <a:lstStyle/>
                        <a:p>
                          <a:pPr marL="0" algn="l" defTabSz="914400" rtl="0" eaLnBrk="1" latinLnBrk="0" hangingPunct="1"/>
                          <a:endParaRPr lang="en-AU" sz="1200" kern="1200" dirty="0">
                            <a:solidFill>
                              <a:schemeClr val="dk1"/>
                            </a:solidFill>
                            <a:latin typeface="+mn-lt"/>
                            <a:ea typeface="+mn-ea"/>
                            <a:cs typeface="+mn-cs"/>
                          </a:endParaRPr>
                        </a:p>
                      </a:txBody>
                      <a:tcPr marL="0" marR="0" marT="0" marB="0" anchor="ctr" anchorCtr="1">
                        <a:solidFill>
                          <a:schemeClr val="bg1">
                            <a:lumMod val="85000"/>
                          </a:schemeClr>
                        </a:solidFill>
                      </a:tcPr>
                    </a:tc>
                    <a:tc>
                      <a:txBody>
                        <a:bodyPr/>
                        <a:lstStyle/>
                        <a:p>
                          <a:pPr marL="0" algn="l" defTabSz="914400" rtl="0" eaLnBrk="1" latinLnBrk="0" hangingPunct="1"/>
                          <a:endParaRPr lang="en-AU" sz="1200" kern="1200" dirty="0">
                            <a:solidFill>
                              <a:schemeClr val="dk1"/>
                            </a:solidFill>
                            <a:latin typeface="+mn-lt"/>
                            <a:ea typeface="+mn-ea"/>
                            <a:cs typeface="+mn-cs"/>
                          </a:endParaRPr>
                        </a:p>
                      </a:txBody>
                      <a:tcPr marL="0" marR="0" marT="0" marB="0" anchor="ctr" anchorCtr="1">
                        <a:solidFill>
                          <a:schemeClr val="bg1">
                            <a:lumMod val="85000"/>
                          </a:schemeClr>
                        </a:solidFill>
                      </a:tcPr>
                    </a:tc>
                    <a:tc>
                      <a:txBody>
                        <a:bodyPr/>
                        <a:lstStyle/>
                        <a:p>
                          <a:pPr marL="0" algn="l" defTabSz="914400" rtl="0" eaLnBrk="1" latinLnBrk="0" hangingPunct="1"/>
                          <a:endParaRPr lang="en-AU" sz="1200" kern="1200" dirty="0">
                            <a:solidFill>
                              <a:schemeClr val="dk1"/>
                            </a:solidFill>
                            <a:latin typeface="+mn-lt"/>
                            <a:ea typeface="+mn-ea"/>
                            <a:cs typeface="+mn-cs"/>
                          </a:endParaRPr>
                        </a:p>
                      </a:txBody>
                      <a:tcPr marL="0" marR="0" marT="0" marB="0" anchor="ctr" anchorCtr="1">
                        <a:solidFill>
                          <a:schemeClr val="bg1">
                            <a:lumMod val="85000"/>
                          </a:schemeClr>
                        </a:solidFill>
                      </a:tcPr>
                    </a:tc>
                    <a:tc>
                      <a:txBody>
                        <a:bodyPr/>
                        <a:lstStyle/>
                        <a:p>
                          <a:pPr marL="0" algn="l" defTabSz="914400" rtl="0" eaLnBrk="1" latinLnBrk="0" hangingPunct="1"/>
                          <a:endParaRPr lang="en-AU" sz="1200" kern="1200" dirty="0">
                            <a:solidFill>
                              <a:schemeClr val="dk1"/>
                            </a:solidFill>
                            <a:latin typeface="+mn-lt"/>
                            <a:ea typeface="+mn-ea"/>
                            <a:cs typeface="+mn-cs"/>
                          </a:endParaRPr>
                        </a:p>
                      </a:txBody>
                      <a:tcPr marL="0" marR="0" marT="0" marB="0" anchor="ctr" anchorCtr="1">
                        <a:solidFill>
                          <a:schemeClr val="bg1">
                            <a:lumMod val="85000"/>
                          </a:schemeClr>
                        </a:solidFill>
                      </a:tcPr>
                    </a:tc>
                    <a:tc>
                      <a:txBody>
                        <a:bodyPr/>
                        <a:lstStyle/>
                        <a:p>
                          <a:endParaRPr lang="en-US"/>
                        </a:p>
                      </a:txBody>
                      <a:tcPr marL="0" marR="0" marT="0" marB="0" anchor="ctr" anchorCtr="1">
                        <a:blipFill>
                          <a:blip r:embed="rId3"/>
                          <a:stretch>
                            <a:fillRect l="-537278" t="-202174" r="-2367" b="-315217"/>
                          </a:stretch>
                        </a:blipFill>
                      </a:tcPr>
                    </a:tc>
                    <a:extLst>
                      <a:ext uri="{0D108BD9-81ED-4DB2-BD59-A6C34878D82A}">
                        <a16:rowId xmlns:a16="http://schemas.microsoft.com/office/drawing/2014/main" val="10002"/>
                      </a:ext>
                    </a:extLst>
                  </a:tr>
                  <a:tr h="279400">
                    <a:tc>
                      <a:txBody>
                        <a:bodyPr/>
                        <a:lstStyle/>
                        <a:p>
                          <a:r>
                            <a:rPr lang="en-AU" sz="1200" dirty="0"/>
                            <a:t>c</a:t>
                          </a:r>
                          <a:r>
                            <a:rPr lang="en-AU" sz="1200" baseline="-25000" dirty="0"/>
                            <a:t>3</a:t>
                          </a:r>
                        </a:p>
                      </a:txBody>
                      <a:tcPr marL="0" marR="0" marT="0" marB="0" anchor="ctr" anchorCtr="1">
                        <a:solidFill>
                          <a:schemeClr val="bg2">
                            <a:lumMod val="90000"/>
                          </a:schemeClr>
                        </a:solidFill>
                      </a:tcPr>
                    </a:tc>
                    <a:tc>
                      <a:txBody>
                        <a:bodyPr/>
                        <a:lstStyle/>
                        <a:p>
                          <a:endParaRPr lang="en-AU" dirty="0"/>
                        </a:p>
                      </a:txBody>
                      <a:tcPr marL="0" marR="0" marT="0" marB="0" anchor="ctr" anchorCtr="1">
                        <a:solidFill>
                          <a:schemeClr val="bg2">
                            <a:lumMod val="90000"/>
                          </a:schemeClr>
                        </a:solidFill>
                      </a:tcPr>
                    </a:tc>
                    <a:tc>
                      <a:txBody>
                        <a:bodyPr/>
                        <a:lstStyle/>
                        <a:p>
                          <a:endParaRPr lang="en-AU" dirty="0"/>
                        </a:p>
                      </a:txBody>
                      <a:tcPr marL="0" marR="0" marT="0" marB="0" anchor="ctr" anchorCtr="1">
                        <a:solidFill>
                          <a:schemeClr val="bg2">
                            <a:lumMod val="90000"/>
                          </a:schemeClr>
                        </a:solidFill>
                      </a:tcPr>
                    </a:tc>
                    <a:tc>
                      <a:txBody>
                        <a:bodyPr/>
                        <a:lstStyle/>
                        <a:p>
                          <a:pPr marL="0" algn="l" defTabSz="914400" rtl="0" eaLnBrk="1" latinLnBrk="0" hangingPunct="1"/>
                          <a:endParaRPr lang="en-AU" sz="1200" kern="1200" dirty="0">
                            <a:solidFill>
                              <a:schemeClr val="dk1"/>
                            </a:solidFill>
                            <a:latin typeface="+mn-lt"/>
                            <a:ea typeface="+mn-ea"/>
                            <a:cs typeface="+mn-cs"/>
                          </a:endParaRPr>
                        </a:p>
                      </a:txBody>
                      <a:tcPr marL="0" marR="0" marT="0" marB="0" anchor="ctr" anchorCtr="1">
                        <a:solidFill>
                          <a:schemeClr val="bg2">
                            <a:lumMod val="90000"/>
                          </a:schemeClr>
                        </a:solidFill>
                      </a:tcPr>
                    </a:tc>
                    <a:tc>
                      <a:txBody>
                        <a:bodyPr/>
                        <a:lstStyle/>
                        <a:p>
                          <a:pPr marL="0" algn="l" defTabSz="914400" rtl="0" eaLnBrk="1" latinLnBrk="0" hangingPunct="1"/>
                          <a:endParaRPr lang="en-AU" sz="1200" kern="1200" dirty="0">
                            <a:solidFill>
                              <a:schemeClr val="dk1"/>
                            </a:solidFill>
                            <a:latin typeface="+mn-lt"/>
                            <a:ea typeface="+mn-ea"/>
                            <a:cs typeface="+mn-cs"/>
                          </a:endParaRPr>
                        </a:p>
                      </a:txBody>
                      <a:tcPr marL="0" marR="0" marT="0" marB="0" anchor="ctr" anchorCtr="1">
                        <a:solidFill>
                          <a:schemeClr val="bg2">
                            <a:lumMod val="90000"/>
                          </a:schemeClr>
                        </a:solidFill>
                      </a:tcPr>
                    </a:tc>
                    <a:tc>
                      <a:txBody>
                        <a:bodyPr/>
                        <a:lstStyle/>
                        <a:p>
                          <a:endParaRPr lang="en-US"/>
                        </a:p>
                      </a:txBody>
                      <a:tcPr marL="0" marR="0" marT="0" marB="0" anchor="ctr" anchorCtr="1">
                        <a:blipFill>
                          <a:blip r:embed="rId3"/>
                          <a:stretch>
                            <a:fillRect l="-558209" t="-302174" r="-955224" b="-215217"/>
                          </a:stretch>
                        </a:blipFill>
                      </a:tcPr>
                    </a:tc>
                    <a:tc>
                      <a:txBody>
                        <a:bodyPr/>
                        <a:lstStyle/>
                        <a:p>
                          <a:pPr marL="0" algn="l" defTabSz="914400" rtl="0" eaLnBrk="1" latinLnBrk="0" hangingPunct="1"/>
                          <a:endParaRPr lang="en-AU" sz="1200" kern="1200" dirty="0">
                            <a:solidFill>
                              <a:schemeClr val="dk1"/>
                            </a:solidFill>
                            <a:latin typeface="+mn-lt"/>
                            <a:ea typeface="+mn-ea"/>
                            <a:cs typeface="+mn-cs"/>
                          </a:endParaRPr>
                        </a:p>
                      </a:txBody>
                      <a:tcPr marL="0" marR="0" marT="0" marB="0" anchor="ctr" anchorCtr="1">
                        <a:solidFill>
                          <a:schemeClr val="bg2">
                            <a:lumMod val="90000"/>
                          </a:schemeClr>
                        </a:solidFill>
                      </a:tcPr>
                    </a:tc>
                    <a:tc>
                      <a:txBody>
                        <a:bodyPr/>
                        <a:lstStyle/>
                        <a:p>
                          <a:endParaRPr lang="en-US"/>
                        </a:p>
                      </a:txBody>
                      <a:tcPr marL="0" marR="0" marT="0" marB="0" anchor="ctr" anchorCtr="1">
                        <a:blipFill>
                          <a:blip r:embed="rId3"/>
                          <a:stretch>
                            <a:fillRect l="-758209" t="-302174" r="-755224" b="-215217"/>
                          </a:stretch>
                        </a:blipFill>
                      </a:tcPr>
                    </a:tc>
                    <a:tc>
                      <a:txBody>
                        <a:bodyPr/>
                        <a:lstStyle/>
                        <a:p>
                          <a:endParaRPr lang="en-US"/>
                        </a:p>
                      </a:txBody>
                      <a:tcPr marL="0" marR="0" marT="0" marB="0" anchor="ctr" anchorCtr="1">
                        <a:blipFill>
                          <a:blip r:embed="rId3"/>
                          <a:stretch>
                            <a:fillRect l="-871212" t="-302174" r="-666667" b="-215217"/>
                          </a:stretch>
                        </a:blipFill>
                      </a:tcPr>
                    </a:tc>
                    <a:tc>
                      <a:txBody>
                        <a:bodyPr/>
                        <a:lstStyle/>
                        <a:p>
                          <a:endParaRPr lang="en-US"/>
                        </a:p>
                      </a:txBody>
                      <a:tcPr marL="0" marR="0" marT="0" marB="0" anchor="ctr" anchorCtr="1">
                        <a:blipFill>
                          <a:blip r:embed="rId3"/>
                          <a:stretch>
                            <a:fillRect l="-956716" t="-302174" r="-556716" b="-215217"/>
                          </a:stretch>
                        </a:blipFill>
                      </a:tcPr>
                    </a:tc>
                    <a:tc>
                      <a:txBody>
                        <a:bodyPr/>
                        <a:lstStyle/>
                        <a:p>
                          <a:endParaRPr lang="en-US"/>
                        </a:p>
                      </a:txBody>
                      <a:tcPr marL="0" marR="0" marT="0" marB="0" anchor="ctr" anchorCtr="1">
                        <a:blipFill>
                          <a:blip r:embed="rId3"/>
                          <a:stretch>
                            <a:fillRect l="-1056716" t="-302174" r="-456716" b="-215217"/>
                          </a:stretch>
                        </a:blipFill>
                      </a:tcPr>
                    </a:tc>
                    <a:tc>
                      <a:txBody>
                        <a:bodyPr/>
                        <a:lstStyle/>
                        <a:p>
                          <a:pPr marL="0" algn="l" defTabSz="914400" rtl="0" eaLnBrk="1" latinLnBrk="0" hangingPunct="1"/>
                          <a:endParaRPr lang="en-AU" sz="1200" kern="1200" dirty="0">
                            <a:solidFill>
                              <a:schemeClr val="dk1"/>
                            </a:solidFill>
                            <a:latin typeface="+mn-lt"/>
                            <a:ea typeface="+mn-ea"/>
                            <a:cs typeface="+mn-cs"/>
                          </a:endParaRPr>
                        </a:p>
                      </a:txBody>
                      <a:tcPr marL="0" marR="0" marT="0" marB="0" anchor="ctr" anchorCtr="1">
                        <a:solidFill>
                          <a:schemeClr val="bg2">
                            <a:lumMod val="90000"/>
                          </a:schemeClr>
                        </a:solidFill>
                      </a:tcPr>
                    </a:tc>
                    <a:tc>
                      <a:txBody>
                        <a:bodyPr/>
                        <a:lstStyle/>
                        <a:p>
                          <a:pPr marL="0" algn="l" defTabSz="914400" rtl="0" eaLnBrk="1" latinLnBrk="0" hangingPunct="1"/>
                          <a:endParaRPr lang="en-AU" sz="1200" kern="1200" dirty="0">
                            <a:solidFill>
                              <a:schemeClr val="dk1"/>
                            </a:solidFill>
                            <a:latin typeface="+mn-lt"/>
                            <a:ea typeface="+mn-ea"/>
                            <a:cs typeface="+mn-cs"/>
                          </a:endParaRPr>
                        </a:p>
                      </a:txBody>
                      <a:tcPr marL="0" marR="0" marT="0" marB="0" anchor="ctr" anchorCtr="1">
                        <a:solidFill>
                          <a:schemeClr val="bg2">
                            <a:lumMod val="90000"/>
                          </a:schemeClr>
                        </a:solidFill>
                      </a:tcPr>
                    </a:tc>
                    <a:tc>
                      <a:txBody>
                        <a:bodyPr/>
                        <a:lstStyle/>
                        <a:p>
                          <a:endParaRPr lang="en-US"/>
                        </a:p>
                      </a:txBody>
                      <a:tcPr marL="0" marR="0" marT="0" marB="0" anchor="ctr" anchorCtr="1">
                        <a:blipFill>
                          <a:blip r:embed="rId3"/>
                          <a:stretch>
                            <a:fillRect l="-537278" t="-302174" r="-2367" b="-215217"/>
                          </a:stretch>
                        </a:blipFill>
                      </a:tcPr>
                    </a:tc>
                    <a:extLst>
                      <a:ext uri="{0D108BD9-81ED-4DB2-BD59-A6C34878D82A}">
                        <a16:rowId xmlns:a16="http://schemas.microsoft.com/office/drawing/2014/main" val="10003"/>
                      </a:ext>
                    </a:extLst>
                  </a:tr>
                  <a:tr h="279400">
                    <a:tc>
                      <a:txBody>
                        <a:bodyPr/>
                        <a:lstStyle/>
                        <a:p>
                          <a:r>
                            <a:rPr lang="en-AU" sz="1200" dirty="0"/>
                            <a:t>|</a:t>
                          </a:r>
                          <a:r>
                            <a:rPr lang="en-AU" sz="1200" dirty="0" err="1"/>
                            <a:t>rcov</a:t>
                          </a:r>
                          <a:r>
                            <a:rPr lang="en-AU" sz="1200" dirty="0"/>
                            <a:t>(v)|</a:t>
                          </a:r>
                        </a:p>
                      </a:txBody>
                      <a:tcPr marL="0" marR="0" marT="0" marB="0" anchor="ctr" anchorCtr="1">
                        <a:solidFill>
                          <a:schemeClr val="tx2">
                            <a:lumMod val="60000"/>
                            <a:lumOff val="40000"/>
                          </a:schemeClr>
                        </a:solidFill>
                      </a:tcPr>
                    </a:tc>
                    <a:tc>
                      <a:txBody>
                        <a:bodyPr/>
                        <a:lstStyle/>
                        <a:p>
                          <a:endParaRPr lang="en-US"/>
                        </a:p>
                      </a:txBody>
                      <a:tcPr marL="0" marR="0" marT="0" marB="0" anchor="ctr" anchorCtr="1">
                        <a:blipFill>
                          <a:blip r:embed="rId3"/>
                          <a:stretch>
                            <a:fillRect l="-163636" t="-402174" r="-1374242" b="-115217"/>
                          </a:stretch>
                        </a:blipFill>
                      </a:tcPr>
                    </a:tc>
                    <a:tc>
                      <a:txBody>
                        <a:bodyPr/>
                        <a:lstStyle/>
                        <a:p>
                          <a:endParaRPr lang="en-US"/>
                        </a:p>
                      </a:txBody>
                      <a:tcPr marL="0" marR="0" marT="0" marB="0" anchor="ctr" anchorCtr="1">
                        <a:blipFill>
                          <a:blip r:embed="rId3"/>
                          <a:stretch>
                            <a:fillRect l="-259701" t="-402174" r="-1253731" b="-115217"/>
                          </a:stretch>
                        </a:blipFill>
                      </a:tcPr>
                    </a:tc>
                    <a:tc>
                      <a:txBody>
                        <a:bodyPr/>
                        <a:lstStyle/>
                        <a:p>
                          <a:endParaRPr lang="en-US"/>
                        </a:p>
                      </a:txBody>
                      <a:tcPr marL="0" marR="0" marT="0" marB="0" anchor="ctr" anchorCtr="1">
                        <a:blipFill>
                          <a:blip r:embed="rId3"/>
                          <a:stretch>
                            <a:fillRect l="-359701" t="-402174" r="-1153731" b="-115217"/>
                          </a:stretch>
                        </a:blipFill>
                      </a:tcPr>
                    </a:tc>
                    <a:tc>
                      <a:txBody>
                        <a:bodyPr/>
                        <a:lstStyle/>
                        <a:p>
                          <a:endParaRPr lang="en-US"/>
                        </a:p>
                      </a:txBody>
                      <a:tcPr marL="0" marR="0" marT="0" marB="0" anchor="ctr" anchorCtr="1">
                        <a:blipFill>
                          <a:blip r:embed="rId3"/>
                          <a:stretch>
                            <a:fillRect l="-466667" t="-402174" r="-1071212" b="-115217"/>
                          </a:stretch>
                        </a:blipFill>
                      </a:tcPr>
                    </a:tc>
                    <a:tc>
                      <a:txBody>
                        <a:bodyPr/>
                        <a:lstStyle/>
                        <a:p>
                          <a:endParaRPr lang="en-US"/>
                        </a:p>
                      </a:txBody>
                      <a:tcPr marL="0" marR="0" marT="0" marB="0" anchor="ctr" anchorCtr="1">
                        <a:blipFill>
                          <a:blip r:embed="rId3"/>
                          <a:stretch>
                            <a:fillRect l="-558209" t="-402174" r="-955224" b="-115217"/>
                          </a:stretch>
                        </a:blipFill>
                      </a:tcPr>
                    </a:tc>
                    <a:tc>
                      <a:txBody>
                        <a:bodyPr/>
                        <a:lstStyle/>
                        <a:p>
                          <a:endParaRPr lang="en-US"/>
                        </a:p>
                      </a:txBody>
                      <a:tcPr marL="0" marR="0" marT="0" marB="0" anchor="ctr" anchorCtr="1">
                        <a:blipFill>
                          <a:blip r:embed="rId3"/>
                          <a:stretch>
                            <a:fillRect l="-658209" t="-402174" r="-855224" b="-115217"/>
                          </a:stretch>
                        </a:blipFill>
                      </a:tcPr>
                    </a:tc>
                    <a:tc>
                      <a:txBody>
                        <a:bodyPr/>
                        <a:lstStyle/>
                        <a:p>
                          <a:endParaRPr lang="en-US"/>
                        </a:p>
                      </a:txBody>
                      <a:tcPr marL="0" marR="0" marT="0" marB="0" anchor="ctr" anchorCtr="1">
                        <a:blipFill>
                          <a:blip r:embed="rId3"/>
                          <a:stretch>
                            <a:fillRect l="-758209" t="-402174" r="-755224" b="-115217"/>
                          </a:stretch>
                        </a:blipFill>
                      </a:tcPr>
                    </a:tc>
                    <a:tc>
                      <a:txBody>
                        <a:bodyPr/>
                        <a:lstStyle/>
                        <a:p>
                          <a:endParaRPr lang="en-US"/>
                        </a:p>
                      </a:txBody>
                      <a:tcPr marL="0" marR="0" marT="0" marB="0" anchor="ctr" anchorCtr="1">
                        <a:blipFill>
                          <a:blip r:embed="rId3"/>
                          <a:stretch>
                            <a:fillRect l="-871212" t="-402174" r="-666667" b="-115217"/>
                          </a:stretch>
                        </a:blipFill>
                      </a:tcPr>
                    </a:tc>
                    <a:tc>
                      <a:txBody>
                        <a:bodyPr/>
                        <a:lstStyle/>
                        <a:p>
                          <a:endParaRPr lang="en-US"/>
                        </a:p>
                      </a:txBody>
                      <a:tcPr marL="0" marR="0" marT="0" marB="0" anchor="ctr" anchorCtr="1">
                        <a:blipFill>
                          <a:blip r:embed="rId3"/>
                          <a:stretch>
                            <a:fillRect l="-956716" t="-402174" r="-556716" b="-115217"/>
                          </a:stretch>
                        </a:blipFill>
                      </a:tcPr>
                    </a:tc>
                    <a:tc>
                      <a:txBody>
                        <a:bodyPr/>
                        <a:lstStyle/>
                        <a:p>
                          <a:endParaRPr lang="en-US"/>
                        </a:p>
                      </a:txBody>
                      <a:tcPr marL="0" marR="0" marT="0" marB="0" anchor="ctr" anchorCtr="1">
                        <a:blipFill>
                          <a:blip r:embed="rId3"/>
                          <a:stretch>
                            <a:fillRect l="-1056716" t="-402174" r="-456716" b="-115217"/>
                          </a:stretch>
                        </a:blipFill>
                      </a:tcPr>
                    </a:tc>
                    <a:tc>
                      <a:txBody>
                        <a:bodyPr/>
                        <a:lstStyle/>
                        <a:p>
                          <a:pPr marL="0" algn="l" defTabSz="914400" rtl="0" eaLnBrk="1" latinLnBrk="0" hangingPunct="1"/>
                          <a:endParaRPr lang="en-AU" sz="1200" kern="1200" dirty="0">
                            <a:solidFill>
                              <a:schemeClr val="dk1"/>
                            </a:solidFill>
                            <a:latin typeface="+mn-lt"/>
                            <a:ea typeface="+mn-ea"/>
                            <a:cs typeface="+mn-cs"/>
                          </a:endParaRPr>
                        </a:p>
                      </a:txBody>
                      <a:tcPr marL="0" marR="0" marT="0" marB="0" anchor="ctr" anchorCtr="1">
                        <a:solidFill>
                          <a:schemeClr val="tx2">
                            <a:lumMod val="60000"/>
                            <a:lumOff val="40000"/>
                          </a:schemeClr>
                        </a:solidFill>
                      </a:tcPr>
                    </a:tc>
                    <a:tc>
                      <a:txBody>
                        <a:bodyPr/>
                        <a:lstStyle/>
                        <a:p>
                          <a:pPr marL="0" algn="l" defTabSz="914400" rtl="0" eaLnBrk="1" latinLnBrk="0" hangingPunct="1"/>
                          <a:endParaRPr lang="en-AU" sz="1200" kern="1200" dirty="0">
                            <a:solidFill>
                              <a:schemeClr val="dk1"/>
                            </a:solidFill>
                            <a:latin typeface="+mn-lt"/>
                            <a:ea typeface="+mn-ea"/>
                            <a:cs typeface="+mn-cs"/>
                          </a:endParaRPr>
                        </a:p>
                      </a:txBody>
                      <a:tcPr marL="0" marR="0" marT="0" marB="0" anchor="ctr" anchorCtr="1">
                        <a:solidFill>
                          <a:schemeClr val="tx2">
                            <a:lumMod val="60000"/>
                            <a:lumOff val="40000"/>
                          </a:schemeClr>
                        </a:solidFill>
                      </a:tcPr>
                    </a:tc>
                    <a:tc>
                      <a:txBody>
                        <a:bodyPr/>
                        <a:lstStyle/>
                        <a:p>
                          <a:endParaRPr lang="en-US"/>
                        </a:p>
                      </a:txBody>
                      <a:tcPr marL="0" marR="0" marT="0" marB="0" anchor="ctr" anchorCtr="1">
                        <a:blipFill>
                          <a:blip r:embed="rId3"/>
                          <a:stretch>
                            <a:fillRect l="-537278" t="-402174" r="-2367" b="-115217"/>
                          </a:stretch>
                        </a:blipFill>
                      </a:tcPr>
                    </a:tc>
                    <a:extLst>
                      <a:ext uri="{0D108BD9-81ED-4DB2-BD59-A6C34878D82A}">
                        <a16:rowId xmlns:a16="http://schemas.microsoft.com/office/drawing/2014/main" val="10004"/>
                      </a:ext>
                    </a:extLst>
                  </a:tr>
                  <a:tr h="279400">
                    <a:tc>
                      <a:txBody>
                        <a:bodyPr/>
                        <a:lstStyle/>
                        <a:p>
                          <a:r>
                            <a:rPr lang="en-AU" sz="1200" dirty="0"/>
                            <a:t>c</a:t>
                          </a:r>
                          <a:r>
                            <a:rPr lang="en-AU" sz="1200" baseline="-25000" dirty="0"/>
                            <a:t>4</a:t>
                          </a:r>
                        </a:p>
                      </a:txBody>
                      <a:tcPr marL="0" marR="0" marT="0" marB="0" anchor="ctr" anchorCtr="1">
                        <a:solidFill>
                          <a:schemeClr val="tx2">
                            <a:lumMod val="20000"/>
                            <a:lumOff val="80000"/>
                          </a:schemeClr>
                        </a:solidFill>
                      </a:tcPr>
                    </a:tc>
                    <a:tc>
                      <a:txBody>
                        <a:bodyPr/>
                        <a:lstStyle/>
                        <a:p>
                          <a:pPr marL="0" algn="l" defTabSz="914400" rtl="0" eaLnBrk="1" latinLnBrk="0" hangingPunct="1"/>
                          <a:endParaRPr lang="en-AU" sz="1200" kern="1200" dirty="0">
                            <a:solidFill>
                              <a:schemeClr val="dk1"/>
                            </a:solidFill>
                            <a:latin typeface="+mn-lt"/>
                            <a:ea typeface="+mn-ea"/>
                            <a:cs typeface="+mn-cs"/>
                          </a:endParaRPr>
                        </a:p>
                      </a:txBody>
                      <a:tcPr marL="0" marR="0" marT="0" marB="0" anchor="ctr" anchorCtr="1">
                        <a:solidFill>
                          <a:schemeClr val="tx2">
                            <a:lumMod val="20000"/>
                            <a:lumOff val="80000"/>
                          </a:schemeClr>
                        </a:solidFill>
                      </a:tcPr>
                    </a:tc>
                    <a:tc>
                      <a:txBody>
                        <a:bodyPr/>
                        <a:lstStyle/>
                        <a:p>
                          <a:pPr marL="0" algn="l" defTabSz="914400" rtl="0" eaLnBrk="1" latinLnBrk="0" hangingPunct="1"/>
                          <a:endParaRPr lang="en-AU" sz="1200" kern="1200" dirty="0">
                            <a:solidFill>
                              <a:schemeClr val="dk1"/>
                            </a:solidFill>
                            <a:latin typeface="+mn-lt"/>
                            <a:ea typeface="+mn-ea"/>
                            <a:cs typeface="+mn-cs"/>
                          </a:endParaRPr>
                        </a:p>
                      </a:txBody>
                      <a:tcPr marL="0" marR="0" marT="0" marB="0" anchor="ctr" anchorCtr="1">
                        <a:solidFill>
                          <a:schemeClr val="tx2">
                            <a:lumMod val="20000"/>
                            <a:lumOff val="80000"/>
                          </a:schemeClr>
                        </a:solidFill>
                      </a:tcPr>
                    </a:tc>
                    <a:tc>
                      <a:txBody>
                        <a:bodyPr/>
                        <a:lstStyle/>
                        <a:p>
                          <a:pPr marL="0" algn="l" defTabSz="914400" rtl="0" eaLnBrk="1" latinLnBrk="0" hangingPunct="1"/>
                          <a:endParaRPr lang="en-AU" sz="1200" kern="1200" dirty="0">
                            <a:solidFill>
                              <a:schemeClr val="dk1"/>
                            </a:solidFill>
                            <a:latin typeface="+mn-lt"/>
                            <a:ea typeface="+mn-ea"/>
                            <a:cs typeface="+mn-cs"/>
                          </a:endParaRPr>
                        </a:p>
                      </a:txBody>
                      <a:tcPr marL="0" marR="0" marT="0" marB="0" anchor="ctr" anchorCtr="1">
                        <a:solidFill>
                          <a:schemeClr val="tx2">
                            <a:lumMod val="20000"/>
                            <a:lumOff val="80000"/>
                          </a:schemeClr>
                        </a:solidFill>
                      </a:tcPr>
                    </a:tc>
                    <a:tc>
                      <a:txBody>
                        <a:bodyPr/>
                        <a:lstStyle/>
                        <a:p>
                          <a:pPr marL="0" algn="l" defTabSz="914400" rtl="0" eaLnBrk="1" latinLnBrk="0" hangingPunct="1"/>
                          <a:endParaRPr lang="en-AU" sz="1200" kern="1200" dirty="0">
                            <a:solidFill>
                              <a:schemeClr val="dk1"/>
                            </a:solidFill>
                            <a:latin typeface="+mn-lt"/>
                            <a:ea typeface="+mn-ea"/>
                            <a:cs typeface="+mn-cs"/>
                          </a:endParaRPr>
                        </a:p>
                      </a:txBody>
                      <a:tcPr marL="0" marR="0" marT="0" marB="0" anchor="ctr" anchorCtr="1">
                        <a:solidFill>
                          <a:schemeClr val="tx2">
                            <a:lumMod val="20000"/>
                            <a:lumOff val="80000"/>
                          </a:schemeClr>
                        </a:solidFill>
                      </a:tcPr>
                    </a:tc>
                    <a:tc>
                      <a:txBody>
                        <a:bodyPr/>
                        <a:lstStyle/>
                        <a:p>
                          <a:pPr marL="0" algn="l" defTabSz="914400" rtl="0" eaLnBrk="1" latinLnBrk="0" hangingPunct="1"/>
                          <a:endParaRPr lang="en-AU" sz="1200" kern="1200" dirty="0">
                            <a:solidFill>
                              <a:schemeClr val="dk1"/>
                            </a:solidFill>
                            <a:latin typeface="+mn-lt"/>
                            <a:ea typeface="+mn-ea"/>
                            <a:cs typeface="+mn-cs"/>
                          </a:endParaRPr>
                        </a:p>
                      </a:txBody>
                      <a:tcPr marL="0" marR="0" marT="0" marB="0" anchor="ctr" anchorCtr="1">
                        <a:solidFill>
                          <a:schemeClr val="tx2">
                            <a:lumMod val="20000"/>
                            <a:lumOff val="80000"/>
                          </a:schemeClr>
                        </a:solidFill>
                      </a:tcPr>
                    </a:tc>
                    <a:tc>
                      <a:txBody>
                        <a:bodyPr/>
                        <a:lstStyle/>
                        <a:p>
                          <a:endParaRPr lang="en-US"/>
                        </a:p>
                      </a:txBody>
                      <a:tcPr marL="0" marR="0" marT="0" marB="0" anchor="ctr" anchorCtr="1">
                        <a:blipFill>
                          <a:blip r:embed="rId3"/>
                          <a:stretch>
                            <a:fillRect l="-658209" t="-502174" r="-855224" b="-15217"/>
                          </a:stretch>
                        </a:blipFill>
                      </a:tcPr>
                    </a:tc>
                    <a:tc>
                      <a:txBody>
                        <a:bodyPr/>
                        <a:lstStyle/>
                        <a:p>
                          <a:endParaRPr lang="en-US"/>
                        </a:p>
                      </a:txBody>
                      <a:tcPr marL="0" marR="0" marT="0" marB="0" anchor="ctr" anchorCtr="1">
                        <a:blipFill>
                          <a:blip r:embed="rId3"/>
                          <a:stretch>
                            <a:fillRect l="-758209" t="-502174" r="-755224" b="-15217"/>
                          </a:stretch>
                        </a:blipFill>
                      </a:tcPr>
                    </a:tc>
                    <a:tc>
                      <a:txBody>
                        <a:bodyPr/>
                        <a:lstStyle/>
                        <a:p>
                          <a:pPr marL="0" algn="l" defTabSz="914400" rtl="0" eaLnBrk="1" latinLnBrk="0" hangingPunct="1"/>
                          <a:endParaRPr lang="en-AU" sz="1200" kern="1200" dirty="0">
                            <a:solidFill>
                              <a:schemeClr val="dk1"/>
                            </a:solidFill>
                            <a:latin typeface="+mn-lt"/>
                            <a:ea typeface="+mn-ea"/>
                            <a:cs typeface="+mn-cs"/>
                          </a:endParaRPr>
                        </a:p>
                      </a:txBody>
                      <a:tcPr marL="0" marR="0" marT="0" marB="0" anchor="ctr" anchorCtr="1">
                        <a:solidFill>
                          <a:schemeClr val="tx2">
                            <a:lumMod val="20000"/>
                            <a:lumOff val="80000"/>
                          </a:schemeClr>
                        </a:solidFill>
                      </a:tcPr>
                    </a:tc>
                    <a:tc>
                      <a:txBody>
                        <a:bodyPr/>
                        <a:lstStyle/>
                        <a:p>
                          <a:endParaRPr lang="en-US"/>
                        </a:p>
                      </a:txBody>
                      <a:tcPr marL="0" marR="0" marT="0" marB="0" anchor="ctr" anchorCtr="1">
                        <a:blipFill>
                          <a:blip r:embed="rId3"/>
                          <a:stretch>
                            <a:fillRect l="-956716" t="-502174" r="-556716" b="-15217"/>
                          </a:stretch>
                        </a:blipFill>
                      </a:tcPr>
                    </a:tc>
                    <a:tc>
                      <a:txBody>
                        <a:bodyPr/>
                        <a:lstStyle/>
                        <a:p>
                          <a:pPr marL="0" algn="l" defTabSz="914400" rtl="0" eaLnBrk="1" latinLnBrk="0" hangingPunct="1"/>
                          <a:endParaRPr lang="en-AU" sz="1200" kern="1200" dirty="0">
                            <a:solidFill>
                              <a:schemeClr val="dk1"/>
                            </a:solidFill>
                            <a:latin typeface="+mn-lt"/>
                            <a:ea typeface="+mn-ea"/>
                            <a:cs typeface="+mn-cs"/>
                          </a:endParaRPr>
                        </a:p>
                      </a:txBody>
                      <a:tcPr marL="0" marR="0" marT="0" marB="0" anchor="ctr" anchorCtr="1">
                        <a:solidFill>
                          <a:schemeClr val="tx2">
                            <a:lumMod val="20000"/>
                            <a:lumOff val="80000"/>
                          </a:schemeClr>
                        </a:solidFill>
                      </a:tcPr>
                    </a:tc>
                    <a:tc>
                      <a:txBody>
                        <a:bodyPr/>
                        <a:lstStyle/>
                        <a:p>
                          <a:endParaRPr lang="en-US"/>
                        </a:p>
                      </a:txBody>
                      <a:tcPr marL="0" marR="0" marT="0" marB="0" anchor="ctr" anchorCtr="1">
                        <a:blipFill>
                          <a:blip r:embed="rId3"/>
                          <a:stretch>
                            <a:fillRect l="-1156716" t="-502174" r="-356716" b="-15217"/>
                          </a:stretch>
                        </a:blipFill>
                      </a:tcPr>
                    </a:tc>
                    <a:tc>
                      <a:txBody>
                        <a:bodyPr/>
                        <a:lstStyle/>
                        <a:p>
                          <a:endParaRPr lang="en-US"/>
                        </a:p>
                      </a:txBody>
                      <a:tcPr marL="0" marR="0" marT="0" marB="0" anchor="ctr" anchorCtr="1">
                        <a:blipFill>
                          <a:blip r:embed="rId3"/>
                          <a:stretch>
                            <a:fillRect l="-1275758" t="-502174" r="-262121" b="-15217"/>
                          </a:stretch>
                        </a:blipFill>
                      </a:tcPr>
                    </a:tc>
                    <a:tc>
                      <a:txBody>
                        <a:bodyPr/>
                        <a:lstStyle/>
                        <a:p>
                          <a:pPr marL="0" algn="l" defTabSz="914400" rtl="0" eaLnBrk="1" latinLnBrk="0" hangingPunct="1"/>
                          <a:endParaRPr lang="en-AU" sz="1200" kern="1200" dirty="0">
                            <a:solidFill>
                              <a:schemeClr val="dk1"/>
                            </a:solidFill>
                            <a:latin typeface="+mn-lt"/>
                            <a:ea typeface="+mn-ea"/>
                            <a:cs typeface="+mn-cs"/>
                          </a:endParaRPr>
                        </a:p>
                      </a:txBody>
                      <a:tcPr marL="0" marR="0" marT="0" marB="0" anchor="ctr" anchorCtr="1">
                        <a:solidFill>
                          <a:schemeClr val="tx2">
                            <a:lumMod val="20000"/>
                            <a:lumOff val="80000"/>
                          </a:schemeClr>
                        </a:solidFill>
                      </a:tcPr>
                    </a:tc>
                    <a:extLst>
                      <a:ext uri="{0D108BD9-81ED-4DB2-BD59-A6C34878D82A}">
                        <a16:rowId xmlns:a16="http://schemas.microsoft.com/office/drawing/2014/main" val="10005"/>
                      </a:ext>
                    </a:extLst>
                  </a:tr>
                </a:tbl>
              </a:graphicData>
            </a:graphic>
          </p:graphicFrame>
        </mc:Fallback>
      </mc:AlternateContent>
      <p:sp>
        <p:nvSpPr>
          <p:cNvPr id="74" name="Oval 73"/>
          <p:cNvSpPr/>
          <p:nvPr/>
        </p:nvSpPr>
        <p:spPr>
          <a:xfrm>
            <a:off x="5379348" y="1856400"/>
            <a:ext cx="360000" cy="360000"/>
          </a:xfrm>
          <a:prstGeom prst="ellipse">
            <a:avLst/>
          </a:prstGeom>
          <a:noFill/>
          <a:ln w="3492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hangingPunct="1"/>
            <a:endParaRPr lang="en-AU" kern="1200" dirty="0">
              <a:solidFill>
                <a:prstClr val="white"/>
              </a:solidFill>
              <a:latin typeface="Calibri"/>
            </a:endParaRPr>
          </a:p>
        </p:txBody>
      </p:sp>
      <p:sp>
        <p:nvSpPr>
          <p:cNvPr id="76" name="Oval 75"/>
          <p:cNvSpPr/>
          <p:nvPr/>
        </p:nvSpPr>
        <p:spPr>
          <a:xfrm>
            <a:off x="5791200" y="2307000"/>
            <a:ext cx="360000" cy="360000"/>
          </a:xfrm>
          <a:prstGeom prst="ellipse">
            <a:avLst/>
          </a:prstGeom>
          <a:noFill/>
          <a:ln w="3492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hangingPunct="1"/>
            <a:endParaRPr lang="en-AU" kern="1200" dirty="0">
              <a:solidFill>
                <a:prstClr val="white"/>
              </a:solidFill>
              <a:latin typeface="Calibri"/>
            </a:endParaRPr>
          </a:p>
        </p:txBody>
      </p:sp>
      <p:sp>
        <p:nvSpPr>
          <p:cNvPr id="77" name="Oval 76"/>
          <p:cNvSpPr/>
          <p:nvPr/>
        </p:nvSpPr>
        <p:spPr>
          <a:xfrm>
            <a:off x="4749288" y="2086951"/>
            <a:ext cx="360000" cy="360000"/>
          </a:xfrm>
          <a:prstGeom prst="ellipse">
            <a:avLst/>
          </a:prstGeom>
          <a:noFill/>
          <a:ln w="3492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hangingPunct="1"/>
            <a:endParaRPr lang="en-AU" kern="1200" dirty="0">
              <a:solidFill>
                <a:prstClr val="white"/>
              </a:solidFill>
              <a:latin typeface="Calibri"/>
            </a:endParaRPr>
          </a:p>
        </p:txBody>
      </p:sp>
      <p:sp>
        <p:nvSpPr>
          <p:cNvPr id="4" name="Rectangle 3"/>
          <p:cNvSpPr/>
          <p:nvPr/>
        </p:nvSpPr>
        <p:spPr>
          <a:xfrm>
            <a:off x="5505450" y="5791200"/>
            <a:ext cx="402428" cy="252000"/>
          </a:xfrm>
          <a:prstGeom prst="rect">
            <a:avLst/>
          </a:prstGeom>
          <a:noFill/>
          <a:ln w="34925">
            <a:solidFill>
              <a:srgbClr val="00B0F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hangingPunct="1"/>
            <a:endParaRPr lang="en-AU" kern="1200">
              <a:solidFill>
                <a:prstClr val="white"/>
              </a:solidFill>
              <a:latin typeface="Calibri"/>
            </a:endParaRPr>
          </a:p>
        </p:txBody>
      </p:sp>
      <p:sp>
        <p:nvSpPr>
          <p:cNvPr id="78" name="Rectangle 77"/>
          <p:cNvSpPr/>
          <p:nvPr/>
        </p:nvSpPr>
        <p:spPr>
          <a:xfrm>
            <a:off x="7543800" y="5791200"/>
            <a:ext cx="402428" cy="252000"/>
          </a:xfrm>
          <a:prstGeom prst="rect">
            <a:avLst/>
          </a:prstGeom>
          <a:noFill/>
          <a:ln w="34925">
            <a:solidFill>
              <a:srgbClr val="00B0F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hangingPunct="1"/>
            <a:endParaRPr lang="en-AU" kern="1200">
              <a:solidFill>
                <a:prstClr val="white"/>
              </a:solidFill>
              <a:latin typeface="Calibri"/>
            </a:endParaRPr>
          </a:p>
        </p:txBody>
      </p:sp>
      <p:sp>
        <p:nvSpPr>
          <p:cNvPr id="80" name="Rectangle 79"/>
          <p:cNvSpPr/>
          <p:nvPr/>
        </p:nvSpPr>
        <p:spPr>
          <a:xfrm>
            <a:off x="7946228" y="5791200"/>
            <a:ext cx="402428" cy="252000"/>
          </a:xfrm>
          <a:prstGeom prst="rect">
            <a:avLst/>
          </a:prstGeom>
          <a:noFill/>
          <a:ln w="28575">
            <a:solidFill>
              <a:srgbClr val="00B0F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hangingPunct="1"/>
            <a:endParaRPr lang="en-AU" kern="1200">
              <a:solidFill>
                <a:prstClr val="white"/>
              </a:solidFill>
              <a:latin typeface="Calibri"/>
            </a:endParaRPr>
          </a:p>
        </p:txBody>
      </p:sp>
      <p:sp>
        <p:nvSpPr>
          <p:cNvPr id="84" name="Rectangle 83"/>
          <p:cNvSpPr/>
          <p:nvPr/>
        </p:nvSpPr>
        <p:spPr>
          <a:xfrm>
            <a:off x="5486400" y="4974000"/>
            <a:ext cx="421478" cy="283800"/>
          </a:xfrm>
          <a:prstGeom prst="rect">
            <a:avLst/>
          </a:prstGeom>
          <a:noFill/>
          <a:ln w="34925">
            <a:solidFill>
              <a:srgbClr val="FFC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hangingPunct="1"/>
            <a:endParaRPr lang="en-AU" kern="1200">
              <a:solidFill>
                <a:prstClr val="white"/>
              </a:solidFill>
              <a:latin typeface="Calibri"/>
            </a:endParaRPr>
          </a:p>
        </p:txBody>
      </p:sp>
      <p:sp>
        <p:nvSpPr>
          <p:cNvPr id="86" name="Oval 85"/>
          <p:cNvSpPr/>
          <p:nvPr/>
        </p:nvSpPr>
        <p:spPr>
          <a:xfrm>
            <a:off x="4732767" y="2086951"/>
            <a:ext cx="360000" cy="360000"/>
          </a:xfrm>
          <a:prstGeom prst="ellipse">
            <a:avLst/>
          </a:prstGeom>
          <a:noFill/>
          <a:ln w="34925">
            <a:solidFill>
              <a:srgbClr val="FFC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hangingPunct="1"/>
            <a:endParaRPr lang="en-AU" kern="1200" dirty="0">
              <a:solidFill>
                <a:prstClr val="white"/>
              </a:solidFill>
              <a:latin typeface="Calibri"/>
            </a:endParaRPr>
          </a:p>
        </p:txBody>
      </p:sp>
      <p:sp>
        <p:nvSpPr>
          <p:cNvPr id="92" name="Rectangle 91"/>
          <p:cNvSpPr/>
          <p:nvPr/>
        </p:nvSpPr>
        <p:spPr>
          <a:xfrm>
            <a:off x="8348656" y="5507400"/>
            <a:ext cx="1023944" cy="283800"/>
          </a:xfrm>
          <a:prstGeom prst="rect">
            <a:avLst/>
          </a:prstGeom>
          <a:noFill/>
          <a:ln w="34925">
            <a:solidFill>
              <a:srgbClr val="FFC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hangingPunct="1"/>
            <a:endParaRPr lang="en-AU" kern="1200">
              <a:solidFill>
                <a:prstClr val="white"/>
              </a:solidFill>
              <a:latin typeface="Calibri"/>
            </a:endParaRPr>
          </a:p>
        </p:txBody>
      </p:sp>
    </p:spTree>
    <p:extLst>
      <p:ext uri="{BB962C8B-B14F-4D97-AF65-F5344CB8AC3E}">
        <p14:creationId xmlns:p14="http://schemas.microsoft.com/office/powerpoint/2010/main" val="3226116237"/>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92000" y="468000"/>
            <a:ext cx="8229600" cy="792088"/>
          </a:xfrm>
        </p:spPr>
        <p:txBody>
          <a:bodyPr/>
          <a:lstStyle/>
          <a:p>
            <a:r>
              <a:rPr lang="en-AU" dirty="0">
                <a:solidFill>
                  <a:schemeClr val="accent1">
                    <a:lumMod val="75000"/>
                  </a:schemeClr>
                </a:solidFill>
              </a:rPr>
              <a:t>PNP-Index</a:t>
            </a:r>
          </a:p>
        </p:txBody>
      </p:sp>
      <p:sp>
        <p:nvSpPr>
          <p:cNvPr id="8" name="Content Placeholder 2"/>
          <p:cNvSpPr txBox="1">
            <a:spLocks/>
          </p:cNvSpPr>
          <p:nvPr/>
        </p:nvSpPr>
        <p:spPr>
          <a:xfrm>
            <a:off x="2028000" y="1152000"/>
            <a:ext cx="8229600" cy="556774"/>
          </a:xfrm>
          <a:prstGeom prst="rect">
            <a:avLst/>
          </a:prstGeom>
        </p:spPr>
        <p:txBody>
          <a:bodyPr/>
          <a:lstStyle>
            <a:lvl1pPr marL="342900" indent="-342900" algn="l" rtl="0" eaLnBrk="0" fontAlgn="base" hangingPunct="0">
              <a:spcBef>
                <a:spcPct val="20000"/>
              </a:spcBef>
              <a:spcAft>
                <a:spcPct val="0"/>
              </a:spcAft>
              <a:buFont typeface="Arial" pitchFamily="34" charset="0"/>
              <a:buNone/>
              <a:defRPr sz="1400" kern="1200" baseline="0">
                <a:solidFill>
                  <a:schemeClr val="tx1"/>
                </a:solidFill>
                <a:latin typeface="+mn-lt"/>
                <a:ea typeface="MS PGothic" pitchFamily="34" charset="-128"/>
                <a:cs typeface="Microsoft Sans Serif" pitchFamily="34" charset="0"/>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mn-lt"/>
                <a:ea typeface="MS PGothic" pitchFamily="34" charset="-128"/>
                <a:cs typeface="+mn-cs"/>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mn-lt"/>
                <a:ea typeface="MS PGothic" pitchFamily="34" charset="-128"/>
                <a:cs typeface="+mn-cs"/>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S PGothic" pitchFamily="34" charset="-128"/>
                <a:cs typeface="+mn-cs"/>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S PGothic" pitchFamily="34" charset="-128"/>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Arial" panose="020B0604020202020204" pitchFamily="34" charset="0"/>
              <a:buChar char="•"/>
            </a:pPr>
            <a:r>
              <a:rPr lang="en-AU" sz="2800" dirty="0">
                <a:solidFill>
                  <a:prstClr val="black"/>
                </a:solidFill>
                <a:latin typeface="Calibri"/>
              </a:rPr>
              <a:t>Step 1: Check the replacement condition</a:t>
            </a:r>
          </a:p>
        </p:txBody>
      </p:sp>
      <p:grpSp>
        <p:nvGrpSpPr>
          <p:cNvPr id="27" name="Group 26"/>
          <p:cNvGrpSpPr/>
          <p:nvPr/>
        </p:nvGrpSpPr>
        <p:grpSpPr>
          <a:xfrm>
            <a:off x="2676000" y="1800001"/>
            <a:ext cx="3810000" cy="2406231"/>
            <a:chOff x="606241" y="1877230"/>
            <a:chExt cx="4240858" cy="2542370"/>
          </a:xfrm>
        </p:grpSpPr>
        <p:cxnSp>
          <p:nvCxnSpPr>
            <p:cNvPr id="143" name="Straight Connector 142"/>
            <p:cNvCxnSpPr/>
            <p:nvPr/>
          </p:nvCxnSpPr>
          <p:spPr>
            <a:xfrm flipH="1" flipV="1">
              <a:off x="1363201" y="3505200"/>
              <a:ext cx="1388399" cy="10590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flipH="1">
              <a:off x="3877801" y="3285000"/>
              <a:ext cx="92999" cy="68580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flipH="1">
              <a:off x="2751600" y="3039600"/>
              <a:ext cx="516601" cy="55860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flipV="1">
              <a:off x="2743200" y="2395800"/>
              <a:ext cx="372600" cy="119400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flipH="1" flipV="1">
              <a:off x="3115800" y="2372850"/>
              <a:ext cx="152400" cy="69195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06" name="Straight Connector 105"/>
            <p:cNvCxnSpPr/>
            <p:nvPr/>
          </p:nvCxnSpPr>
          <p:spPr>
            <a:xfrm flipH="1" flipV="1">
              <a:off x="1896600" y="2743200"/>
              <a:ext cx="855000" cy="84660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flipH="1">
              <a:off x="1905000" y="2372850"/>
              <a:ext cx="1210800" cy="37035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H="1">
              <a:off x="1363201" y="2734800"/>
              <a:ext cx="541799" cy="77040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3801600" y="2125200"/>
              <a:ext cx="474000" cy="47400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flipV="1">
              <a:off x="3970800" y="2599200"/>
              <a:ext cx="304800" cy="68580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flipH="1" flipV="1">
              <a:off x="3259800" y="3039600"/>
              <a:ext cx="711000" cy="24540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flipV="1">
              <a:off x="3124200" y="2125200"/>
              <a:ext cx="677400" cy="23700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flipH="1" flipV="1">
              <a:off x="2751600" y="3589800"/>
              <a:ext cx="457201" cy="59280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flipH="1">
              <a:off x="3208801" y="3979200"/>
              <a:ext cx="669000" cy="20340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flipH="1" flipV="1">
              <a:off x="1363200" y="3505200"/>
              <a:ext cx="541800" cy="61800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flipH="1">
              <a:off x="1896600" y="3589800"/>
              <a:ext cx="855000" cy="53340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a:off x="1896600" y="2743200"/>
              <a:ext cx="8400" cy="138000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flipH="1">
              <a:off x="1363201" y="3361200"/>
              <a:ext cx="854999" cy="14400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flipH="1" flipV="1">
              <a:off x="1896601" y="2734800"/>
              <a:ext cx="321599" cy="61800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flipH="1">
              <a:off x="1905001" y="3361200"/>
              <a:ext cx="313199" cy="76200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flipH="1" flipV="1">
              <a:off x="1905000" y="2743200"/>
              <a:ext cx="1354800" cy="29640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flipV="1">
              <a:off x="2218200" y="2362200"/>
              <a:ext cx="906000" cy="99900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p:nvCxnSpPr>
          <p:spPr>
            <a:xfrm>
              <a:off x="2218200" y="3352800"/>
              <a:ext cx="533400" cy="23700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flipV="1">
              <a:off x="2218200" y="3039600"/>
              <a:ext cx="1050000" cy="31320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a:xfrm flipH="1" flipV="1">
              <a:off x="3801600" y="2125200"/>
              <a:ext cx="169200" cy="115980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p:nvCxnSpPr>
          <p:spPr>
            <a:xfrm flipV="1">
              <a:off x="3259800" y="2125201"/>
              <a:ext cx="541801" cy="914399"/>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p:nvCxnSpPr>
          <p:spPr>
            <a:xfrm>
              <a:off x="3115800" y="2395800"/>
              <a:ext cx="1159800" cy="20340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a:xfrm>
              <a:off x="3115800" y="2362200"/>
              <a:ext cx="855000" cy="92280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p:nvCxnSpPr>
          <p:spPr>
            <a:xfrm flipV="1">
              <a:off x="3268200" y="2599201"/>
              <a:ext cx="1007400" cy="440399"/>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p:nvCxnSpPr>
          <p:spPr>
            <a:xfrm>
              <a:off x="3268201" y="3039600"/>
              <a:ext cx="609599" cy="93120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0" name="Straight Connector 129"/>
            <p:cNvCxnSpPr/>
            <p:nvPr/>
          </p:nvCxnSpPr>
          <p:spPr>
            <a:xfrm flipH="1">
              <a:off x="3208801" y="3039600"/>
              <a:ext cx="50999" cy="114300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a:xfrm flipH="1">
              <a:off x="2751600" y="3285000"/>
              <a:ext cx="1219200" cy="30480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a:xfrm flipH="1">
              <a:off x="3208801" y="3285000"/>
              <a:ext cx="761999" cy="89760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0" name="Straight Connector 139"/>
            <p:cNvCxnSpPr/>
            <p:nvPr/>
          </p:nvCxnSpPr>
          <p:spPr>
            <a:xfrm flipH="1" flipV="1">
              <a:off x="2751600" y="3589800"/>
              <a:ext cx="1126200" cy="38100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3" name="Oval 12"/>
            <p:cNvSpPr/>
            <p:nvPr/>
          </p:nvSpPr>
          <p:spPr>
            <a:xfrm>
              <a:off x="1752600" y="2590800"/>
              <a:ext cx="288000" cy="288000"/>
            </a:xfrm>
            <a:prstGeom prst="ellipse">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hangingPunct="1"/>
              <a:r>
                <a:rPr lang="en-AU" sz="1000" kern="1200" dirty="0">
                  <a:solidFill>
                    <a:prstClr val="black">
                      <a:lumMod val="95000"/>
                      <a:lumOff val="5000"/>
                    </a:prstClr>
                  </a:solidFill>
                  <a:latin typeface="Calibri"/>
                </a:rPr>
                <a:t>v</a:t>
              </a:r>
              <a:r>
                <a:rPr lang="en-AU" sz="1000" kern="1200" baseline="-25000" dirty="0">
                  <a:solidFill>
                    <a:prstClr val="black">
                      <a:lumMod val="95000"/>
                      <a:lumOff val="5000"/>
                    </a:prstClr>
                  </a:solidFill>
                  <a:latin typeface="Calibri"/>
                </a:rPr>
                <a:t>3</a:t>
              </a:r>
            </a:p>
          </p:txBody>
        </p:sp>
        <p:sp>
          <p:nvSpPr>
            <p:cNvPr id="14" name="Oval 13"/>
            <p:cNvSpPr/>
            <p:nvPr/>
          </p:nvSpPr>
          <p:spPr>
            <a:xfrm>
              <a:off x="2074200" y="3217200"/>
              <a:ext cx="288000" cy="288000"/>
            </a:xfrm>
            <a:prstGeom prst="ellipse">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hangingPunct="1"/>
              <a:r>
                <a:rPr lang="en-AU" sz="1000" kern="1200" dirty="0">
                  <a:solidFill>
                    <a:prstClr val="black">
                      <a:lumMod val="95000"/>
                      <a:lumOff val="5000"/>
                    </a:prstClr>
                  </a:solidFill>
                  <a:latin typeface="Calibri"/>
                </a:rPr>
                <a:t>v</a:t>
              </a:r>
              <a:r>
                <a:rPr lang="en-AU" sz="1000" kern="1200" baseline="-25000" dirty="0">
                  <a:solidFill>
                    <a:prstClr val="black">
                      <a:lumMod val="95000"/>
                      <a:lumOff val="5000"/>
                    </a:prstClr>
                  </a:solidFill>
                  <a:latin typeface="Calibri"/>
                </a:rPr>
                <a:t>4</a:t>
              </a:r>
            </a:p>
          </p:txBody>
        </p:sp>
        <p:sp>
          <p:nvSpPr>
            <p:cNvPr id="15" name="Oval 14"/>
            <p:cNvSpPr/>
            <p:nvPr/>
          </p:nvSpPr>
          <p:spPr>
            <a:xfrm>
              <a:off x="2607600" y="3445800"/>
              <a:ext cx="288000" cy="288000"/>
            </a:xfrm>
            <a:prstGeom prst="ellipse">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hangingPunct="1"/>
              <a:r>
                <a:rPr lang="en-AU" sz="1000" kern="1200" dirty="0">
                  <a:solidFill>
                    <a:prstClr val="black">
                      <a:lumMod val="95000"/>
                      <a:lumOff val="5000"/>
                    </a:prstClr>
                  </a:solidFill>
                  <a:latin typeface="Calibri"/>
                </a:rPr>
                <a:t>v</a:t>
              </a:r>
              <a:r>
                <a:rPr lang="en-AU" sz="1000" kern="1200" baseline="-25000" dirty="0">
                  <a:solidFill>
                    <a:prstClr val="black">
                      <a:lumMod val="95000"/>
                      <a:lumOff val="5000"/>
                    </a:prstClr>
                  </a:solidFill>
                  <a:latin typeface="Calibri"/>
                </a:rPr>
                <a:t>5</a:t>
              </a:r>
            </a:p>
          </p:txBody>
        </p:sp>
        <p:sp>
          <p:nvSpPr>
            <p:cNvPr id="16" name="Oval 15"/>
            <p:cNvSpPr/>
            <p:nvPr/>
          </p:nvSpPr>
          <p:spPr>
            <a:xfrm>
              <a:off x="4131600" y="2455200"/>
              <a:ext cx="288000" cy="288000"/>
            </a:xfrm>
            <a:prstGeom prst="ellipse">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hangingPunct="1"/>
              <a:r>
                <a:rPr lang="en-AU" sz="1000" kern="1200" dirty="0">
                  <a:solidFill>
                    <a:prstClr val="black">
                      <a:lumMod val="95000"/>
                      <a:lumOff val="5000"/>
                    </a:prstClr>
                  </a:solidFill>
                  <a:latin typeface="Calibri"/>
                </a:rPr>
                <a:t>v</a:t>
              </a:r>
              <a:r>
                <a:rPr lang="en-AU" sz="1000" kern="1200" baseline="-25000" dirty="0">
                  <a:solidFill>
                    <a:prstClr val="black">
                      <a:lumMod val="95000"/>
                      <a:lumOff val="5000"/>
                    </a:prstClr>
                  </a:solidFill>
                  <a:latin typeface="Calibri"/>
                </a:rPr>
                <a:t>12</a:t>
              </a:r>
            </a:p>
          </p:txBody>
        </p:sp>
        <p:sp>
          <p:nvSpPr>
            <p:cNvPr id="17" name="Oval 16"/>
            <p:cNvSpPr/>
            <p:nvPr/>
          </p:nvSpPr>
          <p:spPr>
            <a:xfrm>
              <a:off x="2971800" y="2226600"/>
              <a:ext cx="288000" cy="288000"/>
            </a:xfrm>
            <a:prstGeom prst="ellipse">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hangingPunct="1"/>
              <a:r>
                <a:rPr lang="en-AU" sz="1000" kern="1200" dirty="0">
                  <a:solidFill>
                    <a:prstClr val="black">
                      <a:lumMod val="95000"/>
                      <a:lumOff val="5000"/>
                    </a:prstClr>
                  </a:solidFill>
                  <a:latin typeface="Calibri"/>
                </a:rPr>
                <a:t>v</a:t>
              </a:r>
              <a:r>
                <a:rPr lang="en-AU" sz="1000" kern="1200" baseline="-25000" dirty="0">
                  <a:solidFill>
                    <a:prstClr val="black">
                      <a:lumMod val="95000"/>
                      <a:lumOff val="5000"/>
                    </a:prstClr>
                  </a:solidFill>
                  <a:latin typeface="Calibri"/>
                </a:rPr>
                <a:t>6</a:t>
              </a:r>
            </a:p>
          </p:txBody>
        </p:sp>
        <p:sp>
          <p:nvSpPr>
            <p:cNvPr id="18" name="Oval 17"/>
            <p:cNvSpPr/>
            <p:nvPr/>
          </p:nvSpPr>
          <p:spPr>
            <a:xfrm>
              <a:off x="3064800" y="4038600"/>
              <a:ext cx="288000" cy="288000"/>
            </a:xfrm>
            <a:prstGeom prst="ellipse">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hangingPunct="1"/>
              <a:r>
                <a:rPr lang="en-AU" sz="1000" kern="1200" dirty="0">
                  <a:solidFill>
                    <a:prstClr val="black">
                      <a:lumMod val="95000"/>
                      <a:lumOff val="5000"/>
                    </a:prstClr>
                  </a:solidFill>
                  <a:latin typeface="Calibri"/>
                </a:rPr>
                <a:t>v</a:t>
              </a:r>
              <a:r>
                <a:rPr lang="en-AU" sz="1000" kern="1200" baseline="-25000" dirty="0">
                  <a:solidFill>
                    <a:prstClr val="black">
                      <a:lumMod val="95000"/>
                      <a:lumOff val="5000"/>
                    </a:prstClr>
                  </a:solidFill>
                  <a:latin typeface="Calibri"/>
                </a:rPr>
                <a:t>8</a:t>
              </a:r>
            </a:p>
          </p:txBody>
        </p:sp>
        <p:sp>
          <p:nvSpPr>
            <p:cNvPr id="19" name="Oval 18"/>
            <p:cNvSpPr/>
            <p:nvPr/>
          </p:nvSpPr>
          <p:spPr>
            <a:xfrm>
              <a:off x="3657600" y="1981200"/>
              <a:ext cx="288000" cy="288000"/>
            </a:xfrm>
            <a:prstGeom prst="ellipse">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hangingPunct="1"/>
              <a:r>
                <a:rPr lang="en-AU" sz="1000" kern="1200" dirty="0">
                  <a:solidFill>
                    <a:prstClr val="black">
                      <a:lumMod val="95000"/>
                      <a:lumOff val="5000"/>
                    </a:prstClr>
                  </a:solidFill>
                  <a:latin typeface="Calibri"/>
                </a:rPr>
                <a:t>v</a:t>
              </a:r>
              <a:r>
                <a:rPr lang="en-AU" sz="1000" kern="1200" baseline="-25000" dirty="0">
                  <a:solidFill>
                    <a:prstClr val="black">
                      <a:lumMod val="95000"/>
                      <a:lumOff val="5000"/>
                    </a:prstClr>
                  </a:solidFill>
                  <a:latin typeface="Calibri"/>
                </a:rPr>
                <a:t>11</a:t>
              </a:r>
            </a:p>
          </p:txBody>
        </p:sp>
        <p:sp>
          <p:nvSpPr>
            <p:cNvPr id="20" name="Oval 19"/>
            <p:cNvSpPr/>
            <p:nvPr/>
          </p:nvSpPr>
          <p:spPr>
            <a:xfrm>
              <a:off x="3733800" y="3826800"/>
              <a:ext cx="288000" cy="288000"/>
            </a:xfrm>
            <a:prstGeom prst="ellipse">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hangingPunct="1"/>
              <a:r>
                <a:rPr lang="en-AU" sz="1000" kern="1200" dirty="0">
                  <a:solidFill>
                    <a:prstClr val="black">
                      <a:lumMod val="95000"/>
                      <a:lumOff val="5000"/>
                    </a:prstClr>
                  </a:solidFill>
                  <a:latin typeface="Calibri"/>
                </a:rPr>
                <a:t>v</a:t>
              </a:r>
              <a:r>
                <a:rPr lang="en-AU" sz="1000" kern="1200" baseline="-25000" dirty="0">
                  <a:solidFill>
                    <a:prstClr val="black">
                      <a:lumMod val="95000"/>
                      <a:lumOff val="5000"/>
                    </a:prstClr>
                  </a:solidFill>
                  <a:latin typeface="Calibri"/>
                </a:rPr>
                <a:t>10</a:t>
              </a:r>
            </a:p>
          </p:txBody>
        </p:sp>
        <p:sp>
          <p:nvSpPr>
            <p:cNvPr id="21" name="Oval 20"/>
            <p:cNvSpPr/>
            <p:nvPr/>
          </p:nvSpPr>
          <p:spPr>
            <a:xfrm>
              <a:off x="3826800" y="3141000"/>
              <a:ext cx="288000" cy="288000"/>
            </a:xfrm>
            <a:prstGeom prst="ellipse">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hangingPunct="1"/>
              <a:r>
                <a:rPr lang="en-AU" sz="1000" kern="1200" dirty="0">
                  <a:solidFill>
                    <a:prstClr val="black">
                      <a:lumMod val="95000"/>
                      <a:lumOff val="5000"/>
                    </a:prstClr>
                  </a:solidFill>
                  <a:latin typeface="Calibri"/>
                </a:rPr>
                <a:t>v</a:t>
              </a:r>
              <a:r>
                <a:rPr lang="en-AU" sz="1000" kern="1200" baseline="-25000" dirty="0">
                  <a:solidFill>
                    <a:prstClr val="black">
                      <a:lumMod val="95000"/>
                      <a:lumOff val="5000"/>
                    </a:prstClr>
                  </a:solidFill>
                  <a:latin typeface="Calibri"/>
                </a:rPr>
                <a:t>9</a:t>
              </a:r>
            </a:p>
          </p:txBody>
        </p:sp>
        <p:sp>
          <p:nvSpPr>
            <p:cNvPr id="22" name="Oval 21"/>
            <p:cNvSpPr/>
            <p:nvPr/>
          </p:nvSpPr>
          <p:spPr>
            <a:xfrm>
              <a:off x="3124200" y="2895600"/>
              <a:ext cx="288000" cy="288000"/>
            </a:xfrm>
            <a:prstGeom prst="ellipse">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hangingPunct="1"/>
              <a:r>
                <a:rPr lang="en-AU" sz="1000" kern="1200" dirty="0">
                  <a:solidFill>
                    <a:prstClr val="black">
                      <a:lumMod val="95000"/>
                      <a:lumOff val="5000"/>
                    </a:prstClr>
                  </a:solidFill>
                  <a:latin typeface="Calibri"/>
                </a:rPr>
                <a:t>v</a:t>
              </a:r>
              <a:r>
                <a:rPr lang="en-AU" sz="1000" kern="1200" baseline="-25000" dirty="0">
                  <a:solidFill>
                    <a:prstClr val="black">
                      <a:lumMod val="95000"/>
                      <a:lumOff val="5000"/>
                    </a:prstClr>
                  </a:solidFill>
                  <a:latin typeface="Calibri"/>
                </a:rPr>
                <a:t>7</a:t>
              </a:r>
            </a:p>
          </p:txBody>
        </p:sp>
        <p:sp>
          <p:nvSpPr>
            <p:cNvPr id="23" name="Oval 22"/>
            <p:cNvSpPr/>
            <p:nvPr/>
          </p:nvSpPr>
          <p:spPr>
            <a:xfrm>
              <a:off x="1219200" y="3352800"/>
              <a:ext cx="288000" cy="288000"/>
            </a:xfrm>
            <a:prstGeom prst="ellipse">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hangingPunct="1"/>
              <a:r>
                <a:rPr lang="en-AU" sz="1000" kern="1200" dirty="0">
                  <a:solidFill>
                    <a:prstClr val="black">
                      <a:lumMod val="95000"/>
                      <a:lumOff val="5000"/>
                    </a:prstClr>
                  </a:solidFill>
                  <a:latin typeface="Calibri"/>
                </a:rPr>
                <a:t>v</a:t>
              </a:r>
              <a:r>
                <a:rPr lang="en-AU" sz="1000" kern="1200" baseline="-25000" dirty="0">
                  <a:solidFill>
                    <a:prstClr val="black">
                      <a:lumMod val="95000"/>
                      <a:lumOff val="5000"/>
                    </a:prstClr>
                  </a:solidFill>
                  <a:latin typeface="Calibri"/>
                </a:rPr>
                <a:t>1</a:t>
              </a:r>
            </a:p>
          </p:txBody>
        </p:sp>
        <p:sp>
          <p:nvSpPr>
            <p:cNvPr id="24" name="Oval 23"/>
            <p:cNvSpPr/>
            <p:nvPr/>
          </p:nvSpPr>
          <p:spPr>
            <a:xfrm>
              <a:off x="1752600" y="3979200"/>
              <a:ext cx="288000" cy="288000"/>
            </a:xfrm>
            <a:prstGeom prst="ellipse">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hangingPunct="1"/>
              <a:r>
                <a:rPr lang="en-AU" sz="1000" kern="1200" dirty="0">
                  <a:solidFill>
                    <a:prstClr val="black">
                      <a:lumMod val="95000"/>
                      <a:lumOff val="5000"/>
                    </a:prstClr>
                  </a:solidFill>
                  <a:latin typeface="Calibri"/>
                </a:rPr>
                <a:t>v</a:t>
              </a:r>
              <a:r>
                <a:rPr lang="en-AU" sz="1000" kern="1200" baseline="-25000" dirty="0">
                  <a:solidFill>
                    <a:prstClr val="black">
                      <a:lumMod val="95000"/>
                      <a:lumOff val="5000"/>
                    </a:prstClr>
                  </a:solidFill>
                  <a:latin typeface="Calibri"/>
                </a:rPr>
                <a:t>2</a:t>
              </a:r>
            </a:p>
          </p:txBody>
        </p:sp>
        <p:sp>
          <p:nvSpPr>
            <p:cNvPr id="101" name="Oval 100"/>
            <p:cNvSpPr/>
            <p:nvPr/>
          </p:nvSpPr>
          <p:spPr>
            <a:xfrm>
              <a:off x="1116000" y="2556601"/>
              <a:ext cx="1813500" cy="1786799"/>
            </a:xfrm>
            <a:prstGeom prst="ellipse">
              <a:avLst/>
            </a:prstGeom>
            <a:noFill/>
            <a:ln w="127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hangingPunct="1"/>
              <a:endParaRPr lang="en-AU" kern="1200">
                <a:solidFill>
                  <a:prstClr val="white"/>
                </a:solidFill>
                <a:latin typeface="Calibri"/>
              </a:endParaRPr>
            </a:p>
          </p:txBody>
        </p:sp>
        <p:sp>
          <p:nvSpPr>
            <p:cNvPr id="147" name="Oval 146"/>
            <p:cNvSpPr/>
            <p:nvPr/>
          </p:nvSpPr>
          <p:spPr>
            <a:xfrm>
              <a:off x="1691700" y="1981200"/>
              <a:ext cx="1813500" cy="1786799"/>
            </a:xfrm>
            <a:prstGeom prst="ellipse">
              <a:avLst/>
            </a:prstGeom>
            <a:noFill/>
            <a:ln w="127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hangingPunct="1"/>
              <a:endParaRPr lang="en-AU" kern="1200">
                <a:solidFill>
                  <a:prstClr val="white"/>
                </a:solidFill>
                <a:latin typeface="Calibri"/>
              </a:endParaRPr>
            </a:p>
          </p:txBody>
        </p:sp>
        <p:sp>
          <p:nvSpPr>
            <p:cNvPr id="148" name="Oval 147"/>
            <p:cNvSpPr/>
            <p:nvPr/>
          </p:nvSpPr>
          <p:spPr>
            <a:xfrm>
              <a:off x="2514600" y="2727600"/>
              <a:ext cx="1692000" cy="1692000"/>
            </a:xfrm>
            <a:prstGeom prst="ellipse">
              <a:avLst/>
            </a:prstGeom>
            <a:noFill/>
            <a:ln w="127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hangingPunct="1"/>
              <a:endParaRPr lang="en-AU" kern="1200" dirty="0">
                <a:solidFill>
                  <a:prstClr val="white"/>
                </a:solidFill>
                <a:latin typeface="Calibri"/>
              </a:endParaRPr>
            </a:p>
          </p:txBody>
        </p:sp>
        <p:sp>
          <p:nvSpPr>
            <p:cNvPr id="3" name="TextBox 2"/>
            <p:cNvSpPr txBox="1"/>
            <p:nvPr/>
          </p:nvSpPr>
          <p:spPr>
            <a:xfrm>
              <a:off x="1284778" y="2066022"/>
              <a:ext cx="427499" cy="284541"/>
            </a:xfrm>
            <a:prstGeom prst="rect">
              <a:avLst/>
            </a:prstGeom>
          </p:spPr>
          <p:txBody>
            <a:bodyPr wrap="square" rtlCol="0">
              <a:spAutoFit/>
            </a:bodyPr>
            <a:lstStyle/>
            <a:p>
              <a:pPr marL="342900" indent="-342900" hangingPunct="1">
                <a:spcBef>
                  <a:spcPct val="20000"/>
                </a:spcBef>
              </a:pPr>
              <a:r>
                <a:rPr lang="en-AU" sz="1150" b="1" kern="1200" dirty="0">
                  <a:solidFill>
                    <a:prstClr val="black"/>
                  </a:solidFill>
                  <a:latin typeface="Times New Roman" panose="02020603050405020304" pitchFamily="18" charset="0"/>
                  <a:cs typeface="Times New Roman" panose="02020603050405020304" pitchFamily="18" charset="0"/>
                </a:rPr>
                <a:t>C</a:t>
              </a:r>
              <a:r>
                <a:rPr lang="en-AU" sz="1150" b="1" kern="1200" baseline="-25000" dirty="0">
                  <a:solidFill>
                    <a:prstClr val="black"/>
                  </a:solidFill>
                  <a:latin typeface="Times New Roman" panose="02020603050405020304" pitchFamily="18" charset="0"/>
                  <a:cs typeface="Times New Roman" panose="02020603050405020304" pitchFamily="18" charset="0"/>
                </a:rPr>
                <a:t>2</a:t>
              </a:r>
            </a:p>
          </p:txBody>
        </p:sp>
        <p:sp>
          <p:nvSpPr>
            <p:cNvPr id="54" name="TextBox 53"/>
            <p:cNvSpPr txBox="1"/>
            <p:nvPr/>
          </p:nvSpPr>
          <p:spPr>
            <a:xfrm>
              <a:off x="606241" y="3084898"/>
              <a:ext cx="427499" cy="284541"/>
            </a:xfrm>
            <a:prstGeom prst="rect">
              <a:avLst/>
            </a:prstGeom>
          </p:spPr>
          <p:txBody>
            <a:bodyPr wrap="square" rtlCol="0">
              <a:spAutoFit/>
            </a:bodyPr>
            <a:lstStyle/>
            <a:p>
              <a:pPr marL="342900" indent="-342900" hangingPunct="1">
                <a:spcBef>
                  <a:spcPct val="20000"/>
                </a:spcBef>
              </a:pPr>
              <a:r>
                <a:rPr lang="en-AU" sz="1150" b="1" kern="1200" dirty="0">
                  <a:solidFill>
                    <a:prstClr val="black"/>
                  </a:solidFill>
                  <a:latin typeface="Times New Roman" panose="02020603050405020304" pitchFamily="18" charset="0"/>
                  <a:cs typeface="Times New Roman" panose="02020603050405020304" pitchFamily="18" charset="0"/>
                </a:rPr>
                <a:t>C</a:t>
              </a:r>
              <a:r>
                <a:rPr lang="en-AU" sz="1150" b="1" kern="1200" baseline="-25000" dirty="0">
                  <a:solidFill>
                    <a:prstClr val="black"/>
                  </a:solidFill>
                  <a:latin typeface="Times New Roman" panose="02020603050405020304" pitchFamily="18" charset="0"/>
                  <a:cs typeface="Times New Roman" panose="02020603050405020304" pitchFamily="18" charset="0"/>
                </a:rPr>
                <a:t>1</a:t>
              </a:r>
            </a:p>
          </p:txBody>
        </p:sp>
        <p:sp>
          <p:nvSpPr>
            <p:cNvPr id="56" name="TextBox 55"/>
            <p:cNvSpPr txBox="1"/>
            <p:nvPr/>
          </p:nvSpPr>
          <p:spPr>
            <a:xfrm>
              <a:off x="4220701" y="4038600"/>
              <a:ext cx="427499" cy="284541"/>
            </a:xfrm>
            <a:prstGeom prst="rect">
              <a:avLst/>
            </a:prstGeom>
          </p:spPr>
          <p:txBody>
            <a:bodyPr wrap="square" rtlCol="0">
              <a:spAutoFit/>
            </a:bodyPr>
            <a:lstStyle/>
            <a:p>
              <a:pPr marL="342900" indent="-342900" hangingPunct="1">
                <a:spcBef>
                  <a:spcPct val="20000"/>
                </a:spcBef>
              </a:pPr>
              <a:r>
                <a:rPr lang="en-AU" sz="1150" b="1" kern="1200" dirty="0">
                  <a:solidFill>
                    <a:prstClr val="black"/>
                  </a:solidFill>
                  <a:latin typeface="Times New Roman" panose="02020603050405020304" pitchFamily="18" charset="0"/>
                  <a:cs typeface="Times New Roman" panose="02020603050405020304" pitchFamily="18" charset="0"/>
                </a:rPr>
                <a:t>C</a:t>
              </a:r>
              <a:r>
                <a:rPr lang="en-AU" sz="1150" b="1" kern="1200" baseline="-25000" dirty="0">
                  <a:solidFill>
                    <a:prstClr val="black"/>
                  </a:solidFill>
                  <a:latin typeface="Times New Roman" panose="02020603050405020304" pitchFamily="18" charset="0"/>
                  <a:cs typeface="Times New Roman" panose="02020603050405020304" pitchFamily="18" charset="0"/>
                </a:rPr>
                <a:t>3</a:t>
              </a:r>
            </a:p>
          </p:txBody>
        </p:sp>
        <p:cxnSp>
          <p:nvCxnSpPr>
            <p:cNvPr id="5" name="Straight Arrow Connector 4"/>
            <p:cNvCxnSpPr/>
            <p:nvPr/>
          </p:nvCxnSpPr>
          <p:spPr>
            <a:xfrm>
              <a:off x="1634100" y="2294400"/>
              <a:ext cx="156600" cy="135600"/>
            </a:xfrm>
            <a:prstGeom prst="straightConnector1">
              <a:avLst/>
            </a:prstGeom>
            <a:ln w="15875">
              <a:tailEnd type="triangle" w="med" len="lg"/>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p:nvPr/>
          </p:nvCxnSpPr>
          <p:spPr>
            <a:xfrm>
              <a:off x="910200" y="3293400"/>
              <a:ext cx="156600" cy="135600"/>
            </a:xfrm>
            <a:prstGeom prst="straightConnector1">
              <a:avLst/>
            </a:prstGeom>
            <a:ln w="15875">
              <a:tailEnd type="triangle" w="med" len="lg"/>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p:nvPr/>
          </p:nvCxnSpPr>
          <p:spPr>
            <a:xfrm flipH="1" flipV="1">
              <a:off x="4131600" y="4021800"/>
              <a:ext cx="144000" cy="93000"/>
            </a:xfrm>
            <a:prstGeom prst="straightConnector1">
              <a:avLst/>
            </a:prstGeom>
            <a:ln w="15875">
              <a:tailEnd type="triangle" w="med" len="lg"/>
            </a:ln>
          </p:spPr>
          <p:style>
            <a:lnRef idx="1">
              <a:schemeClr val="accent1"/>
            </a:lnRef>
            <a:fillRef idx="0">
              <a:schemeClr val="accent1"/>
            </a:fillRef>
            <a:effectRef idx="0">
              <a:schemeClr val="accent1"/>
            </a:effectRef>
            <a:fontRef idx="minor">
              <a:schemeClr val="tx1"/>
            </a:fontRef>
          </p:style>
        </p:cxnSp>
        <p:sp>
          <p:nvSpPr>
            <p:cNvPr id="66" name="Oval 65"/>
            <p:cNvSpPr/>
            <p:nvPr/>
          </p:nvSpPr>
          <p:spPr>
            <a:xfrm>
              <a:off x="2839800" y="1905000"/>
              <a:ext cx="1656000" cy="1656000"/>
            </a:xfrm>
            <a:prstGeom prst="ellipse">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hangingPunct="1"/>
              <a:endParaRPr lang="en-AU" kern="1200" dirty="0">
                <a:solidFill>
                  <a:prstClr val="white"/>
                </a:solidFill>
                <a:latin typeface="Calibri"/>
              </a:endParaRPr>
            </a:p>
          </p:txBody>
        </p:sp>
        <p:cxnSp>
          <p:nvCxnSpPr>
            <p:cNvPr id="67" name="Straight Arrow Connector 66"/>
            <p:cNvCxnSpPr/>
            <p:nvPr/>
          </p:nvCxnSpPr>
          <p:spPr>
            <a:xfrm flipH="1">
              <a:off x="4343400" y="2074200"/>
              <a:ext cx="152400" cy="135600"/>
            </a:xfrm>
            <a:prstGeom prst="straightConnector1">
              <a:avLst/>
            </a:prstGeom>
            <a:ln w="15875">
              <a:tailEnd type="triangle" w="med" len="lg"/>
            </a:ln>
          </p:spPr>
          <p:style>
            <a:lnRef idx="1">
              <a:schemeClr val="accent1"/>
            </a:lnRef>
            <a:fillRef idx="0">
              <a:schemeClr val="accent1"/>
            </a:fillRef>
            <a:effectRef idx="0">
              <a:schemeClr val="accent1"/>
            </a:effectRef>
            <a:fontRef idx="minor">
              <a:schemeClr val="tx1"/>
            </a:fontRef>
          </p:style>
        </p:cxnSp>
        <p:sp>
          <p:nvSpPr>
            <p:cNvPr id="69" name="TextBox 68"/>
            <p:cNvSpPr txBox="1"/>
            <p:nvPr/>
          </p:nvSpPr>
          <p:spPr>
            <a:xfrm>
              <a:off x="4419600" y="1877230"/>
              <a:ext cx="427499" cy="284541"/>
            </a:xfrm>
            <a:prstGeom prst="rect">
              <a:avLst/>
            </a:prstGeom>
          </p:spPr>
          <p:txBody>
            <a:bodyPr wrap="square" rtlCol="0">
              <a:spAutoFit/>
            </a:bodyPr>
            <a:lstStyle/>
            <a:p>
              <a:pPr marL="342900" indent="-342900" hangingPunct="1">
                <a:spcBef>
                  <a:spcPct val="20000"/>
                </a:spcBef>
              </a:pPr>
              <a:r>
                <a:rPr lang="en-AU" sz="1150" b="1" kern="1200" dirty="0">
                  <a:solidFill>
                    <a:prstClr val="black"/>
                  </a:solidFill>
                  <a:latin typeface="Times New Roman" panose="02020603050405020304" pitchFamily="18" charset="0"/>
                  <a:cs typeface="Times New Roman" panose="02020603050405020304" pitchFamily="18" charset="0"/>
                </a:rPr>
                <a:t>C</a:t>
              </a:r>
              <a:r>
                <a:rPr lang="en-AU" sz="1150" b="1" kern="1200" baseline="-25000" dirty="0">
                  <a:solidFill>
                    <a:prstClr val="black"/>
                  </a:solidFill>
                  <a:latin typeface="Times New Roman" panose="02020603050405020304" pitchFamily="18" charset="0"/>
                  <a:cs typeface="Times New Roman" panose="02020603050405020304" pitchFamily="18" charset="0"/>
                </a:rPr>
                <a:t>4</a:t>
              </a:r>
            </a:p>
          </p:txBody>
        </p:sp>
      </p:grpSp>
      <mc:AlternateContent xmlns:mc="http://schemas.openxmlformats.org/markup-compatibility/2006" xmlns:a14="http://schemas.microsoft.com/office/drawing/2010/main">
        <mc:Choice Requires="a14">
          <p:graphicFrame>
            <p:nvGraphicFramePr>
              <p:cNvPr id="28" name="Table 27"/>
              <p:cNvGraphicFramePr>
                <a:graphicFrameLocks noGrp="1"/>
              </p:cNvGraphicFramePr>
              <p:nvPr/>
            </p:nvGraphicFramePr>
            <p:xfrm>
              <a:off x="2820000" y="4392000"/>
              <a:ext cx="6553200" cy="1676400"/>
            </p:xfrm>
            <a:graphic>
              <a:graphicData uri="http://schemas.openxmlformats.org/drawingml/2006/table">
                <a:tbl>
                  <a:tblPr firstRow="1" bandRow="1">
                    <a:tableStyleId>{5C22544A-7EE6-4342-B048-85BDC9FD1C3A}</a:tableStyleId>
                  </a:tblPr>
                  <a:tblGrid>
                    <a:gridCol w="649023">
                      <a:extLst>
                        <a:ext uri="{9D8B030D-6E8A-4147-A177-3AD203B41FA5}">
                          <a16:colId xmlns:a16="http://schemas.microsoft.com/office/drawing/2014/main" val="20000"/>
                        </a:ext>
                      </a:extLst>
                    </a:gridCol>
                    <a:gridCol w="406400">
                      <a:extLst>
                        <a:ext uri="{9D8B030D-6E8A-4147-A177-3AD203B41FA5}">
                          <a16:colId xmlns:a16="http://schemas.microsoft.com/office/drawing/2014/main" val="20001"/>
                        </a:ext>
                      </a:extLst>
                    </a:gridCol>
                    <a:gridCol w="406400">
                      <a:extLst>
                        <a:ext uri="{9D8B030D-6E8A-4147-A177-3AD203B41FA5}">
                          <a16:colId xmlns:a16="http://schemas.microsoft.com/office/drawing/2014/main" val="20002"/>
                        </a:ext>
                      </a:extLst>
                    </a:gridCol>
                    <a:gridCol w="406400">
                      <a:extLst>
                        <a:ext uri="{9D8B030D-6E8A-4147-A177-3AD203B41FA5}">
                          <a16:colId xmlns:a16="http://schemas.microsoft.com/office/drawing/2014/main" val="20003"/>
                        </a:ext>
                      </a:extLst>
                    </a:gridCol>
                    <a:gridCol w="406400">
                      <a:extLst>
                        <a:ext uri="{9D8B030D-6E8A-4147-A177-3AD203B41FA5}">
                          <a16:colId xmlns:a16="http://schemas.microsoft.com/office/drawing/2014/main" val="20004"/>
                        </a:ext>
                      </a:extLst>
                    </a:gridCol>
                    <a:gridCol w="406400">
                      <a:extLst>
                        <a:ext uri="{9D8B030D-6E8A-4147-A177-3AD203B41FA5}">
                          <a16:colId xmlns:a16="http://schemas.microsoft.com/office/drawing/2014/main" val="20005"/>
                        </a:ext>
                      </a:extLst>
                    </a:gridCol>
                    <a:gridCol w="406400">
                      <a:extLst>
                        <a:ext uri="{9D8B030D-6E8A-4147-A177-3AD203B41FA5}">
                          <a16:colId xmlns:a16="http://schemas.microsoft.com/office/drawing/2014/main" val="20006"/>
                        </a:ext>
                      </a:extLst>
                    </a:gridCol>
                    <a:gridCol w="406400">
                      <a:extLst>
                        <a:ext uri="{9D8B030D-6E8A-4147-A177-3AD203B41FA5}">
                          <a16:colId xmlns:a16="http://schemas.microsoft.com/office/drawing/2014/main" val="20007"/>
                        </a:ext>
                      </a:extLst>
                    </a:gridCol>
                    <a:gridCol w="406400">
                      <a:extLst>
                        <a:ext uri="{9D8B030D-6E8A-4147-A177-3AD203B41FA5}">
                          <a16:colId xmlns:a16="http://schemas.microsoft.com/office/drawing/2014/main" val="20008"/>
                        </a:ext>
                      </a:extLst>
                    </a:gridCol>
                    <a:gridCol w="406400">
                      <a:extLst>
                        <a:ext uri="{9D8B030D-6E8A-4147-A177-3AD203B41FA5}">
                          <a16:colId xmlns:a16="http://schemas.microsoft.com/office/drawing/2014/main" val="20009"/>
                        </a:ext>
                      </a:extLst>
                    </a:gridCol>
                    <a:gridCol w="406400">
                      <a:extLst>
                        <a:ext uri="{9D8B030D-6E8A-4147-A177-3AD203B41FA5}">
                          <a16:colId xmlns:a16="http://schemas.microsoft.com/office/drawing/2014/main" val="20010"/>
                        </a:ext>
                      </a:extLst>
                    </a:gridCol>
                    <a:gridCol w="406400">
                      <a:extLst>
                        <a:ext uri="{9D8B030D-6E8A-4147-A177-3AD203B41FA5}">
                          <a16:colId xmlns:a16="http://schemas.microsoft.com/office/drawing/2014/main" val="20011"/>
                        </a:ext>
                      </a:extLst>
                    </a:gridCol>
                    <a:gridCol w="406400">
                      <a:extLst>
                        <a:ext uri="{9D8B030D-6E8A-4147-A177-3AD203B41FA5}">
                          <a16:colId xmlns:a16="http://schemas.microsoft.com/office/drawing/2014/main" val="20012"/>
                        </a:ext>
                      </a:extLst>
                    </a:gridCol>
                    <a:gridCol w="1027377">
                      <a:extLst>
                        <a:ext uri="{9D8B030D-6E8A-4147-A177-3AD203B41FA5}">
                          <a16:colId xmlns:a16="http://schemas.microsoft.com/office/drawing/2014/main" val="20013"/>
                        </a:ext>
                      </a:extLst>
                    </a:gridCol>
                  </a:tblGrid>
                  <a:tr h="279400">
                    <a:tc>
                      <a:txBody>
                        <a:bodyPr/>
                        <a:lstStyle/>
                        <a:p>
                          <a:endParaRPr lang="en-AU" dirty="0"/>
                        </a:p>
                      </a:txBody>
                      <a:tcPr marL="0" marR="0" marT="0" marB="0" anchor="ctr" anchorCtr="1"/>
                    </a:tc>
                    <a:tc>
                      <a:txBody>
                        <a:bodyPr/>
                        <a:lstStyle/>
                        <a:p>
                          <a:r>
                            <a:rPr lang="en-AU" sz="1200" dirty="0"/>
                            <a:t>v</a:t>
                          </a:r>
                          <a:r>
                            <a:rPr lang="en-AU" sz="1200" baseline="-25000" dirty="0"/>
                            <a:t>1</a:t>
                          </a:r>
                        </a:p>
                      </a:txBody>
                      <a:tcPr marL="0" marR="0" marT="0" marB="0" anchor="ctr" anchorCtr="1"/>
                    </a:tc>
                    <a:tc>
                      <a:txBody>
                        <a:bodyPr/>
                        <a:lstStyle/>
                        <a:p>
                          <a:pPr marL="0" algn="l" defTabSz="914400" rtl="0" eaLnBrk="1" latinLnBrk="0" hangingPunct="1"/>
                          <a:r>
                            <a:rPr lang="en-AU" sz="1200" b="1" kern="1200" dirty="0">
                              <a:solidFill>
                                <a:schemeClr val="lt1"/>
                              </a:solidFill>
                              <a:latin typeface="+mn-lt"/>
                              <a:ea typeface="+mn-ea"/>
                              <a:cs typeface="+mn-cs"/>
                            </a:rPr>
                            <a:t>v</a:t>
                          </a:r>
                          <a:r>
                            <a:rPr lang="en-AU" sz="1200" b="1" kern="1200" baseline="-25000" dirty="0">
                              <a:solidFill>
                                <a:schemeClr val="lt1"/>
                              </a:solidFill>
                              <a:latin typeface="+mn-lt"/>
                              <a:ea typeface="+mn-ea"/>
                              <a:cs typeface="+mn-cs"/>
                            </a:rPr>
                            <a:t>2</a:t>
                          </a:r>
                        </a:p>
                      </a:txBody>
                      <a:tcPr marL="0" marR="0" marT="0" marB="0" anchor="ctr" anchorCtr="1"/>
                    </a:tc>
                    <a:tc>
                      <a:txBody>
                        <a:bodyPr/>
                        <a:lstStyle/>
                        <a:p>
                          <a:pPr marL="0" algn="l" defTabSz="914400" rtl="0" eaLnBrk="1" latinLnBrk="0" hangingPunct="1"/>
                          <a:r>
                            <a:rPr lang="en-AU" sz="1200" b="1" kern="1200" dirty="0">
                              <a:solidFill>
                                <a:schemeClr val="lt1"/>
                              </a:solidFill>
                              <a:latin typeface="+mn-lt"/>
                              <a:ea typeface="+mn-ea"/>
                              <a:cs typeface="+mn-cs"/>
                            </a:rPr>
                            <a:t>v</a:t>
                          </a:r>
                          <a:r>
                            <a:rPr lang="en-AU" sz="1200" b="1" kern="1200" baseline="-25000" dirty="0">
                              <a:solidFill>
                                <a:schemeClr val="lt1"/>
                              </a:solidFill>
                              <a:latin typeface="+mn-lt"/>
                              <a:ea typeface="+mn-ea"/>
                              <a:cs typeface="+mn-cs"/>
                            </a:rPr>
                            <a:t>3</a:t>
                          </a:r>
                        </a:p>
                      </a:txBody>
                      <a:tcPr marL="0" marR="0" marT="0" marB="0" anchor="ctr" anchorCtr="1"/>
                    </a:tc>
                    <a:tc>
                      <a:txBody>
                        <a:bodyPr/>
                        <a:lstStyle/>
                        <a:p>
                          <a:pPr marL="0" algn="l" defTabSz="914400" rtl="0" eaLnBrk="1" latinLnBrk="0" hangingPunct="1"/>
                          <a:r>
                            <a:rPr lang="en-AU" sz="1200" b="1" kern="1200" dirty="0">
                              <a:solidFill>
                                <a:schemeClr val="lt1"/>
                              </a:solidFill>
                              <a:latin typeface="+mn-lt"/>
                              <a:ea typeface="+mn-ea"/>
                              <a:cs typeface="+mn-cs"/>
                            </a:rPr>
                            <a:t>v</a:t>
                          </a:r>
                          <a:r>
                            <a:rPr lang="en-AU" sz="1200" b="1" kern="1200" baseline="-25000" dirty="0">
                              <a:solidFill>
                                <a:schemeClr val="lt1"/>
                              </a:solidFill>
                              <a:latin typeface="+mn-lt"/>
                              <a:ea typeface="+mn-ea"/>
                              <a:cs typeface="+mn-cs"/>
                            </a:rPr>
                            <a:t>4</a:t>
                          </a:r>
                        </a:p>
                      </a:txBody>
                      <a:tcPr marL="0" marR="0" marT="0" marB="0" anchor="ctr" anchorCtr="1"/>
                    </a:tc>
                    <a:tc>
                      <a:txBody>
                        <a:bodyPr/>
                        <a:lstStyle/>
                        <a:p>
                          <a:pPr marL="0" algn="l" defTabSz="914400" rtl="0" eaLnBrk="1" latinLnBrk="0" hangingPunct="1"/>
                          <a:r>
                            <a:rPr lang="en-AU" sz="1200" b="1" kern="1200" dirty="0">
                              <a:solidFill>
                                <a:schemeClr val="lt1"/>
                              </a:solidFill>
                              <a:latin typeface="+mn-lt"/>
                              <a:ea typeface="+mn-ea"/>
                              <a:cs typeface="+mn-cs"/>
                            </a:rPr>
                            <a:t>v</a:t>
                          </a:r>
                          <a:r>
                            <a:rPr lang="en-AU" sz="1200" b="1" kern="1200" baseline="-25000" dirty="0">
                              <a:solidFill>
                                <a:schemeClr val="lt1"/>
                              </a:solidFill>
                              <a:latin typeface="+mn-lt"/>
                              <a:ea typeface="+mn-ea"/>
                              <a:cs typeface="+mn-cs"/>
                            </a:rPr>
                            <a:t>5</a:t>
                          </a:r>
                        </a:p>
                      </a:txBody>
                      <a:tcPr marL="0" marR="0" marT="0" marB="0" anchor="ctr" anchorCtr="1"/>
                    </a:tc>
                    <a:tc>
                      <a:txBody>
                        <a:bodyPr/>
                        <a:lstStyle/>
                        <a:p>
                          <a:pPr marL="0" algn="l" defTabSz="914400" rtl="0" eaLnBrk="1" latinLnBrk="0" hangingPunct="1"/>
                          <a:r>
                            <a:rPr lang="en-AU" sz="1200" b="1" kern="1200" dirty="0">
                              <a:solidFill>
                                <a:schemeClr val="lt1"/>
                              </a:solidFill>
                              <a:latin typeface="+mn-lt"/>
                              <a:ea typeface="+mn-ea"/>
                              <a:cs typeface="+mn-cs"/>
                            </a:rPr>
                            <a:t>v</a:t>
                          </a:r>
                          <a:r>
                            <a:rPr lang="en-AU" sz="1200" b="1" kern="1200" baseline="-25000" dirty="0">
                              <a:solidFill>
                                <a:schemeClr val="lt1"/>
                              </a:solidFill>
                              <a:latin typeface="+mn-lt"/>
                              <a:ea typeface="+mn-ea"/>
                              <a:cs typeface="+mn-cs"/>
                            </a:rPr>
                            <a:t>6</a:t>
                          </a:r>
                        </a:p>
                      </a:txBody>
                      <a:tcPr marL="0" marR="0" marT="0" marB="0" anchor="ctr" anchorCtr="1"/>
                    </a:tc>
                    <a:tc>
                      <a:txBody>
                        <a:bodyPr/>
                        <a:lstStyle/>
                        <a:p>
                          <a:pPr marL="0" algn="l" defTabSz="914400" rtl="0" eaLnBrk="1" latinLnBrk="0" hangingPunct="1"/>
                          <a:r>
                            <a:rPr lang="en-AU" sz="1200" b="1" kern="1200" dirty="0">
                              <a:solidFill>
                                <a:schemeClr val="lt1"/>
                              </a:solidFill>
                              <a:latin typeface="+mn-lt"/>
                              <a:ea typeface="+mn-ea"/>
                              <a:cs typeface="+mn-cs"/>
                            </a:rPr>
                            <a:t>v</a:t>
                          </a:r>
                          <a:r>
                            <a:rPr lang="en-AU" sz="1200" b="1" kern="1200" baseline="-25000" dirty="0">
                              <a:solidFill>
                                <a:schemeClr val="lt1"/>
                              </a:solidFill>
                              <a:latin typeface="+mn-lt"/>
                              <a:ea typeface="+mn-ea"/>
                              <a:cs typeface="+mn-cs"/>
                            </a:rPr>
                            <a:t>7</a:t>
                          </a:r>
                        </a:p>
                      </a:txBody>
                      <a:tcPr marL="0" marR="0" marT="0" marB="0" anchor="ctr" anchorCtr="1"/>
                    </a:tc>
                    <a:tc>
                      <a:txBody>
                        <a:bodyPr/>
                        <a:lstStyle/>
                        <a:p>
                          <a:pPr marL="0" algn="l" defTabSz="914400" rtl="0" eaLnBrk="1" latinLnBrk="0" hangingPunct="1"/>
                          <a:r>
                            <a:rPr lang="en-AU" sz="1200" b="1" kern="1200" dirty="0">
                              <a:solidFill>
                                <a:schemeClr val="lt1"/>
                              </a:solidFill>
                              <a:latin typeface="+mn-lt"/>
                              <a:ea typeface="+mn-ea"/>
                              <a:cs typeface="+mn-cs"/>
                            </a:rPr>
                            <a:t>v</a:t>
                          </a:r>
                          <a:r>
                            <a:rPr lang="en-AU" sz="1200" b="1" kern="1200" baseline="-25000" dirty="0">
                              <a:solidFill>
                                <a:schemeClr val="lt1"/>
                              </a:solidFill>
                              <a:latin typeface="+mn-lt"/>
                              <a:ea typeface="+mn-ea"/>
                              <a:cs typeface="+mn-cs"/>
                            </a:rPr>
                            <a:t>8</a:t>
                          </a:r>
                        </a:p>
                      </a:txBody>
                      <a:tcPr marL="0" marR="0" marT="0" marB="0" anchor="ctr" anchorCtr="1"/>
                    </a:tc>
                    <a:tc>
                      <a:txBody>
                        <a:bodyPr/>
                        <a:lstStyle/>
                        <a:p>
                          <a:pPr marL="0" algn="l" defTabSz="914400" rtl="0" eaLnBrk="1" latinLnBrk="0" hangingPunct="1"/>
                          <a:r>
                            <a:rPr lang="en-AU" sz="1200" b="1" kern="1200" dirty="0">
                              <a:solidFill>
                                <a:schemeClr val="lt1"/>
                              </a:solidFill>
                              <a:latin typeface="+mn-lt"/>
                              <a:ea typeface="+mn-ea"/>
                              <a:cs typeface="+mn-cs"/>
                            </a:rPr>
                            <a:t>v</a:t>
                          </a:r>
                          <a:r>
                            <a:rPr lang="en-AU" sz="1200" b="1" kern="1200" baseline="-25000" dirty="0">
                              <a:solidFill>
                                <a:schemeClr val="lt1"/>
                              </a:solidFill>
                              <a:latin typeface="+mn-lt"/>
                              <a:ea typeface="+mn-ea"/>
                              <a:cs typeface="+mn-cs"/>
                            </a:rPr>
                            <a:t>9</a:t>
                          </a:r>
                        </a:p>
                      </a:txBody>
                      <a:tcPr marL="0" marR="0" marT="0" marB="0" anchor="ctr" anchorCtr="1"/>
                    </a:tc>
                    <a:tc>
                      <a:txBody>
                        <a:bodyPr/>
                        <a:lstStyle/>
                        <a:p>
                          <a:pPr marL="0" algn="l" defTabSz="914400" rtl="0" eaLnBrk="1" latinLnBrk="0" hangingPunct="1"/>
                          <a:r>
                            <a:rPr lang="en-AU" sz="1200" b="1" kern="1200" dirty="0">
                              <a:solidFill>
                                <a:schemeClr val="lt1"/>
                              </a:solidFill>
                              <a:latin typeface="+mn-lt"/>
                              <a:ea typeface="+mn-ea"/>
                              <a:cs typeface="+mn-cs"/>
                            </a:rPr>
                            <a:t>v</a:t>
                          </a:r>
                          <a:r>
                            <a:rPr lang="en-AU" sz="1200" b="1" kern="1200" baseline="-25000" dirty="0">
                              <a:solidFill>
                                <a:schemeClr val="lt1"/>
                              </a:solidFill>
                              <a:latin typeface="+mn-lt"/>
                              <a:ea typeface="+mn-ea"/>
                              <a:cs typeface="+mn-cs"/>
                            </a:rPr>
                            <a:t>10</a:t>
                          </a:r>
                        </a:p>
                      </a:txBody>
                      <a:tcPr marL="0" marR="0" marT="0" marB="0" anchor="ctr" anchorCtr="1"/>
                    </a:tc>
                    <a:tc>
                      <a:txBody>
                        <a:bodyPr/>
                        <a:lstStyle/>
                        <a:p>
                          <a:pPr marL="0" algn="l" defTabSz="914400" rtl="0" eaLnBrk="1" latinLnBrk="0" hangingPunct="1"/>
                          <a:r>
                            <a:rPr lang="en-AU" sz="1200" b="1" kern="1200" baseline="0" dirty="0">
                              <a:solidFill>
                                <a:schemeClr val="lt1"/>
                              </a:solidFill>
                              <a:latin typeface="+mn-lt"/>
                              <a:ea typeface="+mn-ea"/>
                              <a:cs typeface="+mn-cs"/>
                            </a:rPr>
                            <a:t>v</a:t>
                          </a:r>
                          <a:r>
                            <a:rPr lang="en-AU" sz="1200" b="1" kern="1200" baseline="-25000" dirty="0">
                              <a:solidFill>
                                <a:schemeClr val="lt1"/>
                              </a:solidFill>
                              <a:latin typeface="+mn-lt"/>
                              <a:ea typeface="+mn-ea"/>
                              <a:cs typeface="+mn-cs"/>
                            </a:rPr>
                            <a:t>11</a:t>
                          </a:r>
                        </a:p>
                      </a:txBody>
                      <a:tcPr marL="0" marR="0" marT="0" marB="0" anchor="ctr" anchorCtr="1"/>
                    </a:tc>
                    <a:tc>
                      <a:txBody>
                        <a:bodyPr/>
                        <a:lstStyle/>
                        <a:p>
                          <a:pPr marL="0" algn="l" defTabSz="914400" rtl="0" eaLnBrk="1" latinLnBrk="0" hangingPunct="1"/>
                          <a:r>
                            <a:rPr lang="en-AU" sz="1200" b="1" kern="1200" dirty="0">
                              <a:solidFill>
                                <a:schemeClr val="lt1"/>
                              </a:solidFill>
                              <a:latin typeface="+mn-lt"/>
                              <a:ea typeface="+mn-ea"/>
                              <a:cs typeface="+mn-cs"/>
                            </a:rPr>
                            <a:t>v</a:t>
                          </a:r>
                          <a:r>
                            <a:rPr lang="en-AU" sz="1200" b="1" kern="1200" baseline="-25000" dirty="0">
                              <a:solidFill>
                                <a:schemeClr val="lt1"/>
                              </a:solidFill>
                              <a:latin typeface="+mn-lt"/>
                              <a:ea typeface="+mn-ea"/>
                              <a:cs typeface="+mn-cs"/>
                            </a:rPr>
                            <a:t>12</a:t>
                          </a:r>
                        </a:p>
                      </a:txBody>
                      <a:tcPr marL="0" marR="0" marT="0" marB="0" anchor="ctr" anchorCtr="1"/>
                    </a:tc>
                    <a:tc>
                      <a:txBody>
                        <a:bodyPr/>
                        <a:lstStyle/>
                        <a:p>
                          <a:pPr marL="0" algn="l" defTabSz="914400" rtl="0" eaLnBrk="1" latinLnBrk="0" hangingPunct="1"/>
                          <a:r>
                            <a:rPr lang="en-AU" sz="1200" b="1" kern="1200" dirty="0">
                              <a:solidFill>
                                <a:schemeClr val="lt1"/>
                              </a:solidFill>
                              <a:latin typeface="+mn-lt"/>
                              <a:ea typeface="+mn-ea"/>
                              <a:cs typeface="+mn-cs"/>
                            </a:rPr>
                            <a:t>|</a:t>
                          </a:r>
                          <a:r>
                            <a:rPr lang="en-AU" sz="1200" b="1" kern="1200" dirty="0" err="1">
                              <a:solidFill>
                                <a:schemeClr val="lt1"/>
                              </a:solidFill>
                              <a:latin typeface="+mn-lt"/>
                              <a:ea typeface="+mn-ea"/>
                              <a:cs typeface="+mn-cs"/>
                            </a:rPr>
                            <a:t>priv</a:t>
                          </a:r>
                          <a:r>
                            <a:rPr lang="en-AU" sz="1200" b="1" kern="1200" dirty="0">
                              <a:solidFill>
                                <a:schemeClr val="lt1"/>
                              </a:solidFill>
                              <a:latin typeface="+mn-lt"/>
                              <a:ea typeface="+mn-ea"/>
                              <a:cs typeface="+mn-cs"/>
                            </a:rPr>
                            <a:t>(C)|</a:t>
                          </a:r>
                        </a:p>
                      </a:txBody>
                      <a:tcPr marL="0" marR="0" marT="0" marB="0" anchor="ctr" anchorCtr="1"/>
                    </a:tc>
                    <a:extLst>
                      <a:ext uri="{0D108BD9-81ED-4DB2-BD59-A6C34878D82A}">
                        <a16:rowId xmlns:a16="http://schemas.microsoft.com/office/drawing/2014/main" val="10000"/>
                      </a:ext>
                    </a:extLst>
                  </a:tr>
                  <a:tr h="279400">
                    <a:tc>
                      <a:txBody>
                        <a:bodyPr/>
                        <a:lstStyle/>
                        <a:p>
                          <a:r>
                            <a:rPr lang="en-AU" sz="1200" dirty="0"/>
                            <a:t>c</a:t>
                          </a:r>
                          <a:r>
                            <a:rPr lang="en-AU" sz="1200" baseline="-25000" dirty="0"/>
                            <a:t>1</a:t>
                          </a:r>
                        </a:p>
                      </a:txBody>
                      <a:tcPr marL="0" marR="0" marT="0" marB="0" anchor="ctr" anchorCtr="1">
                        <a:solidFill>
                          <a:schemeClr val="bg2"/>
                        </a:solidFill>
                      </a:tcPr>
                    </a:tc>
                    <a:tc>
                      <a:txBody>
                        <a:bodyPr/>
                        <a:lstStyle/>
                        <a:p>
                          <a:pPr/>
                          <a14:m>
                            <m:oMathPara xmlns:m="http://schemas.openxmlformats.org/officeDocument/2006/math">
                              <m:oMathParaPr>
                                <m:jc m:val="centerGroup"/>
                              </m:oMathParaPr>
                              <m:oMath xmlns:m="http://schemas.openxmlformats.org/officeDocument/2006/math">
                                <m:acc>
                                  <m:accPr>
                                    <m:chr m:val="̅"/>
                                    <m:ctrlPr>
                                      <a:rPr lang="en-AU" sz="1200" i="1" dirty="0" smtClean="0">
                                        <a:latin typeface="Cambria Math" panose="02040503050406030204" pitchFamily="18" charset="0"/>
                                      </a:rPr>
                                    </m:ctrlPr>
                                  </m:accPr>
                                  <m:e>
                                    <m:r>
                                      <a:rPr lang="en-AU" sz="1200" b="0" i="1" dirty="0" smtClean="0">
                                        <a:latin typeface="Cambria Math"/>
                                      </a:rPr>
                                      <m:t>1</m:t>
                                    </m:r>
                                  </m:e>
                                </m:acc>
                              </m:oMath>
                            </m:oMathPara>
                          </a14:m>
                          <a:endParaRPr lang="en-AU" sz="1200" dirty="0"/>
                        </a:p>
                      </a:txBody>
                      <a:tcPr marL="0" marR="0" marT="0" marB="0" anchor="ctr" anchorCtr="1">
                        <a:solidFill>
                          <a:schemeClr val="bg2"/>
                        </a:solidFill>
                      </a:tcPr>
                    </a:tc>
                    <a:tc>
                      <a:txBody>
                        <a:bodyPr/>
                        <a:lstStyle/>
                        <a:p>
                          <a:pPr marL="0" algn="l" defTabSz="914400" rtl="0" eaLnBrk="1" latinLnBrk="0" hangingPunct="1"/>
                          <a14:m>
                            <m:oMathPara xmlns:m="http://schemas.openxmlformats.org/officeDocument/2006/math">
                              <m:oMathParaPr>
                                <m:jc m:val="centerGroup"/>
                              </m:oMathParaPr>
                              <m:oMath xmlns:m="http://schemas.openxmlformats.org/officeDocument/2006/math">
                                <m:acc>
                                  <m:accPr>
                                    <m:chr m:val="̅"/>
                                    <m:ctrlPr>
                                      <a:rPr lang="en-AU" sz="1200" i="1" dirty="0" smtClean="0">
                                        <a:latin typeface="Cambria Math" panose="02040503050406030204" pitchFamily="18" charset="0"/>
                                      </a:rPr>
                                    </m:ctrlPr>
                                  </m:accPr>
                                  <m:e>
                                    <m:r>
                                      <a:rPr lang="en-AU" sz="1200" b="0" i="1" dirty="0" smtClean="0">
                                        <a:latin typeface="Cambria Math"/>
                                      </a:rPr>
                                      <m:t>1</m:t>
                                    </m:r>
                                  </m:e>
                                </m:acc>
                              </m:oMath>
                            </m:oMathPara>
                          </a14:m>
                          <a:endParaRPr lang="en-AU" sz="1200" kern="1200" dirty="0">
                            <a:solidFill>
                              <a:schemeClr val="dk1"/>
                            </a:solidFill>
                            <a:latin typeface="+mn-lt"/>
                            <a:ea typeface="+mn-ea"/>
                            <a:cs typeface="+mn-cs"/>
                          </a:endParaRPr>
                        </a:p>
                      </a:txBody>
                      <a:tcPr marL="0" marR="0" marT="0" marB="0" anchor="ctr" anchorCtr="1">
                        <a:solidFill>
                          <a:schemeClr val="bg2"/>
                        </a:solidFill>
                      </a:tcPr>
                    </a:tc>
                    <a:tc>
                      <a:txBody>
                        <a:bodyPr/>
                        <a:lstStyle/>
                        <a:p>
                          <a:pPr marL="0" algn="l" defTabSz="914400" rtl="0" eaLnBrk="1" latinLnBrk="0" hangingPunct="1"/>
                          <a14:m>
                            <m:oMathPara xmlns:m="http://schemas.openxmlformats.org/officeDocument/2006/math">
                              <m:oMathParaPr>
                                <m:jc m:val="centerGroup"/>
                              </m:oMathParaPr>
                              <m:oMath xmlns:m="http://schemas.openxmlformats.org/officeDocument/2006/math">
                                <m:r>
                                  <a:rPr lang="en-AU" sz="1200" b="0" i="1" dirty="0" smtClean="0">
                                    <a:latin typeface="Cambria Math"/>
                                  </a:rPr>
                                  <m:t>1</m:t>
                                </m:r>
                              </m:oMath>
                            </m:oMathPara>
                          </a14:m>
                          <a:endParaRPr lang="en-AU" sz="1200" kern="1200" dirty="0">
                            <a:solidFill>
                              <a:schemeClr val="dk1"/>
                            </a:solidFill>
                            <a:latin typeface="+mn-lt"/>
                            <a:ea typeface="+mn-ea"/>
                            <a:cs typeface="+mn-cs"/>
                          </a:endParaRPr>
                        </a:p>
                      </a:txBody>
                      <a:tcPr marL="0" marR="0" marT="0" marB="0" anchor="ctr" anchorCtr="1">
                        <a:solidFill>
                          <a:schemeClr val="bg2"/>
                        </a:solidFill>
                      </a:tcPr>
                    </a:tc>
                    <a:tc>
                      <a:txBody>
                        <a:bodyPr/>
                        <a:lstStyle/>
                        <a:p>
                          <a:pPr marL="0" algn="l" defTabSz="914400" rtl="0" eaLnBrk="1" latinLnBrk="0" hangingPunct="1"/>
                          <a14:m>
                            <m:oMathPara xmlns:m="http://schemas.openxmlformats.org/officeDocument/2006/math">
                              <m:oMathParaPr>
                                <m:jc m:val="centerGroup"/>
                              </m:oMathParaPr>
                              <m:oMath xmlns:m="http://schemas.openxmlformats.org/officeDocument/2006/math">
                                <m:r>
                                  <a:rPr lang="en-AU" sz="1200" b="0" i="1" dirty="0" smtClean="0">
                                    <a:latin typeface="Cambria Math"/>
                                  </a:rPr>
                                  <m:t>1</m:t>
                                </m:r>
                              </m:oMath>
                            </m:oMathPara>
                          </a14:m>
                          <a:endParaRPr lang="en-AU" sz="1200" kern="1200" dirty="0">
                            <a:solidFill>
                              <a:schemeClr val="dk1"/>
                            </a:solidFill>
                            <a:latin typeface="+mn-lt"/>
                            <a:ea typeface="+mn-ea"/>
                            <a:cs typeface="+mn-cs"/>
                          </a:endParaRPr>
                        </a:p>
                      </a:txBody>
                      <a:tcPr marL="0" marR="0" marT="0" marB="0" anchor="ctr" anchorCtr="1">
                        <a:solidFill>
                          <a:schemeClr val="bg2"/>
                        </a:solidFill>
                      </a:tcPr>
                    </a:tc>
                    <a:tc>
                      <a:txBody>
                        <a:bodyPr/>
                        <a:lstStyle/>
                        <a:p>
                          <a:pPr marL="0" algn="l" defTabSz="914400" rtl="0" eaLnBrk="1" latinLnBrk="0" hangingPunct="1"/>
                          <a14:m>
                            <m:oMathPara xmlns:m="http://schemas.openxmlformats.org/officeDocument/2006/math">
                              <m:oMathParaPr>
                                <m:jc m:val="centerGroup"/>
                              </m:oMathParaPr>
                              <m:oMath xmlns:m="http://schemas.openxmlformats.org/officeDocument/2006/math">
                                <m:r>
                                  <a:rPr lang="en-AU" sz="1200" b="0" i="1" dirty="0" smtClean="0">
                                    <a:latin typeface="Cambria Math"/>
                                  </a:rPr>
                                  <m:t>1</m:t>
                                </m:r>
                              </m:oMath>
                            </m:oMathPara>
                          </a14:m>
                          <a:endParaRPr lang="en-AU" sz="1200" kern="1200" dirty="0">
                            <a:solidFill>
                              <a:schemeClr val="dk1"/>
                            </a:solidFill>
                            <a:latin typeface="+mn-lt"/>
                            <a:ea typeface="+mn-ea"/>
                            <a:cs typeface="+mn-cs"/>
                          </a:endParaRPr>
                        </a:p>
                      </a:txBody>
                      <a:tcPr marL="0" marR="0" marT="0" marB="0" anchor="ctr" anchorCtr="1">
                        <a:solidFill>
                          <a:schemeClr val="bg2"/>
                        </a:solidFill>
                      </a:tcPr>
                    </a:tc>
                    <a:tc>
                      <a:txBody>
                        <a:bodyPr/>
                        <a:lstStyle/>
                        <a:p>
                          <a:pPr marL="0" algn="l" defTabSz="914400" rtl="0" eaLnBrk="1" latinLnBrk="0" hangingPunct="1"/>
                          <a:endParaRPr lang="en-AU" sz="1200" kern="1200" dirty="0">
                            <a:solidFill>
                              <a:schemeClr val="dk1"/>
                            </a:solidFill>
                            <a:latin typeface="+mn-lt"/>
                            <a:ea typeface="+mn-ea"/>
                            <a:cs typeface="+mn-cs"/>
                          </a:endParaRPr>
                        </a:p>
                      </a:txBody>
                      <a:tcPr marL="0" marR="0" marT="0" marB="0" anchor="ctr" anchorCtr="1">
                        <a:solidFill>
                          <a:schemeClr val="bg2"/>
                        </a:solidFill>
                      </a:tcPr>
                    </a:tc>
                    <a:tc>
                      <a:txBody>
                        <a:bodyPr/>
                        <a:lstStyle/>
                        <a:p>
                          <a:pPr marL="0" algn="l" defTabSz="914400" rtl="0" eaLnBrk="1" latinLnBrk="0" hangingPunct="1"/>
                          <a:endParaRPr lang="en-AU" sz="1200" kern="1200" dirty="0">
                            <a:solidFill>
                              <a:schemeClr val="dk1"/>
                            </a:solidFill>
                            <a:latin typeface="+mn-lt"/>
                            <a:ea typeface="+mn-ea"/>
                            <a:cs typeface="+mn-cs"/>
                          </a:endParaRPr>
                        </a:p>
                      </a:txBody>
                      <a:tcPr marL="0" marR="0" marT="0" marB="0" anchor="ctr" anchorCtr="1">
                        <a:solidFill>
                          <a:schemeClr val="bg2"/>
                        </a:solidFill>
                      </a:tcPr>
                    </a:tc>
                    <a:tc>
                      <a:txBody>
                        <a:bodyPr/>
                        <a:lstStyle/>
                        <a:p>
                          <a:pPr marL="0" algn="l" defTabSz="914400" rtl="0" eaLnBrk="1" latinLnBrk="0" hangingPunct="1"/>
                          <a:endParaRPr lang="en-AU" sz="1200" kern="1200" dirty="0">
                            <a:solidFill>
                              <a:schemeClr val="dk1"/>
                            </a:solidFill>
                            <a:latin typeface="+mn-lt"/>
                            <a:ea typeface="+mn-ea"/>
                            <a:cs typeface="+mn-cs"/>
                          </a:endParaRPr>
                        </a:p>
                      </a:txBody>
                      <a:tcPr marL="0" marR="0" marT="0" marB="0" anchor="ctr" anchorCtr="1">
                        <a:solidFill>
                          <a:schemeClr val="bg2"/>
                        </a:solidFill>
                      </a:tcPr>
                    </a:tc>
                    <a:tc>
                      <a:txBody>
                        <a:bodyPr/>
                        <a:lstStyle/>
                        <a:p>
                          <a:pPr marL="0" algn="l" defTabSz="914400" rtl="0" eaLnBrk="1" latinLnBrk="0" hangingPunct="1"/>
                          <a:endParaRPr lang="en-AU" sz="1200" kern="1200" dirty="0">
                            <a:solidFill>
                              <a:schemeClr val="dk1"/>
                            </a:solidFill>
                            <a:latin typeface="+mn-lt"/>
                            <a:ea typeface="+mn-ea"/>
                            <a:cs typeface="+mn-cs"/>
                          </a:endParaRPr>
                        </a:p>
                      </a:txBody>
                      <a:tcPr marL="0" marR="0" marT="0" marB="0" anchor="ctr" anchorCtr="1">
                        <a:solidFill>
                          <a:schemeClr val="bg2"/>
                        </a:solidFill>
                      </a:tcPr>
                    </a:tc>
                    <a:tc>
                      <a:txBody>
                        <a:bodyPr/>
                        <a:lstStyle/>
                        <a:p>
                          <a:pPr marL="0" algn="l" defTabSz="914400" rtl="0" eaLnBrk="1" latinLnBrk="0" hangingPunct="1"/>
                          <a:endParaRPr lang="en-AU" sz="1200" kern="1200" dirty="0">
                            <a:solidFill>
                              <a:schemeClr val="dk1"/>
                            </a:solidFill>
                            <a:latin typeface="+mn-lt"/>
                            <a:ea typeface="+mn-ea"/>
                            <a:cs typeface="+mn-cs"/>
                          </a:endParaRPr>
                        </a:p>
                      </a:txBody>
                      <a:tcPr marL="0" marR="0" marT="0" marB="0" anchor="ctr" anchorCtr="1">
                        <a:solidFill>
                          <a:schemeClr val="bg2"/>
                        </a:solidFill>
                      </a:tcPr>
                    </a:tc>
                    <a:tc>
                      <a:txBody>
                        <a:bodyPr/>
                        <a:lstStyle/>
                        <a:p>
                          <a:pPr marL="0" algn="l" defTabSz="914400" rtl="0" eaLnBrk="1" latinLnBrk="0" hangingPunct="1"/>
                          <a:endParaRPr lang="en-AU" sz="1200" kern="1200" dirty="0">
                            <a:solidFill>
                              <a:schemeClr val="dk1"/>
                            </a:solidFill>
                            <a:latin typeface="+mn-lt"/>
                            <a:ea typeface="+mn-ea"/>
                            <a:cs typeface="+mn-cs"/>
                          </a:endParaRPr>
                        </a:p>
                      </a:txBody>
                      <a:tcPr marL="0" marR="0" marT="0" marB="0" anchor="ctr" anchorCtr="1">
                        <a:solidFill>
                          <a:schemeClr val="bg2"/>
                        </a:solidFill>
                      </a:tcPr>
                    </a:tc>
                    <a:tc>
                      <a:txBody>
                        <a:bodyPr/>
                        <a:lstStyle/>
                        <a:p>
                          <a:pPr marL="0" algn="l" defTabSz="914400" rtl="0" eaLnBrk="1" latinLnBrk="0" hangingPunct="1"/>
                          <a:endParaRPr lang="en-AU" sz="1200" kern="1200" dirty="0">
                            <a:solidFill>
                              <a:schemeClr val="dk1"/>
                            </a:solidFill>
                            <a:latin typeface="+mn-lt"/>
                            <a:ea typeface="+mn-ea"/>
                            <a:cs typeface="+mn-cs"/>
                          </a:endParaRPr>
                        </a:p>
                      </a:txBody>
                      <a:tcPr marL="0" marR="0" marT="0" marB="0" anchor="ctr" anchorCtr="1">
                        <a:solidFill>
                          <a:schemeClr val="bg2"/>
                        </a:solidFill>
                      </a:tcPr>
                    </a:tc>
                    <a:tc>
                      <a:txBody>
                        <a:bodyPr/>
                        <a:lstStyle/>
                        <a:p>
                          <a:pPr marL="0" algn="l" defTabSz="914400" rtl="0" eaLnBrk="1" latinLnBrk="0" hangingPunct="1"/>
                          <a14:m>
                            <m:oMathPara xmlns:m="http://schemas.openxmlformats.org/officeDocument/2006/math">
                              <m:oMathParaPr>
                                <m:jc m:val="centerGroup"/>
                              </m:oMathParaPr>
                              <m:oMath xmlns:m="http://schemas.openxmlformats.org/officeDocument/2006/math">
                                <m:r>
                                  <a:rPr lang="en-AU" sz="1200" b="0" i="1" dirty="0" smtClean="0">
                                    <a:latin typeface="Cambria Math"/>
                                  </a:rPr>
                                  <m:t>2</m:t>
                                </m:r>
                              </m:oMath>
                            </m:oMathPara>
                          </a14:m>
                          <a:endParaRPr lang="en-AU" sz="1200" kern="1200" dirty="0">
                            <a:solidFill>
                              <a:schemeClr val="dk1"/>
                            </a:solidFill>
                            <a:latin typeface="+mn-lt"/>
                            <a:ea typeface="+mn-ea"/>
                            <a:cs typeface="+mn-cs"/>
                          </a:endParaRPr>
                        </a:p>
                      </a:txBody>
                      <a:tcPr marL="0" marR="0" marT="0" marB="0" anchor="ctr" anchorCtr="1">
                        <a:solidFill>
                          <a:schemeClr val="bg2"/>
                        </a:solidFill>
                      </a:tcPr>
                    </a:tc>
                    <a:extLst>
                      <a:ext uri="{0D108BD9-81ED-4DB2-BD59-A6C34878D82A}">
                        <a16:rowId xmlns:a16="http://schemas.microsoft.com/office/drawing/2014/main" val="10001"/>
                      </a:ext>
                    </a:extLst>
                  </a:tr>
                  <a:tr h="279400">
                    <a:tc>
                      <a:txBody>
                        <a:bodyPr/>
                        <a:lstStyle/>
                        <a:p>
                          <a:pPr marL="0" algn="l" defTabSz="914400" rtl="0" eaLnBrk="1" latinLnBrk="0" hangingPunct="1"/>
                          <a:r>
                            <a:rPr lang="en-AU" sz="1200" kern="1200" dirty="0">
                              <a:solidFill>
                                <a:schemeClr val="dk1"/>
                              </a:solidFill>
                              <a:latin typeface="+mn-lt"/>
                              <a:ea typeface="+mn-ea"/>
                              <a:cs typeface="+mn-cs"/>
                            </a:rPr>
                            <a:t>c</a:t>
                          </a:r>
                          <a:r>
                            <a:rPr lang="en-AU" sz="1200" kern="1200" baseline="-25000" dirty="0">
                              <a:solidFill>
                                <a:schemeClr val="dk1"/>
                              </a:solidFill>
                              <a:latin typeface="+mn-lt"/>
                              <a:ea typeface="+mn-ea"/>
                              <a:cs typeface="+mn-cs"/>
                            </a:rPr>
                            <a:t>2</a:t>
                          </a:r>
                        </a:p>
                      </a:txBody>
                      <a:tcPr marL="0" marR="0" marT="0" marB="0" anchor="ctr" anchorCtr="1">
                        <a:solidFill>
                          <a:schemeClr val="bg1">
                            <a:lumMod val="85000"/>
                          </a:schemeClr>
                        </a:solidFill>
                      </a:tcPr>
                    </a:tc>
                    <a:tc>
                      <a:txBody>
                        <a:bodyPr/>
                        <a:lstStyle/>
                        <a:p>
                          <a:endParaRPr lang="en-AU" dirty="0"/>
                        </a:p>
                      </a:txBody>
                      <a:tcPr marL="0" marR="0" marT="0" marB="0" anchor="ctr" anchorCtr="1">
                        <a:solidFill>
                          <a:schemeClr val="bg1">
                            <a:lumMod val="85000"/>
                          </a:schemeClr>
                        </a:solidFill>
                      </a:tcPr>
                    </a:tc>
                    <a:tc>
                      <a:txBody>
                        <a:bodyPr/>
                        <a:lstStyle/>
                        <a:p>
                          <a:endParaRPr lang="en-AU" dirty="0"/>
                        </a:p>
                      </a:txBody>
                      <a:tcPr marL="0" marR="0" marT="0" marB="0" anchor="ctr" anchorCtr="1">
                        <a:solidFill>
                          <a:schemeClr val="bg1">
                            <a:lumMod val="85000"/>
                          </a:schemeClr>
                        </a:solidFill>
                      </a:tcPr>
                    </a:tc>
                    <a:tc>
                      <a:txBody>
                        <a:bodyPr/>
                        <a:lstStyle/>
                        <a:p>
                          <a:pPr marL="0" algn="l" defTabSz="914400" rtl="0" eaLnBrk="1" latinLnBrk="0" hangingPunct="1"/>
                          <a14:m>
                            <m:oMathPara xmlns:m="http://schemas.openxmlformats.org/officeDocument/2006/math">
                              <m:oMathParaPr>
                                <m:jc m:val="centerGroup"/>
                              </m:oMathParaPr>
                              <m:oMath xmlns:m="http://schemas.openxmlformats.org/officeDocument/2006/math">
                                <m:r>
                                  <a:rPr lang="en-AU" sz="1200" b="0" i="1" dirty="0" smtClean="0">
                                    <a:latin typeface="Cambria Math"/>
                                  </a:rPr>
                                  <m:t>1</m:t>
                                </m:r>
                              </m:oMath>
                            </m:oMathPara>
                          </a14:m>
                          <a:endParaRPr lang="en-AU" sz="1200" kern="1200" dirty="0">
                            <a:solidFill>
                              <a:schemeClr val="dk1"/>
                            </a:solidFill>
                            <a:latin typeface="+mn-lt"/>
                            <a:ea typeface="+mn-ea"/>
                            <a:cs typeface="+mn-cs"/>
                          </a:endParaRPr>
                        </a:p>
                      </a:txBody>
                      <a:tcPr marL="0" marR="0" marT="0" marB="0" anchor="ctr" anchorCtr="1">
                        <a:solidFill>
                          <a:schemeClr val="bg1">
                            <a:lumMod val="85000"/>
                          </a:schemeClr>
                        </a:solidFill>
                      </a:tcPr>
                    </a:tc>
                    <a:tc>
                      <a:txBody>
                        <a:bodyPr/>
                        <a:lstStyle/>
                        <a:p>
                          <a:pPr marL="0" algn="l" defTabSz="914400" rtl="0" eaLnBrk="1" latinLnBrk="0" hangingPunct="1"/>
                          <a14:m>
                            <m:oMathPara xmlns:m="http://schemas.openxmlformats.org/officeDocument/2006/math">
                              <m:oMathParaPr>
                                <m:jc m:val="centerGroup"/>
                              </m:oMathParaPr>
                              <m:oMath xmlns:m="http://schemas.openxmlformats.org/officeDocument/2006/math">
                                <m:r>
                                  <a:rPr lang="en-AU" sz="1200" b="0" i="1" dirty="0" smtClean="0">
                                    <a:latin typeface="Cambria Math"/>
                                  </a:rPr>
                                  <m:t>1</m:t>
                                </m:r>
                              </m:oMath>
                            </m:oMathPara>
                          </a14:m>
                          <a:endParaRPr lang="en-AU" sz="1200" kern="1200" dirty="0">
                            <a:solidFill>
                              <a:schemeClr val="dk1"/>
                            </a:solidFill>
                            <a:latin typeface="+mn-lt"/>
                            <a:ea typeface="+mn-ea"/>
                            <a:cs typeface="+mn-cs"/>
                          </a:endParaRPr>
                        </a:p>
                      </a:txBody>
                      <a:tcPr marL="0" marR="0" marT="0" marB="0" anchor="ctr" anchorCtr="1">
                        <a:solidFill>
                          <a:schemeClr val="bg1">
                            <a:lumMod val="85000"/>
                          </a:schemeClr>
                        </a:solidFill>
                      </a:tcPr>
                    </a:tc>
                    <a:tc>
                      <a:txBody>
                        <a:bodyPr/>
                        <a:lstStyle/>
                        <a:p>
                          <a:pPr marL="0" algn="l" defTabSz="914400" rtl="0" eaLnBrk="1" latinLnBrk="0" hangingPunct="1"/>
                          <a14:m>
                            <m:oMathPara xmlns:m="http://schemas.openxmlformats.org/officeDocument/2006/math">
                              <m:oMathParaPr>
                                <m:jc m:val="centerGroup"/>
                              </m:oMathParaPr>
                              <m:oMath xmlns:m="http://schemas.openxmlformats.org/officeDocument/2006/math">
                                <m:r>
                                  <a:rPr lang="en-AU" sz="1200" b="0" i="1" dirty="0" smtClean="0">
                                    <a:latin typeface="Cambria Math"/>
                                  </a:rPr>
                                  <m:t>1</m:t>
                                </m:r>
                              </m:oMath>
                            </m:oMathPara>
                          </a14:m>
                          <a:endParaRPr lang="en-AU" sz="1200" kern="1200" dirty="0">
                            <a:solidFill>
                              <a:schemeClr val="dk1"/>
                            </a:solidFill>
                            <a:latin typeface="+mn-lt"/>
                            <a:ea typeface="+mn-ea"/>
                            <a:cs typeface="+mn-cs"/>
                          </a:endParaRPr>
                        </a:p>
                      </a:txBody>
                      <a:tcPr marL="0" marR="0" marT="0" marB="0" anchor="ctr" anchorCtr="1">
                        <a:solidFill>
                          <a:schemeClr val="bg1">
                            <a:lumMod val="85000"/>
                          </a:schemeClr>
                        </a:solidFill>
                      </a:tcPr>
                    </a:tc>
                    <a:tc>
                      <a:txBody>
                        <a:bodyPr/>
                        <a:lstStyle/>
                        <a:p>
                          <a:pPr marL="0" algn="l" defTabSz="914400" rtl="0" eaLnBrk="1" latinLnBrk="0" hangingPunct="1"/>
                          <a14:m>
                            <m:oMathPara xmlns:m="http://schemas.openxmlformats.org/officeDocument/2006/math">
                              <m:oMathParaPr>
                                <m:jc m:val="centerGroup"/>
                              </m:oMathParaPr>
                              <m:oMath xmlns:m="http://schemas.openxmlformats.org/officeDocument/2006/math">
                                <m:acc>
                                  <m:accPr>
                                    <m:chr m:val="̅"/>
                                    <m:ctrlPr>
                                      <a:rPr lang="en-AU" sz="1200" i="1" dirty="0" smtClean="0">
                                        <a:latin typeface="Cambria Math" panose="02040503050406030204" pitchFamily="18" charset="0"/>
                                      </a:rPr>
                                    </m:ctrlPr>
                                  </m:accPr>
                                  <m:e>
                                    <m:r>
                                      <a:rPr lang="en-AU" sz="1200" b="0" i="1" dirty="0" smtClean="0">
                                        <a:latin typeface="Cambria Math"/>
                                      </a:rPr>
                                      <m:t>1</m:t>
                                    </m:r>
                                  </m:e>
                                </m:acc>
                              </m:oMath>
                            </m:oMathPara>
                          </a14:m>
                          <a:endParaRPr lang="en-AU" sz="1200" kern="1200" dirty="0">
                            <a:solidFill>
                              <a:schemeClr val="dk1"/>
                            </a:solidFill>
                            <a:latin typeface="+mn-lt"/>
                            <a:ea typeface="+mn-ea"/>
                            <a:cs typeface="+mn-cs"/>
                          </a:endParaRPr>
                        </a:p>
                      </a:txBody>
                      <a:tcPr marL="0" marR="0" marT="0" marB="0" anchor="ctr" anchorCtr="1">
                        <a:solidFill>
                          <a:schemeClr val="bg1">
                            <a:lumMod val="85000"/>
                          </a:schemeClr>
                        </a:solidFill>
                      </a:tcPr>
                    </a:tc>
                    <a:tc>
                      <a:txBody>
                        <a:bodyPr/>
                        <a:lstStyle/>
                        <a:p>
                          <a:pPr marL="0" algn="l" defTabSz="914400" rtl="0" eaLnBrk="1" latinLnBrk="0" hangingPunct="1"/>
                          <a14:m>
                            <m:oMathPara xmlns:m="http://schemas.openxmlformats.org/officeDocument/2006/math">
                              <m:oMathParaPr>
                                <m:jc m:val="centerGroup"/>
                              </m:oMathParaPr>
                              <m:oMath xmlns:m="http://schemas.openxmlformats.org/officeDocument/2006/math">
                                <m:r>
                                  <a:rPr lang="en-AU" sz="1200" b="0" i="1" dirty="0" smtClean="0">
                                    <a:latin typeface="Cambria Math"/>
                                  </a:rPr>
                                  <m:t>1</m:t>
                                </m:r>
                              </m:oMath>
                            </m:oMathPara>
                          </a14:m>
                          <a:endParaRPr lang="en-AU" sz="1200" kern="1200" dirty="0">
                            <a:solidFill>
                              <a:schemeClr val="dk1"/>
                            </a:solidFill>
                            <a:latin typeface="+mn-lt"/>
                            <a:ea typeface="+mn-ea"/>
                            <a:cs typeface="+mn-cs"/>
                          </a:endParaRPr>
                        </a:p>
                      </a:txBody>
                      <a:tcPr marL="0" marR="0" marT="0" marB="0" anchor="ctr" anchorCtr="1">
                        <a:solidFill>
                          <a:schemeClr val="bg1">
                            <a:lumMod val="85000"/>
                          </a:schemeClr>
                        </a:solidFill>
                      </a:tcPr>
                    </a:tc>
                    <a:tc>
                      <a:txBody>
                        <a:bodyPr/>
                        <a:lstStyle/>
                        <a:p>
                          <a:pPr marL="0" algn="l" defTabSz="914400" rtl="0" eaLnBrk="1" latinLnBrk="0" hangingPunct="1"/>
                          <a:endParaRPr lang="en-AU" sz="1200" kern="1200" dirty="0">
                            <a:solidFill>
                              <a:schemeClr val="dk1"/>
                            </a:solidFill>
                            <a:latin typeface="+mn-lt"/>
                            <a:ea typeface="+mn-ea"/>
                            <a:cs typeface="+mn-cs"/>
                          </a:endParaRPr>
                        </a:p>
                      </a:txBody>
                      <a:tcPr marL="0" marR="0" marT="0" marB="0" anchor="ctr" anchorCtr="1">
                        <a:solidFill>
                          <a:schemeClr val="bg1">
                            <a:lumMod val="85000"/>
                          </a:schemeClr>
                        </a:solidFill>
                      </a:tcPr>
                    </a:tc>
                    <a:tc>
                      <a:txBody>
                        <a:bodyPr/>
                        <a:lstStyle/>
                        <a:p>
                          <a:pPr marL="0" algn="l" defTabSz="914400" rtl="0" eaLnBrk="1" latinLnBrk="0" hangingPunct="1"/>
                          <a:endParaRPr lang="en-AU" sz="1200" kern="1200" dirty="0">
                            <a:solidFill>
                              <a:schemeClr val="dk1"/>
                            </a:solidFill>
                            <a:latin typeface="+mn-lt"/>
                            <a:ea typeface="+mn-ea"/>
                            <a:cs typeface="+mn-cs"/>
                          </a:endParaRPr>
                        </a:p>
                      </a:txBody>
                      <a:tcPr marL="0" marR="0" marT="0" marB="0" anchor="ctr" anchorCtr="1">
                        <a:solidFill>
                          <a:schemeClr val="bg1">
                            <a:lumMod val="85000"/>
                          </a:schemeClr>
                        </a:solidFill>
                      </a:tcPr>
                    </a:tc>
                    <a:tc>
                      <a:txBody>
                        <a:bodyPr/>
                        <a:lstStyle/>
                        <a:p>
                          <a:pPr marL="0" algn="l" defTabSz="914400" rtl="0" eaLnBrk="1" latinLnBrk="0" hangingPunct="1"/>
                          <a:endParaRPr lang="en-AU" sz="1200" kern="1200" dirty="0">
                            <a:solidFill>
                              <a:schemeClr val="dk1"/>
                            </a:solidFill>
                            <a:latin typeface="+mn-lt"/>
                            <a:ea typeface="+mn-ea"/>
                            <a:cs typeface="+mn-cs"/>
                          </a:endParaRPr>
                        </a:p>
                      </a:txBody>
                      <a:tcPr marL="0" marR="0" marT="0" marB="0" anchor="ctr" anchorCtr="1">
                        <a:solidFill>
                          <a:schemeClr val="bg1">
                            <a:lumMod val="85000"/>
                          </a:schemeClr>
                        </a:solidFill>
                      </a:tcPr>
                    </a:tc>
                    <a:tc>
                      <a:txBody>
                        <a:bodyPr/>
                        <a:lstStyle/>
                        <a:p>
                          <a:pPr marL="0" algn="l" defTabSz="914400" rtl="0" eaLnBrk="1" latinLnBrk="0" hangingPunct="1"/>
                          <a:endParaRPr lang="en-AU" sz="1200" kern="1200" dirty="0">
                            <a:solidFill>
                              <a:schemeClr val="dk1"/>
                            </a:solidFill>
                            <a:latin typeface="+mn-lt"/>
                            <a:ea typeface="+mn-ea"/>
                            <a:cs typeface="+mn-cs"/>
                          </a:endParaRPr>
                        </a:p>
                      </a:txBody>
                      <a:tcPr marL="0" marR="0" marT="0" marB="0" anchor="ctr" anchorCtr="1">
                        <a:solidFill>
                          <a:schemeClr val="bg1">
                            <a:lumMod val="85000"/>
                          </a:schemeClr>
                        </a:solidFill>
                      </a:tcPr>
                    </a:tc>
                    <a:tc>
                      <a:txBody>
                        <a:bodyPr/>
                        <a:lstStyle/>
                        <a:p>
                          <a:pPr marL="0" algn="l" defTabSz="914400" rtl="0" eaLnBrk="1" latinLnBrk="0" hangingPunct="1"/>
                          <a:endParaRPr lang="en-AU" sz="1200" kern="1200" dirty="0">
                            <a:solidFill>
                              <a:schemeClr val="dk1"/>
                            </a:solidFill>
                            <a:latin typeface="+mn-lt"/>
                            <a:ea typeface="+mn-ea"/>
                            <a:cs typeface="+mn-cs"/>
                          </a:endParaRPr>
                        </a:p>
                      </a:txBody>
                      <a:tcPr marL="0" marR="0" marT="0" marB="0" anchor="ctr" anchorCtr="1">
                        <a:solidFill>
                          <a:schemeClr val="bg1">
                            <a:lumMod val="85000"/>
                          </a:schemeClr>
                        </a:solidFill>
                      </a:tcPr>
                    </a:tc>
                    <a:tc>
                      <a:txBody>
                        <a:bodyPr/>
                        <a:lstStyle/>
                        <a:p>
                          <a:pPr marL="0" algn="l" defTabSz="914400" rtl="0" eaLnBrk="1" latinLnBrk="0" hangingPunct="1"/>
                          <a14:m>
                            <m:oMathPara xmlns:m="http://schemas.openxmlformats.org/officeDocument/2006/math">
                              <m:oMathParaPr>
                                <m:jc m:val="centerGroup"/>
                              </m:oMathParaPr>
                              <m:oMath xmlns:m="http://schemas.openxmlformats.org/officeDocument/2006/math">
                                <m:r>
                                  <a:rPr lang="en-AU" sz="1200" b="0" i="1" dirty="0" smtClean="0">
                                    <a:latin typeface="Cambria Math"/>
                                  </a:rPr>
                                  <m:t>1</m:t>
                                </m:r>
                                <m:r>
                                  <a:rPr lang="en-AU" sz="1200" b="0" i="1" baseline="30000" dirty="0" smtClean="0">
                                    <a:latin typeface="Cambria Math"/>
                                  </a:rPr>
                                  <m:t>∗</m:t>
                                </m:r>
                              </m:oMath>
                            </m:oMathPara>
                          </a14:m>
                          <a:endParaRPr lang="en-AU" sz="1200" kern="1200" baseline="30000" dirty="0">
                            <a:solidFill>
                              <a:schemeClr val="dk1"/>
                            </a:solidFill>
                            <a:latin typeface="+mn-lt"/>
                            <a:ea typeface="+mn-ea"/>
                            <a:cs typeface="+mn-cs"/>
                          </a:endParaRPr>
                        </a:p>
                      </a:txBody>
                      <a:tcPr marL="0" marR="0" marT="0" marB="0" anchor="ctr" anchorCtr="1">
                        <a:solidFill>
                          <a:schemeClr val="bg1">
                            <a:lumMod val="85000"/>
                          </a:schemeClr>
                        </a:solidFill>
                      </a:tcPr>
                    </a:tc>
                    <a:extLst>
                      <a:ext uri="{0D108BD9-81ED-4DB2-BD59-A6C34878D82A}">
                        <a16:rowId xmlns:a16="http://schemas.microsoft.com/office/drawing/2014/main" val="10002"/>
                      </a:ext>
                    </a:extLst>
                  </a:tr>
                  <a:tr h="279400">
                    <a:tc>
                      <a:txBody>
                        <a:bodyPr/>
                        <a:lstStyle/>
                        <a:p>
                          <a:r>
                            <a:rPr lang="en-AU" sz="1200" dirty="0"/>
                            <a:t>c</a:t>
                          </a:r>
                          <a:r>
                            <a:rPr lang="en-AU" sz="1200" baseline="-25000" dirty="0"/>
                            <a:t>3</a:t>
                          </a:r>
                        </a:p>
                      </a:txBody>
                      <a:tcPr marL="0" marR="0" marT="0" marB="0" anchor="ctr" anchorCtr="1">
                        <a:solidFill>
                          <a:schemeClr val="bg2">
                            <a:lumMod val="90000"/>
                          </a:schemeClr>
                        </a:solidFill>
                      </a:tcPr>
                    </a:tc>
                    <a:tc>
                      <a:txBody>
                        <a:bodyPr/>
                        <a:lstStyle/>
                        <a:p>
                          <a:endParaRPr lang="en-AU" dirty="0"/>
                        </a:p>
                      </a:txBody>
                      <a:tcPr marL="0" marR="0" marT="0" marB="0" anchor="ctr" anchorCtr="1">
                        <a:solidFill>
                          <a:schemeClr val="bg2">
                            <a:lumMod val="90000"/>
                          </a:schemeClr>
                        </a:solidFill>
                      </a:tcPr>
                    </a:tc>
                    <a:tc>
                      <a:txBody>
                        <a:bodyPr/>
                        <a:lstStyle/>
                        <a:p>
                          <a:endParaRPr lang="en-AU" dirty="0"/>
                        </a:p>
                      </a:txBody>
                      <a:tcPr marL="0" marR="0" marT="0" marB="0" anchor="ctr" anchorCtr="1">
                        <a:solidFill>
                          <a:schemeClr val="bg2">
                            <a:lumMod val="90000"/>
                          </a:schemeClr>
                        </a:solidFill>
                      </a:tcPr>
                    </a:tc>
                    <a:tc>
                      <a:txBody>
                        <a:bodyPr/>
                        <a:lstStyle/>
                        <a:p>
                          <a:pPr marL="0" algn="l" defTabSz="914400" rtl="0" eaLnBrk="1" latinLnBrk="0" hangingPunct="1"/>
                          <a:endParaRPr lang="en-AU" sz="1200" kern="1200" dirty="0">
                            <a:solidFill>
                              <a:schemeClr val="dk1"/>
                            </a:solidFill>
                            <a:latin typeface="+mn-lt"/>
                            <a:ea typeface="+mn-ea"/>
                            <a:cs typeface="+mn-cs"/>
                          </a:endParaRPr>
                        </a:p>
                      </a:txBody>
                      <a:tcPr marL="0" marR="0" marT="0" marB="0" anchor="ctr" anchorCtr="1">
                        <a:solidFill>
                          <a:schemeClr val="bg2">
                            <a:lumMod val="90000"/>
                          </a:schemeClr>
                        </a:solidFill>
                      </a:tcPr>
                    </a:tc>
                    <a:tc>
                      <a:txBody>
                        <a:bodyPr/>
                        <a:lstStyle/>
                        <a:p>
                          <a:pPr marL="0" algn="l" defTabSz="914400" rtl="0" eaLnBrk="1" latinLnBrk="0" hangingPunct="1"/>
                          <a:endParaRPr lang="en-AU" sz="1200" kern="1200" dirty="0">
                            <a:solidFill>
                              <a:schemeClr val="dk1"/>
                            </a:solidFill>
                            <a:latin typeface="+mn-lt"/>
                            <a:ea typeface="+mn-ea"/>
                            <a:cs typeface="+mn-cs"/>
                          </a:endParaRPr>
                        </a:p>
                      </a:txBody>
                      <a:tcPr marL="0" marR="0" marT="0" marB="0" anchor="ctr" anchorCtr="1">
                        <a:solidFill>
                          <a:schemeClr val="bg2">
                            <a:lumMod val="90000"/>
                          </a:schemeClr>
                        </a:solidFill>
                      </a:tcPr>
                    </a:tc>
                    <a:tc>
                      <a:txBody>
                        <a:bodyPr/>
                        <a:lstStyle/>
                        <a:p>
                          <a:pPr marL="0" algn="l" defTabSz="914400" rtl="0" eaLnBrk="1" latinLnBrk="0" hangingPunct="1"/>
                          <a14:m>
                            <m:oMathPara xmlns:m="http://schemas.openxmlformats.org/officeDocument/2006/math">
                              <m:oMathParaPr>
                                <m:jc m:val="centerGroup"/>
                              </m:oMathParaPr>
                              <m:oMath xmlns:m="http://schemas.openxmlformats.org/officeDocument/2006/math">
                                <m:r>
                                  <a:rPr lang="en-AU" sz="1200" b="0" i="1" dirty="0" smtClean="0">
                                    <a:latin typeface="Cambria Math"/>
                                  </a:rPr>
                                  <m:t>1</m:t>
                                </m:r>
                              </m:oMath>
                            </m:oMathPara>
                          </a14:m>
                          <a:endParaRPr lang="en-AU" sz="1200" kern="1200" dirty="0">
                            <a:solidFill>
                              <a:schemeClr val="dk1"/>
                            </a:solidFill>
                            <a:latin typeface="+mn-lt"/>
                            <a:ea typeface="+mn-ea"/>
                            <a:cs typeface="+mn-cs"/>
                          </a:endParaRPr>
                        </a:p>
                      </a:txBody>
                      <a:tcPr marL="0" marR="0" marT="0" marB="0" anchor="ctr" anchorCtr="1">
                        <a:solidFill>
                          <a:schemeClr val="bg2">
                            <a:lumMod val="90000"/>
                          </a:schemeClr>
                        </a:solidFill>
                      </a:tcPr>
                    </a:tc>
                    <a:tc>
                      <a:txBody>
                        <a:bodyPr/>
                        <a:lstStyle/>
                        <a:p>
                          <a:pPr marL="0" algn="l" defTabSz="914400" rtl="0" eaLnBrk="1" latinLnBrk="0" hangingPunct="1"/>
                          <a:endParaRPr lang="en-AU" sz="1200" kern="1200" dirty="0">
                            <a:solidFill>
                              <a:schemeClr val="dk1"/>
                            </a:solidFill>
                            <a:latin typeface="+mn-lt"/>
                            <a:ea typeface="+mn-ea"/>
                            <a:cs typeface="+mn-cs"/>
                          </a:endParaRPr>
                        </a:p>
                      </a:txBody>
                      <a:tcPr marL="0" marR="0" marT="0" marB="0" anchor="ctr" anchorCtr="1">
                        <a:solidFill>
                          <a:schemeClr val="bg2">
                            <a:lumMod val="90000"/>
                          </a:schemeClr>
                        </a:solidFill>
                      </a:tcPr>
                    </a:tc>
                    <a:tc>
                      <a:txBody>
                        <a:bodyPr/>
                        <a:lstStyle/>
                        <a:p>
                          <a:pPr marL="0" algn="l" defTabSz="914400" rtl="0" eaLnBrk="1" latinLnBrk="0" hangingPunct="1"/>
                          <a14:m>
                            <m:oMathPara xmlns:m="http://schemas.openxmlformats.org/officeDocument/2006/math">
                              <m:oMathParaPr>
                                <m:jc m:val="centerGroup"/>
                              </m:oMathParaPr>
                              <m:oMath xmlns:m="http://schemas.openxmlformats.org/officeDocument/2006/math">
                                <m:r>
                                  <a:rPr lang="en-AU" sz="1200" b="0" i="1" dirty="0" smtClean="0">
                                    <a:latin typeface="Cambria Math"/>
                                  </a:rPr>
                                  <m:t>1</m:t>
                                </m:r>
                              </m:oMath>
                            </m:oMathPara>
                          </a14:m>
                          <a:endParaRPr lang="en-AU" sz="1200" kern="1200" dirty="0">
                            <a:solidFill>
                              <a:schemeClr val="dk1"/>
                            </a:solidFill>
                            <a:latin typeface="+mn-lt"/>
                            <a:ea typeface="+mn-ea"/>
                            <a:cs typeface="+mn-cs"/>
                          </a:endParaRPr>
                        </a:p>
                      </a:txBody>
                      <a:tcPr marL="0" marR="0" marT="0" marB="0" anchor="ctr" anchorCtr="1">
                        <a:solidFill>
                          <a:schemeClr val="bg2">
                            <a:lumMod val="90000"/>
                          </a:schemeClr>
                        </a:solidFill>
                      </a:tcPr>
                    </a:tc>
                    <a:tc>
                      <a:txBody>
                        <a:bodyPr/>
                        <a:lstStyle/>
                        <a:p>
                          <a:pPr marL="0" algn="l" defTabSz="914400" rtl="0" eaLnBrk="1" latinLnBrk="0" hangingPunct="1"/>
                          <a14:m>
                            <m:oMathPara xmlns:m="http://schemas.openxmlformats.org/officeDocument/2006/math">
                              <m:oMathParaPr>
                                <m:jc m:val="centerGroup"/>
                              </m:oMathParaPr>
                              <m:oMath xmlns:m="http://schemas.openxmlformats.org/officeDocument/2006/math">
                                <m:acc>
                                  <m:accPr>
                                    <m:chr m:val="̅"/>
                                    <m:ctrlPr>
                                      <a:rPr lang="en-AU" sz="1200" i="1" dirty="0" smtClean="0">
                                        <a:latin typeface="Cambria Math" panose="02040503050406030204" pitchFamily="18" charset="0"/>
                                      </a:rPr>
                                    </m:ctrlPr>
                                  </m:accPr>
                                  <m:e>
                                    <m:r>
                                      <a:rPr lang="en-AU" sz="1200" b="0" i="1" dirty="0" smtClean="0">
                                        <a:latin typeface="Cambria Math"/>
                                      </a:rPr>
                                      <m:t>1</m:t>
                                    </m:r>
                                  </m:e>
                                </m:acc>
                              </m:oMath>
                            </m:oMathPara>
                          </a14:m>
                          <a:endParaRPr lang="en-AU" sz="1200" kern="1200" dirty="0">
                            <a:solidFill>
                              <a:schemeClr val="dk1"/>
                            </a:solidFill>
                            <a:latin typeface="+mn-lt"/>
                            <a:ea typeface="+mn-ea"/>
                            <a:cs typeface="+mn-cs"/>
                          </a:endParaRPr>
                        </a:p>
                      </a:txBody>
                      <a:tcPr marL="0" marR="0" marT="0" marB="0" anchor="ctr" anchorCtr="1">
                        <a:solidFill>
                          <a:schemeClr val="bg2">
                            <a:lumMod val="90000"/>
                          </a:schemeClr>
                        </a:solidFill>
                      </a:tcPr>
                    </a:tc>
                    <a:tc>
                      <a:txBody>
                        <a:bodyPr/>
                        <a:lstStyle/>
                        <a:p>
                          <a:pPr marL="0" algn="l" defTabSz="914400" rtl="0" eaLnBrk="1" latinLnBrk="0" hangingPunct="1"/>
                          <a14:m>
                            <m:oMathPara xmlns:m="http://schemas.openxmlformats.org/officeDocument/2006/math">
                              <m:oMathParaPr>
                                <m:jc m:val="centerGroup"/>
                              </m:oMathParaPr>
                              <m:oMath xmlns:m="http://schemas.openxmlformats.org/officeDocument/2006/math">
                                <m:acc>
                                  <m:accPr>
                                    <m:chr m:val="̅"/>
                                    <m:ctrlPr>
                                      <a:rPr lang="en-AU" sz="1200" i="1" dirty="0" smtClean="0">
                                        <a:latin typeface="Cambria Math" panose="02040503050406030204" pitchFamily="18" charset="0"/>
                                      </a:rPr>
                                    </m:ctrlPr>
                                  </m:accPr>
                                  <m:e>
                                    <m:r>
                                      <a:rPr lang="en-AU" sz="1200" b="0" i="1" dirty="0" smtClean="0">
                                        <a:latin typeface="Cambria Math"/>
                                      </a:rPr>
                                      <m:t>1</m:t>
                                    </m:r>
                                  </m:e>
                                </m:acc>
                              </m:oMath>
                            </m:oMathPara>
                          </a14:m>
                          <a:endParaRPr lang="en-AU" sz="1200" kern="1200" dirty="0">
                            <a:solidFill>
                              <a:schemeClr val="dk1"/>
                            </a:solidFill>
                            <a:latin typeface="+mn-lt"/>
                            <a:ea typeface="+mn-ea"/>
                            <a:cs typeface="+mn-cs"/>
                          </a:endParaRPr>
                        </a:p>
                      </a:txBody>
                      <a:tcPr marL="0" marR="0" marT="0" marB="0" anchor="ctr" anchorCtr="1">
                        <a:solidFill>
                          <a:schemeClr val="bg2">
                            <a:lumMod val="90000"/>
                          </a:schemeClr>
                        </a:solidFill>
                      </a:tcPr>
                    </a:tc>
                    <a:tc>
                      <a:txBody>
                        <a:bodyPr/>
                        <a:lstStyle/>
                        <a:p>
                          <a:pPr marL="0" algn="l" defTabSz="914400" rtl="0" eaLnBrk="1" latinLnBrk="0" hangingPunct="1"/>
                          <a14:m>
                            <m:oMathPara xmlns:m="http://schemas.openxmlformats.org/officeDocument/2006/math">
                              <m:oMathParaPr>
                                <m:jc m:val="centerGroup"/>
                              </m:oMathParaPr>
                              <m:oMath xmlns:m="http://schemas.openxmlformats.org/officeDocument/2006/math">
                                <m:acc>
                                  <m:accPr>
                                    <m:chr m:val="̅"/>
                                    <m:ctrlPr>
                                      <a:rPr lang="en-AU" sz="1200" i="1" dirty="0" smtClean="0">
                                        <a:latin typeface="Cambria Math" panose="02040503050406030204" pitchFamily="18" charset="0"/>
                                      </a:rPr>
                                    </m:ctrlPr>
                                  </m:accPr>
                                  <m:e>
                                    <m:r>
                                      <a:rPr lang="en-AU" sz="1200" b="0" i="1" dirty="0" smtClean="0">
                                        <a:latin typeface="Cambria Math"/>
                                      </a:rPr>
                                      <m:t>1</m:t>
                                    </m:r>
                                  </m:e>
                                </m:acc>
                              </m:oMath>
                            </m:oMathPara>
                          </a14:m>
                          <a:endParaRPr lang="en-AU" sz="1200" kern="1200" dirty="0">
                            <a:solidFill>
                              <a:schemeClr val="dk1"/>
                            </a:solidFill>
                            <a:latin typeface="+mn-lt"/>
                            <a:ea typeface="+mn-ea"/>
                            <a:cs typeface="+mn-cs"/>
                          </a:endParaRPr>
                        </a:p>
                      </a:txBody>
                      <a:tcPr marL="0" marR="0" marT="0" marB="0" anchor="ctr" anchorCtr="1">
                        <a:solidFill>
                          <a:schemeClr val="bg2">
                            <a:lumMod val="90000"/>
                          </a:schemeClr>
                        </a:solidFill>
                      </a:tcPr>
                    </a:tc>
                    <a:tc>
                      <a:txBody>
                        <a:bodyPr/>
                        <a:lstStyle/>
                        <a:p>
                          <a:pPr marL="0" algn="l" defTabSz="914400" rtl="0" eaLnBrk="1" latinLnBrk="0" hangingPunct="1"/>
                          <a:endParaRPr lang="en-AU" sz="1200" kern="1200" dirty="0">
                            <a:solidFill>
                              <a:schemeClr val="dk1"/>
                            </a:solidFill>
                            <a:latin typeface="+mn-lt"/>
                            <a:ea typeface="+mn-ea"/>
                            <a:cs typeface="+mn-cs"/>
                          </a:endParaRPr>
                        </a:p>
                      </a:txBody>
                      <a:tcPr marL="0" marR="0" marT="0" marB="0" anchor="ctr" anchorCtr="1">
                        <a:solidFill>
                          <a:schemeClr val="bg2">
                            <a:lumMod val="90000"/>
                          </a:schemeClr>
                        </a:solidFill>
                      </a:tcPr>
                    </a:tc>
                    <a:tc>
                      <a:txBody>
                        <a:bodyPr/>
                        <a:lstStyle/>
                        <a:p>
                          <a:pPr marL="0" algn="l" defTabSz="914400" rtl="0" eaLnBrk="1" latinLnBrk="0" hangingPunct="1"/>
                          <a:endParaRPr lang="en-AU" sz="1200" kern="1200" dirty="0">
                            <a:solidFill>
                              <a:schemeClr val="dk1"/>
                            </a:solidFill>
                            <a:latin typeface="+mn-lt"/>
                            <a:ea typeface="+mn-ea"/>
                            <a:cs typeface="+mn-cs"/>
                          </a:endParaRPr>
                        </a:p>
                      </a:txBody>
                      <a:tcPr marL="0" marR="0" marT="0" marB="0" anchor="ctr" anchorCtr="1">
                        <a:solidFill>
                          <a:schemeClr val="bg2">
                            <a:lumMod val="90000"/>
                          </a:schemeClr>
                        </a:solidFill>
                      </a:tcPr>
                    </a:tc>
                    <a:tc>
                      <a:txBody>
                        <a:bodyPr/>
                        <a:lstStyle/>
                        <a:p>
                          <a:pPr marL="0" algn="l" defTabSz="914400" rtl="0" eaLnBrk="1" latinLnBrk="0" hangingPunct="1"/>
                          <a14:m>
                            <m:oMathPara xmlns:m="http://schemas.openxmlformats.org/officeDocument/2006/math">
                              <m:oMathParaPr>
                                <m:jc m:val="centerGroup"/>
                              </m:oMathParaPr>
                              <m:oMath xmlns:m="http://schemas.openxmlformats.org/officeDocument/2006/math">
                                <m:r>
                                  <a:rPr lang="en-AU" sz="1200" b="0" i="1" dirty="0" smtClean="0">
                                    <a:latin typeface="Cambria Math"/>
                                  </a:rPr>
                                  <m:t>3</m:t>
                                </m:r>
                              </m:oMath>
                            </m:oMathPara>
                          </a14:m>
                          <a:endParaRPr lang="en-AU" sz="1200" kern="1200" dirty="0">
                            <a:solidFill>
                              <a:schemeClr val="dk1"/>
                            </a:solidFill>
                            <a:latin typeface="+mn-lt"/>
                            <a:ea typeface="+mn-ea"/>
                            <a:cs typeface="+mn-cs"/>
                          </a:endParaRPr>
                        </a:p>
                      </a:txBody>
                      <a:tcPr marL="0" marR="0" marT="0" marB="0" anchor="ctr" anchorCtr="1">
                        <a:solidFill>
                          <a:schemeClr val="bg2">
                            <a:lumMod val="90000"/>
                          </a:schemeClr>
                        </a:solidFill>
                      </a:tcPr>
                    </a:tc>
                    <a:extLst>
                      <a:ext uri="{0D108BD9-81ED-4DB2-BD59-A6C34878D82A}">
                        <a16:rowId xmlns:a16="http://schemas.microsoft.com/office/drawing/2014/main" val="10003"/>
                      </a:ext>
                    </a:extLst>
                  </a:tr>
                  <a:tr h="279400">
                    <a:tc>
                      <a:txBody>
                        <a:bodyPr/>
                        <a:lstStyle/>
                        <a:p>
                          <a:r>
                            <a:rPr lang="en-AU" sz="1200" dirty="0"/>
                            <a:t>|</a:t>
                          </a:r>
                          <a:r>
                            <a:rPr lang="en-AU" sz="1200" dirty="0" err="1"/>
                            <a:t>rcov</a:t>
                          </a:r>
                          <a:r>
                            <a:rPr lang="en-AU" sz="1200" dirty="0"/>
                            <a:t>(v)|</a:t>
                          </a:r>
                        </a:p>
                      </a:txBody>
                      <a:tcPr marL="0" marR="0" marT="0" marB="0" anchor="ctr" anchorCtr="1">
                        <a:solidFill>
                          <a:schemeClr val="tx2">
                            <a:lumMod val="60000"/>
                            <a:lumOff val="40000"/>
                          </a:schemeClr>
                        </a:solidFill>
                      </a:tcPr>
                    </a:tc>
                    <a:tc>
                      <a:txBody>
                        <a:bodyPr/>
                        <a:lstStyle/>
                        <a:p>
                          <a:pPr marL="0" algn="l" defTabSz="914400" rtl="0" eaLnBrk="1" latinLnBrk="0" hangingPunct="1"/>
                          <a14:m>
                            <m:oMathPara xmlns:m="http://schemas.openxmlformats.org/officeDocument/2006/math">
                              <m:oMathParaPr>
                                <m:jc m:val="centerGroup"/>
                              </m:oMathParaPr>
                              <m:oMath xmlns:m="http://schemas.openxmlformats.org/officeDocument/2006/math">
                                <m:r>
                                  <a:rPr lang="en-AU" sz="1200" b="0" i="1" dirty="0" smtClean="0">
                                    <a:latin typeface="Cambria Math"/>
                                  </a:rPr>
                                  <m:t>1</m:t>
                                </m:r>
                              </m:oMath>
                            </m:oMathPara>
                          </a14:m>
                          <a:endParaRPr lang="en-AU" sz="1200" kern="1200" dirty="0">
                            <a:solidFill>
                              <a:schemeClr val="dk1"/>
                            </a:solidFill>
                            <a:latin typeface="+mn-lt"/>
                            <a:ea typeface="+mn-ea"/>
                            <a:cs typeface="+mn-cs"/>
                          </a:endParaRPr>
                        </a:p>
                      </a:txBody>
                      <a:tcPr marL="0" marR="0" marT="0" marB="0" anchor="ctr" anchorCtr="1">
                        <a:solidFill>
                          <a:schemeClr val="tx2">
                            <a:lumMod val="60000"/>
                            <a:lumOff val="40000"/>
                          </a:schemeClr>
                        </a:solidFill>
                      </a:tcPr>
                    </a:tc>
                    <a:tc>
                      <a:txBody>
                        <a:bodyPr/>
                        <a:lstStyle/>
                        <a:p>
                          <a:pPr marL="0" algn="l" defTabSz="914400" rtl="0" eaLnBrk="1" latinLnBrk="0" hangingPunct="1"/>
                          <a14:m>
                            <m:oMathPara xmlns:m="http://schemas.openxmlformats.org/officeDocument/2006/math">
                              <m:oMathParaPr>
                                <m:jc m:val="centerGroup"/>
                              </m:oMathParaPr>
                              <m:oMath xmlns:m="http://schemas.openxmlformats.org/officeDocument/2006/math">
                                <m:r>
                                  <a:rPr lang="en-AU" sz="1200" b="0" i="1" dirty="0" smtClean="0">
                                    <a:latin typeface="Cambria Math"/>
                                  </a:rPr>
                                  <m:t>1</m:t>
                                </m:r>
                              </m:oMath>
                            </m:oMathPara>
                          </a14:m>
                          <a:endParaRPr lang="en-AU" sz="1200" kern="1200" dirty="0">
                            <a:solidFill>
                              <a:schemeClr val="dk1"/>
                            </a:solidFill>
                            <a:latin typeface="+mn-lt"/>
                            <a:ea typeface="+mn-ea"/>
                            <a:cs typeface="+mn-cs"/>
                          </a:endParaRPr>
                        </a:p>
                      </a:txBody>
                      <a:tcPr marL="0" marR="0" marT="0" marB="0" anchor="ctr" anchorCtr="1">
                        <a:solidFill>
                          <a:schemeClr val="tx2">
                            <a:lumMod val="60000"/>
                            <a:lumOff val="4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AU" sz="1200" b="0" i="1" dirty="0" smtClean="0">
                                    <a:latin typeface="Cambria Math"/>
                                  </a:rPr>
                                  <m:t>2</m:t>
                                </m:r>
                              </m:oMath>
                            </m:oMathPara>
                          </a14:m>
                          <a:endParaRPr lang="en-AU" sz="1200" kern="1200" dirty="0">
                            <a:solidFill>
                              <a:schemeClr val="dk1"/>
                            </a:solidFill>
                            <a:latin typeface="+mn-lt"/>
                            <a:ea typeface="+mn-ea"/>
                            <a:cs typeface="+mn-cs"/>
                          </a:endParaRPr>
                        </a:p>
                      </a:txBody>
                      <a:tcPr marL="0" marR="0" marT="0" marB="0" anchor="ctr" anchorCtr="1">
                        <a:solidFill>
                          <a:schemeClr val="tx2">
                            <a:lumMod val="60000"/>
                            <a:lumOff val="4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AU" sz="1200" b="0" i="1" dirty="0" smtClean="0">
                                    <a:latin typeface="Cambria Math"/>
                                  </a:rPr>
                                  <m:t>2</m:t>
                                </m:r>
                              </m:oMath>
                            </m:oMathPara>
                          </a14:m>
                          <a:endParaRPr lang="en-AU" sz="1200" kern="1200" dirty="0">
                            <a:solidFill>
                              <a:schemeClr val="dk1"/>
                            </a:solidFill>
                            <a:latin typeface="+mn-lt"/>
                            <a:ea typeface="+mn-ea"/>
                            <a:cs typeface="+mn-cs"/>
                          </a:endParaRPr>
                        </a:p>
                      </a:txBody>
                      <a:tcPr marL="0" marR="0" marT="0" marB="0" anchor="ctr" anchorCtr="1">
                        <a:solidFill>
                          <a:schemeClr val="tx2">
                            <a:lumMod val="60000"/>
                            <a:lumOff val="4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AU" sz="1200" b="0" i="1" dirty="0" smtClean="0">
                                    <a:latin typeface="Cambria Math"/>
                                  </a:rPr>
                                  <m:t>3</m:t>
                                </m:r>
                              </m:oMath>
                            </m:oMathPara>
                          </a14:m>
                          <a:endParaRPr lang="en-AU" sz="1200" kern="1200" dirty="0">
                            <a:solidFill>
                              <a:schemeClr val="dk1"/>
                            </a:solidFill>
                            <a:latin typeface="+mn-lt"/>
                            <a:ea typeface="+mn-ea"/>
                            <a:cs typeface="+mn-cs"/>
                          </a:endParaRPr>
                        </a:p>
                      </a:txBody>
                      <a:tcPr marL="0" marR="0" marT="0" marB="0" anchor="ctr" anchorCtr="1">
                        <a:solidFill>
                          <a:schemeClr val="tx2">
                            <a:lumMod val="60000"/>
                            <a:lumOff val="40000"/>
                          </a:schemeClr>
                        </a:solidFill>
                      </a:tcPr>
                    </a:tc>
                    <a:tc>
                      <a:txBody>
                        <a:bodyPr/>
                        <a:lstStyle/>
                        <a:p>
                          <a:pPr marL="0" algn="l" defTabSz="914400" rtl="0" eaLnBrk="1" latinLnBrk="0" hangingPunct="1"/>
                          <a14:m>
                            <m:oMathPara xmlns:m="http://schemas.openxmlformats.org/officeDocument/2006/math">
                              <m:oMathParaPr>
                                <m:jc m:val="centerGroup"/>
                              </m:oMathParaPr>
                              <m:oMath xmlns:m="http://schemas.openxmlformats.org/officeDocument/2006/math">
                                <m:r>
                                  <a:rPr lang="en-AU" sz="1200" b="0" i="1" dirty="0" smtClean="0">
                                    <a:latin typeface="Cambria Math"/>
                                  </a:rPr>
                                  <m:t>1</m:t>
                                </m:r>
                              </m:oMath>
                            </m:oMathPara>
                          </a14:m>
                          <a:endParaRPr lang="en-AU" sz="1200" kern="1200" dirty="0">
                            <a:solidFill>
                              <a:schemeClr val="dk1"/>
                            </a:solidFill>
                            <a:latin typeface="+mn-lt"/>
                            <a:ea typeface="+mn-ea"/>
                            <a:cs typeface="+mn-cs"/>
                          </a:endParaRPr>
                        </a:p>
                      </a:txBody>
                      <a:tcPr marL="0" marR="0" marT="0" marB="0" anchor="ctr" anchorCtr="1">
                        <a:solidFill>
                          <a:schemeClr val="tx2">
                            <a:lumMod val="60000"/>
                            <a:lumOff val="4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AU" sz="1200" b="0" i="1" dirty="0" smtClean="0">
                                    <a:latin typeface="Cambria Math"/>
                                  </a:rPr>
                                  <m:t>2</m:t>
                                </m:r>
                              </m:oMath>
                            </m:oMathPara>
                          </a14:m>
                          <a:endParaRPr lang="en-AU" sz="1200" kern="1200" dirty="0">
                            <a:solidFill>
                              <a:schemeClr val="dk1"/>
                            </a:solidFill>
                            <a:latin typeface="+mn-lt"/>
                            <a:ea typeface="+mn-ea"/>
                            <a:cs typeface="+mn-cs"/>
                          </a:endParaRPr>
                        </a:p>
                      </a:txBody>
                      <a:tcPr marL="0" marR="0" marT="0" marB="0" anchor="ctr" anchorCtr="1">
                        <a:solidFill>
                          <a:schemeClr val="tx2">
                            <a:lumMod val="60000"/>
                            <a:lumOff val="40000"/>
                          </a:schemeClr>
                        </a:solidFill>
                      </a:tcPr>
                    </a:tc>
                    <a:tc>
                      <a:txBody>
                        <a:bodyPr/>
                        <a:lstStyle/>
                        <a:p>
                          <a:pPr marL="0" algn="l" defTabSz="914400" rtl="0" eaLnBrk="1" latinLnBrk="0" hangingPunct="1"/>
                          <a14:m>
                            <m:oMathPara xmlns:m="http://schemas.openxmlformats.org/officeDocument/2006/math">
                              <m:oMathParaPr>
                                <m:jc m:val="centerGroup"/>
                              </m:oMathParaPr>
                              <m:oMath xmlns:m="http://schemas.openxmlformats.org/officeDocument/2006/math">
                                <m:r>
                                  <a:rPr lang="en-AU" sz="1200" b="0" i="1" dirty="0" smtClean="0">
                                    <a:latin typeface="Cambria Math"/>
                                  </a:rPr>
                                  <m:t>1</m:t>
                                </m:r>
                              </m:oMath>
                            </m:oMathPara>
                          </a14:m>
                          <a:endParaRPr lang="en-AU" sz="1200" kern="1200" dirty="0">
                            <a:solidFill>
                              <a:schemeClr val="dk1"/>
                            </a:solidFill>
                            <a:latin typeface="+mn-lt"/>
                            <a:ea typeface="+mn-ea"/>
                            <a:cs typeface="+mn-cs"/>
                          </a:endParaRPr>
                        </a:p>
                      </a:txBody>
                      <a:tcPr marL="0" marR="0" marT="0" marB="0" anchor="ctr" anchorCtr="1">
                        <a:solidFill>
                          <a:schemeClr val="tx2">
                            <a:lumMod val="60000"/>
                            <a:lumOff val="40000"/>
                          </a:schemeClr>
                        </a:solidFill>
                      </a:tcPr>
                    </a:tc>
                    <a:tc>
                      <a:txBody>
                        <a:bodyPr/>
                        <a:lstStyle/>
                        <a:p>
                          <a:pPr marL="0" algn="l" defTabSz="914400" rtl="0" eaLnBrk="1" latinLnBrk="0" hangingPunct="1"/>
                          <a14:m>
                            <m:oMathPara xmlns:m="http://schemas.openxmlformats.org/officeDocument/2006/math">
                              <m:oMathParaPr>
                                <m:jc m:val="centerGroup"/>
                              </m:oMathParaPr>
                              <m:oMath xmlns:m="http://schemas.openxmlformats.org/officeDocument/2006/math">
                                <m:r>
                                  <a:rPr lang="en-AU" sz="1200" b="0" i="1" dirty="0" smtClean="0">
                                    <a:latin typeface="Cambria Math"/>
                                  </a:rPr>
                                  <m:t>1</m:t>
                                </m:r>
                              </m:oMath>
                            </m:oMathPara>
                          </a14:m>
                          <a:endParaRPr lang="en-AU" sz="1200" kern="1200" dirty="0">
                            <a:solidFill>
                              <a:schemeClr val="dk1"/>
                            </a:solidFill>
                            <a:latin typeface="+mn-lt"/>
                            <a:ea typeface="+mn-ea"/>
                            <a:cs typeface="+mn-cs"/>
                          </a:endParaRPr>
                        </a:p>
                      </a:txBody>
                      <a:tcPr marL="0" marR="0" marT="0" marB="0" anchor="ctr" anchorCtr="1">
                        <a:solidFill>
                          <a:schemeClr val="tx2">
                            <a:lumMod val="60000"/>
                            <a:lumOff val="40000"/>
                          </a:schemeClr>
                        </a:solidFill>
                      </a:tcPr>
                    </a:tc>
                    <a:tc>
                      <a:txBody>
                        <a:bodyPr/>
                        <a:lstStyle/>
                        <a:p>
                          <a:pPr marL="0" algn="l" defTabSz="914400" rtl="0" eaLnBrk="1" latinLnBrk="0" hangingPunct="1"/>
                          <a14:m>
                            <m:oMathPara xmlns:m="http://schemas.openxmlformats.org/officeDocument/2006/math">
                              <m:oMathParaPr>
                                <m:jc m:val="centerGroup"/>
                              </m:oMathParaPr>
                              <m:oMath xmlns:m="http://schemas.openxmlformats.org/officeDocument/2006/math">
                                <m:r>
                                  <a:rPr lang="en-AU" sz="1200" b="0" i="1" dirty="0" smtClean="0">
                                    <a:latin typeface="Cambria Math"/>
                                  </a:rPr>
                                  <m:t>1</m:t>
                                </m:r>
                              </m:oMath>
                            </m:oMathPara>
                          </a14:m>
                          <a:endParaRPr lang="en-AU" sz="1200" kern="1200" dirty="0">
                            <a:solidFill>
                              <a:schemeClr val="dk1"/>
                            </a:solidFill>
                            <a:latin typeface="+mn-lt"/>
                            <a:ea typeface="+mn-ea"/>
                            <a:cs typeface="+mn-cs"/>
                          </a:endParaRPr>
                        </a:p>
                      </a:txBody>
                      <a:tcPr marL="0" marR="0" marT="0" marB="0" anchor="ctr" anchorCtr="1">
                        <a:solidFill>
                          <a:schemeClr val="tx2">
                            <a:lumMod val="60000"/>
                            <a:lumOff val="40000"/>
                          </a:schemeClr>
                        </a:solidFill>
                      </a:tcPr>
                    </a:tc>
                    <a:tc>
                      <a:txBody>
                        <a:bodyPr/>
                        <a:lstStyle/>
                        <a:p>
                          <a:pPr marL="0" algn="l" defTabSz="914400" rtl="0" eaLnBrk="1" latinLnBrk="0" hangingPunct="1"/>
                          <a:endParaRPr lang="en-AU" sz="1200" kern="1200" dirty="0">
                            <a:solidFill>
                              <a:schemeClr val="dk1"/>
                            </a:solidFill>
                            <a:latin typeface="+mn-lt"/>
                            <a:ea typeface="+mn-ea"/>
                            <a:cs typeface="+mn-cs"/>
                          </a:endParaRPr>
                        </a:p>
                      </a:txBody>
                      <a:tcPr marL="0" marR="0" marT="0" marB="0" anchor="ctr" anchorCtr="1">
                        <a:solidFill>
                          <a:schemeClr val="tx2">
                            <a:lumMod val="60000"/>
                            <a:lumOff val="40000"/>
                          </a:schemeClr>
                        </a:solidFill>
                      </a:tcPr>
                    </a:tc>
                    <a:tc>
                      <a:txBody>
                        <a:bodyPr/>
                        <a:lstStyle/>
                        <a:p>
                          <a:pPr marL="0" algn="l" defTabSz="914400" rtl="0" eaLnBrk="1" latinLnBrk="0" hangingPunct="1"/>
                          <a:endParaRPr lang="en-AU" sz="1200" kern="1200" dirty="0">
                            <a:solidFill>
                              <a:schemeClr val="dk1"/>
                            </a:solidFill>
                            <a:latin typeface="+mn-lt"/>
                            <a:ea typeface="+mn-ea"/>
                            <a:cs typeface="+mn-cs"/>
                          </a:endParaRPr>
                        </a:p>
                      </a:txBody>
                      <a:tcPr marL="0" marR="0" marT="0" marB="0" anchor="ctr" anchorCtr="1">
                        <a:solidFill>
                          <a:schemeClr val="tx2">
                            <a:lumMod val="60000"/>
                            <a:lumOff val="4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AU" sz="1200" kern="1200" dirty="0">
                              <a:solidFill>
                                <a:schemeClr val="dk1"/>
                              </a:solidFill>
                              <a:latin typeface="+mn-lt"/>
                              <a:ea typeface="+mn-ea"/>
                              <a:cs typeface="+mn-cs"/>
                            </a:rPr>
                            <a:t>|</a:t>
                          </a:r>
                          <a:r>
                            <a:rPr lang="en-AU" sz="1200" kern="1200" dirty="0" err="1">
                              <a:solidFill>
                                <a:schemeClr val="dk1"/>
                              </a:solidFill>
                              <a:latin typeface="+mn-lt"/>
                              <a:ea typeface="+mn-ea"/>
                              <a:cs typeface="+mn-cs"/>
                            </a:rPr>
                            <a:t>cov</a:t>
                          </a:r>
                          <a:r>
                            <a:rPr lang="en-AU" sz="1200" kern="1200" dirty="0">
                              <a:solidFill>
                                <a:schemeClr val="dk1"/>
                              </a:solidFill>
                              <a:latin typeface="+mn-lt"/>
                              <a:ea typeface="+mn-ea"/>
                              <a:cs typeface="+mn-cs"/>
                            </a:rPr>
                            <a:t>|:</a:t>
                          </a:r>
                          <a14:m>
                            <m:oMath xmlns:m="http://schemas.openxmlformats.org/officeDocument/2006/math">
                              <m:r>
                                <a:rPr lang="en-AU" sz="1200" b="0" i="1" dirty="0" smtClean="0">
                                  <a:latin typeface="Cambria Math"/>
                                </a:rPr>
                                <m:t>10</m:t>
                              </m:r>
                            </m:oMath>
                          </a14:m>
                          <a:endParaRPr lang="en-AU" sz="1200" kern="1200" dirty="0">
                            <a:solidFill>
                              <a:schemeClr val="dk1"/>
                            </a:solidFill>
                            <a:latin typeface="+mn-lt"/>
                            <a:ea typeface="+mn-ea"/>
                            <a:cs typeface="+mn-cs"/>
                          </a:endParaRPr>
                        </a:p>
                      </a:txBody>
                      <a:tcPr marL="0" marR="0" marT="0" marB="0" anchor="ctr" anchorCtr="1">
                        <a:solidFill>
                          <a:schemeClr val="tx2">
                            <a:lumMod val="60000"/>
                            <a:lumOff val="40000"/>
                          </a:schemeClr>
                        </a:solidFill>
                      </a:tcPr>
                    </a:tc>
                    <a:extLst>
                      <a:ext uri="{0D108BD9-81ED-4DB2-BD59-A6C34878D82A}">
                        <a16:rowId xmlns:a16="http://schemas.microsoft.com/office/drawing/2014/main" val="10004"/>
                      </a:ext>
                    </a:extLst>
                  </a:tr>
                  <a:tr h="279400">
                    <a:tc>
                      <a:txBody>
                        <a:bodyPr/>
                        <a:lstStyle/>
                        <a:p>
                          <a:r>
                            <a:rPr lang="en-AU" sz="1200" dirty="0"/>
                            <a:t>c</a:t>
                          </a:r>
                          <a:r>
                            <a:rPr lang="en-AU" sz="1200" baseline="-25000" dirty="0"/>
                            <a:t>4</a:t>
                          </a:r>
                        </a:p>
                      </a:txBody>
                      <a:tcPr marL="0" marR="0" marT="0" marB="0" anchor="ctr" anchorCtr="1">
                        <a:solidFill>
                          <a:schemeClr val="tx2">
                            <a:lumMod val="20000"/>
                            <a:lumOff val="80000"/>
                          </a:schemeClr>
                        </a:solidFill>
                      </a:tcPr>
                    </a:tc>
                    <a:tc>
                      <a:txBody>
                        <a:bodyPr/>
                        <a:lstStyle/>
                        <a:p>
                          <a:pPr marL="0" algn="l" defTabSz="914400" rtl="0" eaLnBrk="1" latinLnBrk="0" hangingPunct="1"/>
                          <a:endParaRPr lang="en-AU" sz="1200" kern="1200" dirty="0">
                            <a:solidFill>
                              <a:schemeClr val="dk1"/>
                            </a:solidFill>
                            <a:latin typeface="+mn-lt"/>
                            <a:ea typeface="+mn-ea"/>
                            <a:cs typeface="+mn-cs"/>
                          </a:endParaRPr>
                        </a:p>
                      </a:txBody>
                      <a:tcPr marL="0" marR="0" marT="0" marB="0" anchor="ctr" anchorCtr="1">
                        <a:solidFill>
                          <a:schemeClr val="tx2">
                            <a:lumMod val="20000"/>
                            <a:lumOff val="80000"/>
                          </a:schemeClr>
                        </a:solidFill>
                      </a:tcPr>
                    </a:tc>
                    <a:tc>
                      <a:txBody>
                        <a:bodyPr/>
                        <a:lstStyle/>
                        <a:p>
                          <a:pPr marL="0" algn="l" defTabSz="914400" rtl="0" eaLnBrk="1" latinLnBrk="0" hangingPunct="1"/>
                          <a:endParaRPr lang="en-AU" sz="1200" kern="1200" dirty="0">
                            <a:solidFill>
                              <a:schemeClr val="dk1"/>
                            </a:solidFill>
                            <a:latin typeface="+mn-lt"/>
                            <a:ea typeface="+mn-ea"/>
                            <a:cs typeface="+mn-cs"/>
                          </a:endParaRPr>
                        </a:p>
                      </a:txBody>
                      <a:tcPr marL="0" marR="0" marT="0" marB="0" anchor="ctr" anchorCtr="1">
                        <a:solidFill>
                          <a:schemeClr val="tx2">
                            <a:lumMod val="20000"/>
                            <a:lumOff val="80000"/>
                          </a:schemeClr>
                        </a:solidFill>
                      </a:tcPr>
                    </a:tc>
                    <a:tc>
                      <a:txBody>
                        <a:bodyPr/>
                        <a:lstStyle/>
                        <a:p>
                          <a:pPr marL="0" algn="l" defTabSz="914400" rtl="0" eaLnBrk="1" latinLnBrk="0" hangingPunct="1"/>
                          <a:endParaRPr lang="en-AU" sz="1200" kern="1200" dirty="0">
                            <a:solidFill>
                              <a:schemeClr val="dk1"/>
                            </a:solidFill>
                            <a:latin typeface="+mn-lt"/>
                            <a:ea typeface="+mn-ea"/>
                            <a:cs typeface="+mn-cs"/>
                          </a:endParaRPr>
                        </a:p>
                      </a:txBody>
                      <a:tcPr marL="0" marR="0" marT="0" marB="0" anchor="ctr" anchorCtr="1">
                        <a:solidFill>
                          <a:schemeClr val="tx2">
                            <a:lumMod val="20000"/>
                            <a:lumOff val="80000"/>
                          </a:schemeClr>
                        </a:solidFill>
                      </a:tcPr>
                    </a:tc>
                    <a:tc>
                      <a:txBody>
                        <a:bodyPr/>
                        <a:lstStyle/>
                        <a:p>
                          <a:pPr marL="0" algn="l" defTabSz="914400" rtl="0" eaLnBrk="1" latinLnBrk="0" hangingPunct="1"/>
                          <a:endParaRPr lang="en-AU" sz="1200" kern="1200" dirty="0">
                            <a:solidFill>
                              <a:schemeClr val="dk1"/>
                            </a:solidFill>
                            <a:latin typeface="+mn-lt"/>
                            <a:ea typeface="+mn-ea"/>
                            <a:cs typeface="+mn-cs"/>
                          </a:endParaRPr>
                        </a:p>
                      </a:txBody>
                      <a:tcPr marL="0" marR="0" marT="0" marB="0" anchor="ctr" anchorCtr="1">
                        <a:solidFill>
                          <a:schemeClr val="tx2">
                            <a:lumMod val="20000"/>
                            <a:lumOff val="80000"/>
                          </a:schemeClr>
                        </a:solidFill>
                      </a:tcPr>
                    </a:tc>
                    <a:tc>
                      <a:txBody>
                        <a:bodyPr/>
                        <a:lstStyle/>
                        <a:p>
                          <a:pPr marL="0" algn="l" defTabSz="914400" rtl="0" eaLnBrk="1" latinLnBrk="0" hangingPunct="1"/>
                          <a:endParaRPr lang="en-AU" sz="1200" kern="1200" dirty="0">
                            <a:solidFill>
                              <a:schemeClr val="dk1"/>
                            </a:solidFill>
                            <a:latin typeface="+mn-lt"/>
                            <a:ea typeface="+mn-ea"/>
                            <a:cs typeface="+mn-cs"/>
                          </a:endParaRPr>
                        </a:p>
                      </a:txBody>
                      <a:tcPr marL="0" marR="0" marT="0" marB="0" anchor="ctr" anchorCtr="1">
                        <a:solidFill>
                          <a:schemeClr val="tx2">
                            <a:lumMod val="20000"/>
                            <a:lumOff val="80000"/>
                          </a:schemeClr>
                        </a:solidFill>
                      </a:tcPr>
                    </a:tc>
                    <a:tc>
                      <a:txBody>
                        <a:bodyPr/>
                        <a:lstStyle/>
                        <a:p>
                          <a:pPr marL="0" algn="l" defTabSz="914400" rtl="0" eaLnBrk="1" latinLnBrk="0" hangingPunct="1"/>
                          <a14:m>
                            <m:oMathPara xmlns:m="http://schemas.openxmlformats.org/officeDocument/2006/math">
                              <m:oMathParaPr>
                                <m:jc m:val="centerGroup"/>
                              </m:oMathParaPr>
                              <m:oMath xmlns:m="http://schemas.openxmlformats.org/officeDocument/2006/math">
                                <m:r>
                                  <a:rPr lang="en-AU" sz="1200" b="0" i="1" dirty="0" smtClean="0">
                                    <a:latin typeface="Cambria Math"/>
                                  </a:rPr>
                                  <m:t>1</m:t>
                                </m:r>
                              </m:oMath>
                            </m:oMathPara>
                          </a14:m>
                          <a:endParaRPr lang="en-AU" sz="1200" kern="1200" dirty="0">
                            <a:solidFill>
                              <a:schemeClr val="dk1"/>
                            </a:solidFill>
                            <a:latin typeface="+mn-lt"/>
                            <a:ea typeface="+mn-ea"/>
                            <a:cs typeface="+mn-cs"/>
                          </a:endParaRPr>
                        </a:p>
                      </a:txBody>
                      <a:tcPr marL="0" marR="0" marT="0" marB="0" anchor="ctr" anchorCtr="1">
                        <a:solidFill>
                          <a:schemeClr val="accent1">
                            <a:lumMod val="40000"/>
                            <a:lumOff val="60000"/>
                          </a:schemeClr>
                        </a:solidFill>
                      </a:tcPr>
                    </a:tc>
                    <a:tc>
                      <a:txBody>
                        <a:bodyPr/>
                        <a:lstStyle/>
                        <a:p>
                          <a:pPr marL="0" algn="l" defTabSz="914400" rtl="0" eaLnBrk="1" latinLnBrk="0" hangingPunct="1"/>
                          <a14:m>
                            <m:oMathPara xmlns:m="http://schemas.openxmlformats.org/officeDocument/2006/math">
                              <m:oMathParaPr>
                                <m:jc m:val="centerGroup"/>
                              </m:oMathParaPr>
                              <m:oMath xmlns:m="http://schemas.openxmlformats.org/officeDocument/2006/math">
                                <m:r>
                                  <a:rPr lang="en-AU" sz="1200" b="0" i="1" dirty="0" smtClean="0">
                                    <a:latin typeface="Cambria Math"/>
                                  </a:rPr>
                                  <m:t>1</m:t>
                                </m:r>
                              </m:oMath>
                            </m:oMathPara>
                          </a14:m>
                          <a:endParaRPr lang="en-AU" sz="1200" kern="1200" dirty="0">
                            <a:solidFill>
                              <a:schemeClr val="dk1"/>
                            </a:solidFill>
                            <a:latin typeface="+mn-lt"/>
                            <a:ea typeface="+mn-ea"/>
                            <a:cs typeface="+mn-cs"/>
                          </a:endParaRPr>
                        </a:p>
                      </a:txBody>
                      <a:tcPr marL="0" marR="0" marT="0" marB="0" anchor="ctr" anchorCtr="1">
                        <a:solidFill>
                          <a:schemeClr val="tx2">
                            <a:lumMod val="20000"/>
                            <a:lumOff val="80000"/>
                          </a:schemeClr>
                        </a:solidFill>
                      </a:tcPr>
                    </a:tc>
                    <a:tc>
                      <a:txBody>
                        <a:bodyPr/>
                        <a:lstStyle/>
                        <a:p>
                          <a:pPr marL="0" algn="l" defTabSz="914400" rtl="0" eaLnBrk="1" latinLnBrk="0" hangingPunct="1"/>
                          <a:endParaRPr lang="en-AU" sz="1200" kern="1200" dirty="0">
                            <a:solidFill>
                              <a:schemeClr val="dk1"/>
                            </a:solidFill>
                            <a:latin typeface="+mn-lt"/>
                            <a:ea typeface="+mn-ea"/>
                            <a:cs typeface="+mn-cs"/>
                          </a:endParaRPr>
                        </a:p>
                      </a:txBody>
                      <a:tcPr marL="0" marR="0" marT="0" marB="0" anchor="ctr" anchorCtr="1">
                        <a:solidFill>
                          <a:schemeClr val="tx2">
                            <a:lumMod val="20000"/>
                            <a:lumOff val="80000"/>
                          </a:schemeClr>
                        </a:solidFill>
                      </a:tcPr>
                    </a:tc>
                    <a:tc>
                      <a:txBody>
                        <a:bodyPr/>
                        <a:lstStyle/>
                        <a:p>
                          <a:pPr marL="0" algn="l" defTabSz="914400" rtl="0" eaLnBrk="1" latinLnBrk="0" hangingPunct="1"/>
                          <a14:m>
                            <m:oMathPara xmlns:m="http://schemas.openxmlformats.org/officeDocument/2006/math">
                              <m:oMathParaPr>
                                <m:jc m:val="centerGroup"/>
                              </m:oMathParaPr>
                              <m:oMath xmlns:m="http://schemas.openxmlformats.org/officeDocument/2006/math">
                                <m:r>
                                  <a:rPr lang="en-AU" sz="1200" b="0" i="1" dirty="0" smtClean="0">
                                    <a:latin typeface="Cambria Math"/>
                                  </a:rPr>
                                  <m:t>1</m:t>
                                </m:r>
                              </m:oMath>
                            </m:oMathPara>
                          </a14:m>
                          <a:endParaRPr lang="en-AU" sz="1200" kern="1200" dirty="0">
                            <a:solidFill>
                              <a:schemeClr val="dk1"/>
                            </a:solidFill>
                            <a:latin typeface="+mn-lt"/>
                            <a:ea typeface="+mn-ea"/>
                            <a:cs typeface="+mn-cs"/>
                          </a:endParaRPr>
                        </a:p>
                      </a:txBody>
                      <a:tcPr marL="0" marR="0" marT="0" marB="0" anchor="ctr" anchorCtr="1">
                        <a:solidFill>
                          <a:schemeClr val="tx2">
                            <a:lumMod val="20000"/>
                            <a:lumOff val="80000"/>
                          </a:schemeClr>
                        </a:solidFill>
                      </a:tcPr>
                    </a:tc>
                    <a:tc>
                      <a:txBody>
                        <a:bodyPr/>
                        <a:lstStyle/>
                        <a:p>
                          <a:pPr marL="0" algn="l" defTabSz="914400" rtl="0" eaLnBrk="1" latinLnBrk="0" hangingPunct="1"/>
                          <a:endParaRPr lang="en-AU" sz="1200" kern="1200" dirty="0">
                            <a:solidFill>
                              <a:schemeClr val="dk1"/>
                            </a:solidFill>
                            <a:latin typeface="+mn-lt"/>
                            <a:ea typeface="+mn-ea"/>
                            <a:cs typeface="+mn-cs"/>
                          </a:endParaRPr>
                        </a:p>
                      </a:txBody>
                      <a:tcPr marL="0" marR="0" marT="0" marB="0" anchor="ctr" anchorCtr="1">
                        <a:solidFill>
                          <a:schemeClr val="tx2">
                            <a:lumMod val="20000"/>
                            <a:lumOff val="80000"/>
                          </a:schemeClr>
                        </a:solidFill>
                      </a:tcPr>
                    </a:tc>
                    <a:tc>
                      <a:txBody>
                        <a:bodyPr/>
                        <a:lstStyle/>
                        <a:p>
                          <a:pPr marL="0" algn="l" defTabSz="914400" rtl="0" eaLnBrk="1" latinLnBrk="0" hangingPunct="1"/>
                          <a14:m>
                            <m:oMathPara xmlns:m="http://schemas.openxmlformats.org/officeDocument/2006/math">
                              <m:oMathParaPr>
                                <m:jc m:val="centerGroup"/>
                              </m:oMathParaPr>
                              <m:oMath xmlns:m="http://schemas.openxmlformats.org/officeDocument/2006/math">
                                <m:r>
                                  <a:rPr lang="en-AU" sz="1200" b="0" i="1" dirty="0" smtClean="0">
                                    <a:latin typeface="Cambria Math"/>
                                  </a:rPr>
                                  <m:t>1</m:t>
                                </m:r>
                              </m:oMath>
                            </m:oMathPara>
                          </a14:m>
                          <a:endParaRPr lang="en-AU" sz="1200" kern="1200" dirty="0">
                            <a:solidFill>
                              <a:schemeClr val="dk1"/>
                            </a:solidFill>
                            <a:latin typeface="+mn-lt"/>
                            <a:ea typeface="+mn-ea"/>
                            <a:cs typeface="+mn-cs"/>
                          </a:endParaRPr>
                        </a:p>
                      </a:txBody>
                      <a:tcPr marL="0" marR="0" marT="0" marB="0" anchor="ctr" anchorCtr="1">
                        <a:solidFill>
                          <a:schemeClr val="accent1">
                            <a:lumMod val="40000"/>
                            <a:lumOff val="60000"/>
                          </a:schemeClr>
                        </a:solidFill>
                      </a:tcPr>
                    </a:tc>
                    <a:tc>
                      <a:txBody>
                        <a:bodyPr/>
                        <a:lstStyle/>
                        <a:p>
                          <a:pPr marL="0" algn="l" defTabSz="914400" rtl="0" eaLnBrk="1" latinLnBrk="0" hangingPunct="1"/>
                          <a14:m>
                            <m:oMathPara xmlns:m="http://schemas.openxmlformats.org/officeDocument/2006/math">
                              <m:oMathParaPr>
                                <m:jc m:val="centerGroup"/>
                              </m:oMathParaPr>
                              <m:oMath xmlns:m="http://schemas.openxmlformats.org/officeDocument/2006/math">
                                <m:r>
                                  <a:rPr lang="en-AU" sz="1200" b="0" i="1" dirty="0" smtClean="0">
                                    <a:latin typeface="Cambria Math"/>
                                  </a:rPr>
                                  <m:t>1</m:t>
                                </m:r>
                              </m:oMath>
                            </m:oMathPara>
                          </a14:m>
                          <a:endParaRPr lang="en-AU" sz="1200" kern="1200" dirty="0">
                            <a:solidFill>
                              <a:schemeClr val="dk1"/>
                            </a:solidFill>
                            <a:latin typeface="+mn-lt"/>
                            <a:ea typeface="+mn-ea"/>
                            <a:cs typeface="+mn-cs"/>
                          </a:endParaRPr>
                        </a:p>
                      </a:txBody>
                      <a:tcPr marL="0" marR="0" marT="0" marB="0" anchor="ctr" anchorCtr="1">
                        <a:solidFill>
                          <a:schemeClr val="accent1">
                            <a:lumMod val="40000"/>
                            <a:lumOff val="60000"/>
                          </a:schemeClr>
                        </a:solidFill>
                      </a:tcPr>
                    </a:tc>
                    <a:tc>
                      <a:txBody>
                        <a:bodyPr/>
                        <a:lstStyle/>
                        <a:p>
                          <a:pPr marL="0" algn="l" defTabSz="914400" rtl="0" eaLnBrk="1" latinLnBrk="0" hangingPunct="1"/>
                          <a:endParaRPr lang="en-AU" sz="1200" kern="1200" dirty="0">
                            <a:solidFill>
                              <a:schemeClr val="dk1"/>
                            </a:solidFill>
                            <a:latin typeface="+mn-lt"/>
                            <a:ea typeface="+mn-ea"/>
                            <a:cs typeface="+mn-cs"/>
                          </a:endParaRPr>
                        </a:p>
                      </a:txBody>
                      <a:tcPr marL="0" marR="0" marT="0" marB="0" anchor="ctr" anchorCtr="1">
                        <a:solidFill>
                          <a:schemeClr val="tx2">
                            <a:lumMod val="20000"/>
                            <a:lumOff val="80000"/>
                          </a:schemeClr>
                        </a:solidFill>
                      </a:tcPr>
                    </a:tc>
                    <a:extLst>
                      <a:ext uri="{0D108BD9-81ED-4DB2-BD59-A6C34878D82A}">
                        <a16:rowId xmlns:a16="http://schemas.microsoft.com/office/drawing/2014/main" val="10005"/>
                      </a:ext>
                    </a:extLst>
                  </a:tr>
                </a:tbl>
              </a:graphicData>
            </a:graphic>
          </p:graphicFrame>
        </mc:Choice>
        <mc:Fallback xmlns="">
          <p:graphicFrame>
            <p:nvGraphicFramePr>
              <p:cNvPr id="28" name="Table 27"/>
              <p:cNvGraphicFramePr>
                <a:graphicFrameLocks noGrp="1"/>
              </p:cNvGraphicFramePr>
              <p:nvPr/>
            </p:nvGraphicFramePr>
            <p:xfrm>
              <a:off x="2820000" y="4392000"/>
              <a:ext cx="6553200" cy="1676400"/>
            </p:xfrm>
            <a:graphic>
              <a:graphicData uri="http://schemas.openxmlformats.org/drawingml/2006/table">
                <a:tbl>
                  <a:tblPr firstRow="1" bandRow="1">
                    <a:tableStyleId>{5C22544A-7EE6-4342-B048-85BDC9FD1C3A}</a:tableStyleId>
                  </a:tblPr>
                  <a:tblGrid>
                    <a:gridCol w="649023">
                      <a:extLst>
                        <a:ext uri="{9D8B030D-6E8A-4147-A177-3AD203B41FA5}">
                          <a16:colId xmlns:a16="http://schemas.microsoft.com/office/drawing/2014/main" val="20000"/>
                        </a:ext>
                      </a:extLst>
                    </a:gridCol>
                    <a:gridCol w="406400">
                      <a:extLst>
                        <a:ext uri="{9D8B030D-6E8A-4147-A177-3AD203B41FA5}">
                          <a16:colId xmlns:a16="http://schemas.microsoft.com/office/drawing/2014/main" val="20001"/>
                        </a:ext>
                      </a:extLst>
                    </a:gridCol>
                    <a:gridCol w="406400">
                      <a:extLst>
                        <a:ext uri="{9D8B030D-6E8A-4147-A177-3AD203B41FA5}">
                          <a16:colId xmlns:a16="http://schemas.microsoft.com/office/drawing/2014/main" val="20002"/>
                        </a:ext>
                      </a:extLst>
                    </a:gridCol>
                    <a:gridCol w="406400">
                      <a:extLst>
                        <a:ext uri="{9D8B030D-6E8A-4147-A177-3AD203B41FA5}">
                          <a16:colId xmlns:a16="http://schemas.microsoft.com/office/drawing/2014/main" val="20003"/>
                        </a:ext>
                      </a:extLst>
                    </a:gridCol>
                    <a:gridCol w="406400">
                      <a:extLst>
                        <a:ext uri="{9D8B030D-6E8A-4147-A177-3AD203B41FA5}">
                          <a16:colId xmlns:a16="http://schemas.microsoft.com/office/drawing/2014/main" val="20004"/>
                        </a:ext>
                      </a:extLst>
                    </a:gridCol>
                    <a:gridCol w="406400">
                      <a:extLst>
                        <a:ext uri="{9D8B030D-6E8A-4147-A177-3AD203B41FA5}">
                          <a16:colId xmlns:a16="http://schemas.microsoft.com/office/drawing/2014/main" val="20005"/>
                        </a:ext>
                      </a:extLst>
                    </a:gridCol>
                    <a:gridCol w="406400">
                      <a:extLst>
                        <a:ext uri="{9D8B030D-6E8A-4147-A177-3AD203B41FA5}">
                          <a16:colId xmlns:a16="http://schemas.microsoft.com/office/drawing/2014/main" val="20006"/>
                        </a:ext>
                      </a:extLst>
                    </a:gridCol>
                    <a:gridCol w="406400">
                      <a:extLst>
                        <a:ext uri="{9D8B030D-6E8A-4147-A177-3AD203B41FA5}">
                          <a16:colId xmlns:a16="http://schemas.microsoft.com/office/drawing/2014/main" val="20007"/>
                        </a:ext>
                      </a:extLst>
                    </a:gridCol>
                    <a:gridCol w="406400">
                      <a:extLst>
                        <a:ext uri="{9D8B030D-6E8A-4147-A177-3AD203B41FA5}">
                          <a16:colId xmlns:a16="http://schemas.microsoft.com/office/drawing/2014/main" val="20008"/>
                        </a:ext>
                      </a:extLst>
                    </a:gridCol>
                    <a:gridCol w="406400">
                      <a:extLst>
                        <a:ext uri="{9D8B030D-6E8A-4147-A177-3AD203B41FA5}">
                          <a16:colId xmlns:a16="http://schemas.microsoft.com/office/drawing/2014/main" val="20009"/>
                        </a:ext>
                      </a:extLst>
                    </a:gridCol>
                    <a:gridCol w="406400">
                      <a:extLst>
                        <a:ext uri="{9D8B030D-6E8A-4147-A177-3AD203B41FA5}">
                          <a16:colId xmlns:a16="http://schemas.microsoft.com/office/drawing/2014/main" val="20010"/>
                        </a:ext>
                      </a:extLst>
                    </a:gridCol>
                    <a:gridCol w="406400">
                      <a:extLst>
                        <a:ext uri="{9D8B030D-6E8A-4147-A177-3AD203B41FA5}">
                          <a16:colId xmlns:a16="http://schemas.microsoft.com/office/drawing/2014/main" val="20011"/>
                        </a:ext>
                      </a:extLst>
                    </a:gridCol>
                    <a:gridCol w="406400">
                      <a:extLst>
                        <a:ext uri="{9D8B030D-6E8A-4147-A177-3AD203B41FA5}">
                          <a16:colId xmlns:a16="http://schemas.microsoft.com/office/drawing/2014/main" val="20012"/>
                        </a:ext>
                      </a:extLst>
                    </a:gridCol>
                    <a:gridCol w="1027377">
                      <a:extLst>
                        <a:ext uri="{9D8B030D-6E8A-4147-A177-3AD203B41FA5}">
                          <a16:colId xmlns:a16="http://schemas.microsoft.com/office/drawing/2014/main" val="20013"/>
                        </a:ext>
                      </a:extLst>
                    </a:gridCol>
                  </a:tblGrid>
                  <a:tr h="279400">
                    <a:tc>
                      <a:txBody>
                        <a:bodyPr/>
                        <a:lstStyle/>
                        <a:p>
                          <a:endParaRPr lang="en-AU" dirty="0"/>
                        </a:p>
                      </a:txBody>
                      <a:tcPr marL="0" marR="0" marT="0" marB="0" anchor="ctr" anchorCtr="1"/>
                    </a:tc>
                    <a:tc>
                      <a:txBody>
                        <a:bodyPr/>
                        <a:lstStyle/>
                        <a:p>
                          <a:r>
                            <a:rPr lang="en-AU" sz="1200" dirty="0"/>
                            <a:t>v</a:t>
                          </a:r>
                          <a:r>
                            <a:rPr lang="en-AU" sz="1200" baseline="-25000" dirty="0"/>
                            <a:t>1</a:t>
                          </a:r>
                        </a:p>
                      </a:txBody>
                      <a:tcPr marL="0" marR="0" marT="0" marB="0" anchor="ctr" anchorCtr="1"/>
                    </a:tc>
                    <a:tc>
                      <a:txBody>
                        <a:bodyPr/>
                        <a:lstStyle/>
                        <a:p>
                          <a:pPr marL="0" algn="l" defTabSz="914400" rtl="0" eaLnBrk="1" latinLnBrk="0" hangingPunct="1"/>
                          <a:r>
                            <a:rPr lang="en-AU" sz="1200" b="1" kern="1200" dirty="0">
                              <a:solidFill>
                                <a:schemeClr val="lt1"/>
                              </a:solidFill>
                              <a:latin typeface="+mn-lt"/>
                              <a:ea typeface="+mn-ea"/>
                              <a:cs typeface="+mn-cs"/>
                            </a:rPr>
                            <a:t>v</a:t>
                          </a:r>
                          <a:r>
                            <a:rPr lang="en-AU" sz="1200" b="1" kern="1200" baseline="-25000" dirty="0">
                              <a:solidFill>
                                <a:schemeClr val="lt1"/>
                              </a:solidFill>
                              <a:latin typeface="+mn-lt"/>
                              <a:ea typeface="+mn-ea"/>
                              <a:cs typeface="+mn-cs"/>
                            </a:rPr>
                            <a:t>2</a:t>
                          </a:r>
                        </a:p>
                      </a:txBody>
                      <a:tcPr marL="0" marR="0" marT="0" marB="0" anchor="ctr" anchorCtr="1"/>
                    </a:tc>
                    <a:tc>
                      <a:txBody>
                        <a:bodyPr/>
                        <a:lstStyle/>
                        <a:p>
                          <a:pPr marL="0" algn="l" defTabSz="914400" rtl="0" eaLnBrk="1" latinLnBrk="0" hangingPunct="1"/>
                          <a:r>
                            <a:rPr lang="en-AU" sz="1200" b="1" kern="1200" dirty="0">
                              <a:solidFill>
                                <a:schemeClr val="lt1"/>
                              </a:solidFill>
                              <a:latin typeface="+mn-lt"/>
                              <a:ea typeface="+mn-ea"/>
                              <a:cs typeface="+mn-cs"/>
                            </a:rPr>
                            <a:t>v</a:t>
                          </a:r>
                          <a:r>
                            <a:rPr lang="en-AU" sz="1200" b="1" kern="1200" baseline="-25000" dirty="0">
                              <a:solidFill>
                                <a:schemeClr val="lt1"/>
                              </a:solidFill>
                              <a:latin typeface="+mn-lt"/>
                              <a:ea typeface="+mn-ea"/>
                              <a:cs typeface="+mn-cs"/>
                            </a:rPr>
                            <a:t>3</a:t>
                          </a:r>
                        </a:p>
                      </a:txBody>
                      <a:tcPr marL="0" marR="0" marT="0" marB="0" anchor="ctr" anchorCtr="1"/>
                    </a:tc>
                    <a:tc>
                      <a:txBody>
                        <a:bodyPr/>
                        <a:lstStyle/>
                        <a:p>
                          <a:pPr marL="0" algn="l" defTabSz="914400" rtl="0" eaLnBrk="1" latinLnBrk="0" hangingPunct="1"/>
                          <a:r>
                            <a:rPr lang="en-AU" sz="1200" b="1" kern="1200" dirty="0">
                              <a:solidFill>
                                <a:schemeClr val="lt1"/>
                              </a:solidFill>
                              <a:latin typeface="+mn-lt"/>
                              <a:ea typeface="+mn-ea"/>
                              <a:cs typeface="+mn-cs"/>
                            </a:rPr>
                            <a:t>v</a:t>
                          </a:r>
                          <a:r>
                            <a:rPr lang="en-AU" sz="1200" b="1" kern="1200" baseline="-25000" dirty="0">
                              <a:solidFill>
                                <a:schemeClr val="lt1"/>
                              </a:solidFill>
                              <a:latin typeface="+mn-lt"/>
                              <a:ea typeface="+mn-ea"/>
                              <a:cs typeface="+mn-cs"/>
                            </a:rPr>
                            <a:t>4</a:t>
                          </a:r>
                        </a:p>
                      </a:txBody>
                      <a:tcPr marL="0" marR="0" marT="0" marB="0" anchor="ctr" anchorCtr="1"/>
                    </a:tc>
                    <a:tc>
                      <a:txBody>
                        <a:bodyPr/>
                        <a:lstStyle/>
                        <a:p>
                          <a:pPr marL="0" algn="l" defTabSz="914400" rtl="0" eaLnBrk="1" latinLnBrk="0" hangingPunct="1"/>
                          <a:r>
                            <a:rPr lang="en-AU" sz="1200" b="1" kern="1200" dirty="0">
                              <a:solidFill>
                                <a:schemeClr val="lt1"/>
                              </a:solidFill>
                              <a:latin typeface="+mn-lt"/>
                              <a:ea typeface="+mn-ea"/>
                              <a:cs typeface="+mn-cs"/>
                            </a:rPr>
                            <a:t>v</a:t>
                          </a:r>
                          <a:r>
                            <a:rPr lang="en-AU" sz="1200" b="1" kern="1200" baseline="-25000" dirty="0">
                              <a:solidFill>
                                <a:schemeClr val="lt1"/>
                              </a:solidFill>
                              <a:latin typeface="+mn-lt"/>
                              <a:ea typeface="+mn-ea"/>
                              <a:cs typeface="+mn-cs"/>
                            </a:rPr>
                            <a:t>5</a:t>
                          </a:r>
                        </a:p>
                      </a:txBody>
                      <a:tcPr marL="0" marR="0" marT="0" marB="0" anchor="ctr" anchorCtr="1"/>
                    </a:tc>
                    <a:tc>
                      <a:txBody>
                        <a:bodyPr/>
                        <a:lstStyle/>
                        <a:p>
                          <a:pPr marL="0" algn="l" defTabSz="914400" rtl="0" eaLnBrk="1" latinLnBrk="0" hangingPunct="1"/>
                          <a:r>
                            <a:rPr lang="en-AU" sz="1200" b="1" kern="1200" dirty="0">
                              <a:solidFill>
                                <a:schemeClr val="lt1"/>
                              </a:solidFill>
                              <a:latin typeface="+mn-lt"/>
                              <a:ea typeface="+mn-ea"/>
                              <a:cs typeface="+mn-cs"/>
                            </a:rPr>
                            <a:t>v</a:t>
                          </a:r>
                          <a:r>
                            <a:rPr lang="en-AU" sz="1200" b="1" kern="1200" baseline="-25000" dirty="0">
                              <a:solidFill>
                                <a:schemeClr val="lt1"/>
                              </a:solidFill>
                              <a:latin typeface="+mn-lt"/>
                              <a:ea typeface="+mn-ea"/>
                              <a:cs typeface="+mn-cs"/>
                            </a:rPr>
                            <a:t>6</a:t>
                          </a:r>
                        </a:p>
                      </a:txBody>
                      <a:tcPr marL="0" marR="0" marT="0" marB="0" anchor="ctr" anchorCtr="1"/>
                    </a:tc>
                    <a:tc>
                      <a:txBody>
                        <a:bodyPr/>
                        <a:lstStyle/>
                        <a:p>
                          <a:pPr marL="0" algn="l" defTabSz="914400" rtl="0" eaLnBrk="1" latinLnBrk="0" hangingPunct="1"/>
                          <a:r>
                            <a:rPr lang="en-AU" sz="1200" b="1" kern="1200" dirty="0">
                              <a:solidFill>
                                <a:schemeClr val="lt1"/>
                              </a:solidFill>
                              <a:latin typeface="+mn-lt"/>
                              <a:ea typeface="+mn-ea"/>
                              <a:cs typeface="+mn-cs"/>
                            </a:rPr>
                            <a:t>v</a:t>
                          </a:r>
                          <a:r>
                            <a:rPr lang="en-AU" sz="1200" b="1" kern="1200" baseline="-25000" dirty="0">
                              <a:solidFill>
                                <a:schemeClr val="lt1"/>
                              </a:solidFill>
                              <a:latin typeface="+mn-lt"/>
                              <a:ea typeface="+mn-ea"/>
                              <a:cs typeface="+mn-cs"/>
                            </a:rPr>
                            <a:t>7</a:t>
                          </a:r>
                        </a:p>
                      </a:txBody>
                      <a:tcPr marL="0" marR="0" marT="0" marB="0" anchor="ctr" anchorCtr="1"/>
                    </a:tc>
                    <a:tc>
                      <a:txBody>
                        <a:bodyPr/>
                        <a:lstStyle/>
                        <a:p>
                          <a:pPr marL="0" algn="l" defTabSz="914400" rtl="0" eaLnBrk="1" latinLnBrk="0" hangingPunct="1"/>
                          <a:r>
                            <a:rPr lang="en-AU" sz="1200" b="1" kern="1200" dirty="0">
                              <a:solidFill>
                                <a:schemeClr val="lt1"/>
                              </a:solidFill>
                              <a:latin typeface="+mn-lt"/>
                              <a:ea typeface="+mn-ea"/>
                              <a:cs typeface="+mn-cs"/>
                            </a:rPr>
                            <a:t>v</a:t>
                          </a:r>
                          <a:r>
                            <a:rPr lang="en-AU" sz="1200" b="1" kern="1200" baseline="-25000" dirty="0">
                              <a:solidFill>
                                <a:schemeClr val="lt1"/>
                              </a:solidFill>
                              <a:latin typeface="+mn-lt"/>
                              <a:ea typeface="+mn-ea"/>
                              <a:cs typeface="+mn-cs"/>
                            </a:rPr>
                            <a:t>8</a:t>
                          </a:r>
                        </a:p>
                      </a:txBody>
                      <a:tcPr marL="0" marR="0" marT="0" marB="0" anchor="ctr" anchorCtr="1"/>
                    </a:tc>
                    <a:tc>
                      <a:txBody>
                        <a:bodyPr/>
                        <a:lstStyle/>
                        <a:p>
                          <a:pPr marL="0" algn="l" defTabSz="914400" rtl="0" eaLnBrk="1" latinLnBrk="0" hangingPunct="1"/>
                          <a:r>
                            <a:rPr lang="en-AU" sz="1200" b="1" kern="1200" dirty="0">
                              <a:solidFill>
                                <a:schemeClr val="lt1"/>
                              </a:solidFill>
                              <a:latin typeface="+mn-lt"/>
                              <a:ea typeface="+mn-ea"/>
                              <a:cs typeface="+mn-cs"/>
                            </a:rPr>
                            <a:t>v</a:t>
                          </a:r>
                          <a:r>
                            <a:rPr lang="en-AU" sz="1200" b="1" kern="1200" baseline="-25000" dirty="0">
                              <a:solidFill>
                                <a:schemeClr val="lt1"/>
                              </a:solidFill>
                              <a:latin typeface="+mn-lt"/>
                              <a:ea typeface="+mn-ea"/>
                              <a:cs typeface="+mn-cs"/>
                            </a:rPr>
                            <a:t>9</a:t>
                          </a:r>
                        </a:p>
                      </a:txBody>
                      <a:tcPr marL="0" marR="0" marT="0" marB="0" anchor="ctr" anchorCtr="1"/>
                    </a:tc>
                    <a:tc>
                      <a:txBody>
                        <a:bodyPr/>
                        <a:lstStyle/>
                        <a:p>
                          <a:pPr marL="0" algn="l" defTabSz="914400" rtl="0" eaLnBrk="1" latinLnBrk="0" hangingPunct="1"/>
                          <a:r>
                            <a:rPr lang="en-AU" sz="1200" b="1" kern="1200" dirty="0">
                              <a:solidFill>
                                <a:schemeClr val="lt1"/>
                              </a:solidFill>
                              <a:latin typeface="+mn-lt"/>
                              <a:ea typeface="+mn-ea"/>
                              <a:cs typeface="+mn-cs"/>
                            </a:rPr>
                            <a:t>v</a:t>
                          </a:r>
                          <a:r>
                            <a:rPr lang="en-AU" sz="1200" b="1" kern="1200" baseline="-25000" dirty="0">
                              <a:solidFill>
                                <a:schemeClr val="lt1"/>
                              </a:solidFill>
                              <a:latin typeface="+mn-lt"/>
                              <a:ea typeface="+mn-ea"/>
                              <a:cs typeface="+mn-cs"/>
                            </a:rPr>
                            <a:t>10</a:t>
                          </a:r>
                        </a:p>
                      </a:txBody>
                      <a:tcPr marL="0" marR="0" marT="0" marB="0" anchor="ctr" anchorCtr="1"/>
                    </a:tc>
                    <a:tc>
                      <a:txBody>
                        <a:bodyPr/>
                        <a:lstStyle/>
                        <a:p>
                          <a:pPr marL="0" algn="l" defTabSz="914400" rtl="0" eaLnBrk="1" latinLnBrk="0" hangingPunct="1"/>
                          <a:r>
                            <a:rPr lang="en-AU" sz="1200" b="1" kern="1200" baseline="0" dirty="0">
                              <a:solidFill>
                                <a:schemeClr val="lt1"/>
                              </a:solidFill>
                              <a:latin typeface="+mn-lt"/>
                              <a:ea typeface="+mn-ea"/>
                              <a:cs typeface="+mn-cs"/>
                            </a:rPr>
                            <a:t>v</a:t>
                          </a:r>
                          <a:r>
                            <a:rPr lang="en-AU" sz="1200" b="1" kern="1200" baseline="-25000" dirty="0">
                              <a:solidFill>
                                <a:schemeClr val="lt1"/>
                              </a:solidFill>
                              <a:latin typeface="+mn-lt"/>
                              <a:ea typeface="+mn-ea"/>
                              <a:cs typeface="+mn-cs"/>
                            </a:rPr>
                            <a:t>11</a:t>
                          </a:r>
                        </a:p>
                      </a:txBody>
                      <a:tcPr marL="0" marR="0" marT="0" marB="0" anchor="ctr" anchorCtr="1"/>
                    </a:tc>
                    <a:tc>
                      <a:txBody>
                        <a:bodyPr/>
                        <a:lstStyle/>
                        <a:p>
                          <a:pPr marL="0" algn="l" defTabSz="914400" rtl="0" eaLnBrk="1" latinLnBrk="0" hangingPunct="1"/>
                          <a:r>
                            <a:rPr lang="en-AU" sz="1200" b="1" kern="1200" dirty="0">
                              <a:solidFill>
                                <a:schemeClr val="lt1"/>
                              </a:solidFill>
                              <a:latin typeface="+mn-lt"/>
                              <a:ea typeface="+mn-ea"/>
                              <a:cs typeface="+mn-cs"/>
                            </a:rPr>
                            <a:t>v</a:t>
                          </a:r>
                          <a:r>
                            <a:rPr lang="en-AU" sz="1200" b="1" kern="1200" baseline="-25000" dirty="0">
                              <a:solidFill>
                                <a:schemeClr val="lt1"/>
                              </a:solidFill>
                              <a:latin typeface="+mn-lt"/>
                              <a:ea typeface="+mn-ea"/>
                              <a:cs typeface="+mn-cs"/>
                            </a:rPr>
                            <a:t>12</a:t>
                          </a:r>
                        </a:p>
                      </a:txBody>
                      <a:tcPr marL="0" marR="0" marT="0" marB="0" anchor="ctr" anchorCtr="1"/>
                    </a:tc>
                    <a:tc>
                      <a:txBody>
                        <a:bodyPr/>
                        <a:lstStyle/>
                        <a:p>
                          <a:pPr marL="0" algn="l" defTabSz="914400" rtl="0" eaLnBrk="1" latinLnBrk="0" hangingPunct="1"/>
                          <a:r>
                            <a:rPr lang="en-AU" sz="1200" b="1" kern="1200" dirty="0">
                              <a:solidFill>
                                <a:schemeClr val="lt1"/>
                              </a:solidFill>
                              <a:latin typeface="+mn-lt"/>
                              <a:ea typeface="+mn-ea"/>
                              <a:cs typeface="+mn-cs"/>
                            </a:rPr>
                            <a:t>|</a:t>
                          </a:r>
                          <a:r>
                            <a:rPr lang="en-AU" sz="1200" b="1" kern="1200" dirty="0" err="1">
                              <a:solidFill>
                                <a:schemeClr val="lt1"/>
                              </a:solidFill>
                              <a:latin typeface="+mn-lt"/>
                              <a:ea typeface="+mn-ea"/>
                              <a:cs typeface="+mn-cs"/>
                            </a:rPr>
                            <a:t>priv</a:t>
                          </a:r>
                          <a:r>
                            <a:rPr lang="en-AU" sz="1200" b="1" kern="1200" dirty="0">
                              <a:solidFill>
                                <a:schemeClr val="lt1"/>
                              </a:solidFill>
                              <a:latin typeface="+mn-lt"/>
                              <a:ea typeface="+mn-ea"/>
                              <a:cs typeface="+mn-cs"/>
                            </a:rPr>
                            <a:t>(C)|</a:t>
                          </a:r>
                        </a:p>
                      </a:txBody>
                      <a:tcPr marL="0" marR="0" marT="0" marB="0" anchor="ctr" anchorCtr="1"/>
                    </a:tc>
                    <a:extLst>
                      <a:ext uri="{0D108BD9-81ED-4DB2-BD59-A6C34878D82A}">
                        <a16:rowId xmlns:a16="http://schemas.microsoft.com/office/drawing/2014/main" val="10000"/>
                      </a:ext>
                    </a:extLst>
                  </a:tr>
                  <a:tr h="279400">
                    <a:tc>
                      <a:txBody>
                        <a:bodyPr/>
                        <a:lstStyle/>
                        <a:p>
                          <a:r>
                            <a:rPr lang="en-AU" sz="1200" dirty="0"/>
                            <a:t>c</a:t>
                          </a:r>
                          <a:r>
                            <a:rPr lang="en-AU" sz="1200" baseline="-25000" dirty="0"/>
                            <a:t>1</a:t>
                          </a:r>
                        </a:p>
                      </a:txBody>
                      <a:tcPr marL="0" marR="0" marT="0" marB="0" anchor="ctr" anchorCtr="1">
                        <a:solidFill>
                          <a:schemeClr val="bg2"/>
                        </a:solidFill>
                      </a:tcPr>
                    </a:tc>
                    <a:tc>
                      <a:txBody>
                        <a:bodyPr/>
                        <a:lstStyle/>
                        <a:p>
                          <a:endParaRPr lang="en-US"/>
                        </a:p>
                      </a:txBody>
                      <a:tcPr marL="0" marR="0" marT="0" marB="0" anchor="ctr" anchorCtr="1">
                        <a:blipFill>
                          <a:blip r:embed="rId3"/>
                          <a:stretch>
                            <a:fillRect l="-163636" t="-102174" r="-1374242" b="-415217"/>
                          </a:stretch>
                        </a:blipFill>
                      </a:tcPr>
                    </a:tc>
                    <a:tc>
                      <a:txBody>
                        <a:bodyPr/>
                        <a:lstStyle/>
                        <a:p>
                          <a:endParaRPr lang="en-US"/>
                        </a:p>
                      </a:txBody>
                      <a:tcPr marL="0" marR="0" marT="0" marB="0" anchor="ctr" anchorCtr="1">
                        <a:blipFill>
                          <a:blip r:embed="rId3"/>
                          <a:stretch>
                            <a:fillRect l="-259701" t="-102174" r="-1253731" b="-415217"/>
                          </a:stretch>
                        </a:blipFill>
                      </a:tcPr>
                    </a:tc>
                    <a:tc>
                      <a:txBody>
                        <a:bodyPr/>
                        <a:lstStyle/>
                        <a:p>
                          <a:endParaRPr lang="en-US"/>
                        </a:p>
                      </a:txBody>
                      <a:tcPr marL="0" marR="0" marT="0" marB="0" anchor="ctr" anchorCtr="1">
                        <a:blipFill>
                          <a:blip r:embed="rId3"/>
                          <a:stretch>
                            <a:fillRect l="-359701" t="-102174" r="-1153731" b="-415217"/>
                          </a:stretch>
                        </a:blipFill>
                      </a:tcPr>
                    </a:tc>
                    <a:tc>
                      <a:txBody>
                        <a:bodyPr/>
                        <a:lstStyle/>
                        <a:p>
                          <a:endParaRPr lang="en-US"/>
                        </a:p>
                      </a:txBody>
                      <a:tcPr marL="0" marR="0" marT="0" marB="0" anchor="ctr" anchorCtr="1">
                        <a:blipFill>
                          <a:blip r:embed="rId3"/>
                          <a:stretch>
                            <a:fillRect l="-466667" t="-102174" r="-1071212" b="-415217"/>
                          </a:stretch>
                        </a:blipFill>
                      </a:tcPr>
                    </a:tc>
                    <a:tc>
                      <a:txBody>
                        <a:bodyPr/>
                        <a:lstStyle/>
                        <a:p>
                          <a:endParaRPr lang="en-US"/>
                        </a:p>
                      </a:txBody>
                      <a:tcPr marL="0" marR="0" marT="0" marB="0" anchor="ctr" anchorCtr="1">
                        <a:blipFill>
                          <a:blip r:embed="rId3"/>
                          <a:stretch>
                            <a:fillRect l="-558209" t="-102174" r="-955224" b="-415217"/>
                          </a:stretch>
                        </a:blipFill>
                      </a:tcPr>
                    </a:tc>
                    <a:tc>
                      <a:txBody>
                        <a:bodyPr/>
                        <a:lstStyle/>
                        <a:p>
                          <a:pPr marL="0" algn="l" defTabSz="914400" rtl="0" eaLnBrk="1" latinLnBrk="0" hangingPunct="1"/>
                          <a:endParaRPr lang="en-AU" sz="1200" kern="1200" dirty="0">
                            <a:solidFill>
                              <a:schemeClr val="dk1"/>
                            </a:solidFill>
                            <a:latin typeface="+mn-lt"/>
                            <a:ea typeface="+mn-ea"/>
                            <a:cs typeface="+mn-cs"/>
                          </a:endParaRPr>
                        </a:p>
                      </a:txBody>
                      <a:tcPr marL="0" marR="0" marT="0" marB="0" anchor="ctr" anchorCtr="1">
                        <a:solidFill>
                          <a:schemeClr val="bg2"/>
                        </a:solidFill>
                      </a:tcPr>
                    </a:tc>
                    <a:tc>
                      <a:txBody>
                        <a:bodyPr/>
                        <a:lstStyle/>
                        <a:p>
                          <a:pPr marL="0" algn="l" defTabSz="914400" rtl="0" eaLnBrk="1" latinLnBrk="0" hangingPunct="1"/>
                          <a:endParaRPr lang="en-AU" sz="1200" kern="1200" dirty="0">
                            <a:solidFill>
                              <a:schemeClr val="dk1"/>
                            </a:solidFill>
                            <a:latin typeface="+mn-lt"/>
                            <a:ea typeface="+mn-ea"/>
                            <a:cs typeface="+mn-cs"/>
                          </a:endParaRPr>
                        </a:p>
                      </a:txBody>
                      <a:tcPr marL="0" marR="0" marT="0" marB="0" anchor="ctr" anchorCtr="1">
                        <a:solidFill>
                          <a:schemeClr val="bg2"/>
                        </a:solidFill>
                      </a:tcPr>
                    </a:tc>
                    <a:tc>
                      <a:txBody>
                        <a:bodyPr/>
                        <a:lstStyle/>
                        <a:p>
                          <a:pPr marL="0" algn="l" defTabSz="914400" rtl="0" eaLnBrk="1" latinLnBrk="0" hangingPunct="1"/>
                          <a:endParaRPr lang="en-AU" sz="1200" kern="1200" dirty="0">
                            <a:solidFill>
                              <a:schemeClr val="dk1"/>
                            </a:solidFill>
                            <a:latin typeface="+mn-lt"/>
                            <a:ea typeface="+mn-ea"/>
                            <a:cs typeface="+mn-cs"/>
                          </a:endParaRPr>
                        </a:p>
                      </a:txBody>
                      <a:tcPr marL="0" marR="0" marT="0" marB="0" anchor="ctr" anchorCtr="1">
                        <a:solidFill>
                          <a:schemeClr val="bg2"/>
                        </a:solidFill>
                      </a:tcPr>
                    </a:tc>
                    <a:tc>
                      <a:txBody>
                        <a:bodyPr/>
                        <a:lstStyle/>
                        <a:p>
                          <a:pPr marL="0" algn="l" defTabSz="914400" rtl="0" eaLnBrk="1" latinLnBrk="0" hangingPunct="1"/>
                          <a:endParaRPr lang="en-AU" sz="1200" kern="1200" dirty="0">
                            <a:solidFill>
                              <a:schemeClr val="dk1"/>
                            </a:solidFill>
                            <a:latin typeface="+mn-lt"/>
                            <a:ea typeface="+mn-ea"/>
                            <a:cs typeface="+mn-cs"/>
                          </a:endParaRPr>
                        </a:p>
                      </a:txBody>
                      <a:tcPr marL="0" marR="0" marT="0" marB="0" anchor="ctr" anchorCtr="1">
                        <a:solidFill>
                          <a:schemeClr val="bg2"/>
                        </a:solidFill>
                      </a:tcPr>
                    </a:tc>
                    <a:tc>
                      <a:txBody>
                        <a:bodyPr/>
                        <a:lstStyle/>
                        <a:p>
                          <a:pPr marL="0" algn="l" defTabSz="914400" rtl="0" eaLnBrk="1" latinLnBrk="0" hangingPunct="1"/>
                          <a:endParaRPr lang="en-AU" sz="1200" kern="1200" dirty="0">
                            <a:solidFill>
                              <a:schemeClr val="dk1"/>
                            </a:solidFill>
                            <a:latin typeface="+mn-lt"/>
                            <a:ea typeface="+mn-ea"/>
                            <a:cs typeface="+mn-cs"/>
                          </a:endParaRPr>
                        </a:p>
                      </a:txBody>
                      <a:tcPr marL="0" marR="0" marT="0" marB="0" anchor="ctr" anchorCtr="1">
                        <a:solidFill>
                          <a:schemeClr val="bg2"/>
                        </a:solidFill>
                      </a:tcPr>
                    </a:tc>
                    <a:tc>
                      <a:txBody>
                        <a:bodyPr/>
                        <a:lstStyle/>
                        <a:p>
                          <a:pPr marL="0" algn="l" defTabSz="914400" rtl="0" eaLnBrk="1" latinLnBrk="0" hangingPunct="1"/>
                          <a:endParaRPr lang="en-AU" sz="1200" kern="1200" dirty="0">
                            <a:solidFill>
                              <a:schemeClr val="dk1"/>
                            </a:solidFill>
                            <a:latin typeface="+mn-lt"/>
                            <a:ea typeface="+mn-ea"/>
                            <a:cs typeface="+mn-cs"/>
                          </a:endParaRPr>
                        </a:p>
                      </a:txBody>
                      <a:tcPr marL="0" marR="0" marT="0" marB="0" anchor="ctr" anchorCtr="1">
                        <a:solidFill>
                          <a:schemeClr val="bg2"/>
                        </a:solidFill>
                      </a:tcPr>
                    </a:tc>
                    <a:tc>
                      <a:txBody>
                        <a:bodyPr/>
                        <a:lstStyle/>
                        <a:p>
                          <a:pPr marL="0" algn="l" defTabSz="914400" rtl="0" eaLnBrk="1" latinLnBrk="0" hangingPunct="1"/>
                          <a:endParaRPr lang="en-AU" sz="1200" kern="1200" dirty="0">
                            <a:solidFill>
                              <a:schemeClr val="dk1"/>
                            </a:solidFill>
                            <a:latin typeface="+mn-lt"/>
                            <a:ea typeface="+mn-ea"/>
                            <a:cs typeface="+mn-cs"/>
                          </a:endParaRPr>
                        </a:p>
                      </a:txBody>
                      <a:tcPr marL="0" marR="0" marT="0" marB="0" anchor="ctr" anchorCtr="1">
                        <a:solidFill>
                          <a:schemeClr val="bg2"/>
                        </a:solidFill>
                      </a:tcPr>
                    </a:tc>
                    <a:tc>
                      <a:txBody>
                        <a:bodyPr/>
                        <a:lstStyle/>
                        <a:p>
                          <a:endParaRPr lang="en-US"/>
                        </a:p>
                      </a:txBody>
                      <a:tcPr marL="0" marR="0" marT="0" marB="0" anchor="ctr" anchorCtr="1">
                        <a:blipFill>
                          <a:blip r:embed="rId3"/>
                          <a:stretch>
                            <a:fillRect l="-537278" t="-102174" r="-2367" b="-415217"/>
                          </a:stretch>
                        </a:blipFill>
                      </a:tcPr>
                    </a:tc>
                    <a:extLst>
                      <a:ext uri="{0D108BD9-81ED-4DB2-BD59-A6C34878D82A}">
                        <a16:rowId xmlns:a16="http://schemas.microsoft.com/office/drawing/2014/main" val="10001"/>
                      </a:ext>
                    </a:extLst>
                  </a:tr>
                  <a:tr h="279400">
                    <a:tc>
                      <a:txBody>
                        <a:bodyPr/>
                        <a:lstStyle/>
                        <a:p>
                          <a:pPr marL="0" algn="l" defTabSz="914400" rtl="0" eaLnBrk="1" latinLnBrk="0" hangingPunct="1"/>
                          <a:r>
                            <a:rPr lang="en-AU" sz="1200" kern="1200" dirty="0">
                              <a:solidFill>
                                <a:schemeClr val="dk1"/>
                              </a:solidFill>
                              <a:latin typeface="+mn-lt"/>
                              <a:ea typeface="+mn-ea"/>
                              <a:cs typeface="+mn-cs"/>
                            </a:rPr>
                            <a:t>c</a:t>
                          </a:r>
                          <a:r>
                            <a:rPr lang="en-AU" sz="1200" kern="1200" baseline="-25000" dirty="0">
                              <a:solidFill>
                                <a:schemeClr val="dk1"/>
                              </a:solidFill>
                              <a:latin typeface="+mn-lt"/>
                              <a:ea typeface="+mn-ea"/>
                              <a:cs typeface="+mn-cs"/>
                            </a:rPr>
                            <a:t>2</a:t>
                          </a:r>
                        </a:p>
                      </a:txBody>
                      <a:tcPr marL="0" marR="0" marT="0" marB="0" anchor="ctr" anchorCtr="1">
                        <a:solidFill>
                          <a:schemeClr val="bg1">
                            <a:lumMod val="85000"/>
                          </a:schemeClr>
                        </a:solidFill>
                      </a:tcPr>
                    </a:tc>
                    <a:tc>
                      <a:txBody>
                        <a:bodyPr/>
                        <a:lstStyle/>
                        <a:p>
                          <a:endParaRPr lang="en-AU" dirty="0"/>
                        </a:p>
                      </a:txBody>
                      <a:tcPr marL="0" marR="0" marT="0" marB="0" anchor="ctr" anchorCtr="1">
                        <a:solidFill>
                          <a:schemeClr val="bg1">
                            <a:lumMod val="85000"/>
                          </a:schemeClr>
                        </a:solidFill>
                      </a:tcPr>
                    </a:tc>
                    <a:tc>
                      <a:txBody>
                        <a:bodyPr/>
                        <a:lstStyle/>
                        <a:p>
                          <a:endParaRPr lang="en-AU" dirty="0"/>
                        </a:p>
                      </a:txBody>
                      <a:tcPr marL="0" marR="0" marT="0" marB="0" anchor="ctr" anchorCtr="1">
                        <a:solidFill>
                          <a:schemeClr val="bg1">
                            <a:lumMod val="85000"/>
                          </a:schemeClr>
                        </a:solidFill>
                      </a:tcPr>
                    </a:tc>
                    <a:tc>
                      <a:txBody>
                        <a:bodyPr/>
                        <a:lstStyle/>
                        <a:p>
                          <a:endParaRPr lang="en-US"/>
                        </a:p>
                      </a:txBody>
                      <a:tcPr marL="0" marR="0" marT="0" marB="0" anchor="ctr" anchorCtr="1">
                        <a:blipFill>
                          <a:blip r:embed="rId3"/>
                          <a:stretch>
                            <a:fillRect l="-359701" t="-202174" r="-1153731" b="-315217"/>
                          </a:stretch>
                        </a:blipFill>
                      </a:tcPr>
                    </a:tc>
                    <a:tc>
                      <a:txBody>
                        <a:bodyPr/>
                        <a:lstStyle/>
                        <a:p>
                          <a:endParaRPr lang="en-US"/>
                        </a:p>
                      </a:txBody>
                      <a:tcPr marL="0" marR="0" marT="0" marB="0" anchor="ctr" anchorCtr="1">
                        <a:blipFill>
                          <a:blip r:embed="rId3"/>
                          <a:stretch>
                            <a:fillRect l="-466667" t="-202174" r="-1071212" b="-315217"/>
                          </a:stretch>
                        </a:blipFill>
                      </a:tcPr>
                    </a:tc>
                    <a:tc>
                      <a:txBody>
                        <a:bodyPr/>
                        <a:lstStyle/>
                        <a:p>
                          <a:endParaRPr lang="en-US"/>
                        </a:p>
                      </a:txBody>
                      <a:tcPr marL="0" marR="0" marT="0" marB="0" anchor="ctr" anchorCtr="1">
                        <a:blipFill>
                          <a:blip r:embed="rId3"/>
                          <a:stretch>
                            <a:fillRect l="-558209" t="-202174" r="-955224" b="-315217"/>
                          </a:stretch>
                        </a:blipFill>
                      </a:tcPr>
                    </a:tc>
                    <a:tc>
                      <a:txBody>
                        <a:bodyPr/>
                        <a:lstStyle/>
                        <a:p>
                          <a:endParaRPr lang="en-US"/>
                        </a:p>
                      </a:txBody>
                      <a:tcPr marL="0" marR="0" marT="0" marB="0" anchor="ctr" anchorCtr="1">
                        <a:blipFill>
                          <a:blip r:embed="rId3"/>
                          <a:stretch>
                            <a:fillRect l="-658209" t="-202174" r="-855224" b="-315217"/>
                          </a:stretch>
                        </a:blipFill>
                      </a:tcPr>
                    </a:tc>
                    <a:tc>
                      <a:txBody>
                        <a:bodyPr/>
                        <a:lstStyle/>
                        <a:p>
                          <a:endParaRPr lang="en-US"/>
                        </a:p>
                      </a:txBody>
                      <a:tcPr marL="0" marR="0" marT="0" marB="0" anchor="ctr" anchorCtr="1">
                        <a:blipFill>
                          <a:blip r:embed="rId3"/>
                          <a:stretch>
                            <a:fillRect l="-758209" t="-202174" r="-755224" b="-315217"/>
                          </a:stretch>
                        </a:blipFill>
                      </a:tcPr>
                    </a:tc>
                    <a:tc>
                      <a:txBody>
                        <a:bodyPr/>
                        <a:lstStyle/>
                        <a:p>
                          <a:pPr marL="0" algn="l" defTabSz="914400" rtl="0" eaLnBrk="1" latinLnBrk="0" hangingPunct="1"/>
                          <a:endParaRPr lang="en-AU" sz="1200" kern="1200" dirty="0">
                            <a:solidFill>
                              <a:schemeClr val="dk1"/>
                            </a:solidFill>
                            <a:latin typeface="+mn-lt"/>
                            <a:ea typeface="+mn-ea"/>
                            <a:cs typeface="+mn-cs"/>
                          </a:endParaRPr>
                        </a:p>
                      </a:txBody>
                      <a:tcPr marL="0" marR="0" marT="0" marB="0" anchor="ctr" anchorCtr="1">
                        <a:solidFill>
                          <a:schemeClr val="bg1">
                            <a:lumMod val="85000"/>
                          </a:schemeClr>
                        </a:solidFill>
                      </a:tcPr>
                    </a:tc>
                    <a:tc>
                      <a:txBody>
                        <a:bodyPr/>
                        <a:lstStyle/>
                        <a:p>
                          <a:pPr marL="0" algn="l" defTabSz="914400" rtl="0" eaLnBrk="1" latinLnBrk="0" hangingPunct="1"/>
                          <a:endParaRPr lang="en-AU" sz="1200" kern="1200" dirty="0">
                            <a:solidFill>
                              <a:schemeClr val="dk1"/>
                            </a:solidFill>
                            <a:latin typeface="+mn-lt"/>
                            <a:ea typeface="+mn-ea"/>
                            <a:cs typeface="+mn-cs"/>
                          </a:endParaRPr>
                        </a:p>
                      </a:txBody>
                      <a:tcPr marL="0" marR="0" marT="0" marB="0" anchor="ctr" anchorCtr="1">
                        <a:solidFill>
                          <a:schemeClr val="bg1">
                            <a:lumMod val="85000"/>
                          </a:schemeClr>
                        </a:solidFill>
                      </a:tcPr>
                    </a:tc>
                    <a:tc>
                      <a:txBody>
                        <a:bodyPr/>
                        <a:lstStyle/>
                        <a:p>
                          <a:pPr marL="0" algn="l" defTabSz="914400" rtl="0" eaLnBrk="1" latinLnBrk="0" hangingPunct="1"/>
                          <a:endParaRPr lang="en-AU" sz="1200" kern="1200" dirty="0">
                            <a:solidFill>
                              <a:schemeClr val="dk1"/>
                            </a:solidFill>
                            <a:latin typeface="+mn-lt"/>
                            <a:ea typeface="+mn-ea"/>
                            <a:cs typeface="+mn-cs"/>
                          </a:endParaRPr>
                        </a:p>
                      </a:txBody>
                      <a:tcPr marL="0" marR="0" marT="0" marB="0" anchor="ctr" anchorCtr="1">
                        <a:solidFill>
                          <a:schemeClr val="bg1">
                            <a:lumMod val="85000"/>
                          </a:schemeClr>
                        </a:solidFill>
                      </a:tcPr>
                    </a:tc>
                    <a:tc>
                      <a:txBody>
                        <a:bodyPr/>
                        <a:lstStyle/>
                        <a:p>
                          <a:pPr marL="0" algn="l" defTabSz="914400" rtl="0" eaLnBrk="1" latinLnBrk="0" hangingPunct="1"/>
                          <a:endParaRPr lang="en-AU" sz="1200" kern="1200" dirty="0">
                            <a:solidFill>
                              <a:schemeClr val="dk1"/>
                            </a:solidFill>
                            <a:latin typeface="+mn-lt"/>
                            <a:ea typeface="+mn-ea"/>
                            <a:cs typeface="+mn-cs"/>
                          </a:endParaRPr>
                        </a:p>
                      </a:txBody>
                      <a:tcPr marL="0" marR="0" marT="0" marB="0" anchor="ctr" anchorCtr="1">
                        <a:solidFill>
                          <a:schemeClr val="bg1">
                            <a:lumMod val="85000"/>
                          </a:schemeClr>
                        </a:solidFill>
                      </a:tcPr>
                    </a:tc>
                    <a:tc>
                      <a:txBody>
                        <a:bodyPr/>
                        <a:lstStyle/>
                        <a:p>
                          <a:pPr marL="0" algn="l" defTabSz="914400" rtl="0" eaLnBrk="1" latinLnBrk="0" hangingPunct="1"/>
                          <a:endParaRPr lang="en-AU" sz="1200" kern="1200" dirty="0">
                            <a:solidFill>
                              <a:schemeClr val="dk1"/>
                            </a:solidFill>
                            <a:latin typeface="+mn-lt"/>
                            <a:ea typeface="+mn-ea"/>
                            <a:cs typeface="+mn-cs"/>
                          </a:endParaRPr>
                        </a:p>
                      </a:txBody>
                      <a:tcPr marL="0" marR="0" marT="0" marB="0" anchor="ctr" anchorCtr="1">
                        <a:solidFill>
                          <a:schemeClr val="bg1">
                            <a:lumMod val="85000"/>
                          </a:schemeClr>
                        </a:solidFill>
                      </a:tcPr>
                    </a:tc>
                    <a:tc>
                      <a:txBody>
                        <a:bodyPr/>
                        <a:lstStyle/>
                        <a:p>
                          <a:endParaRPr lang="en-US"/>
                        </a:p>
                      </a:txBody>
                      <a:tcPr marL="0" marR="0" marT="0" marB="0" anchor="ctr" anchorCtr="1">
                        <a:blipFill>
                          <a:blip r:embed="rId3"/>
                          <a:stretch>
                            <a:fillRect l="-537278" t="-202174" r="-2367" b="-315217"/>
                          </a:stretch>
                        </a:blipFill>
                      </a:tcPr>
                    </a:tc>
                    <a:extLst>
                      <a:ext uri="{0D108BD9-81ED-4DB2-BD59-A6C34878D82A}">
                        <a16:rowId xmlns:a16="http://schemas.microsoft.com/office/drawing/2014/main" val="10002"/>
                      </a:ext>
                    </a:extLst>
                  </a:tr>
                  <a:tr h="279400">
                    <a:tc>
                      <a:txBody>
                        <a:bodyPr/>
                        <a:lstStyle/>
                        <a:p>
                          <a:r>
                            <a:rPr lang="en-AU" sz="1200" dirty="0"/>
                            <a:t>c</a:t>
                          </a:r>
                          <a:r>
                            <a:rPr lang="en-AU" sz="1200" baseline="-25000" dirty="0"/>
                            <a:t>3</a:t>
                          </a:r>
                        </a:p>
                      </a:txBody>
                      <a:tcPr marL="0" marR="0" marT="0" marB="0" anchor="ctr" anchorCtr="1">
                        <a:solidFill>
                          <a:schemeClr val="bg2">
                            <a:lumMod val="90000"/>
                          </a:schemeClr>
                        </a:solidFill>
                      </a:tcPr>
                    </a:tc>
                    <a:tc>
                      <a:txBody>
                        <a:bodyPr/>
                        <a:lstStyle/>
                        <a:p>
                          <a:endParaRPr lang="en-AU" dirty="0"/>
                        </a:p>
                      </a:txBody>
                      <a:tcPr marL="0" marR="0" marT="0" marB="0" anchor="ctr" anchorCtr="1">
                        <a:solidFill>
                          <a:schemeClr val="bg2">
                            <a:lumMod val="90000"/>
                          </a:schemeClr>
                        </a:solidFill>
                      </a:tcPr>
                    </a:tc>
                    <a:tc>
                      <a:txBody>
                        <a:bodyPr/>
                        <a:lstStyle/>
                        <a:p>
                          <a:endParaRPr lang="en-AU" dirty="0"/>
                        </a:p>
                      </a:txBody>
                      <a:tcPr marL="0" marR="0" marT="0" marB="0" anchor="ctr" anchorCtr="1">
                        <a:solidFill>
                          <a:schemeClr val="bg2">
                            <a:lumMod val="90000"/>
                          </a:schemeClr>
                        </a:solidFill>
                      </a:tcPr>
                    </a:tc>
                    <a:tc>
                      <a:txBody>
                        <a:bodyPr/>
                        <a:lstStyle/>
                        <a:p>
                          <a:pPr marL="0" algn="l" defTabSz="914400" rtl="0" eaLnBrk="1" latinLnBrk="0" hangingPunct="1"/>
                          <a:endParaRPr lang="en-AU" sz="1200" kern="1200" dirty="0">
                            <a:solidFill>
                              <a:schemeClr val="dk1"/>
                            </a:solidFill>
                            <a:latin typeface="+mn-lt"/>
                            <a:ea typeface="+mn-ea"/>
                            <a:cs typeface="+mn-cs"/>
                          </a:endParaRPr>
                        </a:p>
                      </a:txBody>
                      <a:tcPr marL="0" marR="0" marT="0" marB="0" anchor="ctr" anchorCtr="1">
                        <a:solidFill>
                          <a:schemeClr val="bg2">
                            <a:lumMod val="90000"/>
                          </a:schemeClr>
                        </a:solidFill>
                      </a:tcPr>
                    </a:tc>
                    <a:tc>
                      <a:txBody>
                        <a:bodyPr/>
                        <a:lstStyle/>
                        <a:p>
                          <a:pPr marL="0" algn="l" defTabSz="914400" rtl="0" eaLnBrk="1" latinLnBrk="0" hangingPunct="1"/>
                          <a:endParaRPr lang="en-AU" sz="1200" kern="1200" dirty="0">
                            <a:solidFill>
                              <a:schemeClr val="dk1"/>
                            </a:solidFill>
                            <a:latin typeface="+mn-lt"/>
                            <a:ea typeface="+mn-ea"/>
                            <a:cs typeface="+mn-cs"/>
                          </a:endParaRPr>
                        </a:p>
                      </a:txBody>
                      <a:tcPr marL="0" marR="0" marT="0" marB="0" anchor="ctr" anchorCtr="1">
                        <a:solidFill>
                          <a:schemeClr val="bg2">
                            <a:lumMod val="90000"/>
                          </a:schemeClr>
                        </a:solidFill>
                      </a:tcPr>
                    </a:tc>
                    <a:tc>
                      <a:txBody>
                        <a:bodyPr/>
                        <a:lstStyle/>
                        <a:p>
                          <a:endParaRPr lang="en-US"/>
                        </a:p>
                      </a:txBody>
                      <a:tcPr marL="0" marR="0" marT="0" marB="0" anchor="ctr" anchorCtr="1">
                        <a:blipFill>
                          <a:blip r:embed="rId3"/>
                          <a:stretch>
                            <a:fillRect l="-558209" t="-302174" r="-955224" b="-215217"/>
                          </a:stretch>
                        </a:blipFill>
                      </a:tcPr>
                    </a:tc>
                    <a:tc>
                      <a:txBody>
                        <a:bodyPr/>
                        <a:lstStyle/>
                        <a:p>
                          <a:pPr marL="0" algn="l" defTabSz="914400" rtl="0" eaLnBrk="1" latinLnBrk="0" hangingPunct="1"/>
                          <a:endParaRPr lang="en-AU" sz="1200" kern="1200" dirty="0">
                            <a:solidFill>
                              <a:schemeClr val="dk1"/>
                            </a:solidFill>
                            <a:latin typeface="+mn-lt"/>
                            <a:ea typeface="+mn-ea"/>
                            <a:cs typeface="+mn-cs"/>
                          </a:endParaRPr>
                        </a:p>
                      </a:txBody>
                      <a:tcPr marL="0" marR="0" marT="0" marB="0" anchor="ctr" anchorCtr="1">
                        <a:solidFill>
                          <a:schemeClr val="bg2">
                            <a:lumMod val="90000"/>
                          </a:schemeClr>
                        </a:solidFill>
                      </a:tcPr>
                    </a:tc>
                    <a:tc>
                      <a:txBody>
                        <a:bodyPr/>
                        <a:lstStyle/>
                        <a:p>
                          <a:endParaRPr lang="en-US"/>
                        </a:p>
                      </a:txBody>
                      <a:tcPr marL="0" marR="0" marT="0" marB="0" anchor="ctr" anchorCtr="1">
                        <a:blipFill>
                          <a:blip r:embed="rId3"/>
                          <a:stretch>
                            <a:fillRect l="-758209" t="-302174" r="-755224" b="-215217"/>
                          </a:stretch>
                        </a:blipFill>
                      </a:tcPr>
                    </a:tc>
                    <a:tc>
                      <a:txBody>
                        <a:bodyPr/>
                        <a:lstStyle/>
                        <a:p>
                          <a:endParaRPr lang="en-US"/>
                        </a:p>
                      </a:txBody>
                      <a:tcPr marL="0" marR="0" marT="0" marB="0" anchor="ctr" anchorCtr="1">
                        <a:blipFill>
                          <a:blip r:embed="rId3"/>
                          <a:stretch>
                            <a:fillRect l="-871212" t="-302174" r="-666667" b="-215217"/>
                          </a:stretch>
                        </a:blipFill>
                      </a:tcPr>
                    </a:tc>
                    <a:tc>
                      <a:txBody>
                        <a:bodyPr/>
                        <a:lstStyle/>
                        <a:p>
                          <a:endParaRPr lang="en-US"/>
                        </a:p>
                      </a:txBody>
                      <a:tcPr marL="0" marR="0" marT="0" marB="0" anchor="ctr" anchorCtr="1">
                        <a:blipFill>
                          <a:blip r:embed="rId3"/>
                          <a:stretch>
                            <a:fillRect l="-956716" t="-302174" r="-556716" b="-215217"/>
                          </a:stretch>
                        </a:blipFill>
                      </a:tcPr>
                    </a:tc>
                    <a:tc>
                      <a:txBody>
                        <a:bodyPr/>
                        <a:lstStyle/>
                        <a:p>
                          <a:endParaRPr lang="en-US"/>
                        </a:p>
                      </a:txBody>
                      <a:tcPr marL="0" marR="0" marT="0" marB="0" anchor="ctr" anchorCtr="1">
                        <a:blipFill>
                          <a:blip r:embed="rId3"/>
                          <a:stretch>
                            <a:fillRect l="-1056716" t="-302174" r="-456716" b="-215217"/>
                          </a:stretch>
                        </a:blipFill>
                      </a:tcPr>
                    </a:tc>
                    <a:tc>
                      <a:txBody>
                        <a:bodyPr/>
                        <a:lstStyle/>
                        <a:p>
                          <a:pPr marL="0" algn="l" defTabSz="914400" rtl="0" eaLnBrk="1" latinLnBrk="0" hangingPunct="1"/>
                          <a:endParaRPr lang="en-AU" sz="1200" kern="1200" dirty="0">
                            <a:solidFill>
                              <a:schemeClr val="dk1"/>
                            </a:solidFill>
                            <a:latin typeface="+mn-lt"/>
                            <a:ea typeface="+mn-ea"/>
                            <a:cs typeface="+mn-cs"/>
                          </a:endParaRPr>
                        </a:p>
                      </a:txBody>
                      <a:tcPr marL="0" marR="0" marT="0" marB="0" anchor="ctr" anchorCtr="1">
                        <a:solidFill>
                          <a:schemeClr val="bg2">
                            <a:lumMod val="90000"/>
                          </a:schemeClr>
                        </a:solidFill>
                      </a:tcPr>
                    </a:tc>
                    <a:tc>
                      <a:txBody>
                        <a:bodyPr/>
                        <a:lstStyle/>
                        <a:p>
                          <a:pPr marL="0" algn="l" defTabSz="914400" rtl="0" eaLnBrk="1" latinLnBrk="0" hangingPunct="1"/>
                          <a:endParaRPr lang="en-AU" sz="1200" kern="1200" dirty="0">
                            <a:solidFill>
                              <a:schemeClr val="dk1"/>
                            </a:solidFill>
                            <a:latin typeface="+mn-lt"/>
                            <a:ea typeface="+mn-ea"/>
                            <a:cs typeface="+mn-cs"/>
                          </a:endParaRPr>
                        </a:p>
                      </a:txBody>
                      <a:tcPr marL="0" marR="0" marT="0" marB="0" anchor="ctr" anchorCtr="1">
                        <a:solidFill>
                          <a:schemeClr val="bg2">
                            <a:lumMod val="90000"/>
                          </a:schemeClr>
                        </a:solidFill>
                      </a:tcPr>
                    </a:tc>
                    <a:tc>
                      <a:txBody>
                        <a:bodyPr/>
                        <a:lstStyle/>
                        <a:p>
                          <a:endParaRPr lang="en-US"/>
                        </a:p>
                      </a:txBody>
                      <a:tcPr marL="0" marR="0" marT="0" marB="0" anchor="ctr" anchorCtr="1">
                        <a:blipFill>
                          <a:blip r:embed="rId3"/>
                          <a:stretch>
                            <a:fillRect l="-537278" t="-302174" r="-2367" b="-215217"/>
                          </a:stretch>
                        </a:blipFill>
                      </a:tcPr>
                    </a:tc>
                    <a:extLst>
                      <a:ext uri="{0D108BD9-81ED-4DB2-BD59-A6C34878D82A}">
                        <a16:rowId xmlns:a16="http://schemas.microsoft.com/office/drawing/2014/main" val="10003"/>
                      </a:ext>
                    </a:extLst>
                  </a:tr>
                  <a:tr h="279400">
                    <a:tc>
                      <a:txBody>
                        <a:bodyPr/>
                        <a:lstStyle/>
                        <a:p>
                          <a:r>
                            <a:rPr lang="en-AU" sz="1200" dirty="0"/>
                            <a:t>|</a:t>
                          </a:r>
                          <a:r>
                            <a:rPr lang="en-AU" sz="1200" dirty="0" err="1"/>
                            <a:t>rcov</a:t>
                          </a:r>
                          <a:r>
                            <a:rPr lang="en-AU" sz="1200" dirty="0"/>
                            <a:t>(v)|</a:t>
                          </a:r>
                        </a:p>
                      </a:txBody>
                      <a:tcPr marL="0" marR="0" marT="0" marB="0" anchor="ctr" anchorCtr="1">
                        <a:solidFill>
                          <a:schemeClr val="tx2">
                            <a:lumMod val="60000"/>
                            <a:lumOff val="40000"/>
                          </a:schemeClr>
                        </a:solidFill>
                      </a:tcPr>
                    </a:tc>
                    <a:tc>
                      <a:txBody>
                        <a:bodyPr/>
                        <a:lstStyle/>
                        <a:p>
                          <a:endParaRPr lang="en-US"/>
                        </a:p>
                      </a:txBody>
                      <a:tcPr marL="0" marR="0" marT="0" marB="0" anchor="ctr" anchorCtr="1">
                        <a:blipFill>
                          <a:blip r:embed="rId3"/>
                          <a:stretch>
                            <a:fillRect l="-163636" t="-402174" r="-1374242" b="-115217"/>
                          </a:stretch>
                        </a:blipFill>
                      </a:tcPr>
                    </a:tc>
                    <a:tc>
                      <a:txBody>
                        <a:bodyPr/>
                        <a:lstStyle/>
                        <a:p>
                          <a:endParaRPr lang="en-US"/>
                        </a:p>
                      </a:txBody>
                      <a:tcPr marL="0" marR="0" marT="0" marB="0" anchor="ctr" anchorCtr="1">
                        <a:blipFill>
                          <a:blip r:embed="rId3"/>
                          <a:stretch>
                            <a:fillRect l="-259701" t="-402174" r="-1253731" b="-115217"/>
                          </a:stretch>
                        </a:blipFill>
                      </a:tcPr>
                    </a:tc>
                    <a:tc>
                      <a:txBody>
                        <a:bodyPr/>
                        <a:lstStyle/>
                        <a:p>
                          <a:endParaRPr lang="en-US"/>
                        </a:p>
                      </a:txBody>
                      <a:tcPr marL="0" marR="0" marT="0" marB="0" anchor="ctr" anchorCtr="1">
                        <a:blipFill>
                          <a:blip r:embed="rId3"/>
                          <a:stretch>
                            <a:fillRect l="-359701" t="-402174" r="-1153731" b="-115217"/>
                          </a:stretch>
                        </a:blipFill>
                      </a:tcPr>
                    </a:tc>
                    <a:tc>
                      <a:txBody>
                        <a:bodyPr/>
                        <a:lstStyle/>
                        <a:p>
                          <a:endParaRPr lang="en-US"/>
                        </a:p>
                      </a:txBody>
                      <a:tcPr marL="0" marR="0" marT="0" marB="0" anchor="ctr" anchorCtr="1">
                        <a:blipFill>
                          <a:blip r:embed="rId3"/>
                          <a:stretch>
                            <a:fillRect l="-466667" t="-402174" r="-1071212" b="-115217"/>
                          </a:stretch>
                        </a:blipFill>
                      </a:tcPr>
                    </a:tc>
                    <a:tc>
                      <a:txBody>
                        <a:bodyPr/>
                        <a:lstStyle/>
                        <a:p>
                          <a:endParaRPr lang="en-US"/>
                        </a:p>
                      </a:txBody>
                      <a:tcPr marL="0" marR="0" marT="0" marB="0" anchor="ctr" anchorCtr="1">
                        <a:blipFill>
                          <a:blip r:embed="rId3"/>
                          <a:stretch>
                            <a:fillRect l="-558209" t="-402174" r="-955224" b="-115217"/>
                          </a:stretch>
                        </a:blipFill>
                      </a:tcPr>
                    </a:tc>
                    <a:tc>
                      <a:txBody>
                        <a:bodyPr/>
                        <a:lstStyle/>
                        <a:p>
                          <a:endParaRPr lang="en-US"/>
                        </a:p>
                      </a:txBody>
                      <a:tcPr marL="0" marR="0" marT="0" marB="0" anchor="ctr" anchorCtr="1">
                        <a:blipFill>
                          <a:blip r:embed="rId3"/>
                          <a:stretch>
                            <a:fillRect l="-658209" t="-402174" r="-855224" b="-115217"/>
                          </a:stretch>
                        </a:blipFill>
                      </a:tcPr>
                    </a:tc>
                    <a:tc>
                      <a:txBody>
                        <a:bodyPr/>
                        <a:lstStyle/>
                        <a:p>
                          <a:endParaRPr lang="en-US"/>
                        </a:p>
                      </a:txBody>
                      <a:tcPr marL="0" marR="0" marT="0" marB="0" anchor="ctr" anchorCtr="1">
                        <a:blipFill>
                          <a:blip r:embed="rId3"/>
                          <a:stretch>
                            <a:fillRect l="-758209" t="-402174" r="-755224" b="-115217"/>
                          </a:stretch>
                        </a:blipFill>
                      </a:tcPr>
                    </a:tc>
                    <a:tc>
                      <a:txBody>
                        <a:bodyPr/>
                        <a:lstStyle/>
                        <a:p>
                          <a:endParaRPr lang="en-US"/>
                        </a:p>
                      </a:txBody>
                      <a:tcPr marL="0" marR="0" marT="0" marB="0" anchor="ctr" anchorCtr="1">
                        <a:blipFill>
                          <a:blip r:embed="rId3"/>
                          <a:stretch>
                            <a:fillRect l="-871212" t="-402174" r="-666667" b="-115217"/>
                          </a:stretch>
                        </a:blipFill>
                      </a:tcPr>
                    </a:tc>
                    <a:tc>
                      <a:txBody>
                        <a:bodyPr/>
                        <a:lstStyle/>
                        <a:p>
                          <a:endParaRPr lang="en-US"/>
                        </a:p>
                      </a:txBody>
                      <a:tcPr marL="0" marR="0" marT="0" marB="0" anchor="ctr" anchorCtr="1">
                        <a:blipFill>
                          <a:blip r:embed="rId3"/>
                          <a:stretch>
                            <a:fillRect l="-956716" t="-402174" r="-556716" b="-115217"/>
                          </a:stretch>
                        </a:blipFill>
                      </a:tcPr>
                    </a:tc>
                    <a:tc>
                      <a:txBody>
                        <a:bodyPr/>
                        <a:lstStyle/>
                        <a:p>
                          <a:endParaRPr lang="en-US"/>
                        </a:p>
                      </a:txBody>
                      <a:tcPr marL="0" marR="0" marT="0" marB="0" anchor="ctr" anchorCtr="1">
                        <a:blipFill>
                          <a:blip r:embed="rId3"/>
                          <a:stretch>
                            <a:fillRect l="-1056716" t="-402174" r="-456716" b="-115217"/>
                          </a:stretch>
                        </a:blipFill>
                      </a:tcPr>
                    </a:tc>
                    <a:tc>
                      <a:txBody>
                        <a:bodyPr/>
                        <a:lstStyle/>
                        <a:p>
                          <a:pPr marL="0" algn="l" defTabSz="914400" rtl="0" eaLnBrk="1" latinLnBrk="0" hangingPunct="1"/>
                          <a:endParaRPr lang="en-AU" sz="1200" kern="1200" dirty="0">
                            <a:solidFill>
                              <a:schemeClr val="dk1"/>
                            </a:solidFill>
                            <a:latin typeface="+mn-lt"/>
                            <a:ea typeface="+mn-ea"/>
                            <a:cs typeface="+mn-cs"/>
                          </a:endParaRPr>
                        </a:p>
                      </a:txBody>
                      <a:tcPr marL="0" marR="0" marT="0" marB="0" anchor="ctr" anchorCtr="1">
                        <a:solidFill>
                          <a:schemeClr val="tx2">
                            <a:lumMod val="60000"/>
                            <a:lumOff val="40000"/>
                          </a:schemeClr>
                        </a:solidFill>
                      </a:tcPr>
                    </a:tc>
                    <a:tc>
                      <a:txBody>
                        <a:bodyPr/>
                        <a:lstStyle/>
                        <a:p>
                          <a:pPr marL="0" algn="l" defTabSz="914400" rtl="0" eaLnBrk="1" latinLnBrk="0" hangingPunct="1"/>
                          <a:endParaRPr lang="en-AU" sz="1200" kern="1200" dirty="0">
                            <a:solidFill>
                              <a:schemeClr val="dk1"/>
                            </a:solidFill>
                            <a:latin typeface="+mn-lt"/>
                            <a:ea typeface="+mn-ea"/>
                            <a:cs typeface="+mn-cs"/>
                          </a:endParaRPr>
                        </a:p>
                      </a:txBody>
                      <a:tcPr marL="0" marR="0" marT="0" marB="0" anchor="ctr" anchorCtr="1">
                        <a:solidFill>
                          <a:schemeClr val="tx2">
                            <a:lumMod val="60000"/>
                            <a:lumOff val="40000"/>
                          </a:schemeClr>
                        </a:solidFill>
                      </a:tcPr>
                    </a:tc>
                    <a:tc>
                      <a:txBody>
                        <a:bodyPr/>
                        <a:lstStyle/>
                        <a:p>
                          <a:endParaRPr lang="en-US"/>
                        </a:p>
                      </a:txBody>
                      <a:tcPr marL="0" marR="0" marT="0" marB="0" anchor="ctr" anchorCtr="1">
                        <a:blipFill>
                          <a:blip r:embed="rId3"/>
                          <a:stretch>
                            <a:fillRect l="-537278" t="-402174" r="-2367" b="-115217"/>
                          </a:stretch>
                        </a:blipFill>
                      </a:tcPr>
                    </a:tc>
                    <a:extLst>
                      <a:ext uri="{0D108BD9-81ED-4DB2-BD59-A6C34878D82A}">
                        <a16:rowId xmlns:a16="http://schemas.microsoft.com/office/drawing/2014/main" val="10004"/>
                      </a:ext>
                    </a:extLst>
                  </a:tr>
                  <a:tr h="279400">
                    <a:tc>
                      <a:txBody>
                        <a:bodyPr/>
                        <a:lstStyle/>
                        <a:p>
                          <a:r>
                            <a:rPr lang="en-AU" sz="1200" dirty="0"/>
                            <a:t>c</a:t>
                          </a:r>
                          <a:r>
                            <a:rPr lang="en-AU" sz="1200" baseline="-25000" dirty="0"/>
                            <a:t>4</a:t>
                          </a:r>
                        </a:p>
                      </a:txBody>
                      <a:tcPr marL="0" marR="0" marT="0" marB="0" anchor="ctr" anchorCtr="1">
                        <a:solidFill>
                          <a:schemeClr val="tx2">
                            <a:lumMod val="20000"/>
                            <a:lumOff val="80000"/>
                          </a:schemeClr>
                        </a:solidFill>
                      </a:tcPr>
                    </a:tc>
                    <a:tc>
                      <a:txBody>
                        <a:bodyPr/>
                        <a:lstStyle/>
                        <a:p>
                          <a:pPr marL="0" algn="l" defTabSz="914400" rtl="0" eaLnBrk="1" latinLnBrk="0" hangingPunct="1"/>
                          <a:endParaRPr lang="en-AU" sz="1200" kern="1200" dirty="0">
                            <a:solidFill>
                              <a:schemeClr val="dk1"/>
                            </a:solidFill>
                            <a:latin typeface="+mn-lt"/>
                            <a:ea typeface="+mn-ea"/>
                            <a:cs typeface="+mn-cs"/>
                          </a:endParaRPr>
                        </a:p>
                      </a:txBody>
                      <a:tcPr marL="0" marR="0" marT="0" marB="0" anchor="ctr" anchorCtr="1">
                        <a:solidFill>
                          <a:schemeClr val="tx2">
                            <a:lumMod val="20000"/>
                            <a:lumOff val="80000"/>
                          </a:schemeClr>
                        </a:solidFill>
                      </a:tcPr>
                    </a:tc>
                    <a:tc>
                      <a:txBody>
                        <a:bodyPr/>
                        <a:lstStyle/>
                        <a:p>
                          <a:pPr marL="0" algn="l" defTabSz="914400" rtl="0" eaLnBrk="1" latinLnBrk="0" hangingPunct="1"/>
                          <a:endParaRPr lang="en-AU" sz="1200" kern="1200" dirty="0">
                            <a:solidFill>
                              <a:schemeClr val="dk1"/>
                            </a:solidFill>
                            <a:latin typeface="+mn-lt"/>
                            <a:ea typeface="+mn-ea"/>
                            <a:cs typeface="+mn-cs"/>
                          </a:endParaRPr>
                        </a:p>
                      </a:txBody>
                      <a:tcPr marL="0" marR="0" marT="0" marB="0" anchor="ctr" anchorCtr="1">
                        <a:solidFill>
                          <a:schemeClr val="tx2">
                            <a:lumMod val="20000"/>
                            <a:lumOff val="80000"/>
                          </a:schemeClr>
                        </a:solidFill>
                      </a:tcPr>
                    </a:tc>
                    <a:tc>
                      <a:txBody>
                        <a:bodyPr/>
                        <a:lstStyle/>
                        <a:p>
                          <a:pPr marL="0" algn="l" defTabSz="914400" rtl="0" eaLnBrk="1" latinLnBrk="0" hangingPunct="1"/>
                          <a:endParaRPr lang="en-AU" sz="1200" kern="1200" dirty="0">
                            <a:solidFill>
                              <a:schemeClr val="dk1"/>
                            </a:solidFill>
                            <a:latin typeface="+mn-lt"/>
                            <a:ea typeface="+mn-ea"/>
                            <a:cs typeface="+mn-cs"/>
                          </a:endParaRPr>
                        </a:p>
                      </a:txBody>
                      <a:tcPr marL="0" marR="0" marT="0" marB="0" anchor="ctr" anchorCtr="1">
                        <a:solidFill>
                          <a:schemeClr val="tx2">
                            <a:lumMod val="20000"/>
                            <a:lumOff val="80000"/>
                          </a:schemeClr>
                        </a:solidFill>
                      </a:tcPr>
                    </a:tc>
                    <a:tc>
                      <a:txBody>
                        <a:bodyPr/>
                        <a:lstStyle/>
                        <a:p>
                          <a:pPr marL="0" algn="l" defTabSz="914400" rtl="0" eaLnBrk="1" latinLnBrk="0" hangingPunct="1"/>
                          <a:endParaRPr lang="en-AU" sz="1200" kern="1200" dirty="0">
                            <a:solidFill>
                              <a:schemeClr val="dk1"/>
                            </a:solidFill>
                            <a:latin typeface="+mn-lt"/>
                            <a:ea typeface="+mn-ea"/>
                            <a:cs typeface="+mn-cs"/>
                          </a:endParaRPr>
                        </a:p>
                      </a:txBody>
                      <a:tcPr marL="0" marR="0" marT="0" marB="0" anchor="ctr" anchorCtr="1">
                        <a:solidFill>
                          <a:schemeClr val="tx2">
                            <a:lumMod val="20000"/>
                            <a:lumOff val="80000"/>
                          </a:schemeClr>
                        </a:solidFill>
                      </a:tcPr>
                    </a:tc>
                    <a:tc>
                      <a:txBody>
                        <a:bodyPr/>
                        <a:lstStyle/>
                        <a:p>
                          <a:pPr marL="0" algn="l" defTabSz="914400" rtl="0" eaLnBrk="1" latinLnBrk="0" hangingPunct="1"/>
                          <a:endParaRPr lang="en-AU" sz="1200" kern="1200" dirty="0">
                            <a:solidFill>
                              <a:schemeClr val="dk1"/>
                            </a:solidFill>
                            <a:latin typeface="+mn-lt"/>
                            <a:ea typeface="+mn-ea"/>
                            <a:cs typeface="+mn-cs"/>
                          </a:endParaRPr>
                        </a:p>
                      </a:txBody>
                      <a:tcPr marL="0" marR="0" marT="0" marB="0" anchor="ctr" anchorCtr="1">
                        <a:solidFill>
                          <a:schemeClr val="tx2">
                            <a:lumMod val="20000"/>
                            <a:lumOff val="80000"/>
                          </a:schemeClr>
                        </a:solidFill>
                      </a:tcPr>
                    </a:tc>
                    <a:tc>
                      <a:txBody>
                        <a:bodyPr/>
                        <a:lstStyle/>
                        <a:p>
                          <a:endParaRPr lang="en-US"/>
                        </a:p>
                      </a:txBody>
                      <a:tcPr marL="0" marR="0" marT="0" marB="0" anchor="ctr" anchorCtr="1">
                        <a:blipFill>
                          <a:blip r:embed="rId3"/>
                          <a:stretch>
                            <a:fillRect l="-658209" t="-502174" r="-855224" b="-15217"/>
                          </a:stretch>
                        </a:blipFill>
                      </a:tcPr>
                    </a:tc>
                    <a:tc>
                      <a:txBody>
                        <a:bodyPr/>
                        <a:lstStyle/>
                        <a:p>
                          <a:endParaRPr lang="en-US"/>
                        </a:p>
                      </a:txBody>
                      <a:tcPr marL="0" marR="0" marT="0" marB="0" anchor="ctr" anchorCtr="1">
                        <a:blipFill>
                          <a:blip r:embed="rId3"/>
                          <a:stretch>
                            <a:fillRect l="-758209" t="-502174" r="-755224" b="-15217"/>
                          </a:stretch>
                        </a:blipFill>
                      </a:tcPr>
                    </a:tc>
                    <a:tc>
                      <a:txBody>
                        <a:bodyPr/>
                        <a:lstStyle/>
                        <a:p>
                          <a:pPr marL="0" algn="l" defTabSz="914400" rtl="0" eaLnBrk="1" latinLnBrk="0" hangingPunct="1"/>
                          <a:endParaRPr lang="en-AU" sz="1200" kern="1200" dirty="0">
                            <a:solidFill>
                              <a:schemeClr val="dk1"/>
                            </a:solidFill>
                            <a:latin typeface="+mn-lt"/>
                            <a:ea typeface="+mn-ea"/>
                            <a:cs typeface="+mn-cs"/>
                          </a:endParaRPr>
                        </a:p>
                      </a:txBody>
                      <a:tcPr marL="0" marR="0" marT="0" marB="0" anchor="ctr" anchorCtr="1">
                        <a:solidFill>
                          <a:schemeClr val="tx2">
                            <a:lumMod val="20000"/>
                            <a:lumOff val="80000"/>
                          </a:schemeClr>
                        </a:solidFill>
                      </a:tcPr>
                    </a:tc>
                    <a:tc>
                      <a:txBody>
                        <a:bodyPr/>
                        <a:lstStyle/>
                        <a:p>
                          <a:endParaRPr lang="en-US"/>
                        </a:p>
                      </a:txBody>
                      <a:tcPr marL="0" marR="0" marT="0" marB="0" anchor="ctr" anchorCtr="1">
                        <a:blipFill>
                          <a:blip r:embed="rId3"/>
                          <a:stretch>
                            <a:fillRect l="-956716" t="-502174" r="-556716" b="-15217"/>
                          </a:stretch>
                        </a:blipFill>
                      </a:tcPr>
                    </a:tc>
                    <a:tc>
                      <a:txBody>
                        <a:bodyPr/>
                        <a:lstStyle/>
                        <a:p>
                          <a:pPr marL="0" algn="l" defTabSz="914400" rtl="0" eaLnBrk="1" latinLnBrk="0" hangingPunct="1"/>
                          <a:endParaRPr lang="en-AU" sz="1200" kern="1200" dirty="0">
                            <a:solidFill>
                              <a:schemeClr val="dk1"/>
                            </a:solidFill>
                            <a:latin typeface="+mn-lt"/>
                            <a:ea typeface="+mn-ea"/>
                            <a:cs typeface="+mn-cs"/>
                          </a:endParaRPr>
                        </a:p>
                      </a:txBody>
                      <a:tcPr marL="0" marR="0" marT="0" marB="0" anchor="ctr" anchorCtr="1">
                        <a:solidFill>
                          <a:schemeClr val="tx2">
                            <a:lumMod val="20000"/>
                            <a:lumOff val="80000"/>
                          </a:schemeClr>
                        </a:solidFill>
                      </a:tcPr>
                    </a:tc>
                    <a:tc>
                      <a:txBody>
                        <a:bodyPr/>
                        <a:lstStyle/>
                        <a:p>
                          <a:endParaRPr lang="en-US"/>
                        </a:p>
                      </a:txBody>
                      <a:tcPr marL="0" marR="0" marT="0" marB="0" anchor="ctr" anchorCtr="1">
                        <a:blipFill>
                          <a:blip r:embed="rId3"/>
                          <a:stretch>
                            <a:fillRect l="-1156716" t="-502174" r="-356716" b="-15217"/>
                          </a:stretch>
                        </a:blipFill>
                      </a:tcPr>
                    </a:tc>
                    <a:tc>
                      <a:txBody>
                        <a:bodyPr/>
                        <a:lstStyle/>
                        <a:p>
                          <a:endParaRPr lang="en-US"/>
                        </a:p>
                      </a:txBody>
                      <a:tcPr marL="0" marR="0" marT="0" marB="0" anchor="ctr" anchorCtr="1">
                        <a:blipFill>
                          <a:blip r:embed="rId3"/>
                          <a:stretch>
                            <a:fillRect l="-1275758" t="-502174" r="-262121" b="-15217"/>
                          </a:stretch>
                        </a:blipFill>
                      </a:tcPr>
                    </a:tc>
                    <a:tc>
                      <a:txBody>
                        <a:bodyPr/>
                        <a:lstStyle/>
                        <a:p>
                          <a:pPr marL="0" algn="l" defTabSz="914400" rtl="0" eaLnBrk="1" latinLnBrk="0" hangingPunct="1"/>
                          <a:endParaRPr lang="en-AU" sz="1200" kern="1200" dirty="0">
                            <a:solidFill>
                              <a:schemeClr val="dk1"/>
                            </a:solidFill>
                            <a:latin typeface="+mn-lt"/>
                            <a:ea typeface="+mn-ea"/>
                            <a:cs typeface="+mn-cs"/>
                          </a:endParaRPr>
                        </a:p>
                      </a:txBody>
                      <a:tcPr marL="0" marR="0" marT="0" marB="0" anchor="ctr" anchorCtr="1">
                        <a:solidFill>
                          <a:schemeClr val="tx2">
                            <a:lumMod val="20000"/>
                            <a:lumOff val="80000"/>
                          </a:schemeClr>
                        </a:solidFill>
                      </a:tcPr>
                    </a:tc>
                    <a:extLst>
                      <a:ext uri="{0D108BD9-81ED-4DB2-BD59-A6C34878D82A}">
                        <a16:rowId xmlns:a16="http://schemas.microsoft.com/office/drawing/2014/main" val="10005"/>
                      </a:ext>
                    </a:extLst>
                  </a:tr>
                </a:tbl>
              </a:graphicData>
            </a:graphic>
          </p:graphicFrame>
        </mc:Fallback>
      </mc:AlternateContent>
      <p:sp>
        <p:nvSpPr>
          <p:cNvPr id="74" name="Oval 73"/>
          <p:cNvSpPr/>
          <p:nvPr/>
        </p:nvSpPr>
        <p:spPr>
          <a:xfrm>
            <a:off x="5379348" y="1856400"/>
            <a:ext cx="360000" cy="360000"/>
          </a:xfrm>
          <a:prstGeom prst="ellipse">
            <a:avLst/>
          </a:prstGeom>
          <a:noFill/>
          <a:ln w="3492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hangingPunct="1"/>
            <a:endParaRPr lang="en-AU" kern="1200" dirty="0">
              <a:solidFill>
                <a:prstClr val="white"/>
              </a:solidFill>
              <a:latin typeface="Calibri"/>
            </a:endParaRPr>
          </a:p>
        </p:txBody>
      </p:sp>
      <p:sp>
        <p:nvSpPr>
          <p:cNvPr id="76" name="Oval 75"/>
          <p:cNvSpPr/>
          <p:nvPr/>
        </p:nvSpPr>
        <p:spPr>
          <a:xfrm>
            <a:off x="5791200" y="2307000"/>
            <a:ext cx="360000" cy="360000"/>
          </a:xfrm>
          <a:prstGeom prst="ellipse">
            <a:avLst/>
          </a:prstGeom>
          <a:noFill/>
          <a:ln w="3492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hangingPunct="1"/>
            <a:endParaRPr lang="en-AU" kern="1200" dirty="0">
              <a:solidFill>
                <a:prstClr val="white"/>
              </a:solidFill>
              <a:latin typeface="Calibri"/>
            </a:endParaRPr>
          </a:p>
        </p:txBody>
      </p:sp>
      <p:sp>
        <p:nvSpPr>
          <p:cNvPr id="77" name="Oval 76"/>
          <p:cNvSpPr/>
          <p:nvPr/>
        </p:nvSpPr>
        <p:spPr>
          <a:xfrm>
            <a:off x="4749288" y="2086951"/>
            <a:ext cx="360000" cy="360000"/>
          </a:xfrm>
          <a:prstGeom prst="ellipse">
            <a:avLst/>
          </a:prstGeom>
          <a:noFill/>
          <a:ln w="3492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hangingPunct="1"/>
            <a:endParaRPr lang="en-AU" kern="1200" dirty="0">
              <a:solidFill>
                <a:prstClr val="white"/>
              </a:solidFill>
              <a:latin typeface="Calibri"/>
            </a:endParaRPr>
          </a:p>
        </p:txBody>
      </p:sp>
      <p:sp>
        <p:nvSpPr>
          <p:cNvPr id="4" name="Rectangle 3"/>
          <p:cNvSpPr/>
          <p:nvPr/>
        </p:nvSpPr>
        <p:spPr>
          <a:xfrm>
            <a:off x="5505450" y="5791200"/>
            <a:ext cx="402428" cy="252000"/>
          </a:xfrm>
          <a:prstGeom prst="rect">
            <a:avLst/>
          </a:prstGeom>
          <a:noFill/>
          <a:ln w="34925">
            <a:solidFill>
              <a:srgbClr val="00B0F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hangingPunct="1"/>
            <a:endParaRPr lang="en-AU" kern="1200">
              <a:solidFill>
                <a:prstClr val="white"/>
              </a:solidFill>
              <a:latin typeface="Calibri"/>
            </a:endParaRPr>
          </a:p>
        </p:txBody>
      </p:sp>
      <p:sp>
        <p:nvSpPr>
          <p:cNvPr id="78" name="Rectangle 77"/>
          <p:cNvSpPr/>
          <p:nvPr/>
        </p:nvSpPr>
        <p:spPr>
          <a:xfrm>
            <a:off x="7543800" y="5791200"/>
            <a:ext cx="402428" cy="252000"/>
          </a:xfrm>
          <a:prstGeom prst="rect">
            <a:avLst/>
          </a:prstGeom>
          <a:noFill/>
          <a:ln w="34925">
            <a:solidFill>
              <a:srgbClr val="00B0F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hangingPunct="1"/>
            <a:endParaRPr lang="en-AU" kern="1200">
              <a:solidFill>
                <a:prstClr val="white"/>
              </a:solidFill>
              <a:latin typeface="Calibri"/>
            </a:endParaRPr>
          </a:p>
        </p:txBody>
      </p:sp>
      <p:sp>
        <p:nvSpPr>
          <p:cNvPr id="80" name="Rectangle 79"/>
          <p:cNvSpPr/>
          <p:nvPr/>
        </p:nvSpPr>
        <p:spPr>
          <a:xfrm>
            <a:off x="7946228" y="5791200"/>
            <a:ext cx="402428" cy="252000"/>
          </a:xfrm>
          <a:prstGeom prst="rect">
            <a:avLst/>
          </a:prstGeom>
          <a:noFill/>
          <a:ln w="28575">
            <a:solidFill>
              <a:srgbClr val="00B0F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hangingPunct="1"/>
            <a:endParaRPr lang="en-AU" kern="1200">
              <a:solidFill>
                <a:prstClr val="white"/>
              </a:solidFill>
              <a:latin typeface="Calibri"/>
            </a:endParaRPr>
          </a:p>
        </p:txBody>
      </p:sp>
      <mc:AlternateContent xmlns:mc="http://schemas.openxmlformats.org/markup-compatibility/2006" xmlns:a14="http://schemas.microsoft.com/office/drawing/2010/main">
        <mc:Choice Requires="a14">
          <p:sp>
            <p:nvSpPr>
              <p:cNvPr id="7" name="TextBox 6"/>
              <p:cNvSpPr txBox="1"/>
              <p:nvPr/>
            </p:nvSpPr>
            <p:spPr>
              <a:xfrm>
                <a:off x="6187811" y="2118162"/>
                <a:ext cx="1039415" cy="461665"/>
              </a:xfrm>
              <a:prstGeom prst="rect">
                <a:avLst/>
              </a:prstGeom>
            </p:spPr>
            <p:txBody>
              <a:bodyPr wrap="square" rtlCol="0">
                <a:spAutoFit/>
              </a:bodyPr>
              <a:lstStyle/>
              <a:p>
                <a:pPr marL="342900" indent="-342900" hangingPunct="1">
                  <a:spcBef>
                    <a:spcPct val="20000"/>
                  </a:spcBef>
                </a:pPr>
                <a14:m>
                  <m:oMathPara xmlns:m="http://schemas.openxmlformats.org/officeDocument/2006/math">
                    <m:oMathParaPr>
                      <m:jc m:val="centerGroup"/>
                    </m:oMathParaPr>
                    <m:oMath xmlns:m="http://schemas.openxmlformats.org/officeDocument/2006/math">
                      <m:r>
                        <a:rPr lang="en-AU" sz="2400" b="1" i="1" kern="1200">
                          <a:solidFill>
                            <a:prstClr val="black"/>
                          </a:solidFill>
                          <a:latin typeface="Cambria Math"/>
                        </a:rPr>
                        <m:t>𝟑</m:t>
                      </m:r>
                    </m:oMath>
                  </m:oMathPara>
                </a14:m>
                <a:endParaRPr lang="en-AU" sz="2400" b="1" kern="1200" dirty="0">
                  <a:solidFill>
                    <a:prstClr val="black"/>
                  </a:solidFill>
                  <a:latin typeface="Sommet bold"/>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6187811" y="2118162"/>
                <a:ext cx="1039415" cy="461665"/>
              </a:xfrm>
              <a:prstGeom prst="rect">
                <a:avLst/>
              </a:prstGeom>
              <a:blipFill>
                <a:blip r:embed="rId4"/>
                <a:stretch>
                  <a:fillRect/>
                </a:stretch>
              </a:blipFill>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6505050" y="2119261"/>
                <a:ext cx="4358950" cy="461665"/>
              </a:xfrm>
              <a:prstGeom prst="rect">
                <a:avLst/>
              </a:prstGeom>
            </p:spPr>
            <p:txBody>
              <a:bodyPr wrap="none" rtlCol="0">
                <a:spAutoFit/>
              </a:bodyPr>
              <a:lstStyle/>
              <a:p>
                <a:pPr marL="342900" indent="-342900" hangingPunct="1">
                  <a:spcBef>
                    <a:spcPct val="20000"/>
                  </a:spcBef>
                </a:pPr>
                <a14:m>
                  <m:oMathPara xmlns:m="http://schemas.openxmlformats.org/officeDocument/2006/math">
                    <m:oMathParaPr>
                      <m:jc m:val="centerGroup"/>
                    </m:oMathParaPr>
                    <m:oMath xmlns:m="http://schemas.openxmlformats.org/officeDocument/2006/math">
                      <m:r>
                        <a:rPr lang="en-AU" sz="2400" b="1" i="1" kern="1200">
                          <a:solidFill>
                            <a:prstClr val="black"/>
                          </a:solidFill>
                          <a:latin typeface="Cambria Math"/>
                        </a:rPr>
                        <m:t>&gt;</m:t>
                      </m:r>
                      <m:r>
                        <a:rPr lang="en-AU" sz="2400" b="1" i="1" kern="1200">
                          <a:solidFill>
                            <a:prstClr val="black"/>
                          </a:solidFill>
                          <a:latin typeface="Cambria Math"/>
                        </a:rPr>
                        <m:t>𝟏</m:t>
                      </m:r>
                      <m:r>
                        <a:rPr lang="en-AU" sz="2400" b="1" i="1" kern="1200">
                          <a:solidFill>
                            <a:prstClr val="black"/>
                          </a:solidFill>
                          <a:latin typeface="Cambria Math"/>
                        </a:rPr>
                        <m:t>+</m:t>
                      </m:r>
                      <m:r>
                        <a:rPr lang="en-AU" sz="2400" b="1" i="1" kern="1200">
                          <a:solidFill>
                            <a:prstClr val="black"/>
                          </a:solidFill>
                          <a:latin typeface="Cambria Math"/>
                        </a:rPr>
                        <m:t>𝟎</m:t>
                      </m:r>
                      <m:r>
                        <a:rPr lang="en-AU" sz="2400" b="1" i="1" kern="1200">
                          <a:solidFill>
                            <a:prstClr val="black"/>
                          </a:solidFill>
                          <a:latin typeface="Cambria Math"/>
                        </a:rPr>
                        <m:t>.</m:t>
                      </m:r>
                      <m:r>
                        <a:rPr lang="en-AU" sz="2400" b="1" i="1" kern="1200">
                          <a:solidFill>
                            <a:prstClr val="black"/>
                          </a:solidFill>
                          <a:latin typeface="Cambria Math"/>
                        </a:rPr>
                        <m:t>𝟓</m:t>
                      </m:r>
                      <m:r>
                        <a:rPr lang="en-AU" sz="2400" b="1" i="1" kern="1200">
                          <a:solidFill>
                            <a:prstClr val="black"/>
                          </a:solidFill>
                          <a:latin typeface="Cambria Math"/>
                        </a:rPr>
                        <m:t> ×</m:t>
                      </m:r>
                      <m:r>
                        <a:rPr lang="en-AU" sz="2400" b="1" i="1" kern="1200">
                          <a:solidFill>
                            <a:prstClr val="black"/>
                          </a:solidFill>
                          <a:latin typeface="Cambria Math"/>
                          <a:ea typeface="Cambria Math"/>
                        </a:rPr>
                        <m:t>𝟏𝟎</m:t>
                      </m:r>
                      <m:r>
                        <a:rPr lang="en-AU" sz="2400" b="1" i="1" kern="1200">
                          <a:solidFill>
                            <a:prstClr val="black"/>
                          </a:solidFill>
                          <a:latin typeface="Cambria Math"/>
                          <a:ea typeface="Cambria Math"/>
                        </a:rPr>
                        <m:t>÷</m:t>
                      </m:r>
                      <m:r>
                        <a:rPr lang="en-AU" sz="2400" b="1" i="1" kern="1200">
                          <a:solidFill>
                            <a:prstClr val="black"/>
                          </a:solidFill>
                          <a:latin typeface="Cambria Math"/>
                          <a:ea typeface="Cambria Math"/>
                        </a:rPr>
                        <m:t>𝟑</m:t>
                      </m:r>
                      <m:r>
                        <a:rPr lang="en-AU" sz="2400" b="1" i="1" kern="1200">
                          <a:solidFill>
                            <a:prstClr val="black"/>
                          </a:solidFill>
                          <a:latin typeface="Cambria Math"/>
                          <a:ea typeface="Cambria Math"/>
                        </a:rPr>
                        <m:t>=</m:t>
                      </m:r>
                      <m:r>
                        <a:rPr lang="en-AU" sz="2400" b="1" i="1" kern="1200">
                          <a:solidFill>
                            <a:prstClr val="black"/>
                          </a:solidFill>
                          <a:latin typeface="Cambria Math"/>
                          <a:ea typeface="Cambria Math"/>
                        </a:rPr>
                        <m:t>𝟐</m:t>
                      </m:r>
                      <m:r>
                        <a:rPr lang="en-AU" sz="2400" b="1" i="1" kern="1200">
                          <a:solidFill>
                            <a:prstClr val="black"/>
                          </a:solidFill>
                          <a:latin typeface="Cambria Math"/>
                          <a:ea typeface="Cambria Math"/>
                        </a:rPr>
                        <m:t>.</m:t>
                      </m:r>
                      <m:r>
                        <a:rPr lang="en-AU" sz="2400" b="1" i="1" kern="1200">
                          <a:solidFill>
                            <a:prstClr val="black"/>
                          </a:solidFill>
                          <a:latin typeface="Cambria Math"/>
                          <a:ea typeface="Cambria Math"/>
                        </a:rPr>
                        <m:t>𝟔𝟕</m:t>
                      </m:r>
                    </m:oMath>
                  </m:oMathPara>
                </a14:m>
                <a:endParaRPr lang="en-AU" sz="2400" b="1" kern="1200" dirty="0">
                  <a:solidFill>
                    <a:prstClr val="black"/>
                  </a:solidFill>
                  <a:latin typeface="Sommet bold"/>
                </a:endParaRPr>
              </a:p>
            </p:txBody>
          </p:sp>
        </mc:Choice>
        <mc:Fallback xmlns="">
          <p:sp>
            <p:nvSpPr>
              <p:cNvPr id="10" name="TextBox 9"/>
              <p:cNvSpPr txBox="1">
                <a:spLocks noRot="1" noChangeAspect="1" noMove="1" noResize="1" noEditPoints="1" noAdjustHandles="1" noChangeArrowheads="1" noChangeShapeType="1" noTextEdit="1"/>
              </p:cNvSpPr>
              <p:nvPr/>
            </p:nvSpPr>
            <p:spPr>
              <a:xfrm>
                <a:off x="6505050" y="2119261"/>
                <a:ext cx="4358950" cy="461665"/>
              </a:xfrm>
              <a:prstGeom prst="rect">
                <a:avLst/>
              </a:prstGeom>
              <a:blipFill>
                <a:blip r:embed="rId5"/>
                <a:stretch>
                  <a:fillRect/>
                </a:stretch>
              </a:blipFill>
            </p:spPr>
            <p:txBody>
              <a:bodyPr/>
              <a:lstStyle/>
              <a:p>
                <a:r>
                  <a:rPr lang="en-AU">
                    <a:noFill/>
                  </a:rPr>
                  <a:t> </a:t>
                </a:r>
              </a:p>
            </p:txBody>
          </p:sp>
        </mc:Fallback>
      </mc:AlternateContent>
      <p:cxnSp>
        <p:nvCxnSpPr>
          <p:cNvPr id="30" name="Straight Arrow Connector 29"/>
          <p:cNvCxnSpPr/>
          <p:nvPr/>
        </p:nvCxnSpPr>
        <p:spPr>
          <a:xfrm>
            <a:off x="7950507" y="2543176"/>
            <a:ext cx="0" cy="23623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TextBox 30"/>
              <p:cNvSpPr txBox="1"/>
              <p:nvPr/>
            </p:nvSpPr>
            <p:spPr>
              <a:xfrm>
                <a:off x="7499043" y="2661292"/>
                <a:ext cx="851515" cy="523220"/>
              </a:xfrm>
              <a:prstGeom prst="rect">
                <a:avLst/>
              </a:prstGeom>
            </p:spPr>
            <p:txBody>
              <a:bodyPr wrap="none" rtlCol="0">
                <a:spAutoFit/>
              </a:bodyPr>
              <a:lstStyle/>
              <a:p>
                <a:pPr marL="342900" indent="-342900" hangingPunct="1">
                  <a:spcBef>
                    <a:spcPct val="20000"/>
                  </a:spcBef>
                </a:pPr>
                <a14:m>
                  <m:oMathPara xmlns:m="http://schemas.openxmlformats.org/officeDocument/2006/math">
                    <m:oMathParaPr>
                      <m:jc m:val="centerGroup"/>
                    </m:oMathParaPr>
                    <m:oMath xmlns:m="http://schemas.openxmlformats.org/officeDocument/2006/math">
                      <m:r>
                        <a:rPr lang="en-AU" sz="2800" b="1" i="1" kern="1200">
                          <a:solidFill>
                            <a:prstClr val="black"/>
                          </a:solidFill>
                          <a:latin typeface="Cambria Math"/>
                          <a:ea typeface="Cambria Math"/>
                        </a:rPr>
                        <m:t>𝜶</m:t>
                      </m:r>
                    </m:oMath>
                  </m:oMathPara>
                </a14:m>
                <a:endParaRPr lang="en-AU" sz="2800" b="1" kern="1200" dirty="0">
                  <a:solidFill>
                    <a:prstClr val="black"/>
                  </a:solidFill>
                  <a:latin typeface="Sommet bold"/>
                </a:endParaRPr>
              </a:p>
            </p:txBody>
          </p:sp>
        </mc:Choice>
        <mc:Fallback xmlns="">
          <p:sp>
            <p:nvSpPr>
              <p:cNvPr id="31" name="TextBox 30"/>
              <p:cNvSpPr txBox="1">
                <a:spLocks noRot="1" noChangeAspect="1" noMove="1" noResize="1" noEditPoints="1" noAdjustHandles="1" noChangeArrowheads="1" noChangeShapeType="1" noTextEdit="1"/>
              </p:cNvSpPr>
              <p:nvPr/>
            </p:nvSpPr>
            <p:spPr>
              <a:xfrm>
                <a:off x="7499043" y="2661292"/>
                <a:ext cx="851515" cy="523220"/>
              </a:xfrm>
              <a:prstGeom prst="rect">
                <a:avLst/>
              </a:prstGeom>
              <a:blipFill>
                <a:blip r:embed="rId6"/>
                <a:stretch>
                  <a:fillRect/>
                </a:stretch>
              </a:blipFill>
            </p:spPr>
            <p:txBody>
              <a:bodyPr/>
              <a:lstStyle/>
              <a:p>
                <a:r>
                  <a:rPr lang="en-AU">
                    <a:noFill/>
                  </a:rPr>
                  <a:t> </a:t>
                </a:r>
              </a:p>
            </p:txBody>
          </p:sp>
        </mc:Fallback>
      </mc:AlternateContent>
      <p:sp>
        <p:nvSpPr>
          <p:cNvPr id="32" name="Rectangle 31"/>
          <p:cNvSpPr/>
          <p:nvPr/>
        </p:nvSpPr>
        <p:spPr>
          <a:xfrm>
            <a:off x="7054500" y="2154600"/>
            <a:ext cx="360000" cy="360000"/>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hangingPunct="1"/>
            <a:endParaRPr lang="en-AU" kern="1200">
              <a:solidFill>
                <a:prstClr val="white"/>
              </a:solidFill>
              <a:latin typeface="Calibri"/>
            </a:endParaRPr>
          </a:p>
        </p:txBody>
      </p:sp>
      <p:sp>
        <p:nvSpPr>
          <p:cNvPr id="84" name="Rectangle 83"/>
          <p:cNvSpPr/>
          <p:nvPr/>
        </p:nvSpPr>
        <p:spPr>
          <a:xfrm>
            <a:off x="5486400" y="4974000"/>
            <a:ext cx="421478" cy="283800"/>
          </a:xfrm>
          <a:prstGeom prst="rect">
            <a:avLst/>
          </a:prstGeom>
          <a:noFill/>
          <a:ln w="34925">
            <a:solidFill>
              <a:srgbClr val="FFC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hangingPunct="1"/>
            <a:endParaRPr lang="en-AU" kern="1200">
              <a:solidFill>
                <a:prstClr val="white"/>
              </a:solidFill>
              <a:latin typeface="Calibri"/>
            </a:endParaRPr>
          </a:p>
        </p:txBody>
      </p:sp>
      <p:sp>
        <p:nvSpPr>
          <p:cNvPr id="86" name="Oval 85"/>
          <p:cNvSpPr/>
          <p:nvPr/>
        </p:nvSpPr>
        <p:spPr>
          <a:xfrm>
            <a:off x="4732767" y="2086951"/>
            <a:ext cx="360000" cy="360000"/>
          </a:xfrm>
          <a:prstGeom prst="ellipse">
            <a:avLst/>
          </a:prstGeom>
          <a:noFill/>
          <a:ln w="34925">
            <a:solidFill>
              <a:srgbClr val="FFC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hangingPunct="1"/>
            <a:endParaRPr lang="en-AU" kern="1200" dirty="0">
              <a:solidFill>
                <a:prstClr val="white"/>
              </a:solidFill>
              <a:latin typeface="Calibri"/>
            </a:endParaRPr>
          </a:p>
        </p:txBody>
      </p:sp>
      <p:sp>
        <p:nvSpPr>
          <p:cNvPr id="87" name="Rectangle 86"/>
          <p:cNvSpPr/>
          <p:nvPr/>
        </p:nvSpPr>
        <p:spPr>
          <a:xfrm>
            <a:off x="7620000" y="2154600"/>
            <a:ext cx="609600" cy="360000"/>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hangingPunct="1"/>
            <a:endParaRPr lang="en-AU" kern="1200">
              <a:solidFill>
                <a:prstClr val="white"/>
              </a:solidFill>
              <a:latin typeface="Calibri"/>
            </a:endParaRPr>
          </a:p>
        </p:txBody>
      </p:sp>
      <p:sp>
        <p:nvSpPr>
          <p:cNvPr id="90" name="Rectangle 89"/>
          <p:cNvSpPr/>
          <p:nvPr/>
        </p:nvSpPr>
        <p:spPr>
          <a:xfrm>
            <a:off x="8534400" y="2154600"/>
            <a:ext cx="457200" cy="360000"/>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hangingPunct="1"/>
            <a:endParaRPr lang="en-AU" kern="1200">
              <a:solidFill>
                <a:prstClr val="white"/>
              </a:solidFill>
              <a:latin typeface="Calibri"/>
            </a:endParaRPr>
          </a:p>
        </p:txBody>
      </p:sp>
      <p:sp>
        <p:nvSpPr>
          <p:cNvPr id="92" name="Rectangle 91"/>
          <p:cNvSpPr/>
          <p:nvPr/>
        </p:nvSpPr>
        <p:spPr>
          <a:xfrm>
            <a:off x="8348656" y="5507400"/>
            <a:ext cx="1023944" cy="283800"/>
          </a:xfrm>
          <a:prstGeom prst="rect">
            <a:avLst/>
          </a:prstGeom>
          <a:noFill/>
          <a:ln w="34925">
            <a:solidFill>
              <a:srgbClr val="FFC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hangingPunct="1"/>
            <a:endParaRPr lang="en-AU" kern="1200">
              <a:solidFill>
                <a:prstClr val="white"/>
              </a:solidFill>
              <a:latin typeface="Calibri"/>
            </a:endParaRPr>
          </a:p>
        </p:txBody>
      </p:sp>
      <p:sp>
        <p:nvSpPr>
          <p:cNvPr id="93" name="Rectangle 92"/>
          <p:cNvSpPr/>
          <p:nvPr/>
        </p:nvSpPr>
        <p:spPr>
          <a:xfrm>
            <a:off x="9220200" y="2154600"/>
            <a:ext cx="360000" cy="360000"/>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hangingPunct="1"/>
            <a:endParaRPr lang="en-AU" kern="1200">
              <a:solidFill>
                <a:prstClr val="white"/>
              </a:solidFill>
              <a:latin typeface="Calibri"/>
            </a:endParaRPr>
          </a:p>
        </p:txBody>
      </p:sp>
    </p:spTree>
    <p:extLst>
      <p:ext uri="{BB962C8B-B14F-4D97-AF65-F5344CB8AC3E}">
        <p14:creationId xmlns:p14="http://schemas.microsoft.com/office/powerpoint/2010/main" val="674981211"/>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92000" y="468000"/>
            <a:ext cx="8229600" cy="792088"/>
          </a:xfrm>
        </p:spPr>
        <p:txBody>
          <a:bodyPr/>
          <a:lstStyle/>
          <a:p>
            <a:r>
              <a:rPr lang="en-AU" dirty="0">
                <a:solidFill>
                  <a:schemeClr val="accent1">
                    <a:lumMod val="75000"/>
                  </a:schemeClr>
                </a:solidFill>
              </a:rPr>
              <a:t>PNP-Index</a:t>
            </a:r>
          </a:p>
        </p:txBody>
      </p:sp>
      <p:sp>
        <p:nvSpPr>
          <p:cNvPr id="8" name="Content Placeholder 2"/>
          <p:cNvSpPr txBox="1">
            <a:spLocks/>
          </p:cNvSpPr>
          <p:nvPr/>
        </p:nvSpPr>
        <p:spPr>
          <a:xfrm>
            <a:off x="2028000" y="1152000"/>
            <a:ext cx="8229600" cy="556774"/>
          </a:xfrm>
          <a:prstGeom prst="rect">
            <a:avLst/>
          </a:prstGeom>
        </p:spPr>
        <p:txBody>
          <a:bodyPr/>
          <a:lstStyle>
            <a:lvl1pPr marL="342900" indent="-342900" algn="l" rtl="0" eaLnBrk="0" fontAlgn="base" hangingPunct="0">
              <a:spcBef>
                <a:spcPct val="20000"/>
              </a:spcBef>
              <a:spcAft>
                <a:spcPct val="0"/>
              </a:spcAft>
              <a:buFont typeface="Arial" pitchFamily="34" charset="0"/>
              <a:buNone/>
              <a:defRPr sz="1400" kern="1200" baseline="0">
                <a:solidFill>
                  <a:schemeClr val="tx1"/>
                </a:solidFill>
                <a:latin typeface="+mn-lt"/>
                <a:ea typeface="MS PGothic" pitchFamily="34" charset="-128"/>
                <a:cs typeface="Microsoft Sans Serif" pitchFamily="34" charset="0"/>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mn-lt"/>
                <a:ea typeface="MS PGothic" pitchFamily="34" charset="-128"/>
                <a:cs typeface="+mn-cs"/>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mn-lt"/>
                <a:ea typeface="MS PGothic" pitchFamily="34" charset="-128"/>
                <a:cs typeface="+mn-cs"/>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S PGothic" pitchFamily="34" charset="-128"/>
                <a:cs typeface="+mn-cs"/>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S PGothic" pitchFamily="34" charset="-128"/>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Arial" panose="020B0604020202020204" pitchFamily="34" charset="0"/>
              <a:buChar char="•"/>
            </a:pPr>
            <a:r>
              <a:rPr lang="en-AU" sz="2800" dirty="0">
                <a:solidFill>
                  <a:prstClr val="black"/>
                </a:solidFill>
                <a:latin typeface="Calibri"/>
              </a:rPr>
              <a:t>Step 2: Delete </a:t>
            </a:r>
            <a:r>
              <a:rPr lang="en-AU" sz="2800" i="1" dirty="0">
                <a:solidFill>
                  <a:prstClr val="black"/>
                </a:solidFill>
                <a:latin typeface="Calibri"/>
              </a:rPr>
              <a:t>C</a:t>
            </a:r>
            <a:r>
              <a:rPr lang="en-AU" sz="2800" i="1" baseline="-25000" dirty="0">
                <a:solidFill>
                  <a:prstClr val="black"/>
                </a:solidFill>
                <a:latin typeface="Calibri"/>
              </a:rPr>
              <a:t>2</a:t>
            </a:r>
            <a:r>
              <a:rPr lang="en-AU" sz="2800" dirty="0">
                <a:solidFill>
                  <a:prstClr val="black"/>
                </a:solidFill>
                <a:latin typeface="Calibri"/>
              </a:rPr>
              <a:t> </a:t>
            </a:r>
            <a:endParaRPr lang="en-AU" sz="2000" dirty="0">
              <a:solidFill>
                <a:prstClr val="black"/>
              </a:solidFill>
              <a:latin typeface="Calibri"/>
            </a:endParaRPr>
          </a:p>
        </p:txBody>
      </p:sp>
      <mc:AlternateContent xmlns:mc="http://schemas.openxmlformats.org/markup-compatibility/2006" xmlns:a14="http://schemas.microsoft.com/office/drawing/2010/main">
        <mc:Choice Requires="a14">
          <p:graphicFrame>
            <p:nvGraphicFramePr>
              <p:cNvPr id="28" name="Table 27"/>
              <p:cNvGraphicFramePr>
                <a:graphicFrameLocks noGrp="1"/>
              </p:cNvGraphicFramePr>
              <p:nvPr/>
            </p:nvGraphicFramePr>
            <p:xfrm>
              <a:off x="2819400" y="4392000"/>
              <a:ext cx="6553200" cy="1397000"/>
            </p:xfrm>
            <a:graphic>
              <a:graphicData uri="http://schemas.openxmlformats.org/drawingml/2006/table">
                <a:tbl>
                  <a:tblPr firstRow="1" bandRow="1">
                    <a:tableStyleId>{5C22544A-7EE6-4342-B048-85BDC9FD1C3A}</a:tableStyleId>
                  </a:tblPr>
                  <a:tblGrid>
                    <a:gridCol w="649023">
                      <a:extLst>
                        <a:ext uri="{9D8B030D-6E8A-4147-A177-3AD203B41FA5}">
                          <a16:colId xmlns:a16="http://schemas.microsoft.com/office/drawing/2014/main" val="20000"/>
                        </a:ext>
                      </a:extLst>
                    </a:gridCol>
                    <a:gridCol w="406400">
                      <a:extLst>
                        <a:ext uri="{9D8B030D-6E8A-4147-A177-3AD203B41FA5}">
                          <a16:colId xmlns:a16="http://schemas.microsoft.com/office/drawing/2014/main" val="20001"/>
                        </a:ext>
                      </a:extLst>
                    </a:gridCol>
                    <a:gridCol w="406400">
                      <a:extLst>
                        <a:ext uri="{9D8B030D-6E8A-4147-A177-3AD203B41FA5}">
                          <a16:colId xmlns:a16="http://schemas.microsoft.com/office/drawing/2014/main" val="20002"/>
                        </a:ext>
                      </a:extLst>
                    </a:gridCol>
                    <a:gridCol w="406400">
                      <a:extLst>
                        <a:ext uri="{9D8B030D-6E8A-4147-A177-3AD203B41FA5}">
                          <a16:colId xmlns:a16="http://schemas.microsoft.com/office/drawing/2014/main" val="20003"/>
                        </a:ext>
                      </a:extLst>
                    </a:gridCol>
                    <a:gridCol w="406400">
                      <a:extLst>
                        <a:ext uri="{9D8B030D-6E8A-4147-A177-3AD203B41FA5}">
                          <a16:colId xmlns:a16="http://schemas.microsoft.com/office/drawing/2014/main" val="20004"/>
                        </a:ext>
                      </a:extLst>
                    </a:gridCol>
                    <a:gridCol w="406400">
                      <a:extLst>
                        <a:ext uri="{9D8B030D-6E8A-4147-A177-3AD203B41FA5}">
                          <a16:colId xmlns:a16="http://schemas.microsoft.com/office/drawing/2014/main" val="20005"/>
                        </a:ext>
                      </a:extLst>
                    </a:gridCol>
                    <a:gridCol w="406400">
                      <a:extLst>
                        <a:ext uri="{9D8B030D-6E8A-4147-A177-3AD203B41FA5}">
                          <a16:colId xmlns:a16="http://schemas.microsoft.com/office/drawing/2014/main" val="20006"/>
                        </a:ext>
                      </a:extLst>
                    </a:gridCol>
                    <a:gridCol w="406400">
                      <a:extLst>
                        <a:ext uri="{9D8B030D-6E8A-4147-A177-3AD203B41FA5}">
                          <a16:colId xmlns:a16="http://schemas.microsoft.com/office/drawing/2014/main" val="20007"/>
                        </a:ext>
                      </a:extLst>
                    </a:gridCol>
                    <a:gridCol w="406400">
                      <a:extLst>
                        <a:ext uri="{9D8B030D-6E8A-4147-A177-3AD203B41FA5}">
                          <a16:colId xmlns:a16="http://schemas.microsoft.com/office/drawing/2014/main" val="20008"/>
                        </a:ext>
                      </a:extLst>
                    </a:gridCol>
                    <a:gridCol w="406400">
                      <a:extLst>
                        <a:ext uri="{9D8B030D-6E8A-4147-A177-3AD203B41FA5}">
                          <a16:colId xmlns:a16="http://schemas.microsoft.com/office/drawing/2014/main" val="20009"/>
                        </a:ext>
                      </a:extLst>
                    </a:gridCol>
                    <a:gridCol w="406400">
                      <a:extLst>
                        <a:ext uri="{9D8B030D-6E8A-4147-A177-3AD203B41FA5}">
                          <a16:colId xmlns:a16="http://schemas.microsoft.com/office/drawing/2014/main" val="20010"/>
                        </a:ext>
                      </a:extLst>
                    </a:gridCol>
                    <a:gridCol w="406400">
                      <a:extLst>
                        <a:ext uri="{9D8B030D-6E8A-4147-A177-3AD203B41FA5}">
                          <a16:colId xmlns:a16="http://schemas.microsoft.com/office/drawing/2014/main" val="20011"/>
                        </a:ext>
                      </a:extLst>
                    </a:gridCol>
                    <a:gridCol w="406400">
                      <a:extLst>
                        <a:ext uri="{9D8B030D-6E8A-4147-A177-3AD203B41FA5}">
                          <a16:colId xmlns:a16="http://schemas.microsoft.com/office/drawing/2014/main" val="20012"/>
                        </a:ext>
                      </a:extLst>
                    </a:gridCol>
                    <a:gridCol w="1027377">
                      <a:extLst>
                        <a:ext uri="{9D8B030D-6E8A-4147-A177-3AD203B41FA5}">
                          <a16:colId xmlns:a16="http://schemas.microsoft.com/office/drawing/2014/main" val="20013"/>
                        </a:ext>
                      </a:extLst>
                    </a:gridCol>
                  </a:tblGrid>
                  <a:tr h="279400">
                    <a:tc>
                      <a:txBody>
                        <a:bodyPr/>
                        <a:lstStyle/>
                        <a:p>
                          <a:endParaRPr lang="en-AU" dirty="0"/>
                        </a:p>
                      </a:txBody>
                      <a:tcPr marL="0" marR="0" marT="0" marB="0" anchor="ctr" anchorCtr="1"/>
                    </a:tc>
                    <a:tc>
                      <a:txBody>
                        <a:bodyPr/>
                        <a:lstStyle/>
                        <a:p>
                          <a:r>
                            <a:rPr lang="en-AU" sz="1200" dirty="0"/>
                            <a:t>v</a:t>
                          </a:r>
                          <a:r>
                            <a:rPr lang="en-AU" sz="1200" baseline="-25000" dirty="0"/>
                            <a:t>1</a:t>
                          </a:r>
                        </a:p>
                      </a:txBody>
                      <a:tcPr marL="0" marR="0" marT="0" marB="0" anchor="ctr" anchorCtr="1"/>
                    </a:tc>
                    <a:tc>
                      <a:txBody>
                        <a:bodyPr/>
                        <a:lstStyle/>
                        <a:p>
                          <a:pPr marL="0" algn="l" defTabSz="914400" rtl="0" eaLnBrk="1" latinLnBrk="0" hangingPunct="1"/>
                          <a:r>
                            <a:rPr lang="en-AU" sz="1200" b="1" kern="1200" dirty="0">
                              <a:solidFill>
                                <a:schemeClr val="lt1"/>
                              </a:solidFill>
                              <a:latin typeface="+mn-lt"/>
                              <a:ea typeface="+mn-ea"/>
                              <a:cs typeface="+mn-cs"/>
                            </a:rPr>
                            <a:t>v</a:t>
                          </a:r>
                          <a:r>
                            <a:rPr lang="en-AU" sz="1200" b="1" kern="1200" baseline="-25000" dirty="0">
                              <a:solidFill>
                                <a:schemeClr val="lt1"/>
                              </a:solidFill>
                              <a:latin typeface="+mn-lt"/>
                              <a:ea typeface="+mn-ea"/>
                              <a:cs typeface="+mn-cs"/>
                            </a:rPr>
                            <a:t>2</a:t>
                          </a:r>
                        </a:p>
                      </a:txBody>
                      <a:tcPr marL="0" marR="0" marT="0" marB="0" anchor="ctr" anchorCtr="1"/>
                    </a:tc>
                    <a:tc>
                      <a:txBody>
                        <a:bodyPr/>
                        <a:lstStyle/>
                        <a:p>
                          <a:pPr marL="0" algn="l" defTabSz="914400" rtl="0" eaLnBrk="1" latinLnBrk="0" hangingPunct="1"/>
                          <a:r>
                            <a:rPr lang="en-AU" sz="1200" b="1" kern="1200" dirty="0">
                              <a:solidFill>
                                <a:schemeClr val="lt1"/>
                              </a:solidFill>
                              <a:latin typeface="+mn-lt"/>
                              <a:ea typeface="+mn-ea"/>
                              <a:cs typeface="+mn-cs"/>
                            </a:rPr>
                            <a:t>v</a:t>
                          </a:r>
                          <a:r>
                            <a:rPr lang="en-AU" sz="1200" b="1" kern="1200" baseline="-25000" dirty="0">
                              <a:solidFill>
                                <a:schemeClr val="lt1"/>
                              </a:solidFill>
                              <a:latin typeface="+mn-lt"/>
                              <a:ea typeface="+mn-ea"/>
                              <a:cs typeface="+mn-cs"/>
                            </a:rPr>
                            <a:t>3</a:t>
                          </a:r>
                        </a:p>
                      </a:txBody>
                      <a:tcPr marL="0" marR="0" marT="0" marB="0" anchor="ctr" anchorCtr="1"/>
                    </a:tc>
                    <a:tc>
                      <a:txBody>
                        <a:bodyPr/>
                        <a:lstStyle/>
                        <a:p>
                          <a:pPr marL="0" algn="l" defTabSz="914400" rtl="0" eaLnBrk="1" latinLnBrk="0" hangingPunct="1"/>
                          <a:r>
                            <a:rPr lang="en-AU" sz="1200" b="1" kern="1200" dirty="0">
                              <a:solidFill>
                                <a:schemeClr val="lt1"/>
                              </a:solidFill>
                              <a:latin typeface="+mn-lt"/>
                              <a:ea typeface="+mn-ea"/>
                              <a:cs typeface="+mn-cs"/>
                            </a:rPr>
                            <a:t>v</a:t>
                          </a:r>
                          <a:r>
                            <a:rPr lang="en-AU" sz="1200" b="1" kern="1200" baseline="-25000" dirty="0">
                              <a:solidFill>
                                <a:schemeClr val="lt1"/>
                              </a:solidFill>
                              <a:latin typeface="+mn-lt"/>
                              <a:ea typeface="+mn-ea"/>
                              <a:cs typeface="+mn-cs"/>
                            </a:rPr>
                            <a:t>4</a:t>
                          </a:r>
                        </a:p>
                      </a:txBody>
                      <a:tcPr marL="0" marR="0" marT="0" marB="0" anchor="ctr" anchorCtr="1"/>
                    </a:tc>
                    <a:tc>
                      <a:txBody>
                        <a:bodyPr/>
                        <a:lstStyle/>
                        <a:p>
                          <a:pPr marL="0" algn="l" defTabSz="914400" rtl="0" eaLnBrk="1" latinLnBrk="0" hangingPunct="1"/>
                          <a:r>
                            <a:rPr lang="en-AU" sz="1200" b="1" kern="1200" dirty="0">
                              <a:solidFill>
                                <a:schemeClr val="lt1"/>
                              </a:solidFill>
                              <a:latin typeface="+mn-lt"/>
                              <a:ea typeface="+mn-ea"/>
                              <a:cs typeface="+mn-cs"/>
                            </a:rPr>
                            <a:t>v</a:t>
                          </a:r>
                          <a:r>
                            <a:rPr lang="en-AU" sz="1200" b="1" kern="1200" baseline="-25000" dirty="0">
                              <a:solidFill>
                                <a:schemeClr val="lt1"/>
                              </a:solidFill>
                              <a:latin typeface="+mn-lt"/>
                              <a:ea typeface="+mn-ea"/>
                              <a:cs typeface="+mn-cs"/>
                            </a:rPr>
                            <a:t>5</a:t>
                          </a:r>
                        </a:p>
                      </a:txBody>
                      <a:tcPr marL="0" marR="0" marT="0" marB="0" anchor="ctr" anchorCtr="1"/>
                    </a:tc>
                    <a:tc>
                      <a:txBody>
                        <a:bodyPr/>
                        <a:lstStyle/>
                        <a:p>
                          <a:pPr marL="0" algn="l" defTabSz="914400" rtl="0" eaLnBrk="1" latinLnBrk="0" hangingPunct="1"/>
                          <a:r>
                            <a:rPr lang="en-AU" sz="1200" b="1" kern="1200" dirty="0">
                              <a:solidFill>
                                <a:schemeClr val="lt1"/>
                              </a:solidFill>
                              <a:latin typeface="+mn-lt"/>
                              <a:ea typeface="+mn-ea"/>
                              <a:cs typeface="+mn-cs"/>
                            </a:rPr>
                            <a:t>v</a:t>
                          </a:r>
                          <a:r>
                            <a:rPr lang="en-AU" sz="1200" b="1" kern="1200" baseline="-25000" dirty="0">
                              <a:solidFill>
                                <a:schemeClr val="lt1"/>
                              </a:solidFill>
                              <a:latin typeface="+mn-lt"/>
                              <a:ea typeface="+mn-ea"/>
                              <a:cs typeface="+mn-cs"/>
                            </a:rPr>
                            <a:t>6</a:t>
                          </a:r>
                        </a:p>
                      </a:txBody>
                      <a:tcPr marL="0" marR="0" marT="0" marB="0" anchor="ctr" anchorCtr="1"/>
                    </a:tc>
                    <a:tc>
                      <a:txBody>
                        <a:bodyPr/>
                        <a:lstStyle/>
                        <a:p>
                          <a:pPr marL="0" algn="l" defTabSz="914400" rtl="0" eaLnBrk="1" latinLnBrk="0" hangingPunct="1"/>
                          <a:r>
                            <a:rPr lang="en-AU" sz="1200" b="1" kern="1200" dirty="0">
                              <a:solidFill>
                                <a:schemeClr val="lt1"/>
                              </a:solidFill>
                              <a:latin typeface="+mn-lt"/>
                              <a:ea typeface="+mn-ea"/>
                              <a:cs typeface="+mn-cs"/>
                            </a:rPr>
                            <a:t>v</a:t>
                          </a:r>
                          <a:r>
                            <a:rPr lang="en-AU" sz="1200" b="1" kern="1200" baseline="-25000" dirty="0">
                              <a:solidFill>
                                <a:schemeClr val="lt1"/>
                              </a:solidFill>
                              <a:latin typeface="+mn-lt"/>
                              <a:ea typeface="+mn-ea"/>
                              <a:cs typeface="+mn-cs"/>
                            </a:rPr>
                            <a:t>7</a:t>
                          </a:r>
                        </a:p>
                      </a:txBody>
                      <a:tcPr marL="0" marR="0" marT="0" marB="0" anchor="ctr" anchorCtr="1"/>
                    </a:tc>
                    <a:tc>
                      <a:txBody>
                        <a:bodyPr/>
                        <a:lstStyle/>
                        <a:p>
                          <a:pPr marL="0" algn="l" defTabSz="914400" rtl="0" eaLnBrk="1" latinLnBrk="0" hangingPunct="1"/>
                          <a:r>
                            <a:rPr lang="en-AU" sz="1200" b="1" kern="1200" dirty="0">
                              <a:solidFill>
                                <a:schemeClr val="lt1"/>
                              </a:solidFill>
                              <a:latin typeface="+mn-lt"/>
                              <a:ea typeface="+mn-ea"/>
                              <a:cs typeface="+mn-cs"/>
                            </a:rPr>
                            <a:t>v</a:t>
                          </a:r>
                          <a:r>
                            <a:rPr lang="en-AU" sz="1200" b="1" kern="1200" baseline="-25000" dirty="0">
                              <a:solidFill>
                                <a:schemeClr val="lt1"/>
                              </a:solidFill>
                              <a:latin typeface="+mn-lt"/>
                              <a:ea typeface="+mn-ea"/>
                              <a:cs typeface="+mn-cs"/>
                            </a:rPr>
                            <a:t>8</a:t>
                          </a:r>
                        </a:p>
                      </a:txBody>
                      <a:tcPr marL="0" marR="0" marT="0" marB="0" anchor="ctr" anchorCtr="1"/>
                    </a:tc>
                    <a:tc>
                      <a:txBody>
                        <a:bodyPr/>
                        <a:lstStyle/>
                        <a:p>
                          <a:pPr marL="0" algn="l" defTabSz="914400" rtl="0" eaLnBrk="1" latinLnBrk="0" hangingPunct="1"/>
                          <a:r>
                            <a:rPr lang="en-AU" sz="1200" b="1" kern="1200" dirty="0">
                              <a:solidFill>
                                <a:schemeClr val="lt1"/>
                              </a:solidFill>
                              <a:latin typeface="+mn-lt"/>
                              <a:ea typeface="+mn-ea"/>
                              <a:cs typeface="+mn-cs"/>
                            </a:rPr>
                            <a:t>v</a:t>
                          </a:r>
                          <a:r>
                            <a:rPr lang="en-AU" sz="1200" b="1" kern="1200" baseline="-25000" dirty="0">
                              <a:solidFill>
                                <a:schemeClr val="lt1"/>
                              </a:solidFill>
                              <a:latin typeface="+mn-lt"/>
                              <a:ea typeface="+mn-ea"/>
                              <a:cs typeface="+mn-cs"/>
                            </a:rPr>
                            <a:t>9</a:t>
                          </a:r>
                        </a:p>
                      </a:txBody>
                      <a:tcPr marL="0" marR="0" marT="0" marB="0" anchor="ctr" anchorCtr="1"/>
                    </a:tc>
                    <a:tc>
                      <a:txBody>
                        <a:bodyPr/>
                        <a:lstStyle/>
                        <a:p>
                          <a:pPr marL="0" algn="l" defTabSz="914400" rtl="0" eaLnBrk="1" latinLnBrk="0" hangingPunct="1"/>
                          <a:r>
                            <a:rPr lang="en-AU" sz="1200" b="1" kern="1200" dirty="0">
                              <a:solidFill>
                                <a:schemeClr val="lt1"/>
                              </a:solidFill>
                              <a:latin typeface="+mn-lt"/>
                              <a:ea typeface="+mn-ea"/>
                              <a:cs typeface="+mn-cs"/>
                            </a:rPr>
                            <a:t>v</a:t>
                          </a:r>
                          <a:r>
                            <a:rPr lang="en-AU" sz="1200" b="1" kern="1200" baseline="-25000" dirty="0">
                              <a:solidFill>
                                <a:schemeClr val="lt1"/>
                              </a:solidFill>
                              <a:latin typeface="+mn-lt"/>
                              <a:ea typeface="+mn-ea"/>
                              <a:cs typeface="+mn-cs"/>
                            </a:rPr>
                            <a:t>10</a:t>
                          </a:r>
                        </a:p>
                      </a:txBody>
                      <a:tcPr marL="0" marR="0" marT="0" marB="0" anchor="ctr" anchorCtr="1"/>
                    </a:tc>
                    <a:tc>
                      <a:txBody>
                        <a:bodyPr/>
                        <a:lstStyle/>
                        <a:p>
                          <a:pPr marL="0" algn="l" defTabSz="914400" rtl="0" eaLnBrk="1" latinLnBrk="0" hangingPunct="1"/>
                          <a:r>
                            <a:rPr lang="en-AU" sz="1200" b="1" kern="1200" baseline="0" dirty="0">
                              <a:solidFill>
                                <a:schemeClr val="lt1"/>
                              </a:solidFill>
                              <a:latin typeface="+mn-lt"/>
                              <a:ea typeface="+mn-ea"/>
                              <a:cs typeface="+mn-cs"/>
                            </a:rPr>
                            <a:t>v</a:t>
                          </a:r>
                          <a:r>
                            <a:rPr lang="en-AU" sz="1200" b="1" kern="1200" baseline="-25000" dirty="0">
                              <a:solidFill>
                                <a:schemeClr val="lt1"/>
                              </a:solidFill>
                              <a:latin typeface="+mn-lt"/>
                              <a:ea typeface="+mn-ea"/>
                              <a:cs typeface="+mn-cs"/>
                            </a:rPr>
                            <a:t>11</a:t>
                          </a:r>
                        </a:p>
                      </a:txBody>
                      <a:tcPr marL="0" marR="0" marT="0" marB="0" anchor="ctr" anchorCtr="1"/>
                    </a:tc>
                    <a:tc>
                      <a:txBody>
                        <a:bodyPr/>
                        <a:lstStyle/>
                        <a:p>
                          <a:pPr marL="0" algn="l" defTabSz="914400" rtl="0" eaLnBrk="1" latinLnBrk="0" hangingPunct="1"/>
                          <a:r>
                            <a:rPr lang="en-AU" sz="1200" b="1" kern="1200" dirty="0">
                              <a:solidFill>
                                <a:schemeClr val="lt1"/>
                              </a:solidFill>
                              <a:latin typeface="+mn-lt"/>
                              <a:ea typeface="+mn-ea"/>
                              <a:cs typeface="+mn-cs"/>
                            </a:rPr>
                            <a:t>v</a:t>
                          </a:r>
                          <a:r>
                            <a:rPr lang="en-AU" sz="1200" b="1" kern="1200" baseline="-25000" dirty="0">
                              <a:solidFill>
                                <a:schemeClr val="lt1"/>
                              </a:solidFill>
                              <a:latin typeface="+mn-lt"/>
                              <a:ea typeface="+mn-ea"/>
                              <a:cs typeface="+mn-cs"/>
                            </a:rPr>
                            <a:t>12</a:t>
                          </a:r>
                        </a:p>
                      </a:txBody>
                      <a:tcPr marL="0" marR="0" marT="0" marB="0" anchor="ctr" anchorCtr="1"/>
                    </a:tc>
                    <a:tc>
                      <a:txBody>
                        <a:bodyPr/>
                        <a:lstStyle/>
                        <a:p>
                          <a:pPr marL="0" algn="l" defTabSz="914400" rtl="0" eaLnBrk="1" latinLnBrk="0" hangingPunct="1"/>
                          <a:r>
                            <a:rPr lang="en-AU" sz="1200" b="1" kern="1200" dirty="0">
                              <a:solidFill>
                                <a:schemeClr val="lt1"/>
                              </a:solidFill>
                              <a:latin typeface="+mn-lt"/>
                              <a:ea typeface="+mn-ea"/>
                              <a:cs typeface="+mn-cs"/>
                            </a:rPr>
                            <a:t>|</a:t>
                          </a:r>
                          <a:r>
                            <a:rPr lang="en-AU" sz="1200" b="1" kern="1200" dirty="0" err="1">
                              <a:solidFill>
                                <a:schemeClr val="lt1"/>
                              </a:solidFill>
                              <a:latin typeface="+mn-lt"/>
                              <a:ea typeface="+mn-ea"/>
                              <a:cs typeface="+mn-cs"/>
                            </a:rPr>
                            <a:t>priv</a:t>
                          </a:r>
                          <a:r>
                            <a:rPr lang="en-AU" sz="1200" b="1" kern="1200" dirty="0">
                              <a:solidFill>
                                <a:schemeClr val="lt1"/>
                              </a:solidFill>
                              <a:latin typeface="+mn-lt"/>
                              <a:ea typeface="+mn-ea"/>
                              <a:cs typeface="+mn-cs"/>
                            </a:rPr>
                            <a:t>(C)|</a:t>
                          </a:r>
                        </a:p>
                      </a:txBody>
                      <a:tcPr marL="0" marR="0" marT="0" marB="0" anchor="ctr" anchorCtr="1"/>
                    </a:tc>
                    <a:extLst>
                      <a:ext uri="{0D108BD9-81ED-4DB2-BD59-A6C34878D82A}">
                        <a16:rowId xmlns:a16="http://schemas.microsoft.com/office/drawing/2014/main" val="10000"/>
                      </a:ext>
                    </a:extLst>
                  </a:tr>
                  <a:tr h="279400">
                    <a:tc>
                      <a:txBody>
                        <a:bodyPr/>
                        <a:lstStyle/>
                        <a:p>
                          <a:r>
                            <a:rPr lang="en-AU" sz="1200" dirty="0"/>
                            <a:t>c</a:t>
                          </a:r>
                          <a:r>
                            <a:rPr lang="en-AU" sz="1200" baseline="-25000" dirty="0"/>
                            <a:t>1</a:t>
                          </a:r>
                        </a:p>
                      </a:txBody>
                      <a:tcPr marL="0" marR="0" marT="0" marB="0" anchor="ctr" anchorCtr="1">
                        <a:solidFill>
                          <a:schemeClr val="bg1">
                            <a:lumMod val="95000"/>
                          </a:schemeClr>
                        </a:solidFill>
                      </a:tcPr>
                    </a:tc>
                    <a:tc>
                      <a:txBody>
                        <a:bodyPr/>
                        <a:lstStyle/>
                        <a:p>
                          <a:pPr/>
                          <a14:m>
                            <m:oMathPara xmlns:m="http://schemas.openxmlformats.org/officeDocument/2006/math">
                              <m:oMathParaPr>
                                <m:jc m:val="centerGroup"/>
                              </m:oMathParaPr>
                              <m:oMath xmlns:m="http://schemas.openxmlformats.org/officeDocument/2006/math">
                                <m:acc>
                                  <m:accPr>
                                    <m:chr m:val="̅"/>
                                    <m:ctrlPr>
                                      <a:rPr lang="en-AU" sz="1200" i="1" dirty="0" smtClean="0">
                                        <a:latin typeface="Cambria Math" panose="02040503050406030204" pitchFamily="18" charset="0"/>
                                      </a:rPr>
                                    </m:ctrlPr>
                                  </m:accPr>
                                  <m:e>
                                    <m:r>
                                      <a:rPr lang="en-AU" sz="1200" b="0" i="1" dirty="0" smtClean="0">
                                        <a:latin typeface="Cambria Math"/>
                                      </a:rPr>
                                      <m:t>1</m:t>
                                    </m:r>
                                  </m:e>
                                </m:acc>
                              </m:oMath>
                            </m:oMathPara>
                          </a14:m>
                          <a:endParaRPr lang="en-AU" sz="1200" dirty="0"/>
                        </a:p>
                      </a:txBody>
                      <a:tcPr marL="0" marR="0" marT="0" marB="0" anchor="ctr" anchorCtr="1">
                        <a:solidFill>
                          <a:schemeClr val="bg2"/>
                        </a:solidFill>
                      </a:tcPr>
                    </a:tc>
                    <a:tc>
                      <a:txBody>
                        <a:bodyPr/>
                        <a:lstStyle/>
                        <a:p>
                          <a:pPr marL="0" algn="l" defTabSz="914400" rtl="0" eaLnBrk="1" latinLnBrk="0" hangingPunct="1"/>
                          <a14:m>
                            <m:oMathPara xmlns:m="http://schemas.openxmlformats.org/officeDocument/2006/math">
                              <m:oMathParaPr>
                                <m:jc m:val="centerGroup"/>
                              </m:oMathParaPr>
                              <m:oMath xmlns:m="http://schemas.openxmlformats.org/officeDocument/2006/math">
                                <m:acc>
                                  <m:accPr>
                                    <m:chr m:val="̅"/>
                                    <m:ctrlPr>
                                      <a:rPr lang="en-AU" sz="1200" i="1" dirty="0" smtClean="0">
                                        <a:latin typeface="Cambria Math" panose="02040503050406030204" pitchFamily="18" charset="0"/>
                                      </a:rPr>
                                    </m:ctrlPr>
                                  </m:accPr>
                                  <m:e>
                                    <m:r>
                                      <a:rPr lang="en-AU" sz="1200" b="0" i="1" dirty="0" smtClean="0">
                                        <a:latin typeface="Cambria Math"/>
                                      </a:rPr>
                                      <m:t>1</m:t>
                                    </m:r>
                                  </m:e>
                                </m:acc>
                              </m:oMath>
                            </m:oMathPara>
                          </a14:m>
                          <a:endParaRPr lang="en-AU" sz="1200" kern="1200" dirty="0">
                            <a:solidFill>
                              <a:schemeClr val="dk1"/>
                            </a:solidFill>
                            <a:latin typeface="+mn-lt"/>
                            <a:ea typeface="+mn-ea"/>
                            <a:cs typeface="+mn-cs"/>
                          </a:endParaRPr>
                        </a:p>
                      </a:txBody>
                      <a:tcPr marL="0" marR="0" marT="0" marB="0" anchor="ctr" anchorCtr="1">
                        <a:solidFill>
                          <a:schemeClr val="bg2"/>
                        </a:solidFill>
                      </a:tcPr>
                    </a:tc>
                    <a:tc>
                      <a:txBody>
                        <a:bodyPr/>
                        <a:lstStyle/>
                        <a:p>
                          <a:pPr marL="0" algn="l" defTabSz="914400" rtl="0" eaLnBrk="1" latinLnBrk="0" hangingPunct="1"/>
                          <a14:m>
                            <m:oMathPara xmlns:m="http://schemas.openxmlformats.org/officeDocument/2006/math">
                              <m:oMathParaPr>
                                <m:jc m:val="centerGroup"/>
                              </m:oMathParaPr>
                              <m:oMath xmlns:m="http://schemas.openxmlformats.org/officeDocument/2006/math">
                                <m:acc>
                                  <m:accPr>
                                    <m:chr m:val="̅"/>
                                    <m:ctrlPr>
                                      <a:rPr lang="en-AU" sz="1200" i="1" dirty="0" smtClean="0">
                                        <a:latin typeface="Cambria Math" panose="02040503050406030204" pitchFamily="18" charset="0"/>
                                      </a:rPr>
                                    </m:ctrlPr>
                                  </m:accPr>
                                  <m:e>
                                    <m:r>
                                      <a:rPr lang="en-AU" sz="1200" b="0" i="1" dirty="0" smtClean="0">
                                        <a:latin typeface="Cambria Math"/>
                                      </a:rPr>
                                      <m:t>1</m:t>
                                    </m:r>
                                  </m:e>
                                </m:acc>
                              </m:oMath>
                            </m:oMathPara>
                          </a14:m>
                          <a:endParaRPr lang="en-AU" sz="1200" kern="1200" dirty="0">
                            <a:solidFill>
                              <a:schemeClr val="dk1"/>
                            </a:solidFill>
                            <a:latin typeface="+mn-lt"/>
                            <a:ea typeface="+mn-ea"/>
                            <a:cs typeface="+mn-cs"/>
                          </a:endParaRPr>
                        </a:p>
                      </a:txBody>
                      <a:tcPr marL="0" marR="0" marT="0" marB="0" anchor="ctr" anchorCtr="1">
                        <a:solidFill>
                          <a:schemeClr val="bg2"/>
                        </a:solidFill>
                      </a:tcPr>
                    </a:tc>
                    <a:tc>
                      <a:txBody>
                        <a:bodyPr/>
                        <a:lstStyle/>
                        <a:p>
                          <a:pPr marL="0" algn="l" defTabSz="914400" rtl="0" eaLnBrk="1" latinLnBrk="0" hangingPunct="1"/>
                          <a14:m>
                            <m:oMathPara xmlns:m="http://schemas.openxmlformats.org/officeDocument/2006/math">
                              <m:oMathParaPr>
                                <m:jc m:val="centerGroup"/>
                              </m:oMathParaPr>
                              <m:oMath xmlns:m="http://schemas.openxmlformats.org/officeDocument/2006/math">
                                <m:acc>
                                  <m:accPr>
                                    <m:chr m:val="̅"/>
                                    <m:ctrlPr>
                                      <a:rPr lang="en-AU" sz="1200" i="1" dirty="0" smtClean="0">
                                        <a:latin typeface="Cambria Math" panose="02040503050406030204" pitchFamily="18" charset="0"/>
                                      </a:rPr>
                                    </m:ctrlPr>
                                  </m:accPr>
                                  <m:e>
                                    <m:r>
                                      <a:rPr lang="en-AU" sz="1200" b="0" i="1" dirty="0" smtClean="0">
                                        <a:latin typeface="Cambria Math"/>
                                      </a:rPr>
                                      <m:t>1</m:t>
                                    </m:r>
                                  </m:e>
                                </m:acc>
                              </m:oMath>
                            </m:oMathPara>
                          </a14:m>
                          <a:endParaRPr lang="en-AU" sz="1200" kern="1200" dirty="0">
                            <a:solidFill>
                              <a:schemeClr val="dk1"/>
                            </a:solidFill>
                            <a:latin typeface="+mn-lt"/>
                            <a:ea typeface="+mn-ea"/>
                            <a:cs typeface="+mn-cs"/>
                          </a:endParaRPr>
                        </a:p>
                      </a:txBody>
                      <a:tcPr marL="0" marR="0" marT="0" marB="0" anchor="ctr" anchorCtr="1">
                        <a:solidFill>
                          <a:schemeClr val="bg2"/>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AU" sz="1200" i="1" dirty="0" smtClean="0">
                                    <a:latin typeface="Cambria Math"/>
                                  </a:rPr>
                                  <m:t>1</m:t>
                                </m:r>
                              </m:oMath>
                            </m:oMathPara>
                          </a14:m>
                          <a:endParaRPr lang="en-AU" sz="1200" kern="1200" dirty="0">
                            <a:solidFill>
                              <a:schemeClr val="dk1"/>
                            </a:solidFill>
                            <a:latin typeface="+mn-lt"/>
                            <a:ea typeface="+mn-ea"/>
                            <a:cs typeface="+mn-cs"/>
                          </a:endParaRPr>
                        </a:p>
                      </a:txBody>
                      <a:tcPr marL="0" marR="0" marT="0" marB="0" anchor="ctr" anchorCtr="1">
                        <a:solidFill>
                          <a:schemeClr val="bg2"/>
                        </a:solidFill>
                      </a:tcPr>
                    </a:tc>
                    <a:tc>
                      <a:txBody>
                        <a:bodyPr/>
                        <a:lstStyle/>
                        <a:p>
                          <a:pPr marL="0" algn="l" defTabSz="914400" rtl="0" eaLnBrk="1" latinLnBrk="0" hangingPunct="1"/>
                          <a:endParaRPr lang="en-AU" sz="1200" kern="1200" dirty="0">
                            <a:solidFill>
                              <a:schemeClr val="dk1"/>
                            </a:solidFill>
                            <a:latin typeface="+mn-lt"/>
                            <a:ea typeface="+mn-ea"/>
                            <a:cs typeface="+mn-cs"/>
                          </a:endParaRPr>
                        </a:p>
                      </a:txBody>
                      <a:tcPr marL="0" marR="0" marT="0" marB="0" anchor="ctr" anchorCtr="1">
                        <a:solidFill>
                          <a:schemeClr val="bg2"/>
                        </a:solidFill>
                      </a:tcPr>
                    </a:tc>
                    <a:tc>
                      <a:txBody>
                        <a:bodyPr/>
                        <a:lstStyle/>
                        <a:p>
                          <a:pPr marL="0" algn="l" defTabSz="914400" rtl="0" eaLnBrk="1" latinLnBrk="0" hangingPunct="1"/>
                          <a:endParaRPr lang="en-AU" sz="1200" kern="1200" dirty="0">
                            <a:solidFill>
                              <a:schemeClr val="dk1"/>
                            </a:solidFill>
                            <a:latin typeface="+mn-lt"/>
                            <a:ea typeface="+mn-ea"/>
                            <a:cs typeface="+mn-cs"/>
                          </a:endParaRPr>
                        </a:p>
                      </a:txBody>
                      <a:tcPr marL="0" marR="0" marT="0" marB="0" anchor="ctr" anchorCtr="1">
                        <a:solidFill>
                          <a:schemeClr val="bg2"/>
                        </a:solidFill>
                      </a:tcPr>
                    </a:tc>
                    <a:tc>
                      <a:txBody>
                        <a:bodyPr/>
                        <a:lstStyle/>
                        <a:p>
                          <a:pPr marL="0" algn="l" defTabSz="914400" rtl="0" eaLnBrk="1" latinLnBrk="0" hangingPunct="1"/>
                          <a:endParaRPr lang="en-AU" sz="1200" kern="1200" dirty="0">
                            <a:solidFill>
                              <a:schemeClr val="dk1"/>
                            </a:solidFill>
                            <a:latin typeface="+mn-lt"/>
                            <a:ea typeface="+mn-ea"/>
                            <a:cs typeface="+mn-cs"/>
                          </a:endParaRPr>
                        </a:p>
                      </a:txBody>
                      <a:tcPr marL="0" marR="0" marT="0" marB="0" anchor="ctr" anchorCtr="1">
                        <a:solidFill>
                          <a:schemeClr val="bg2"/>
                        </a:solidFill>
                      </a:tcPr>
                    </a:tc>
                    <a:tc>
                      <a:txBody>
                        <a:bodyPr/>
                        <a:lstStyle/>
                        <a:p>
                          <a:pPr marL="0" algn="l" defTabSz="914400" rtl="0" eaLnBrk="1" latinLnBrk="0" hangingPunct="1"/>
                          <a:endParaRPr lang="en-AU" sz="1200" kern="1200" dirty="0">
                            <a:solidFill>
                              <a:schemeClr val="dk1"/>
                            </a:solidFill>
                            <a:latin typeface="+mn-lt"/>
                            <a:ea typeface="+mn-ea"/>
                            <a:cs typeface="+mn-cs"/>
                          </a:endParaRPr>
                        </a:p>
                      </a:txBody>
                      <a:tcPr marL="0" marR="0" marT="0" marB="0" anchor="ctr" anchorCtr="1">
                        <a:solidFill>
                          <a:schemeClr val="bg2"/>
                        </a:solidFill>
                      </a:tcPr>
                    </a:tc>
                    <a:tc>
                      <a:txBody>
                        <a:bodyPr/>
                        <a:lstStyle/>
                        <a:p>
                          <a:pPr marL="0" algn="l" defTabSz="914400" rtl="0" eaLnBrk="1" latinLnBrk="0" hangingPunct="1"/>
                          <a:endParaRPr lang="en-AU" sz="1200" kern="1200" dirty="0">
                            <a:solidFill>
                              <a:schemeClr val="dk1"/>
                            </a:solidFill>
                            <a:latin typeface="+mn-lt"/>
                            <a:ea typeface="+mn-ea"/>
                            <a:cs typeface="+mn-cs"/>
                          </a:endParaRPr>
                        </a:p>
                      </a:txBody>
                      <a:tcPr marL="0" marR="0" marT="0" marB="0" anchor="ctr" anchorCtr="1">
                        <a:solidFill>
                          <a:schemeClr val="bg2"/>
                        </a:solidFill>
                      </a:tcPr>
                    </a:tc>
                    <a:tc>
                      <a:txBody>
                        <a:bodyPr/>
                        <a:lstStyle/>
                        <a:p>
                          <a:pPr marL="0" algn="l" defTabSz="914400" rtl="0" eaLnBrk="1" latinLnBrk="0" hangingPunct="1"/>
                          <a:endParaRPr lang="en-AU" sz="1200" kern="1200" dirty="0">
                            <a:solidFill>
                              <a:schemeClr val="dk1"/>
                            </a:solidFill>
                            <a:latin typeface="+mn-lt"/>
                            <a:ea typeface="+mn-ea"/>
                            <a:cs typeface="+mn-cs"/>
                          </a:endParaRPr>
                        </a:p>
                      </a:txBody>
                      <a:tcPr marL="0" marR="0" marT="0" marB="0" anchor="ctr" anchorCtr="1">
                        <a:solidFill>
                          <a:schemeClr val="bg2"/>
                        </a:solidFill>
                      </a:tcPr>
                    </a:tc>
                    <a:tc>
                      <a:txBody>
                        <a:bodyPr/>
                        <a:lstStyle/>
                        <a:p>
                          <a:pPr marL="0" algn="l" defTabSz="914400" rtl="0" eaLnBrk="1" latinLnBrk="0" hangingPunct="1"/>
                          <a:endParaRPr lang="en-AU" sz="1200" kern="1200" dirty="0">
                            <a:solidFill>
                              <a:schemeClr val="dk1"/>
                            </a:solidFill>
                            <a:latin typeface="+mn-lt"/>
                            <a:ea typeface="+mn-ea"/>
                            <a:cs typeface="+mn-cs"/>
                          </a:endParaRPr>
                        </a:p>
                      </a:txBody>
                      <a:tcPr marL="0" marR="0" marT="0" marB="0" anchor="ctr" anchorCtr="1">
                        <a:solidFill>
                          <a:schemeClr val="bg2"/>
                        </a:solidFill>
                      </a:tcPr>
                    </a:tc>
                    <a:tc>
                      <a:txBody>
                        <a:bodyPr/>
                        <a:lstStyle/>
                        <a:p>
                          <a:pPr marL="0" algn="l" defTabSz="914400" rtl="0" eaLnBrk="1" latinLnBrk="0" hangingPunct="1"/>
                          <a14:m>
                            <m:oMathPara xmlns:m="http://schemas.openxmlformats.org/officeDocument/2006/math">
                              <m:oMathParaPr>
                                <m:jc m:val="centerGroup"/>
                              </m:oMathParaPr>
                              <m:oMath xmlns:m="http://schemas.openxmlformats.org/officeDocument/2006/math">
                                <m:r>
                                  <a:rPr lang="en-AU" sz="1200" b="0" i="1" kern="1200" smtClean="0">
                                    <a:solidFill>
                                      <a:schemeClr val="dk1"/>
                                    </a:solidFill>
                                    <a:latin typeface="Cambria Math"/>
                                    <a:ea typeface="+mn-ea"/>
                                    <a:cs typeface="+mn-cs"/>
                                  </a:rPr>
                                  <m:t>4</m:t>
                                </m:r>
                              </m:oMath>
                            </m:oMathPara>
                          </a14:m>
                          <a:endParaRPr lang="en-AU" sz="1200" kern="1200" dirty="0">
                            <a:solidFill>
                              <a:schemeClr val="dk1"/>
                            </a:solidFill>
                            <a:latin typeface="+mn-lt"/>
                            <a:ea typeface="+mn-ea"/>
                            <a:cs typeface="+mn-cs"/>
                          </a:endParaRPr>
                        </a:p>
                      </a:txBody>
                      <a:tcPr marL="0" marR="0" marT="0" marB="0" anchor="ctr" anchorCtr="1">
                        <a:solidFill>
                          <a:schemeClr val="bg2"/>
                        </a:solidFill>
                      </a:tcPr>
                    </a:tc>
                    <a:extLst>
                      <a:ext uri="{0D108BD9-81ED-4DB2-BD59-A6C34878D82A}">
                        <a16:rowId xmlns:a16="http://schemas.microsoft.com/office/drawing/2014/main" val="10001"/>
                      </a:ext>
                    </a:extLst>
                  </a:tr>
                  <a:tr h="279400">
                    <a:tc>
                      <a:txBody>
                        <a:bodyPr/>
                        <a:lstStyle/>
                        <a:p>
                          <a:pPr marL="0" algn="l" defTabSz="914400" rtl="0" eaLnBrk="1" latinLnBrk="0" hangingPunct="1"/>
                          <a:endParaRPr lang="en-AU" sz="1200" kern="1200" baseline="-25000" dirty="0">
                            <a:solidFill>
                              <a:schemeClr val="dk1"/>
                            </a:solidFill>
                            <a:latin typeface="+mn-lt"/>
                            <a:ea typeface="+mn-ea"/>
                            <a:cs typeface="+mn-cs"/>
                          </a:endParaRPr>
                        </a:p>
                      </a:txBody>
                      <a:tcPr marL="0" marR="0" marT="0" marB="0" anchor="ctr" anchorCtr="1">
                        <a:solidFill>
                          <a:schemeClr val="bg1">
                            <a:lumMod val="85000"/>
                          </a:schemeClr>
                        </a:solidFill>
                      </a:tcPr>
                    </a:tc>
                    <a:tc>
                      <a:txBody>
                        <a:bodyPr/>
                        <a:lstStyle/>
                        <a:p>
                          <a:endParaRPr lang="en-AU" dirty="0"/>
                        </a:p>
                      </a:txBody>
                      <a:tcPr marL="0" marR="0" marT="0" marB="0" anchor="ctr" anchorCtr="1">
                        <a:solidFill>
                          <a:schemeClr val="bg1">
                            <a:lumMod val="85000"/>
                          </a:schemeClr>
                        </a:solidFill>
                      </a:tcPr>
                    </a:tc>
                    <a:tc>
                      <a:txBody>
                        <a:bodyPr/>
                        <a:lstStyle/>
                        <a:p>
                          <a:endParaRPr lang="en-AU" dirty="0"/>
                        </a:p>
                      </a:txBody>
                      <a:tcPr marL="0" marR="0" marT="0" marB="0" anchor="ctr" anchorCtr="1">
                        <a:solidFill>
                          <a:schemeClr val="bg1">
                            <a:lumMod val="85000"/>
                          </a:schemeClr>
                        </a:solidFill>
                      </a:tcPr>
                    </a:tc>
                    <a:tc>
                      <a:txBody>
                        <a:bodyPr/>
                        <a:lstStyle/>
                        <a:p>
                          <a:pPr marL="0" algn="l" defTabSz="914400" rtl="0" eaLnBrk="1" latinLnBrk="0" hangingPunct="1"/>
                          <a:endParaRPr lang="en-AU" sz="1200" kern="1200" dirty="0">
                            <a:solidFill>
                              <a:schemeClr val="dk1"/>
                            </a:solidFill>
                            <a:latin typeface="+mn-lt"/>
                            <a:ea typeface="+mn-ea"/>
                            <a:cs typeface="+mn-cs"/>
                          </a:endParaRPr>
                        </a:p>
                      </a:txBody>
                      <a:tcPr marL="0" marR="0" marT="0" marB="0" anchor="ctr" anchorCtr="1">
                        <a:solidFill>
                          <a:schemeClr val="bg1">
                            <a:lumMod val="85000"/>
                          </a:schemeClr>
                        </a:solidFill>
                      </a:tcPr>
                    </a:tc>
                    <a:tc>
                      <a:txBody>
                        <a:bodyPr/>
                        <a:lstStyle/>
                        <a:p>
                          <a:pPr marL="0" algn="l" defTabSz="914400" rtl="0" eaLnBrk="1" latinLnBrk="0" hangingPunct="1"/>
                          <a:endParaRPr lang="en-AU" sz="1200" kern="1200" dirty="0">
                            <a:solidFill>
                              <a:schemeClr val="dk1"/>
                            </a:solidFill>
                            <a:latin typeface="+mn-lt"/>
                            <a:ea typeface="+mn-ea"/>
                            <a:cs typeface="+mn-cs"/>
                          </a:endParaRPr>
                        </a:p>
                      </a:txBody>
                      <a:tcPr marL="0" marR="0" marT="0" marB="0" anchor="ctr" anchorCtr="1">
                        <a:solidFill>
                          <a:schemeClr val="bg1">
                            <a:lumMod val="85000"/>
                          </a:schemeClr>
                        </a:solidFill>
                      </a:tcPr>
                    </a:tc>
                    <a:tc>
                      <a:txBody>
                        <a:bodyPr/>
                        <a:lstStyle/>
                        <a:p>
                          <a:pPr marL="0" algn="l" defTabSz="914400" rtl="0" eaLnBrk="1" latinLnBrk="0" hangingPunct="1"/>
                          <a:endParaRPr lang="en-AU" sz="1200" kern="1200" dirty="0">
                            <a:solidFill>
                              <a:schemeClr val="dk1"/>
                            </a:solidFill>
                            <a:latin typeface="+mn-lt"/>
                            <a:ea typeface="+mn-ea"/>
                            <a:cs typeface="+mn-cs"/>
                          </a:endParaRPr>
                        </a:p>
                      </a:txBody>
                      <a:tcPr marL="0" marR="0" marT="0" marB="0" anchor="ctr" anchorCtr="1">
                        <a:solidFill>
                          <a:schemeClr val="bg1">
                            <a:lumMod val="85000"/>
                          </a:schemeClr>
                        </a:solidFill>
                      </a:tcPr>
                    </a:tc>
                    <a:tc>
                      <a:txBody>
                        <a:bodyPr/>
                        <a:lstStyle/>
                        <a:p>
                          <a:pPr marL="0" algn="l" defTabSz="914400" rtl="0" eaLnBrk="1" latinLnBrk="0" hangingPunct="1"/>
                          <a:endParaRPr lang="en-AU" sz="1200" kern="1200" dirty="0">
                            <a:solidFill>
                              <a:schemeClr val="dk1"/>
                            </a:solidFill>
                            <a:latin typeface="+mn-lt"/>
                            <a:ea typeface="+mn-ea"/>
                            <a:cs typeface="+mn-cs"/>
                          </a:endParaRPr>
                        </a:p>
                      </a:txBody>
                      <a:tcPr marL="0" marR="0" marT="0" marB="0" anchor="ctr" anchorCtr="1">
                        <a:solidFill>
                          <a:schemeClr val="bg1">
                            <a:lumMod val="85000"/>
                          </a:schemeClr>
                        </a:solidFill>
                      </a:tcPr>
                    </a:tc>
                    <a:tc>
                      <a:txBody>
                        <a:bodyPr/>
                        <a:lstStyle/>
                        <a:p>
                          <a:pPr marL="0" algn="l" defTabSz="914400" rtl="0" eaLnBrk="1" latinLnBrk="0" hangingPunct="1"/>
                          <a:endParaRPr lang="en-AU" sz="1200" kern="1200" dirty="0">
                            <a:solidFill>
                              <a:schemeClr val="dk1"/>
                            </a:solidFill>
                            <a:latin typeface="+mn-lt"/>
                            <a:ea typeface="+mn-ea"/>
                            <a:cs typeface="+mn-cs"/>
                          </a:endParaRPr>
                        </a:p>
                      </a:txBody>
                      <a:tcPr marL="0" marR="0" marT="0" marB="0" anchor="ctr" anchorCtr="1">
                        <a:solidFill>
                          <a:schemeClr val="bg1">
                            <a:lumMod val="85000"/>
                          </a:schemeClr>
                        </a:solidFill>
                      </a:tcPr>
                    </a:tc>
                    <a:tc>
                      <a:txBody>
                        <a:bodyPr/>
                        <a:lstStyle/>
                        <a:p>
                          <a:pPr marL="0" algn="l" defTabSz="914400" rtl="0" eaLnBrk="1" latinLnBrk="0" hangingPunct="1"/>
                          <a:endParaRPr lang="en-AU" sz="1200" kern="1200" dirty="0">
                            <a:solidFill>
                              <a:schemeClr val="dk1"/>
                            </a:solidFill>
                            <a:latin typeface="+mn-lt"/>
                            <a:ea typeface="+mn-ea"/>
                            <a:cs typeface="+mn-cs"/>
                          </a:endParaRPr>
                        </a:p>
                      </a:txBody>
                      <a:tcPr marL="0" marR="0" marT="0" marB="0" anchor="ctr" anchorCtr="1">
                        <a:solidFill>
                          <a:schemeClr val="bg1">
                            <a:lumMod val="85000"/>
                          </a:schemeClr>
                        </a:solidFill>
                      </a:tcPr>
                    </a:tc>
                    <a:tc>
                      <a:txBody>
                        <a:bodyPr/>
                        <a:lstStyle/>
                        <a:p>
                          <a:pPr marL="0" algn="l" defTabSz="914400" rtl="0" eaLnBrk="1" latinLnBrk="0" hangingPunct="1"/>
                          <a:endParaRPr lang="en-AU" sz="1200" kern="1200" dirty="0">
                            <a:solidFill>
                              <a:schemeClr val="dk1"/>
                            </a:solidFill>
                            <a:latin typeface="+mn-lt"/>
                            <a:ea typeface="+mn-ea"/>
                            <a:cs typeface="+mn-cs"/>
                          </a:endParaRPr>
                        </a:p>
                      </a:txBody>
                      <a:tcPr marL="0" marR="0" marT="0" marB="0" anchor="ctr" anchorCtr="1">
                        <a:solidFill>
                          <a:schemeClr val="bg1">
                            <a:lumMod val="85000"/>
                          </a:schemeClr>
                        </a:solidFill>
                      </a:tcPr>
                    </a:tc>
                    <a:tc>
                      <a:txBody>
                        <a:bodyPr/>
                        <a:lstStyle/>
                        <a:p>
                          <a:pPr marL="0" algn="l" defTabSz="914400" rtl="0" eaLnBrk="1" latinLnBrk="0" hangingPunct="1"/>
                          <a:endParaRPr lang="en-AU" sz="1200" kern="1200" dirty="0">
                            <a:solidFill>
                              <a:schemeClr val="dk1"/>
                            </a:solidFill>
                            <a:latin typeface="+mn-lt"/>
                            <a:ea typeface="+mn-ea"/>
                            <a:cs typeface="+mn-cs"/>
                          </a:endParaRPr>
                        </a:p>
                      </a:txBody>
                      <a:tcPr marL="0" marR="0" marT="0" marB="0" anchor="ctr" anchorCtr="1">
                        <a:solidFill>
                          <a:schemeClr val="bg1">
                            <a:lumMod val="85000"/>
                          </a:schemeClr>
                        </a:solidFill>
                      </a:tcPr>
                    </a:tc>
                    <a:tc>
                      <a:txBody>
                        <a:bodyPr/>
                        <a:lstStyle/>
                        <a:p>
                          <a:pPr marL="0" algn="l" defTabSz="914400" rtl="0" eaLnBrk="1" latinLnBrk="0" hangingPunct="1"/>
                          <a:endParaRPr lang="en-AU" sz="1200" kern="1200" dirty="0">
                            <a:solidFill>
                              <a:schemeClr val="dk1"/>
                            </a:solidFill>
                            <a:latin typeface="+mn-lt"/>
                            <a:ea typeface="+mn-ea"/>
                            <a:cs typeface="+mn-cs"/>
                          </a:endParaRPr>
                        </a:p>
                      </a:txBody>
                      <a:tcPr marL="0" marR="0" marT="0" marB="0" anchor="ctr" anchorCtr="1">
                        <a:solidFill>
                          <a:schemeClr val="bg1">
                            <a:lumMod val="85000"/>
                          </a:schemeClr>
                        </a:solidFill>
                      </a:tcPr>
                    </a:tc>
                    <a:tc>
                      <a:txBody>
                        <a:bodyPr/>
                        <a:lstStyle/>
                        <a:p>
                          <a:pPr marL="0" algn="l" defTabSz="914400" rtl="0" eaLnBrk="1" latinLnBrk="0" hangingPunct="1"/>
                          <a:endParaRPr lang="en-AU" sz="1200" kern="1200" dirty="0">
                            <a:solidFill>
                              <a:schemeClr val="dk1"/>
                            </a:solidFill>
                            <a:latin typeface="+mn-lt"/>
                            <a:ea typeface="+mn-ea"/>
                            <a:cs typeface="+mn-cs"/>
                          </a:endParaRPr>
                        </a:p>
                      </a:txBody>
                      <a:tcPr marL="0" marR="0" marT="0" marB="0" anchor="ctr" anchorCtr="1">
                        <a:solidFill>
                          <a:schemeClr val="bg1">
                            <a:lumMod val="85000"/>
                          </a:schemeClr>
                        </a:solidFill>
                      </a:tcPr>
                    </a:tc>
                    <a:tc>
                      <a:txBody>
                        <a:bodyPr/>
                        <a:lstStyle/>
                        <a:p>
                          <a:pPr marL="0" algn="l" defTabSz="914400" rtl="0" eaLnBrk="1" latinLnBrk="0" hangingPunct="1"/>
                          <a:endParaRPr lang="en-AU" sz="1200" kern="1200" dirty="0">
                            <a:solidFill>
                              <a:schemeClr val="dk1"/>
                            </a:solidFill>
                            <a:latin typeface="+mn-lt"/>
                            <a:ea typeface="+mn-ea"/>
                            <a:cs typeface="+mn-cs"/>
                          </a:endParaRPr>
                        </a:p>
                      </a:txBody>
                      <a:tcPr marL="0" marR="0" marT="0" marB="0" anchor="ctr" anchorCtr="1">
                        <a:solidFill>
                          <a:schemeClr val="bg1">
                            <a:lumMod val="85000"/>
                          </a:schemeClr>
                        </a:solidFill>
                      </a:tcPr>
                    </a:tc>
                    <a:extLst>
                      <a:ext uri="{0D108BD9-81ED-4DB2-BD59-A6C34878D82A}">
                        <a16:rowId xmlns:a16="http://schemas.microsoft.com/office/drawing/2014/main" val="10002"/>
                      </a:ext>
                    </a:extLst>
                  </a:tr>
                  <a:tr h="279400">
                    <a:tc>
                      <a:txBody>
                        <a:bodyPr/>
                        <a:lstStyle/>
                        <a:p>
                          <a:r>
                            <a:rPr lang="en-AU" sz="1200" dirty="0"/>
                            <a:t>c</a:t>
                          </a:r>
                          <a:r>
                            <a:rPr lang="en-AU" sz="1200" baseline="-25000" dirty="0"/>
                            <a:t>3</a:t>
                          </a:r>
                        </a:p>
                      </a:txBody>
                      <a:tcPr marL="0" marR="0" marT="0" marB="0" anchor="ctr" anchorCtr="1">
                        <a:solidFill>
                          <a:schemeClr val="bg2">
                            <a:lumMod val="90000"/>
                          </a:schemeClr>
                        </a:solidFill>
                      </a:tcPr>
                    </a:tc>
                    <a:tc>
                      <a:txBody>
                        <a:bodyPr/>
                        <a:lstStyle/>
                        <a:p>
                          <a:endParaRPr lang="en-AU" dirty="0"/>
                        </a:p>
                      </a:txBody>
                      <a:tcPr marL="0" marR="0" marT="0" marB="0" anchor="ctr" anchorCtr="1">
                        <a:solidFill>
                          <a:schemeClr val="bg2">
                            <a:lumMod val="90000"/>
                          </a:schemeClr>
                        </a:solidFill>
                      </a:tcPr>
                    </a:tc>
                    <a:tc>
                      <a:txBody>
                        <a:bodyPr/>
                        <a:lstStyle/>
                        <a:p>
                          <a:endParaRPr lang="en-AU" dirty="0"/>
                        </a:p>
                      </a:txBody>
                      <a:tcPr marL="0" marR="0" marT="0" marB="0" anchor="ctr" anchorCtr="1">
                        <a:solidFill>
                          <a:schemeClr val="bg2">
                            <a:lumMod val="90000"/>
                          </a:schemeClr>
                        </a:solidFill>
                      </a:tcPr>
                    </a:tc>
                    <a:tc>
                      <a:txBody>
                        <a:bodyPr/>
                        <a:lstStyle/>
                        <a:p>
                          <a:pPr marL="0" algn="l" defTabSz="914400" rtl="0" eaLnBrk="1" latinLnBrk="0" hangingPunct="1"/>
                          <a:endParaRPr lang="en-AU" sz="1200" kern="1200" dirty="0">
                            <a:solidFill>
                              <a:schemeClr val="dk1"/>
                            </a:solidFill>
                            <a:latin typeface="+mn-lt"/>
                            <a:ea typeface="+mn-ea"/>
                            <a:cs typeface="+mn-cs"/>
                          </a:endParaRPr>
                        </a:p>
                      </a:txBody>
                      <a:tcPr marL="0" marR="0" marT="0" marB="0" anchor="ctr" anchorCtr="1">
                        <a:solidFill>
                          <a:schemeClr val="bg2">
                            <a:lumMod val="90000"/>
                          </a:schemeClr>
                        </a:solidFill>
                      </a:tcPr>
                    </a:tc>
                    <a:tc>
                      <a:txBody>
                        <a:bodyPr/>
                        <a:lstStyle/>
                        <a:p>
                          <a:pPr marL="0" algn="l" defTabSz="914400" rtl="0" eaLnBrk="1" latinLnBrk="0" hangingPunct="1"/>
                          <a:endParaRPr lang="en-AU" sz="1200" kern="1200" dirty="0">
                            <a:solidFill>
                              <a:schemeClr val="dk1"/>
                            </a:solidFill>
                            <a:latin typeface="+mn-lt"/>
                            <a:ea typeface="+mn-ea"/>
                            <a:cs typeface="+mn-cs"/>
                          </a:endParaRPr>
                        </a:p>
                      </a:txBody>
                      <a:tcPr marL="0" marR="0" marT="0" marB="0" anchor="ctr" anchorCtr="1">
                        <a:solidFill>
                          <a:schemeClr val="bg2">
                            <a:lumMod val="90000"/>
                          </a:schemeClr>
                        </a:solidFill>
                      </a:tcPr>
                    </a:tc>
                    <a:tc>
                      <a:txBody>
                        <a:bodyPr/>
                        <a:lstStyle/>
                        <a:p>
                          <a:pPr marL="0" algn="l" defTabSz="914400" rtl="0" eaLnBrk="1" latinLnBrk="0" hangingPunct="1"/>
                          <a14:m>
                            <m:oMathPara xmlns:m="http://schemas.openxmlformats.org/officeDocument/2006/math">
                              <m:oMathParaPr>
                                <m:jc m:val="centerGroup"/>
                              </m:oMathParaPr>
                              <m:oMath xmlns:m="http://schemas.openxmlformats.org/officeDocument/2006/math">
                                <m:r>
                                  <a:rPr lang="en-AU" sz="1200" i="1" dirty="0" smtClean="0">
                                    <a:latin typeface="Cambria Math"/>
                                  </a:rPr>
                                  <m:t>1</m:t>
                                </m:r>
                              </m:oMath>
                            </m:oMathPara>
                          </a14:m>
                          <a:endParaRPr lang="en-AU" sz="1200" kern="1200" dirty="0">
                            <a:solidFill>
                              <a:schemeClr val="dk1"/>
                            </a:solidFill>
                            <a:latin typeface="+mn-lt"/>
                            <a:ea typeface="+mn-ea"/>
                            <a:cs typeface="+mn-cs"/>
                          </a:endParaRPr>
                        </a:p>
                      </a:txBody>
                      <a:tcPr marL="0" marR="0" marT="0" marB="0" anchor="ctr" anchorCtr="1">
                        <a:solidFill>
                          <a:schemeClr val="bg2">
                            <a:lumMod val="90000"/>
                          </a:schemeClr>
                        </a:solidFill>
                      </a:tcPr>
                    </a:tc>
                    <a:tc>
                      <a:txBody>
                        <a:bodyPr/>
                        <a:lstStyle/>
                        <a:p>
                          <a:pPr marL="0" algn="l" defTabSz="914400" rtl="0" eaLnBrk="1" latinLnBrk="0" hangingPunct="1"/>
                          <a:endParaRPr lang="en-AU" sz="1200" kern="1200" dirty="0">
                            <a:solidFill>
                              <a:schemeClr val="dk1"/>
                            </a:solidFill>
                            <a:latin typeface="+mn-lt"/>
                            <a:ea typeface="+mn-ea"/>
                            <a:cs typeface="+mn-cs"/>
                          </a:endParaRPr>
                        </a:p>
                      </a:txBody>
                      <a:tcPr marL="0" marR="0" marT="0" marB="0" anchor="ctr" anchorCtr="1">
                        <a:solidFill>
                          <a:schemeClr val="bg2">
                            <a:lumMod val="9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lang="en-AU" sz="1200" i="1" dirty="0" smtClean="0">
                                        <a:latin typeface="Cambria Math" panose="02040503050406030204" pitchFamily="18" charset="0"/>
                                      </a:rPr>
                                    </m:ctrlPr>
                                  </m:accPr>
                                  <m:e>
                                    <m:r>
                                      <a:rPr lang="en-AU" sz="1200" b="0" i="1" dirty="0" smtClean="0">
                                        <a:latin typeface="Cambria Math"/>
                                      </a:rPr>
                                      <m:t>1</m:t>
                                    </m:r>
                                  </m:e>
                                </m:acc>
                              </m:oMath>
                            </m:oMathPara>
                          </a14:m>
                          <a:endParaRPr lang="en-AU" sz="1200" kern="1200" dirty="0">
                            <a:solidFill>
                              <a:schemeClr val="dk1"/>
                            </a:solidFill>
                            <a:latin typeface="+mn-lt"/>
                            <a:ea typeface="+mn-ea"/>
                            <a:cs typeface="+mn-cs"/>
                          </a:endParaRPr>
                        </a:p>
                      </a:txBody>
                      <a:tcPr marL="0" marR="0" marT="0" marB="0" anchor="ctr" anchorCtr="1">
                        <a:solidFill>
                          <a:schemeClr val="bg2">
                            <a:lumMod val="90000"/>
                          </a:schemeClr>
                        </a:solidFill>
                      </a:tcPr>
                    </a:tc>
                    <a:tc>
                      <a:txBody>
                        <a:bodyPr/>
                        <a:lstStyle/>
                        <a:p>
                          <a:pPr marL="0" algn="l" defTabSz="914400" rtl="0" eaLnBrk="1" latinLnBrk="0" hangingPunct="1"/>
                          <a14:m>
                            <m:oMathPara xmlns:m="http://schemas.openxmlformats.org/officeDocument/2006/math">
                              <m:oMathParaPr>
                                <m:jc m:val="centerGroup"/>
                              </m:oMathParaPr>
                              <m:oMath xmlns:m="http://schemas.openxmlformats.org/officeDocument/2006/math">
                                <m:acc>
                                  <m:accPr>
                                    <m:chr m:val="̅"/>
                                    <m:ctrlPr>
                                      <a:rPr lang="en-AU" sz="1200" i="1" dirty="0" smtClean="0">
                                        <a:latin typeface="Cambria Math" panose="02040503050406030204" pitchFamily="18" charset="0"/>
                                      </a:rPr>
                                    </m:ctrlPr>
                                  </m:accPr>
                                  <m:e>
                                    <m:r>
                                      <a:rPr lang="en-AU" sz="1200" b="0" i="1" dirty="0" smtClean="0">
                                        <a:latin typeface="Cambria Math"/>
                                      </a:rPr>
                                      <m:t>1</m:t>
                                    </m:r>
                                  </m:e>
                                </m:acc>
                              </m:oMath>
                            </m:oMathPara>
                          </a14:m>
                          <a:endParaRPr lang="en-AU" sz="1200" kern="1200" dirty="0">
                            <a:solidFill>
                              <a:schemeClr val="dk1"/>
                            </a:solidFill>
                            <a:latin typeface="+mn-lt"/>
                            <a:ea typeface="+mn-ea"/>
                            <a:cs typeface="+mn-cs"/>
                          </a:endParaRPr>
                        </a:p>
                      </a:txBody>
                      <a:tcPr marL="0" marR="0" marT="0" marB="0" anchor="ctr" anchorCtr="1">
                        <a:solidFill>
                          <a:schemeClr val="bg2">
                            <a:lumMod val="90000"/>
                          </a:schemeClr>
                        </a:solidFill>
                      </a:tcPr>
                    </a:tc>
                    <a:tc>
                      <a:txBody>
                        <a:bodyPr/>
                        <a:lstStyle/>
                        <a:p>
                          <a:pPr marL="0" algn="l" defTabSz="914400" rtl="0" eaLnBrk="1" latinLnBrk="0" hangingPunct="1"/>
                          <a14:m>
                            <m:oMathPara xmlns:m="http://schemas.openxmlformats.org/officeDocument/2006/math">
                              <m:oMathParaPr>
                                <m:jc m:val="centerGroup"/>
                              </m:oMathParaPr>
                              <m:oMath xmlns:m="http://schemas.openxmlformats.org/officeDocument/2006/math">
                                <m:acc>
                                  <m:accPr>
                                    <m:chr m:val="̅"/>
                                    <m:ctrlPr>
                                      <a:rPr lang="en-AU" sz="1200" i="1" dirty="0" smtClean="0">
                                        <a:latin typeface="Cambria Math" panose="02040503050406030204" pitchFamily="18" charset="0"/>
                                      </a:rPr>
                                    </m:ctrlPr>
                                  </m:accPr>
                                  <m:e>
                                    <m:r>
                                      <a:rPr lang="en-AU" sz="1200" b="0" i="1" dirty="0" smtClean="0">
                                        <a:latin typeface="Cambria Math"/>
                                      </a:rPr>
                                      <m:t>1</m:t>
                                    </m:r>
                                  </m:e>
                                </m:acc>
                              </m:oMath>
                            </m:oMathPara>
                          </a14:m>
                          <a:endParaRPr lang="en-AU" sz="1200" kern="1200" dirty="0">
                            <a:solidFill>
                              <a:schemeClr val="dk1"/>
                            </a:solidFill>
                            <a:latin typeface="+mn-lt"/>
                            <a:ea typeface="+mn-ea"/>
                            <a:cs typeface="+mn-cs"/>
                          </a:endParaRPr>
                        </a:p>
                      </a:txBody>
                      <a:tcPr marL="0" marR="0" marT="0" marB="0" anchor="ctr" anchorCtr="1">
                        <a:solidFill>
                          <a:schemeClr val="bg2">
                            <a:lumMod val="90000"/>
                          </a:schemeClr>
                        </a:solidFill>
                      </a:tcPr>
                    </a:tc>
                    <a:tc>
                      <a:txBody>
                        <a:bodyPr/>
                        <a:lstStyle/>
                        <a:p>
                          <a:pPr marL="0" algn="l" defTabSz="914400" rtl="0" eaLnBrk="1" latinLnBrk="0" hangingPunct="1"/>
                          <a14:m>
                            <m:oMathPara xmlns:m="http://schemas.openxmlformats.org/officeDocument/2006/math">
                              <m:oMathParaPr>
                                <m:jc m:val="centerGroup"/>
                              </m:oMathParaPr>
                              <m:oMath xmlns:m="http://schemas.openxmlformats.org/officeDocument/2006/math">
                                <m:acc>
                                  <m:accPr>
                                    <m:chr m:val="̅"/>
                                    <m:ctrlPr>
                                      <a:rPr lang="en-AU" sz="1200" i="1" dirty="0" smtClean="0">
                                        <a:latin typeface="Cambria Math" panose="02040503050406030204" pitchFamily="18" charset="0"/>
                                      </a:rPr>
                                    </m:ctrlPr>
                                  </m:accPr>
                                  <m:e>
                                    <m:r>
                                      <a:rPr lang="en-AU" sz="1200" b="0" i="1" dirty="0" smtClean="0">
                                        <a:latin typeface="Cambria Math"/>
                                      </a:rPr>
                                      <m:t>1</m:t>
                                    </m:r>
                                  </m:e>
                                </m:acc>
                              </m:oMath>
                            </m:oMathPara>
                          </a14:m>
                          <a:endParaRPr lang="en-AU" sz="1200" kern="1200" dirty="0">
                            <a:solidFill>
                              <a:schemeClr val="dk1"/>
                            </a:solidFill>
                            <a:latin typeface="+mn-lt"/>
                            <a:ea typeface="+mn-ea"/>
                            <a:cs typeface="+mn-cs"/>
                          </a:endParaRPr>
                        </a:p>
                      </a:txBody>
                      <a:tcPr marL="0" marR="0" marT="0" marB="0" anchor="ctr" anchorCtr="1">
                        <a:solidFill>
                          <a:schemeClr val="bg2">
                            <a:lumMod val="90000"/>
                          </a:schemeClr>
                        </a:solidFill>
                      </a:tcPr>
                    </a:tc>
                    <a:tc>
                      <a:txBody>
                        <a:bodyPr/>
                        <a:lstStyle/>
                        <a:p>
                          <a:pPr marL="0" algn="l" defTabSz="914400" rtl="0" eaLnBrk="1" latinLnBrk="0" hangingPunct="1"/>
                          <a:endParaRPr lang="en-AU" sz="1200" kern="1200" dirty="0">
                            <a:solidFill>
                              <a:schemeClr val="dk1"/>
                            </a:solidFill>
                            <a:latin typeface="+mn-lt"/>
                            <a:ea typeface="+mn-ea"/>
                            <a:cs typeface="+mn-cs"/>
                          </a:endParaRPr>
                        </a:p>
                      </a:txBody>
                      <a:tcPr marL="0" marR="0" marT="0" marB="0" anchor="ctr" anchorCtr="1">
                        <a:solidFill>
                          <a:schemeClr val="bg2">
                            <a:lumMod val="90000"/>
                          </a:schemeClr>
                        </a:solidFill>
                      </a:tcPr>
                    </a:tc>
                    <a:tc>
                      <a:txBody>
                        <a:bodyPr/>
                        <a:lstStyle/>
                        <a:p>
                          <a:pPr marL="0" algn="l" defTabSz="914400" rtl="0" eaLnBrk="1" latinLnBrk="0" hangingPunct="1"/>
                          <a:endParaRPr lang="en-AU" sz="1200" kern="1200" dirty="0">
                            <a:solidFill>
                              <a:schemeClr val="dk1"/>
                            </a:solidFill>
                            <a:latin typeface="+mn-lt"/>
                            <a:ea typeface="+mn-ea"/>
                            <a:cs typeface="+mn-cs"/>
                          </a:endParaRPr>
                        </a:p>
                      </a:txBody>
                      <a:tcPr marL="0" marR="0" marT="0" marB="0" anchor="ctr" anchorCtr="1">
                        <a:solidFill>
                          <a:schemeClr val="bg2">
                            <a:lumMod val="9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AU" sz="1200" b="0" i="1" kern="1200" smtClean="0">
                                    <a:solidFill>
                                      <a:schemeClr val="dk1"/>
                                    </a:solidFill>
                                    <a:latin typeface="Cambria Math"/>
                                    <a:ea typeface="+mn-ea"/>
                                    <a:cs typeface="+mn-cs"/>
                                  </a:rPr>
                                  <m:t>4</m:t>
                                </m:r>
                              </m:oMath>
                            </m:oMathPara>
                          </a14:m>
                          <a:endParaRPr lang="en-AU" sz="1200" kern="1200" dirty="0">
                            <a:solidFill>
                              <a:schemeClr val="dk1"/>
                            </a:solidFill>
                            <a:latin typeface="+mn-lt"/>
                            <a:ea typeface="+mn-ea"/>
                            <a:cs typeface="+mn-cs"/>
                          </a:endParaRPr>
                        </a:p>
                      </a:txBody>
                      <a:tcPr marL="0" marR="0" marT="0" marB="0" anchor="ctr" anchorCtr="1">
                        <a:solidFill>
                          <a:schemeClr val="bg2">
                            <a:lumMod val="90000"/>
                          </a:schemeClr>
                        </a:solidFill>
                      </a:tcPr>
                    </a:tc>
                    <a:extLst>
                      <a:ext uri="{0D108BD9-81ED-4DB2-BD59-A6C34878D82A}">
                        <a16:rowId xmlns:a16="http://schemas.microsoft.com/office/drawing/2014/main" val="10003"/>
                      </a:ext>
                    </a:extLst>
                  </a:tr>
                  <a:tr h="279400">
                    <a:tc>
                      <a:txBody>
                        <a:bodyPr/>
                        <a:lstStyle/>
                        <a:p>
                          <a:r>
                            <a:rPr lang="en-AU" sz="1200" dirty="0"/>
                            <a:t>|</a:t>
                          </a:r>
                          <a:r>
                            <a:rPr lang="en-AU" sz="1200" dirty="0" err="1"/>
                            <a:t>rcov</a:t>
                          </a:r>
                          <a:r>
                            <a:rPr lang="en-AU" sz="1200" dirty="0"/>
                            <a:t>(v)|</a:t>
                          </a:r>
                        </a:p>
                      </a:txBody>
                      <a:tcPr marL="0" marR="0" marT="0" marB="0" anchor="ctr" anchorCtr="1">
                        <a:solidFill>
                          <a:schemeClr val="tx2">
                            <a:lumMod val="60000"/>
                            <a:lumOff val="40000"/>
                          </a:schemeClr>
                        </a:solidFill>
                      </a:tcPr>
                    </a:tc>
                    <a:tc>
                      <a:txBody>
                        <a:bodyPr/>
                        <a:lstStyle/>
                        <a:p>
                          <a:pPr marL="0" algn="l" defTabSz="914400" rtl="0" eaLnBrk="1" latinLnBrk="0" hangingPunct="1"/>
                          <a14:m>
                            <m:oMathPara xmlns:m="http://schemas.openxmlformats.org/officeDocument/2006/math">
                              <m:oMathParaPr>
                                <m:jc m:val="centerGroup"/>
                              </m:oMathParaPr>
                              <m:oMath xmlns:m="http://schemas.openxmlformats.org/officeDocument/2006/math">
                                <m:r>
                                  <a:rPr lang="en-AU" sz="1200" i="1" dirty="0" smtClean="0">
                                    <a:latin typeface="Cambria Math"/>
                                  </a:rPr>
                                  <m:t>1</m:t>
                                </m:r>
                              </m:oMath>
                            </m:oMathPara>
                          </a14:m>
                          <a:endParaRPr lang="en-AU" sz="1200" kern="1200" dirty="0">
                            <a:solidFill>
                              <a:schemeClr val="dk1"/>
                            </a:solidFill>
                            <a:latin typeface="+mn-lt"/>
                            <a:ea typeface="+mn-ea"/>
                            <a:cs typeface="+mn-cs"/>
                          </a:endParaRPr>
                        </a:p>
                      </a:txBody>
                      <a:tcPr marL="0" marR="0" marT="0" marB="0" anchor="ctr" anchorCtr="1">
                        <a:solidFill>
                          <a:schemeClr val="tx2">
                            <a:lumMod val="60000"/>
                            <a:lumOff val="40000"/>
                          </a:schemeClr>
                        </a:solidFill>
                      </a:tcPr>
                    </a:tc>
                    <a:tc>
                      <a:txBody>
                        <a:bodyPr/>
                        <a:lstStyle/>
                        <a:p>
                          <a:pPr marL="0" algn="l" defTabSz="914400" rtl="0" eaLnBrk="1" latinLnBrk="0" hangingPunct="1"/>
                          <a14:m>
                            <m:oMathPara xmlns:m="http://schemas.openxmlformats.org/officeDocument/2006/math">
                              <m:oMathParaPr>
                                <m:jc m:val="centerGroup"/>
                              </m:oMathParaPr>
                              <m:oMath xmlns:m="http://schemas.openxmlformats.org/officeDocument/2006/math">
                                <m:r>
                                  <a:rPr lang="en-AU" sz="1200" i="1" dirty="0" smtClean="0">
                                    <a:latin typeface="Cambria Math"/>
                                  </a:rPr>
                                  <m:t>1</m:t>
                                </m:r>
                              </m:oMath>
                            </m:oMathPara>
                          </a14:m>
                          <a:endParaRPr lang="en-AU" sz="1200" kern="1200" dirty="0">
                            <a:solidFill>
                              <a:schemeClr val="dk1"/>
                            </a:solidFill>
                            <a:latin typeface="+mn-lt"/>
                            <a:ea typeface="+mn-ea"/>
                            <a:cs typeface="+mn-cs"/>
                          </a:endParaRPr>
                        </a:p>
                      </a:txBody>
                      <a:tcPr marL="0" marR="0" marT="0" marB="0" anchor="ctr" anchorCtr="1">
                        <a:solidFill>
                          <a:schemeClr val="tx2">
                            <a:lumMod val="60000"/>
                            <a:lumOff val="40000"/>
                          </a:schemeClr>
                        </a:solidFill>
                      </a:tcPr>
                    </a:tc>
                    <a:tc>
                      <a:txBody>
                        <a:bodyPr/>
                        <a:lstStyle/>
                        <a:p>
                          <a:pPr marL="0" algn="l" defTabSz="914400" rtl="0" eaLnBrk="1" latinLnBrk="0" hangingPunct="1"/>
                          <a14:m>
                            <m:oMathPara xmlns:m="http://schemas.openxmlformats.org/officeDocument/2006/math">
                              <m:oMathParaPr>
                                <m:jc m:val="centerGroup"/>
                              </m:oMathParaPr>
                              <m:oMath xmlns:m="http://schemas.openxmlformats.org/officeDocument/2006/math">
                                <m:r>
                                  <a:rPr lang="en-AU" sz="1200" i="1" dirty="0" smtClean="0">
                                    <a:latin typeface="Cambria Math"/>
                                  </a:rPr>
                                  <m:t>1</m:t>
                                </m:r>
                              </m:oMath>
                            </m:oMathPara>
                          </a14:m>
                          <a:endParaRPr lang="en-AU" sz="1200" kern="1200" dirty="0">
                            <a:solidFill>
                              <a:schemeClr val="dk1"/>
                            </a:solidFill>
                            <a:latin typeface="+mn-lt"/>
                            <a:ea typeface="+mn-ea"/>
                            <a:cs typeface="+mn-cs"/>
                          </a:endParaRPr>
                        </a:p>
                      </a:txBody>
                      <a:tcPr marL="0" marR="0" marT="0" marB="0" anchor="ctr" anchorCtr="1">
                        <a:solidFill>
                          <a:schemeClr val="tx2">
                            <a:lumMod val="60000"/>
                            <a:lumOff val="40000"/>
                          </a:schemeClr>
                        </a:solidFill>
                      </a:tcPr>
                    </a:tc>
                    <a:tc>
                      <a:txBody>
                        <a:bodyPr/>
                        <a:lstStyle/>
                        <a:p>
                          <a:pPr marL="0" algn="l" defTabSz="914400" rtl="0" eaLnBrk="1" latinLnBrk="0" hangingPunct="1"/>
                          <a14:m>
                            <m:oMathPara xmlns:m="http://schemas.openxmlformats.org/officeDocument/2006/math">
                              <m:oMathParaPr>
                                <m:jc m:val="centerGroup"/>
                              </m:oMathParaPr>
                              <m:oMath xmlns:m="http://schemas.openxmlformats.org/officeDocument/2006/math">
                                <m:r>
                                  <a:rPr lang="en-AU" sz="1200" i="1" dirty="0" smtClean="0">
                                    <a:latin typeface="Cambria Math"/>
                                  </a:rPr>
                                  <m:t>1</m:t>
                                </m:r>
                              </m:oMath>
                            </m:oMathPara>
                          </a14:m>
                          <a:endParaRPr lang="en-AU" sz="1200" kern="1200" dirty="0">
                            <a:solidFill>
                              <a:schemeClr val="dk1"/>
                            </a:solidFill>
                            <a:latin typeface="+mn-lt"/>
                            <a:ea typeface="+mn-ea"/>
                            <a:cs typeface="+mn-cs"/>
                          </a:endParaRPr>
                        </a:p>
                      </a:txBody>
                      <a:tcPr marL="0" marR="0" marT="0" marB="0" anchor="ctr" anchorCtr="1">
                        <a:solidFill>
                          <a:schemeClr val="tx2">
                            <a:lumMod val="60000"/>
                            <a:lumOff val="40000"/>
                          </a:schemeClr>
                        </a:solidFill>
                      </a:tcPr>
                    </a:tc>
                    <a:tc>
                      <a:txBody>
                        <a:bodyPr/>
                        <a:lstStyle/>
                        <a:p>
                          <a:pPr marL="0" algn="l" defTabSz="914400" rtl="0" eaLnBrk="1" latinLnBrk="0" hangingPunct="1"/>
                          <a14:m>
                            <m:oMathPara xmlns:m="http://schemas.openxmlformats.org/officeDocument/2006/math">
                              <m:oMathParaPr>
                                <m:jc m:val="centerGroup"/>
                              </m:oMathParaPr>
                              <m:oMath xmlns:m="http://schemas.openxmlformats.org/officeDocument/2006/math">
                                <m:r>
                                  <a:rPr lang="en-AU" sz="1200" b="0" i="1" kern="1200" smtClean="0">
                                    <a:solidFill>
                                      <a:schemeClr val="dk1"/>
                                    </a:solidFill>
                                    <a:latin typeface="Cambria Math"/>
                                    <a:ea typeface="+mn-ea"/>
                                    <a:cs typeface="+mn-cs"/>
                                  </a:rPr>
                                  <m:t>2</m:t>
                                </m:r>
                              </m:oMath>
                            </m:oMathPara>
                          </a14:m>
                          <a:endParaRPr lang="en-AU" sz="1200" kern="1200" dirty="0">
                            <a:solidFill>
                              <a:schemeClr val="dk1"/>
                            </a:solidFill>
                            <a:latin typeface="+mn-lt"/>
                            <a:ea typeface="+mn-ea"/>
                            <a:cs typeface="+mn-cs"/>
                          </a:endParaRPr>
                        </a:p>
                      </a:txBody>
                      <a:tcPr marL="0" marR="0" marT="0" marB="0" anchor="ctr" anchorCtr="1">
                        <a:solidFill>
                          <a:schemeClr val="tx2">
                            <a:lumMod val="60000"/>
                            <a:lumOff val="40000"/>
                          </a:schemeClr>
                        </a:solidFill>
                      </a:tcPr>
                    </a:tc>
                    <a:tc>
                      <a:txBody>
                        <a:bodyPr/>
                        <a:lstStyle/>
                        <a:p>
                          <a:pPr marL="0" algn="l" defTabSz="914400" rtl="0" eaLnBrk="1" latinLnBrk="0" hangingPunct="1"/>
                          <a:endParaRPr lang="en-AU" sz="1200" kern="1200" dirty="0">
                            <a:solidFill>
                              <a:schemeClr val="dk1"/>
                            </a:solidFill>
                            <a:latin typeface="+mn-lt"/>
                            <a:ea typeface="+mn-ea"/>
                            <a:cs typeface="+mn-cs"/>
                          </a:endParaRPr>
                        </a:p>
                      </a:txBody>
                      <a:tcPr marL="0" marR="0" marT="0" marB="0" anchor="ctr" anchorCtr="1">
                        <a:solidFill>
                          <a:schemeClr val="tx2">
                            <a:lumMod val="60000"/>
                            <a:lumOff val="4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AU" sz="1200" i="1" dirty="0" smtClean="0">
                                    <a:latin typeface="Cambria Math"/>
                                  </a:rPr>
                                  <m:t>1</m:t>
                                </m:r>
                              </m:oMath>
                            </m:oMathPara>
                          </a14:m>
                          <a:endParaRPr lang="en-AU" sz="1200" kern="1200" dirty="0">
                            <a:solidFill>
                              <a:schemeClr val="dk1"/>
                            </a:solidFill>
                            <a:latin typeface="+mn-lt"/>
                            <a:ea typeface="+mn-ea"/>
                            <a:cs typeface="+mn-cs"/>
                          </a:endParaRPr>
                        </a:p>
                      </a:txBody>
                      <a:tcPr marL="0" marR="0" marT="0" marB="0" anchor="ctr" anchorCtr="1">
                        <a:solidFill>
                          <a:schemeClr val="tx2">
                            <a:lumMod val="60000"/>
                            <a:lumOff val="40000"/>
                          </a:schemeClr>
                        </a:solidFill>
                      </a:tcPr>
                    </a:tc>
                    <a:tc>
                      <a:txBody>
                        <a:bodyPr/>
                        <a:lstStyle/>
                        <a:p>
                          <a:pPr marL="0" algn="l" defTabSz="914400" rtl="0" eaLnBrk="1" latinLnBrk="0" hangingPunct="1"/>
                          <a14:m>
                            <m:oMathPara xmlns:m="http://schemas.openxmlformats.org/officeDocument/2006/math">
                              <m:oMathParaPr>
                                <m:jc m:val="centerGroup"/>
                              </m:oMathParaPr>
                              <m:oMath xmlns:m="http://schemas.openxmlformats.org/officeDocument/2006/math">
                                <m:r>
                                  <a:rPr lang="en-AU" sz="1200" i="1" dirty="0" smtClean="0">
                                    <a:latin typeface="Cambria Math"/>
                                  </a:rPr>
                                  <m:t>1</m:t>
                                </m:r>
                              </m:oMath>
                            </m:oMathPara>
                          </a14:m>
                          <a:endParaRPr lang="en-AU" sz="1200" kern="1200" dirty="0">
                            <a:solidFill>
                              <a:schemeClr val="dk1"/>
                            </a:solidFill>
                            <a:latin typeface="+mn-lt"/>
                            <a:ea typeface="+mn-ea"/>
                            <a:cs typeface="+mn-cs"/>
                          </a:endParaRPr>
                        </a:p>
                      </a:txBody>
                      <a:tcPr marL="0" marR="0" marT="0" marB="0" anchor="ctr" anchorCtr="1">
                        <a:solidFill>
                          <a:schemeClr val="tx2">
                            <a:lumMod val="60000"/>
                            <a:lumOff val="4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AU" sz="1200" i="1" dirty="0" smtClean="0">
                                    <a:latin typeface="Cambria Math"/>
                                  </a:rPr>
                                  <m:t>1</m:t>
                                </m:r>
                              </m:oMath>
                            </m:oMathPara>
                          </a14:m>
                          <a:endParaRPr lang="en-AU" sz="1200" kern="1200" dirty="0">
                            <a:solidFill>
                              <a:schemeClr val="dk1"/>
                            </a:solidFill>
                            <a:latin typeface="+mn-lt"/>
                            <a:ea typeface="+mn-ea"/>
                            <a:cs typeface="+mn-cs"/>
                          </a:endParaRPr>
                        </a:p>
                      </a:txBody>
                      <a:tcPr marL="0" marR="0" marT="0" marB="0" anchor="ctr" anchorCtr="1">
                        <a:solidFill>
                          <a:schemeClr val="tx2">
                            <a:lumMod val="60000"/>
                            <a:lumOff val="4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AU" sz="1200" i="1" dirty="0" smtClean="0">
                                    <a:latin typeface="Cambria Math"/>
                                  </a:rPr>
                                  <m:t>1</m:t>
                                </m:r>
                              </m:oMath>
                            </m:oMathPara>
                          </a14:m>
                          <a:endParaRPr lang="en-AU" sz="1200" kern="1200" dirty="0">
                            <a:solidFill>
                              <a:schemeClr val="dk1"/>
                            </a:solidFill>
                            <a:latin typeface="+mn-lt"/>
                            <a:ea typeface="+mn-ea"/>
                            <a:cs typeface="+mn-cs"/>
                          </a:endParaRPr>
                        </a:p>
                      </a:txBody>
                      <a:tcPr marL="0" marR="0" marT="0" marB="0" anchor="ctr" anchorCtr="1">
                        <a:solidFill>
                          <a:schemeClr val="tx2">
                            <a:lumMod val="60000"/>
                            <a:lumOff val="40000"/>
                          </a:schemeClr>
                        </a:solidFill>
                      </a:tcPr>
                    </a:tc>
                    <a:tc>
                      <a:txBody>
                        <a:bodyPr/>
                        <a:lstStyle/>
                        <a:p>
                          <a:pPr marL="0" algn="l" defTabSz="914400" rtl="0" eaLnBrk="1" latinLnBrk="0" hangingPunct="1"/>
                          <a:endParaRPr lang="en-AU" sz="1200" kern="1200" dirty="0">
                            <a:solidFill>
                              <a:schemeClr val="dk1"/>
                            </a:solidFill>
                            <a:latin typeface="+mn-lt"/>
                            <a:ea typeface="+mn-ea"/>
                            <a:cs typeface="+mn-cs"/>
                          </a:endParaRPr>
                        </a:p>
                      </a:txBody>
                      <a:tcPr marL="0" marR="0" marT="0" marB="0" anchor="ctr" anchorCtr="1">
                        <a:solidFill>
                          <a:schemeClr val="tx2">
                            <a:lumMod val="60000"/>
                            <a:lumOff val="40000"/>
                          </a:schemeClr>
                        </a:solidFill>
                      </a:tcPr>
                    </a:tc>
                    <a:tc>
                      <a:txBody>
                        <a:bodyPr/>
                        <a:lstStyle/>
                        <a:p>
                          <a:pPr marL="0" algn="l" defTabSz="914400" rtl="0" eaLnBrk="1" latinLnBrk="0" hangingPunct="1"/>
                          <a:endParaRPr lang="en-AU" sz="1200" kern="1200" dirty="0">
                            <a:solidFill>
                              <a:schemeClr val="dk1"/>
                            </a:solidFill>
                            <a:latin typeface="+mn-lt"/>
                            <a:ea typeface="+mn-ea"/>
                            <a:cs typeface="+mn-cs"/>
                          </a:endParaRPr>
                        </a:p>
                      </a:txBody>
                      <a:tcPr marL="0" marR="0" marT="0" marB="0" anchor="ctr" anchorCtr="1">
                        <a:solidFill>
                          <a:schemeClr val="tx2">
                            <a:lumMod val="60000"/>
                            <a:lumOff val="40000"/>
                          </a:schemeClr>
                        </a:solidFill>
                      </a:tcPr>
                    </a:tc>
                    <a:tc>
                      <a:txBody>
                        <a:bodyPr/>
                        <a:lstStyle/>
                        <a:p>
                          <a:pPr marL="0" algn="l" defTabSz="914400" rtl="0" eaLnBrk="1" latinLnBrk="0" hangingPunct="1"/>
                          <a:r>
                            <a:rPr lang="en-AU" sz="1200" kern="1200" dirty="0">
                              <a:solidFill>
                                <a:schemeClr val="dk1"/>
                              </a:solidFill>
                              <a:latin typeface="+mn-lt"/>
                              <a:ea typeface="+mn-ea"/>
                              <a:cs typeface="+mn-cs"/>
                            </a:rPr>
                            <a:t>|</a:t>
                          </a:r>
                          <a:r>
                            <a:rPr lang="en-AU" sz="1200" kern="1200" dirty="0" err="1">
                              <a:solidFill>
                                <a:schemeClr val="dk1"/>
                              </a:solidFill>
                              <a:latin typeface="+mn-lt"/>
                              <a:ea typeface="+mn-ea"/>
                              <a:cs typeface="+mn-cs"/>
                            </a:rPr>
                            <a:t>cov</a:t>
                          </a:r>
                          <a:r>
                            <a:rPr lang="en-AU" sz="1200" kern="1200" dirty="0">
                              <a:solidFill>
                                <a:schemeClr val="dk1"/>
                              </a:solidFill>
                              <a:latin typeface="+mn-lt"/>
                              <a:ea typeface="+mn-ea"/>
                              <a:cs typeface="+mn-cs"/>
                            </a:rPr>
                            <a:t>|:</a:t>
                          </a:r>
                          <a14:m>
                            <m:oMath xmlns:m="http://schemas.openxmlformats.org/officeDocument/2006/math">
                              <m:r>
                                <a:rPr lang="en-AU" sz="1200" b="0" i="1" kern="1200" smtClean="0">
                                  <a:solidFill>
                                    <a:schemeClr val="dk1"/>
                                  </a:solidFill>
                                  <a:latin typeface="Cambria Math"/>
                                  <a:ea typeface="+mn-ea"/>
                                  <a:cs typeface="+mn-cs"/>
                                </a:rPr>
                                <m:t>9</m:t>
                              </m:r>
                            </m:oMath>
                          </a14:m>
                          <a:endParaRPr lang="en-AU" sz="1200" kern="1200" dirty="0">
                            <a:solidFill>
                              <a:schemeClr val="dk1"/>
                            </a:solidFill>
                            <a:latin typeface="+mn-lt"/>
                            <a:ea typeface="+mn-ea"/>
                            <a:cs typeface="+mn-cs"/>
                          </a:endParaRPr>
                        </a:p>
                      </a:txBody>
                      <a:tcPr marL="0" marR="0" marT="0" marB="0" anchor="ctr" anchorCtr="1">
                        <a:solidFill>
                          <a:schemeClr val="tx2">
                            <a:lumMod val="60000"/>
                            <a:lumOff val="40000"/>
                          </a:schemeClr>
                        </a:solidFill>
                      </a:tcPr>
                    </a:tc>
                    <a:extLst>
                      <a:ext uri="{0D108BD9-81ED-4DB2-BD59-A6C34878D82A}">
                        <a16:rowId xmlns:a16="http://schemas.microsoft.com/office/drawing/2014/main" val="10004"/>
                      </a:ext>
                    </a:extLst>
                  </a:tr>
                </a:tbl>
              </a:graphicData>
            </a:graphic>
          </p:graphicFrame>
        </mc:Choice>
        <mc:Fallback xmlns="">
          <p:graphicFrame>
            <p:nvGraphicFramePr>
              <p:cNvPr id="28" name="Table 27"/>
              <p:cNvGraphicFramePr>
                <a:graphicFrameLocks noGrp="1"/>
              </p:cNvGraphicFramePr>
              <p:nvPr/>
            </p:nvGraphicFramePr>
            <p:xfrm>
              <a:off x="2819400" y="4392000"/>
              <a:ext cx="6553200" cy="1397000"/>
            </p:xfrm>
            <a:graphic>
              <a:graphicData uri="http://schemas.openxmlformats.org/drawingml/2006/table">
                <a:tbl>
                  <a:tblPr firstRow="1" bandRow="1">
                    <a:tableStyleId>{5C22544A-7EE6-4342-B048-85BDC9FD1C3A}</a:tableStyleId>
                  </a:tblPr>
                  <a:tblGrid>
                    <a:gridCol w="649023">
                      <a:extLst>
                        <a:ext uri="{9D8B030D-6E8A-4147-A177-3AD203B41FA5}">
                          <a16:colId xmlns:a16="http://schemas.microsoft.com/office/drawing/2014/main" val="20000"/>
                        </a:ext>
                      </a:extLst>
                    </a:gridCol>
                    <a:gridCol w="406400">
                      <a:extLst>
                        <a:ext uri="{9D8B030D-6E8A-4147-A177-3AD203B41FA5}">
                          <a16:colId xmlns:a16="http://schemas.microsoft.com/office/drawing/2014/main" val="20001"/>
                        </a:ext>
                      </a:extLst>
                    </a:gridCol>
                    <a:gridCol w="406400">
                      <a:extLst>
                        <a:ext uri="{9D8B030D-6E8A-4147-A177-3AD203B41FA5}">
                          <a16:colId xmlns:a16="http://schemas.microsoft.com/office/drawing/2014/main" val="20002"/>
                        </a:ext>
                      </a:extLst>
                    </a:gridCol>
                    <a:gridCol w="406400">
                      <a:extLst>
                        <a:ext uri="{9D8B030D-6E8A-4147-A177-3AD203B41FA5}">
                          <a16:colId xmlns:a16="http://schemas.microsoft.com/office/drawing/2014/main" val="20003"/>
                        </a:ext>
                      </a:extLst>
                    </a:gridCol>
                    <a:gridCol w="406400">
                      <a:extLst>
                        <a:ext uri="{9D8B030D-6E8A-4147-A177-3AD203B41FA5}">
                          <a16:colId xmlns:a16="http://schemas.microsoft.com/office/drawing/2014/main" val="20004"/>
                        </a:ext>
                      </a:extLst>
                    </a:gridCol>
                    <a:gridCol w="406400">
                      <a:extLst>
                        <a:ext uri="{9D8B030D-6E8A-4147-A177-3AD203B41FA5}">
                          <a16:colId xmlns:a16="http://schemas.microsoft.com/office/drawing/2014/main" val="20005"/>
                        </a:ext>
                      </a:extLst>
                    </a:gridCol>
                    <a:gridCol w="406400">
                      <a:extLst>
                        <a:ext uri="{9D8B030D-6E8A-4147-A177-3AD203B41FA5}">
                          <a16:colId xmlns:a16="http://schemas.microsoft.com/office/drawing/2014/main" val="20006"/>
                        </a:ext>
                      </a:extLst>
                    </a:gridCol>
                    <a:gridCol w="406400">
                      <a:extLst>
                        <a:ext uri="{9D8B030D-6E8A-4147-A177-3AD203B41FA5}">
                          <a16:colId xmlns:a16="http://schemas.microsoft.com/office/drawing/2014/main" val="20007"/>
                        </a:ext>
                      </a:extLst>
                    </a:gridCol>
                    <a:gridCol w="406400">
                      <a:extLst>
                        <a:ext uri="{9D8B030D-6E8A-4147-A177-3AD203B41FA5}">
                          <a16:colId xmlns:a16="http://schemas.microsoft.com/office/drawing/2014/main" val="20008"/>
                        </a:ext>
                      </a:extLst>
                    </a:gridCol>
                    <a:gridCol w="406400">
                      <a:extLst>
                        <a:ext uri="{9D8B030D-6E8A-4147-A177-3AD203B41FA5}">
                          <a16:colId xmlns:a16="http://schemas.microsoft.com/office/drawing/2014/main" val="20009"/>
                        </a:ext>
                      </a:extLst>
                    </a:gridCol>
                    <a:gridCol w="406400">
                      <a:extLst>
                        <a:ext uri="{9D8B030D-6E8A-4147-A177-3AD203B41FA5}">
                          <a16:colId xmlns:a16="http://schemas.microsoft.com/office/drawing/2014/main" val="20010"/>
                        </a:ext>
                      </a:extLst>
                    </a:gridCol>
                    <a:gridCol w="406400">
                      <a:extLst>
                        <a:ext uri="{9D8B030D-6E8A-4147-A177-3AD203B41FA5}">
                          <a16:colId xmlns:a16="http://schemas.microsoft.com/office/drawing/2014/main" val="20011"/>
                        </a:ext>
                      </a:extLst>
                    </a:gridCol>
                    <a:gridCol w="406400">
                      <a:extLst>
                        <a:ext uri="{9D8B030D-6E8A-4147-A177-3AD203B41FA5}">
                          <a16:colId xmlns:a16="http://schemas.microsoft.com/office/drawing/2014/main" val="20012"/>
                        </a:ext>
                      </a:extLst>
                    </a:gridCol>
                    <a:gridCol w="1027377">
                      <a:extLst>
                        <a:ext uri="{9D8B030D-6E8A-4147-A177-3AD203B41FA5}">
                          <a16:colId xmlns:a16="http://schemas.microsoft.com/office/drawing/2014/main" val="20013"/>
                        </a:ext>
                      </a:extLst>
                    </a:gridCol>
                  </a:tblGrid>
                  <a:tr h="279400">
                    <a:tc>
                      <a:txBody>
                        <a:bodyPr/>
                        <a:lstStyle/>
                        <a:p>
                          <a:endParaRPr lang="en-AU" dirty="0"/>
                        </a:p>
                      </a:txBody>
                      <a:tcPr marL="0" marR="0" marT="0" marB="0" anchor="ctr" anchorCtr="1"/>
                    </a:tc>
                    <a:tc>
                      <a:txBody>
                        <a:bodyPr/>
                        <a:lstStyle/>
                        <a:p>
                          <a:r>
                            <a:rPr lang="en-AU" sz="1200" dirty="0"/>
                            <a:t>v</a:t>
                          </a:r>
                          <a:r>
                            <a:rPr lang="en-AU" sz="1200" baseline="-25000" dirty="0"/>
                            <a:t>1</a:t>
                          </a:r>
                        </a:p>
                      </a:txBody>
                      <a:tcPr marL="0" marR="0" marT="0" marB="0" anchor="ctr" anchorCtr="1"/>
                    </a:tc>
                    <a:tc>
                      <a:txBody>
                        <a:bodyPr/>
                        <a:lstStyle/>
                        <a:p>
                          <a:pPr marL="0" algn="l" defTabSz="914400" rtl="0" eaLnBrk="1" latinLnBrk="0" hangingPunct="1"/>
                          <a:r>
                            <a:rPr lang="en-AU" sz="1200" b="1" kern="1200" dirty="0">
                              <a:solidFill>
                                <a:schemeClr val="lt1"/>
                              </a:solidFill>
                              <a:latin typeface="+mn-lt"/>
                              <a:ea typeface="+mn-ea"/>
                              <a:cs typeface="+mn-cs"/>
                            </a:rPr>
                            <a:t>v</a:t>
                          </a:r>
                          <a:r>
                            <a:rPr lang="en-AU" sz="1200" b="1" kern="1200" baseline="-25000" dirty="0">
                              <a:solidFill>
                                <a:schemeClr val="lt1"/>
                              </a:solidFill>
                              <a:latin typeface="+mn-lt"/>
                              <a:ea typeface="+mn-ea"/>
                              <a:cs typeface="+mn-cs"/>
                            </a:rPr>
                            <a:t>2</a:t>
                          </a:r>
                        </a:p>
                      </a:txBody>
                      <a:tcPr marL="0" marR="0" marT="0" marB="0" anchor="ctr" anchorCtr="1"/>
                    </a:tc>
                    <a:tc>
                      <a:txBody>
                        <a:bodyPr/>
                        <a:lstStyle/>
                        <a:p>
                          <a:pPr marL="0" algn="l" defTabSz="914400" rtl="0" eaLnBrk="1" latinLnBrk="0" hangingPunct="1"/>
                          <a:r>
                            <a:rPr lang="en-AU" sz="1200" b="1" kern="1200" dirty="0">
                              <a:solidFill>
                                <a:schemeClr val="lt1"/>
                              </a:solidFill>
                              <a:latin typeface="+mn-lt"/>
                              <a:ea typeface="+mn-ea"/>
                              <a:cs typeface="+mn-cs"/>
                            </a:rPr>
                            <a:t>v</a:t>
                          </a:r>
                          <a:r>
                            <a:rPr lang="en-AU" sz="1200" b="1" kern="1200" baseline="-25000" dirty="0">
                              <a:solidFill>
                                <a:schemeClr val="lt1"/>
                              </a:solidFill>
                              <a:latin typeface="+mn-lt"/>
                              <a:ea typeface="+mn-ea"/>
                              <a:cs typeface="+mn-cs"/>
                            </a:rPr>
                            <a:t>3</a:t>
                          </a:r>
                        </a:p>
                      </a:txBody>
                      <a:tcPr marL="0" marR="0" marT="0" marB="0" anchor="ctr" anchorCtr="1"/>
                    </a:tc>
                    <a:tc>
                      <a:txBody>
                        <a:bodyPr/>
                        <a:lstStyle/>
                        <a:p>
                          <a:pPr marL="0" algn="l" defTabSz="914400" rtl="0" eaLnBrk="1" latinLnBrk="0" hangingPunct="1"/>
                          <a:r>
                            <a:rPr lang="en-AU" sz="1200" b="1" kern="1200" dirty="0">
                              <a:solidFill>
                                <a:schemeClr val="lt1"/>
                              </a:solidFill>
                              <a:latin typeface="+mn-lt"/>
                              <a:ea typeface="+mn-ea"/>
                              <a:cs typeface="+mn-cs"/>
                            </a:rPr>
                            <a:t>v</a:t>
                          </a:r>
                          <a:r>
                            <a:rPr lang="en-AU" sz="1200" b="1" kern="1200" baseline="-25000" dirty="0">
                              <a:solidFill>
                                <a:schemeClr val="lt1"/>
                              </a:solidFill>
                              <a:latin typeface="+mn-lt"/>
                              <a:ea typeface="+mn-ea"/>
                              <a:cs typeface="+mn-cs"/>
                            </a:rPr>
                            <a:t>4</a:t>
                          </a:r>
                        </a:p>
                      </a:txBody>
                      <a:tcPr marL="0" marR="0" marT="0" marB="0" anchor="ctr" anchorCtr="1"/>
                    </a:tc>
                    <a:tc>
                      <a:txBody>
                        <a:bodyPr/>
                        <a:lstStyle/>
                        <a:p>
                          <a:pPr marL="0" algn="l" defTabSz="914400" rtl="0" eaLnBrk="1" latinLnBrk="0" hangingPunct="1"/>
                          <a:r>
                            <a:rPr lang="en-AU" sz="1200" b="1" kern="1200" dirty="0">
                              <a:solidFill>
                                <a:schemeClr val="lt1"/>
                              </a:solidFill>
                              <a:latin typeface="+mn-lt"/>
                              <a:ea typeface="+mn-ea"/>
                              <a:cs typeface="+mn-cs"/>
                            </a:rPr>
                            <a:t>v</a:t>
                          </a:r>
                          <a:r>
                            <a:rPr lang="en-AU" sz="1200" b="1" kern="1200" baseline="-25000" dirty="0">
                              <a:solidFill>
                                <a:schemeClr val="lt1"/>
                              </a:solidFill>
                              <a:latin typeface="+mn-lt"/>
                              <a:ea typeface="+mn-ea"/>
                              <a:cs typeface="+mn-cs"/>
                            </a:rPr>
                            <a:t>5</a:t>
                          </a:r>
                        </a:p>
                      </a:txBody>
                      <a:tcPr marL="0" marR="0" marT="0" marB="0" anchor="ctr" anchorCtr="1"/>
                    </a:tc>
                    <a:tc>
                      <a:txBody>
                        <a:bodyPr/>
                        <a:lstStyle/>
                        <a:p>
                          <a:pPr marL="0" algn="l" defTabSz="914400" rtl="0" eaLnBrk="1" latinLnBrk="0" hangingPunct="1"/>
                          <a:r>
                            <a:rPr lang="en-AU" sz="1200" b="1" kern="1200" dirty="0">
                              <a:solidFill>
                                <a:schemeClr val="lt1"/>
                              </a:solidFill>
                              <a:latin typeface="+mn-lt"/>
                              <a:ea typeface="+mn-ea"/>
                              <a:cs typeface="+mn-cs"/>
                            </a:rPr>
                            <a:t>v</a:t>
                          </a:r>
                          <a:r>
                            <a:rPr lang="en-AU" sz="1200" b="1" kern="1200" baseline="-25000" dirty="0">
                              <a:solidFill>
                                <a:schemeClr val="lt1"/>
                              </a:solidFill>
                              <a:latin typeface="+mn-lt"/>
                              <a:ea typeface="+mn-ea"/>
                              <a:cs typeface="+mn-cs"/>
                            </a:rPr>
                            <a:t>6</a:t>
                          </a:r>
                        </a:p>
                      </a:txBody>
                      <a:tcPr marL="0" marR="0" marT="0" marB="0" anchor="ctr" anchorCtr="1"/>
                    </a:tc>
                    <a:tc>
                      <a:txBody>
                        <a:bodyPr/>
                        <a:lstStyle/>
                        <a:p>
                          <a:pPr marL="0" algn="l" defTabSz="914400" rtl="0" eaLnBrk="1" latinLnBrk="0" hangingPunct="1"/>
                          <a:r>
                            <a:rPr lang="en-AU" sz="1200" b="1" kern="1200" dirty="0">
                              <a:solidFill>
                                <a:schemeClr val="lt1"/>
                              </a:solidFill>
                              <a:latin typeface="+mn-lt"/>
                              <a:ea typeface="+mn-ea"/>
                              <a:cs typeface="+mn-cs"/>
                            </a:rPr>
                            <a:t>v</a:t>
                          </a:r>
                          <a:r>
                            <a:rPr lang="en-AU" sz="1200" b="1" kern="1200" baseline="-25000" dirty="0">
                              <a:solidFill>
                                <a:schemeClr val="lt1"/>
                              </a:solidFill>
                              <a:latin typeface="+mn-lt"/>
                              <a:ea typeface="+mn-ea"/>
                              <a:cs typeface="+mn-cs"/>
                            </a:rPr>
                            <a:t>7</a:t>
                          </a:r>
                        </a:p>
                      </a:txBody>
                      <a:tcPr marL="0" marR="0" marT="0" marB="0" anchor="ctr" anchorCtr="1"/>
                    </a:tc>
                    <a:tc>
                      <a:txBody>
                        <a:bodyPr/>
                        <a:lstStyle/>
                        <a:p>
                          <a:pPr marL="0" algn="l" defTabSz="914400" rtl="0" eaLnBrk="1" latinLnBrk="0" hangingPunct="1"/>
                          <a:r>
                            <a:rPr lang="en-AU" sz="1200" b="1" kern="1200" dirty="0">
                              <a:solidFill>
                                <a:schemeClr val="lt1"/>
                              </a:solidFill>
                              <a:latin typeface="+mn-lt"/>
                              <a:ea typeface="+mn-ea"/>
                              <a:cs typeface="+mn-cs"/>
                            </a:rPr>
                            <a:t>v</a:t>
                          </a:r>
                          <a:r>
                            <a:rPr lang="en-AU" sz="1200" b="1" kern="1200" baseline="-25000" dirty="0">
                              <a:solidFill>
                                <a:schemeClr val="lt1"/>
                              </a:solidFill>
                              <a:latin typeface="+mn-lt"/>
                              <a:ea typeface="+mn-ea"/>
                              <a:cs typeface="+mn-cs"/>
                            </a:rPr>
                            <a:t>8</a:t>
                          </a:r>
                        </a:p>
                      </a:txBody>
                      <a:tcPr marL="0" marR="0" marT="0" marB="0" anchor="ctr" anchorCtr="1"/>
                    </a:tc>
                    <a:tc>
                      <a:txBody>
                        <a:bodyPr/>
                        <a:lstStyle/>
                        <a:p>
                          <a:pPr marL="0" algn="l" defTabSz="914400" rtl="0" eaLnBrk="1" latinLnBrk="0" hangingPunct="1"/>
                          <a:r>
                            <a:rPr lang="en-AU" sz="1200" b="1" kern="1200" dirty="0">
                              <a:solidFill>
                                <a:schemeClr val="lt1"/>
                              </a:solidFill>
                              <a:latin typeface="+mn-lt"/>
                              <a:ea typeface="+mn-ea"/>
                              <a:cs typeface="+mn-cs"/>
                            </a:rPr>
                            <a:t>v</a:t>
                          </a:r>
                          <a:r>
                            <a:rPr lang="en-AU" sz="1200" b="1" kern="1200" baseline="-25000" dirty="0">
                              <a:solidFill>
                                <a:schemeClr val="lt1"/>
                              </a:solidFill>
                              <a:latin typeface="+mn-lt"/>
                              <a:ea typeface="+mn-ea"/>
                              <a:cs typeface="+mn-cs"/>
                            </a:rPr>
                            <a:t>9</a:t>
                          </a:r>
                        </a:p>
                      </a:txBody>
                      <a:tcPr marL="0" marR="0" marT="0" marB="0" anchor="ctr" anchorCtr="1"/>
                    </a:tc>
                    <a:tc>
                      <a:txBody>
                        <a:bodyPr/>
                        <a:lstStyle/>
                        <a:p>
                          <a:pPr marL="0" algn="l" defTabSz="914400" rtl="0" eaLnBrk="1" latinLnBrk="0" hangingPunct="1"/>
                          <a:r>
                            <a:rPr lang="en-AU" sz="1200" b="1" kern="1200" dirty="0">
                              <a:solidFill>
                                <a:schemeClr val="lt1"/>
                              </a:solidFill>
                              <a:latin typeface="+mn-lt"/>
                              <a:ea typeface="+mn-ea"/>
                              <a:cs typeface="+mn-cs"/>
                            </a:rPr>
                            <a:t>v</a:t>
                          </a:r>
                          <a:r>
                            <a:rPr lang="en-AU" sz="1200" b="1" kern="1200" baseline="-25000" dirty="0">
                              <a:solidFill>
                                <a:schemeClr val="lt1"/>
                              </a:solidFill>
                              <a:latin typeface="+mn-lt"/>
                              <a:ea typeface="+mn-ea"/>
                              <a:cs typeface="+mn-cs"/>
                            </a:rPr>
                            <a:t>10</a:t>
                          </a:r>
                        </a:p>
                      </a:txBody>
                      <a:tcPr marL="0" marR="0" marT="0" marB="0" anchor="ctr" anchorCtr="1"/>
                    </a:tc>
                    <a:tc>
                      <a:txBody>
                        <a:bodyPr/>
                        <a:lstStyle/>
                        <a:p>
                          <a:pPr marL="0" algn="l" defTabSz="914400" rtl="0" eaLnBrk="1" latinLnBrk="0" hangingPunct="1"/>
                          <a:r>
                            <a:rPr lang="en-AU" sz="1200" b="1" kern="1200" baseline="0" dirty="0">
                              <a:solidFill>
                                <a:schemeClr val="lt1"/>
                              </a:solidFill>
                              <a:latin typeface="+mn-lt"/>
                              <a:ea typeface="+mn-ea"/>
                              <a:cs typeface="+mn-cs"/>
                            </a:rPr>
                            <a:t>v</a:t>
                          </a:r>
                          <a:r>
                            <a:rPr lang="en-AU" sz="1200" b="1" kern="1200" baseline="-25000" dirty="0">
                              <a:solidFill>
                                <a:schemeClr val="lt1"/>
                              </a:solidFill>
                              <a:latin typeface="+mn-lt"/>
                              <a:ea typeface="+mn-ea"/>
                              <a:cs typeface="+mn-cs"/>
                            </a:rPr>
                            <a:t>11</a:t>
                          </a:r>
                        </a:p>
                      </a:txBody>
                      <a:tcPr marL="0" marR="0" marT="0" marB="0" anchor="ctr" anchorCtr="1"/>
                    </a:tc>
                    <a:tc>
                      <a:txBody>
                        <a:bodyPr/>
                        <a:lstStyle/>
                        <a:p>
                          <a:pPr marL="0" algn="l" defTabSz="914400" rtl="0" eaLnBrk="1" latinLnBrk="0" hangingPunct="1"/>
                          <a:r>
                            <a:rPr lang="en-AU" sz="1200" b="1" kern="1200" dirty="0">
                              <a:solidFill>
                                <a:schemeClr val="lt1"/>
                              </a:solidFill>
                              <a:latin typeface="+mn-lt"/>
                              <a:ea typeface="+mn-ea"/>
                              <a:cs typeface="+mn-cs"/>
                            </a:rPr>
                            <a:t>v</a:t>
                          </a:r>
                          <a:r>
                            <a:rPr lang="en-AU" sz="1200" b="1" kern="1200" baseline="-25000" dirty="0">
                              <a:solidFill>
                                <a:schemeClr val="lt1"/>
                              </a:solidFill>
                              <a:latin typeface="+mn-lt"/>
                              <a:ea typeface="+mn-ea"/>
                              <a:cs typeface="+mn-cs"/>
                            </a:rPr>
                            <a:t>12</a:t>
                          </a:r>
                        </a:p>
                      </a:txBody>
                      <a:tcPr marL="0" marR="0" marT="0" marB="0" anchor="ctr" anchorCtr="1"/>
                    </a:tc>
                    <a:tc>
                      <a:txBody>
                        <a:bodyPr/>
                        <a:lstStyle/>
                        <a:p>
                          <a:pPr marL="0" algn="l" defTabSz="914400" rtl="0" eaLnBrk="1" latinLnBrk="0" hangingPunct="1"/>
                          <a:r>
                            <a:rPr lang="en-AU" sz="1200" b="1" kern="1200" dirty="0">
                              <a:solidFill>
                                <a:schemeClr val="lt1"/>
                              </a:solidFill>
                              <a:latin typeface="+mn-lt"/>
                              <a:ea typeface="+mn-ea"/>
                              <a:cs typeface="+mn-cs"/>
                            </a:rPr>
                            <a:t>|</a:t>
                          </a:r>
                          <a:r>
                            <a:rPr lang="en-AU" sz="1200" b="1" kern="1200" dirty="0" err="1">
                              <a:solidFill>
                                <a:schemeClr val="lt1"/>
                              </a:solidFill>
                              <a:latin typeface="+mn-lt"/>
                              <a:ea typeface="+mn-ea"/>
                              <a:cs typeface="+mn-cs"/>
                            </a:rPr>
                            <a:t>priv</a:t>
                          </a:r>
                          <a:r>
                            <a:rPr lang="en-AU" sz="1200" b="1" kern="1200" dirty="0">
                              <a:solidFill>
                                <a:schemeClr val="lt1"/>
                              </a:solidFill>
                              <a:latin typeface="+mn-lt"/>
                              <a:ea typeface="+mn-ea"/>
                              <a:cs typeface="+mn-cs"/>
                            </a:rPr>
                            <a:t>(C)|</a:t>
                          </a:r>
                        </a:p>
                      </a:txBody>
                      <a:tcPr marL="0" marR="0" marT="0" marB="0" anchor="ctr" anchorCtr="1"/>
                    </a:tc>
                    <a:extLst>
                      <a:ext uri="{0D108BD9-81ED-4DB2-BD59-A6C34878D82A}">
                        <a16:rowId xmlns:a16="http://schemas.microsoft.com/office/drawing/2014/main" val="10000"/>
                      </a:ext>
                    </a:extLst>
                  </a:tr>
                  <a:tr h="279400">
                    <a:tc>
                      <a:txBody>
                        <a:bodyPr/>
                        <a:lstStyle/>
                        <a:p>
                          <a:r>
                            <a:rPr lang="en-AU" sz="1200" dirty="0"/>
                            <a:t>c</a:t>
                          </a:r>
                          <a:r>
                            <a:rPr lang="en-AU" sz="1200" baseline="-25000" dirty="0"/>
                            <a:t>1</a:t>
                          </a:r>
                        </a:p>
                      </a:txBody>
                      <a:tcPr marL="0" marR="0" marT="0" marB="0" anchor="ctr" anchorCtr="1">
                        <a:solidFill>
                          <a:schemeClr val="bg1">
                            <a:lumMod val="95000"/>
                          </a:schemeClr>
                        </a:solidFill>
                      </a:tcPr>
                    </a:tc>
                    <a:tc>
                      <a:txBody>
                        <a:bodyPr/>
                        <a:lstStyle/>
                        <a:p>
                          <a:endParaRPr lang="en-US"/>
                        </a:p>
                      </a:txBody>
                      <a:tcPr marL="0" marR="0" marT="0" marB="0" anchor="ctr" anchorCtr="1">
                        <a:blipFill>
                          <a:blip r:embed="rId3"/>
                          <a:stretch>
                            <a:fillRect l="-163636" t="-102174" r="-1374242" b="-315217"/>
                          </a:stretch>
                        </a:blipFill>
                      </a:tcPr>
                    </a:tc>
                    <a:tc>
                      <a:txBody>
                        <a:bodyPr/>
                        <a:lstStyle/>
                        <a:p>
                          <a:endParaRPr lang="en-US"/>
                        </a:p>
                      </a:txBody>
                      <a:tcPr marL="0" marR="0" marT="0" marB="0" anchor="ctr" anchorCtr="1">
                        <a:blipFill>
                          <a:blip r:embed="rId3"/>
                          <a:stretch>
                            <a:fillRect l="-259701" t="-102174" r="-1253731" b="-315217"/>
                          </a:stretch>
                        </a:blipFill>
                      </a:tcPr>
                    </a:tc>
                    <a:tc>
                      <a:txBody>
                        <a:bodyPr/>
                        <a:lstStyle/>
                        <a:p>
                          <a:endParaRPr lang="en-US"/>
                        </a:p>
                      </a:txBody>
                      <a:tcPr marL="0" marR="0" marT="0" marB="0" anchor="ctr" anchorCtr="1">
                        <a:blipFill>
                          <a:blip r:embed="rId3"/>
                          <a:stretch>
                            <a:fillRect l="-359701" t="-102174" r="-1153731" b="-315217"/>
                          </a:stretch>
                        </a:blipFill>
                      </a:tcPr>
                    </a:tc>
                    <a:tc>
                      <a:txBody>
                        <a:bodyPr/>
                        <a:lstStyle/>
                        <a:p>
                          <a:endParaRPr lang="en-US"/>
                        </a:p>
                      </a:txBody>
                      <a:tcPr marL="0" marR="0" marT="0" marB="0" anchor="ctr" anchorCtr="1">
                        <a:blipFill>
                          <a:blip r:embed="rId3"/>
                          <a:stretch>
                            <a:fillRect l="-466667" t="-102174" r="-1071212" b="-315217"/>
                          </a:stretch>
                        </a:blipFill>
                      </a:tcPr>
                    </a:tc>
                    <a:tc>
                      <a:txBody>
                        <a:bodyPr/>
                        <a:lstStyle/>
                        <a:p>
                          <a:endParaRPr lang="en-US"/>
                        </a:p>
                      </a:txBody>
                      <a:tcPr marL="0" marR="0" marT="0" marB="0" anchor="ctr" anchorCtr="1">
                        <a:blipFill>
                          <a:blip r:embed="rId3"/>
                          <a:stretch>
                            <a:fillRect l="-558209" t="-102174" r="-955224" b="-315217"/>
                          </a:stretch>
                        </a:blipFill>
                      </a:tcPr>
                    </a:tc>
                    <a:tc>
                      <a:txBody>
                        <a:bodyPr/>
                        <a:lstStyle/>
                        <a:p>
                          <a:pPr marL="0" algn="l" defTabSz="914400" rtl="0" eaLnBrk="1" latinLnBrk="0" hangingPunct="1"/>
                          <a:endParaRPr lang="en-AU" sz="1200" kern="1200" dirty="0">
                            <a:solidFill>
                              <a:schemeClr val="dk1"/>
                            </a:solidFill>
                            <a:latin typeface="+mn-lt"/>
                            <a:ea typeface="+mn-ea"/>
                            <a:cs typeface="+mn-cs"/>
                          </a:endParaRPr>
                        </a:p>
                      </a:txBody>
                      <a:tcPr marL="0" marR="0" marT="0" marB="0" anchor="ctr" anchorCtr="1">
                        <a:solidFill>
                          <a:schemeClr val="bg2"/>
                        </a:solidFill>
                      </a:tcPr>
                    </a:tc>
                    <a:tc>
                      <a:txBody>
                        <a:bodyPr/>
                        <a:lstStyle/>
                        <a:p>
                          <a:pPr marL="0" algn="l" defTabSz="914400" rtl="0" eaLnBrk="1" latinLnBrk="0" hangingPunct="1"/>
                          <a:endParaRPr lang="en-AU" sz="1200" kern="1200" dirty="0">
                            <a:solidFill>
                              <a:schemeClr val="dk1"/>
                            </a:solidFill>
                            <a:latin typeface="+mn-lt"/>
                            <a:ea typeface="+mn-ea"/>
                            <a:cs typeface="+mn-cs"/>
                          </a:endParaRPr>
                        </a:p>
                      </a:txBody>
                      <a:tcPr marL="0" marR="0" marT="0" marB="0" anchor="ctr" anchorCtr="1">
                        <a:solidFill>
                          <a:schemeClr val="bg2"/>
                        </a:solidFill>
                      </a:tcPr>
                    </a:tc>
                    <a:tc>
                      <a:txBody>
                        <a:bodyPr/>
                        <a:lstStyle/>
                        <a:p>
                          <a:pPr marL="0" algn="l" defTabSz="914400" rtl="0" eaLnBrk="1" latinLnBrk="0" hangingPunct="1"/>
                          <a:endParaRPr lang="en-AU" sz="1200" kern="1200" dirty="0">
                            <a:solidFill>
                              <a:schemeClr val="dk1"/>
                            </a:solidFill>
                            <a:latin typeface="+mn-lt"/>
                            <a:ea typeface="+mn-ea"/>
                            <a:cs typeface="+mn-cs"/>
                          </a:endParaRPr>
                        </a:p>
                      </a:txBody>
                      <a:tcPr marL="0" marR="0" marT="0" marB="0" anchor="ctr" anchorCtr="1">
                        <a:solidFill>
                          <a:schemeClr val="bg2"/>
                        </a:solidFill>
                      </a:tcPr>
                    </a:tc>
                    <a:tc>
                      <a:txBody>
                        <a:bodyPr/>
                        <a:lstStyle/>
                        <a:p>
                          <a:pPr marL="0" algn="l" defTabSz="914400" rtl="0" eaLnBrk="1" latinLnBrk="0" hangingPunct="1"/>
                          <a:endParaRPr lang="en-AU" sz="1200" kern="1200" dirty="0">
                            <a:solidFill>
                              <a:schemeClr val="dk1"/>
                            </a:solidFill>
                            <a:latin typeface="+mn-lt"/>
                            <a:ea typeface="+mn-ea"/>
                            <a:cs typeface="+mn-cs"/>
                          </a:endParaRPr>
                        </a:p>
                      </a:txBody>
                      <a:tcPr marL="0" marR="0" marT="0" marB="0" anchor="ctr" anchorCtr="1">
                        <a:solidFill>
                          <a:schemeClr val="bg2"/>
                        </a:solidFill>
                      </a:tcPr>
                    </a:tc>
                    <a:tc>
                      <a:txBody>
                        <a:bodyPr/>
                        <a:lstStyle/>
                        <a:p>
                          <a:pPr marL="0" algn="l" defTabSz="914400" rtl="0" eaLnBrk="1" latinLnBrk="0" hangingPunct="1"/>
                          <a:endParaRPr lang="en-AU" sz="1200" kern="1200" dirty="0">
                            <a:solidFill>
                              <a:schemeClr val="dk1"/>
                            </a:solidFill>
                            <a:latin typeface="+mn-lt"/>
                            <a:ea typeface="+mn-ea"/>
                            <a:cs typeface="+mn-cs"/>
                          </a:endParaRPr>
                        </a:p>
                      </a:txBody>
                      <a:tcPr marL="0" marR="0" marT="0" marB="0" anchor="ctr" anchorCtr="1">
                        <a:solidFill>
                          <a:schemeClr val="bg2"/>
                        </a:solidFill>
                      </a:tcPr>
                    </a:tc>
                    <a:tc>
                      <a:txBody>
                        <a:bodyPr/>
                        <a:lstStyle/>
                        <a:p>
                          <a:pPr marL="0" algn="l" defTabSz="914400" rtl="0" eaLnBrk="1" latinLnBrk="0" hangingPunct="1"/>
                          <a:endParaRPr lang="en-AU" sz="1200" kern="1200" dirty="0">
                            <a:solidFill>
                              <a:schemeClr val="dk1"/>
                            </a:solidFill>
                            <a:latin typeface="+mn-lt"/>
                            <a:ea typeface="+mn-ea"/>
                            <a:cs typeface="+mn-cs"/>
                          </a:endParaRPr>
                        </a:p>
                      </a:txBody>
                      <a:tcPr marL="0" marR="0" marT="0" marB="0" anchor="ctr" anchorCtr="1">
                        <a:solidFill>
                          <a:schemeClr val="bg2"/>
                        </a:solidFill>
                      </a:tcPr>
                    </a:tc>
                    <a:tc>
                      <a:txBody>
                        <a:bodyPr/>
                        <a:lstStyle/>
                        <a:p>
                          <a:pPr marL="0" algn="l" defTabSz="914400" rtl="0" eaLnBrk="1" latinLnBrk="0" hangingPunct="1"/>
                          <a:endParaRPr lang="en-AU" sz="1200" kern="1200" dirty="0">
                            <a:solidFill>
                              <a:schemeClr val="dk1"/>
                            </a:solidFill>
                            <a:latin typeface="+mn-lt"/>
                            <a:ea typeface="+mn-ea"/>
                            <a:cs typeface="+mn-cs"/>
                          </a:endParaRPr>
                        </a:p>
                      </a:txBody>
                      <a:tcPr marL="0" marR="0" marT="0" marB="0" anchor="ctr" anchorCtr="1">
                        <a:solidFill>
                          <a:schemeClr val="bg2"/>
                        </a:solidFill>
                      </a:tcPr>
                    </a:tc>
                    <a:tc>
                      <a:txBody>
                        <a:bodyPr/>
                        <a:lstStyle/>
                        <a:p>
                          <a:endParaRPr lang="en-US"/>
                        </a:p>
                      </a:txBody>
                      <a:tcPr marL="0" marR="0" marT="0" marB="0" anchor="ctr" anchorCtr="1">
                        <a:blipFill>
                          <a:blip r:embed="rId3"/>
                          <a:stretch>
                            <a:fillRect l="-537278" t="-102174" r="-2367" b="-315217"/>
                          </a:stretch>
                        </a:blipFill>
                      </a:tcPr>
                    </a:tc>
                    <a:extLst>
                      <a:ext uri="{0D108BD9-81ED-4DB2-BD59-A6C34878D82A}">
                        <a16:rowId xmlns:a16="http://schemas.microsoft.com/office/drawing/2014/main" val="10001"/>
                      </a:ext>
                    </a:extLst>
                  </a:tr>
                  <a:tr h="279400">
                    <a:tc>
                      <a:txBody>
                        <a:bodyPr/>
                        <a:lstStyle/>
                        <a:p>
                          <a:pPr marL="0" algn="l" defTabSz="914400" rtl="0" eaLnBrk="1" latinLnBrk="0" hangingPunct="1"/>
                          <a:endParaRPr lang="en-AU" sz="1200" kern="1200" baseline="-25000" dirty="0">
                            <a:solidFill>
                              <a:schemeClr val="dk1"/>
                            </a:solidFill>
                            <a:latin typeface="+mn-lt"/>
                            <a:ea typeface="+mn-ea"/>
                            <a:cs typeface="+mn-cs"/>
                          </a:endParaRPr>
                        </a:p>
                      </a:txBody>
                      <a:tcPr marL="0" marR="0" marT="0" marB="0" anchor="ctr" anchorCtr="1">
                        <a:solidFill>
                          <a:schemeClr val="bg1">
                            <a:lumMod val="85000"/>
                          </a:schemeClr>
                        </a:solidFill>
                      </a:tcPr>
                    </a:tc>
                    <a:tc>
                      <a:txBody>
                        <a:bodyPr/>
                        <a:lstStyle/>
                        <a:p>
                          <a:endParaRPr lang="en-AU" dirty="0"/>
                        </a:p>
                      </a:txBody>
                      <a:tcPr marL="0" marR="0" marT="0" marB="0" anchor="ctr" anchorCtr="1">
                        <a:solidFill>
                          <a:schemeClr val="bg1">
                            <a:lumMod val="85000"/>
                          </a:schemeClr>
                        </a:solidFill>
                      </a:tcPr>
                    </a:tc>
                    <a:tc>
                      <a:txBody>
                        <a:bodyPr/>
                        <a:lstStyle/>
                        <a:p>
                          <a:endParaRPr lang="en-AU" dirty="0"/>
                        </a:p>
                      </a:txBody>
                      <a:tcPr marL="0" marR="0" marT="0" marB="0" anchor="ctr" anchorCtr="1">
                        <a:solidFill>
                          <a:schemeClr val="bg1">
                            <a:lumMod val="85000"/>
                          </a:schemeClr>
                        </a:solidFill>
                      </a:tcPr>
                    </a:tc>
                    <a:tc>
                      <a:txBody>
                        <a:bodyPr/>
                        <a:lstStyle/>
                        <a:p>
                          <a:pPr marL="0" algn="l" defTabSz="914400" rtl="0" eaLnBrk="1" latinLnBrk="0" hangingPunct="1"/>
                          <a:endParaRPr lang="en-AU" sz="1200" kern="1200" dirty="0">
                            <a:solidFill>
                              <a:schemeClr val="dk1"/>
                            </a:solidFill>
                            <a:latin typeface="+mn-lt"/>
                            <a:ea typeface="+mn-ea"/>
                            <a:cs typeface="+mn-cs"/>
                          </a:endParaRPr>
                        </a:p>
                      </a:txBody>
                      <a:tcPr marL="0" marR="0" marT="0" marB="0" anchor="ctr" anchorCtr="1">
                        <a:solidFill>
                          <a:schemeClr val="bg1">
                            <a:lumMod val="85000"/>
                          </a:schemeClr>
                        </a:solidFill>
                      </a:tcPr>
                    </a:tc>
                    <a:tc>
                      <a:txBody>
                        <a:bodyPr/>
                        <a:lstStyle/>
                        <a:p>
                          <a:pPr marL="0" algn="l" defTabSz="914400" rtl="0" eaLnBrk="1" latinLnBrk="0" hangingPunct="1"/>
                          <a:endParaRPr lang="en-AU" sz="1200" kern="1200" dirty="0">
                            <a:solidFill>
                              <a:schemeClr val="dk1"/>
                            </a:solidFill>
                            <a:latin typeface="+mn-lt"/>
                            <a:ea typeface="+mn-ea"/>
                            <a:cs typeface="+mn-cs"/>
                          </a:endParaRPr>
                        </a:p>
                      </a:txBody>
                      <a:tcPr marL="0" marR="0" marT="0" marB="0" anchor="ctr" anchorCtr="1">
                        <a:solidFill>
                          <a:schemeClr val="bg1">
                            <a:lumMod val="85000"/>
                          </a:schemeClr>
                        </a:solidFill>
                      </a:tcPr>
                    </a:tc>
                    <a:tc>
                      <a:txBody>
                        <a:bodyPr/>
                        <a:lstStyle/>
                        <a:p>
                          <a:pPr marL="0" algn="l" defTabSz="914400" rtl="0" eaLnBrk="1" latinLnBrk="0" hangingPunct="1"/>
                          <a:endParaRPr lang="en-AU" sz="1200" kern="1200" dirty="0">
                            <a:solidFill>
                              <a:schemeClr val="dk1"/>
                            </a:solidFill>
                            <a:latin typeface="+mn-lt"/>
                            <a:ea typeface="+mn-ea"/>
                            <a:cs typeface="+mn-cs"/>
                          </a:endParaRPr>
                        </a:p>
                      </a:txBody>
                      <a:tcPr marL="0" marR="0" marT="0" marB="0" anchor="ctr" anchorCtr="1">
                        <a:solidFill>
                          <a:schemeClr val="bg1">
                            <a:lumMod val="85000"/>
                          </a:schemeClr>
                        </a:solidFill>
                      </a:tcPr>
                    </a:tc>
                    <a:tc>
                      <a:txBody>
                        <a:bodyPr/>
                        <a:lstStyle/>
                        <a:p>
                          <a:pPr marL="0" algn="l" defTabSz="914400" rtl="0" eaLnBrk="1" latinLnBrk="0" hangingPunct="1"/>
                          <a:endParaRPr lang="en-AU" sz="1200" kern="1200" dirty="0">
                            <a:solidFill>
                              <a:schemeClr val="dk1"/>
                            </a:solidFill>
                            <a:latin typeface="+mn-lt"/>
                            <a:ea typeface="+mn-ea"/>
                            <a:cs typeface="+mn-cs"/>
                          </a:endParaRPr>
                        </a:p>
                      </a:txBody>
                      <a:tcPr marL="0" marR="0" marT="0" marB="0" anchor="ctr" anchorCtr="1">
                        <a:solidFill>
                          <a:schemeClr val="bg1">
                            <a:lumMod val="85000"/>
                          </a:schemeClr>
                        </a:solidFill>
                      </a:tcPr>
                    </a:tc>
                    <a:tc>
                      <a:txBody>
                        <a:bodyPr/>
                        <a:lstStyle/>
                        <a:p>
                          <a:pPr marL="0" algn="l" defTabSz="914400" rtl="0" eaLnBrk="1" latinLnBrk="0" hangingPunct="1"/>
                          <a:endParaRPr lang="en-AU" sz="1200" kern="1200" dirty="0">
                            <a:solidFill>
                              <a:schemeClr val="dk1"/>
                            </a:solidFill>
                            <a:latin typeface="+mn-lt"/>
                            <a:ea typeface="+mn-ea"/>
                            <a:cs typeface="+mn-cs"/>
                          </a:endParaRPr>
                        </a:p>
                      </a:txBody>
                      <a:tcPr marL="0" marR="0" marT="0" marB="0" anchor="ctr" anchorCtr="1">
                        <a:solidFill>
                          <a:schemeClr val="bg1">
                            <a:lumMod val="85000"/>
                          </a:schemeClr>
                        </a:solidFill>
                      </a:tcPr>
                    </a:tc>
                    <a:tc>
                      <a:txBody>
                        <a:bodyPr/>
                        <a:lstStyle/>
                        <a:p>
                          <a:pPr marL="0" algn="l" defTabSz="914400" rtl="0" eaLnBrk="1" latinLnBrk="0" hangingPunct="1"/>
                          <a:endParaRPr lang="en-AU" sz="1200" kern="1200" dirty="0">
                            <a:solidFill>
                              <a:schemeClr val="dk1"/>
                            </a:solidFill>
                            <a:latin typeface="+mn-lt"/>
                            <a:ea typeface="+mn-ea"/>
                            <a:cs typeface="+mn-cs"/>
                          </a:endParaRPr>
                        </a:p>
                      </a:txBody>
                      <a:tcPr marL="0" marR="0" marT="0" marB="0" anchor="ctr" anchorCtr="1">
                        <a:solidFill>
                          <a:schemeClr val="bg1">
                            <a:lumMod val="85000"/>
                          </a:schemeClr>
                        </a:solidFill>
                      </a:tcPr>
                    </a:tc>
                    <a:tc>
                      <a:txBody>
                        <a:bodyPr/>
                        <a:lstStyle/>
                        <a:p>
                          <a:pPr marL="0" algn="l" defTabSz="914400" rtl="0" eaLnBrk="1" latinLnBrk="0" hangingPunct="1"/>
                          <a:endParaRPr lang="en-AU" sz="1200" kern="1200" dirty="0">
                            <a:solidFill>
                              <a:schemeClr val="dk1"/>
                            </a:solidFill>
                            <a:latin typeface="+mn-lt"/>
                            <a:ea typeface="+mn-ea"/>
                            <a:cs typeface="+mn-cs"/>
                          </a:endParaRPr>
                        </a:p>
                      </a:txBody>
                      <a:tcPr marL="0" marR="0" marT="0" marB="0" anchor="ctr" anchorCtr="1">
                        <a:solidFill>
                          <a:schemeClr val="bg1">
                            <a:lumMod val="85000"/>
                          </a:schemeClr>
                        </a:solidFill>
                      </a:tcPr>
                    </a:tc>
                    <a:tc>
                      <a:txBody>
                        <a:bodyPr/>
                        <a:lstStyle/>
                        <a:p>
                          <a:pPr marL="0" algn="l" defTabSz="914400" rtl="0" eaLnBrk="1" latinLnBrk="0" hangingPunct="1"/>
                          <a:endParaRPr lang="en-AU" sz="1200" kern="1200" dirty="0">
                            <a:solidFill>
                              <a:schemeClr val="dk1"/>
                            </a:solidFill>
                            <a:latin typeface="+mn-lt"/>
                            <a:ea typeface="+mn-ea"/>
                            <a:cs typeface="+mn-cs"/>
                          </a:endParaRPr>
                        </a:p>
                      </a:txBody>
                      <a:tcPr marL="0" marR="0" marT="0" marB="0" anchor="ctr" anchorCtr="1">
                        <a:solidFill>
                          <a:schemeClr val="bg1">
                            <a:lumMod val="85000"/>
                          </a:schemeClr>
                        </a:solidFill>
                      </a:tcPr>
                    </a:tc>
                    <a:tc>
                      <a:txBody>
                        <a:bodyPr/>
                        <a:lstStyle/>
                        <a:p>
                          <a:pPr marL="0" algn="l" defTabSz="914400" rtl="0" eaLnBrk="1" latinLnBrk="0" hangingPunct="1"/>
                          <a:endParaRPr lang="en-AU" sz="1200" kern="1200" dirty="0">
                            <a:solidFill>
                              <a:schemeClr val="dk1"/>
                            </a:solidFill>
                            <a:latin typeface="+mn-lt"/>
                            <a:ea typeface="+mn-ea"/>
                            <a:cs typeface="+mn-cs"/>
                          </a:endParaRPr>
                        </a:p>
                      </a:txBody>
                      <a:tcPr marL="0" marR="0" marT="0" marB="0" anchor="ctr" anchorCtr="1">
                        <a:solidFill>
                          <a:schemeClr val="bg1">
                            <a:lumMod val="85000"/>
                          </a:schemeClr>
                        </a:solidFill>
                      </a:tcPr>
                    </a:tc>
                    <a:tc>
                      <a:txBody>
                        <a:bodyPr/>
                        <a:lstStyle/>
                        <a:p>
                          <a:pPr marL="0" algn="l" defTabSz="914400" rtl="0" eaLnBrk="1" latinLnBrk="0" hangingPunct="1"/>
                          <a:endParaRPr lang="en-AU" sz="1200" kern="1200" dirty="0">
                            <a:solidFill>
                              <a:schemeClr val="dk1"/>
                            </a:solidFill>
                            <a:latin typeface="+mn-lt"/>
                            <a:ea typeface="+mn-ea"/>
                            <a:cs typeface="+mn-cs"/>
                          </a:endParaRPr>
                        </a:p>
                      </a:txBody>
                      <a:tcPr marL="0" marR="0" marT="0" marB="0" anchor="ctr" anchorCtr="1">
                        <a:solidFill>
                          <a:schemeClr val="bg1">
                            <a:lumMod val="85000"/>
                          </a:schemeClr>
                        </a:solidFill>
                      </a:tcPr>
                    </a:tc>
                    <a:tc>
                      <a:txBody>
                        <a:bodyPr/>
                        <a:lstStyle/>
                        <a:p>
                          <a:pPr marL="0" algn="l" defTabSz="914400" rtl="0" eaLnBrk="1" latinLnBrk="0" hangingPunct="1"/>
                          <a:endParaRPr lang="en-AU" sz="1200" kern="1200" dirty="0">
                            <a:solidFill>
                              <a:schemeClr val="dk1"/>
                            </a:solidFill>
                            <a:latin typeface="+mn-lt"/>
                            <a:ea typeface="+mn-ea"/>
                            <a:cs typeface="+mn-cs"/>
                          </a:endParaRPr>
                        </a:p>
                      </a:txBody>
                      <a:tcPr marL="0" marR="0" marT="0" marB="0" anchor="ctr" anchorCtr="1">
                        <a:solidFill>
                          <a:schemeClr val="bg1">
                            <a:lumMod val="85000"/>
                          </a:schemeClr>
                        </a:solidFill>
                      </a:tcPr>
                    </a:tc>
                    <a:extLst>
                      <a:ext uri="{0D108BD9-81ED-4DB2-BD59-A6C34878D82A}">
                        <a16:rowId xmlns:a16="http://schemas.microsoft.com/office/drawing/2014/main" val="10002"/>
                      </a:ext>
                    </a:extLst>
                  </a:tr>
                  <a:tr h="279400">
                    <a:tc>
                      <a:txBody>
                        <a:bodyPr/>
                        <a:lstStyle/>
                        <a:p>
                          <a:r>
                            <a:rPr lang="en-AU" sz="1200" dirty="0"/>
                            <a:t>c</a:t>
                          </a:r>
                          <a:r>
                            <a:rPr lang="en-AU" sz="1200" baseline="-25000" dirty="0"/>
                            <a:t>3</a:t>
                          </a:r>
                        </a:p>
                      </a:txBody>
                      <a:tcPr marL="0" marR="0" marT="0" marB="0" anchor="ctr" anchorCtr="1">
                        <a:solidFill>
                          <a:schemeClr val="bg2">
                            <a:lumMod val="90000"/>
                          </a:schemeClr>
                        </a:solidFill>
                      </a:tcPr>
                    </a:tc>
                    <a:tc>
                      <a:txBody>
                        <a:bodyPr/>
                        <a:lstStyle/>
                        <a:p>
                          <a:endParaRPr lang="en-AU" dirty="0"/>
                        </a:p>
                      </a:txBody>
                      <a:tcPr marL="0" marR="0" marT="0" marB="0" anchor="ctr" anchorCtr="1">
                        <a:solidFill>
                          <a:schemeClr val="bg2">
                            <a:lumMod val="90000"/>
                          </a:schemeClr>
                        </a:solidFill>
                      </a:tcPr>
                    </a:tc>
                    <a:tc>
                      <a:txBody>
                        <a:bodyPr/>
                        <a:lstStyle/>
                        <a:p>
                          <a:endParaRPr lang="en-AU" dirty="0"/>
                        </a:p>
                      </a:txBody>
                      <a:tcPr marL="0" marR="0" marT="0" marB="0" anchor="ctr" anchorCtr="1">
                        <a:solidFill>
                          <a:schemeClr val="bg2">
                            <a:lumMod val="90000"/>
                          </a:schemeClr>
                        </a:solidFill>
                      </a:tcPr>
                    </a:tc>
                    <a:tc>
                      <a:txBody>
                        <a:bodyPr/>
                        <a:lstStyle/>
                        <a:p>
                          <a:pPr marL="0" algn="l" defTabSz="914400" rtl="0" eaLnBrk="1" latinLnBrk="0" hangingPunct="1"/>
                          <a:endParaRPr lang="en-AU" sz="1200" kern="1200" dirty="0">
                            <a:solidFill>
                              <a:schemeClr val="dk1"/>
                            </a:solidFill>
                            <a:latin typeface="+mn-lt"/>
                            <a:ea typeface="+mn-ea"/>
                            <a:cs typeface="+mn-cs"/>
                          </a:endParaRPr>
                        </a:p>
                      </a:txBody>
                      <a:tcPr marL="0" marR="0" marT="0" marB="0" anchor="ctr" anchorCtr="1">
                        <a:solidFill>
                          <a:schemeClr val="bg2">
                            <a:lumMod val="90000"/>
                          </a:schemeClr>
                        </a:solidFill>
                      </a:tcPr>
                    </a:tc>
                    <a:tc>
                      <a:txBody>
                        <a:bodyPr/>
                        <a:lstStyle/>
                        <a:p>
                          <a:pPr marL="0" algn="l" defTabSz="914400" rtl="0" eaLnBrk="1" latinLnBrk="0" hangingPunct="1"/>
                          <a:endParaRPr lang="en-AU" sz="1200" kern="1200" dirty="0">
                            <a:solidFill>
                              <a:schemeClr val="dk1"/>
                            </a:solidFill>
                            <a:latin typeface="+mn-lt"/>
                            <a:ea typeface="+mn-ea"/>
                            <a:cs typeface="+mn-cs"/>
                          </a:endParaRPr>
                        </a:p>
                      </a:txBody>
                      <a:tcPr marL="0" marR="0" marT="0" marB="0" anchor="ctr" anchorCtr="1">
                        <a:solidFill>
                          <a:schemeClr val="bg2">
                            <a:lumMod val="90000"/>
                          </a:schemeClr>
                        </a:solidFill>
                      </a:tcPr>
                    </a:tc>
                    <a:tc>
                      <a:txBody>
                        <a:bodyPr/>
                        <a:lstStyle/>
                        <a:p>
                          <a:endParaRPr lang="en-US"/>
                        </a:p>
                      </a:txBody>
                      <a:tcPr marL="0" marR="0" marT="0" marB="0" anchor="ctr" anchorCtr="1">
                        <a:blipFill>
                          <a:blip r:embed="rId3"/>
                          <a:stretch>
                            <a:fillRect l="-558209" t="-302174" r="-955224" b="-115217"/>
                          </a:stretch>
                        </a:blipFill>
                      </a:tcPr>
                    </a:tc>
                    <a:tc>
                      <a:txBody>
                        <a:bodyPr/>
                        <a:lstStyle/>
                        <a:p>
                          <a:pPr marL="0" algn="l" defTabSz="914400" rtl="0" eaLnBrk="1" latinLnBrk="0" hangingPunct="1"/>
                          <a:endParaRPr lang="en-AU" sz="1200" kern="1200" dirty="0">
                            <a:solidFill>
                              <a:schemeClr val="dk1"/>
                            </a:solidFill>
                            <a:latin typeface="+mn-lt"/>
                            <a:ea typeface="+mn-ea"/>
                            <a:cs typeface="+mn-cs"/>
                          </a:endParaRPr>
                        </a:p>
                      </a:txBody>
                      <a:tcPr marL="0" marR="0" marT="0" marB="0" anchor="ctr" anchorCtr="1">
                        <a:solidFill>
                          <a:schemeClr val="bg2">
                            <a:lumMod val="90000"/>
                          </a:schemeClr>
                        </a:solidFill>
                      </a:tcPr>
                    </a:tc>
                    <a:tc>
                      <a:txBody>
                        <a:bodyPr/>
                        <a:lstStyle/>
                        <a:p>
                          <a:endParaRPr lang="en-US"/>
                        </a:p>
                      </a:txBody>
                      <a:tcPr marL="0" marR="0" marT="0" marB="0" anchor="ctr" anchorCtr="1">
                        <a:blipFill>
                          <a:blip r:embed="rId3"/>
                          <a:stretch>
                            <a:fillRect l="-758209" t="-302174" r="-755224" b="-115217"/>
                          </a:stretch>
                        </a:blipFill>
                      </a:tcPr>
                    </a:tc>
                    <a:tc>
                      <a:txBody>
                        <a:bodyPr/>
                        <a:lstStyle/>
                        <a:p>
                          <a:endParaRPr lang="en-US"/>
                        </a:p>
                      </a:txBody>
                      <a:tcPr marL="0" marR="0" marT="0" marB="0" anchor="ctr" anchorCtr="1">
                        <a:blipFill>
                          <a:blip r:embed="rId3"/>
                          <a:stretch>
                            <a:fillRect l="-871212" t="-302174" r="-666667" b="-115217"/>
                          </a:stretch>
                        </a:blipFill>
                      </a:tcPr>
                    </a:tc>
                    <a:tc>
                      <a:txBody>
                        <a:bodyPr/>
                        <a:lstStyle/>
                        <a:p>
                          <a:endParaRPr lang="en-US"/>
                        </a:p>
                      </a:txBody>
                      <a:tcPr marL="0" marR="0" marT="0" marB="0" anchor="ctr" anchorCtr="1">
                        <a:blipFill>
                          <a:blip r:embed="rId3"/>
                          <a:stretch>
                            <a:fillRect l="-956716" t="-302174" r="-556716" b="-115217"/>
                          </a:stretch>
                        </a:blipFill>
                      </a:tcPr>
                    </a:tc>
                    <a:tc>
                      <a:txBody>
                        <a:bodyPr/>
                        <a:lstStyle/>
                        <a:p>
                          <a:endParaRPr lang="en-US"/>
                        </a:p>
                      </a:txBody>
                      <a:tcPr marL="0" marR="0" marT="0" marB="0" anchor="ctr" anchorCtr="1">
                        <a:blipFill>
                          <a:blip r:embed="rId3"/>
                          <a:stretch>
                            <a:fillRect l="-1056716" t="-302174" r="-456716" b="-115217"/>
                          </a:stretch>
                        </a:blipFill>
                      </a:tcPr>
                    </a:tc>
                    <a:tc>
                      <a:txBody>
                        <a:bodyPr/>
                        <a:lstStyle/>
                        <a:p>
                          <a:pPr marL="0" algn="l" defTabSz="914400" rtl="0" eaLnBrk="1" latinLnBrk="0" hangingPunct="1"/>
                          <a:endParaRPr lang="en-AU" sz="1200" kern="1200" dirty="0">
                            <a:solidFill>
                              <a:schemeClr val="dk1"/>
                            </a:solidFill>
                            <a:latin typeface="+mn-lt"/>
                            <a:ea typeface="+mn-ea"/>
                            <a:cs typeface="+mn-cs"/>
                          </a:endParaRPr>
                        </a:p>
                      </a:txBody>
                      <a:tcPr marL="0" marR="0" marT="0" marB="0" anchor="ctr" anchorCtr="1">
                        <a:solidFill>
                          <a:schemeClr val="bg2">
                            <a:lumMod val="90000"/>
                          </a:schemeClr>
                        </a:solidFill>
                      </a:tcPr>
                    </a:tc>
                    <a:tc>
                      <a:txBody>
                        <a:bodyPr/>
                        <a:lstStyle/>
                        <a:p>
                          <a:pPr marL="0" algn="l" defTabSz="914400" rtl="0" eaLnBrk="1" latinLnBrk="0" hangingPunct="1"/>
                          <a:endParaRPr lang="en-AU" sz="1200" kern="1200" dirty="0">
                            <a:solidFill>
                              <a:schemeClr val="dk1"/>
                            </a:solidFill>
                            <a:latin typeface="+mn-lt"/>
                            <a:ea typeface="+mn-ea"/>
                            <a:cs typeface="+mn-cs"/>
                          </a:endParaRPr>
                        </a:p>
                      </a:txBody>
                      <a:tcPr marL="0" marR="0" marT="0" marB="0" anchor="ctr" anchorCtr="1">
                        <a:solidFill>
                          <a:schemeClr val="bg2">
                            <a:lumMod val="90000"/>
                          </a:schemeClr>
                        </a:solidFill>
                      </a:tcPr>
                    </a:tc>
                    <a:tc>
                      <a:txBody>
                        <a:bodyPr/>
                        <a:lstStyle/>
                        <a:p>
                          <a:endParaRPr lang="en-US"/>
                        </a:p>
                      </a:txBody>
                      <a:tcPr marL="0" marR="0" marT="0" marB="0" anchor="ctr" anchorCtr="1">
                        <a:blipFill>
                          <a:blip r:embed="rId3"/>
                          <a:stretch>
                            <a:fillRect l="-537278" t="-302174" r="-2367" b="-115217"/>
                          </a:stretch>
                        </a:blipFill>
                      </a:tcPr>
                    </a:tc>
                    <a:extLst>
                      <a:ext uri="{0D108BD9-81ED-4DB2-BD59-A6C34878D82A}">
                        <a16:rowId xmlns:a16="http://schemas.microsoft.com/office/drawing/2014/main" val="10003"/>
                      </a:ext>
                    </a:extLst>
                  </a:tr>
                  <a:tr h="279400">
                    <a:tc>
                      <a:txBody>
                        <a:bodyPr/>
                        <a:lstStyle/>
                        <a:p>
                          <a:r>
                            <a:rPr lang="en-AU" sz="1200" dirty="0"/>
                            <a:t>|</a:t>
                          </a:r>
                          <a:r>
                            <a:rPr lang="en-AU" sz="1200" dirty="0" err="1"/>
                            <a:t>rcov</a:t>
                          </a:r>
                          <a:r>
                            <a:rPr lang="en-AU" sz="1200" dirty="0"/>
                            <a:t>(v)|</a:t>
                          </a:r>
                        </a:p>
                      </a:txBody>
                      <a:tcPr marL="0" marR="0" marT="0" marB="0" anchor="ctr" anchorCtr="1">
                        <a:solidFill>
                          <a:schemeClr val="tx2">
                            <a:lumMod val="60000"/>
                            <a:lumOff val="40000"/>
                          </a:schemeClr>
                        </a:solidFill>
                      </a:tcPr>
                    </a:tc>
                    <a:tc>
                      <a:txBody>
                        <a:bodyPr/>
                        <a:lstStyle/>
                        <a:p>
                          <a:endParaRPr lang="en-US"/>
                        </a:p>
                      </a:txBody>
                      <a:tcPr marL="0" marR="0" marT="0" marB="0" anchor="ctr" anchorCtr="1">
                        <a:blipFill>
                          <a:blip r:embed="rId3"/>
                          <a:stretch>
                            <a:fillRect l="-163636" t="-402174" r="-1374242" b="-15217"/>
                          </a:stretch>
                        </a:blipFill>
                      </a:tcPr>
                    </a:tc>
                    <a:tc>
                      <a:txBody>
                        <a:bodyPr/>
                        <a:lstStyle/>
                        <a:p>
                          <a:endParaRPr lang="en-US"/>
                        </a:p>
                      </a:txBody>
                      <a:tcPr marL="0" marR="0" marT="0" marB="0" anchor="ctr" anchorCtr="1">
                        <a:blipFill>
                          <a:blip r:embed="rId3"/>
                          <a:stretch>
                            <a:fillRect l="-259701" t="-402174" r="-1253731" b="-15217"/>
                          </a:stretch>
                        </a:blipFill>
                      </a:tcPr>
                    </a:tc>
                    <a:tc>
                      <a:txBody>
                        <a:bodyPr/>
                        <a:lstStyle/>
                        <a:p>
                          <a:endParaRPr lang="en-US"/>
                        </a:p>
                      </a:txBody>
                      <a:tcPr marL="0" marR="0" marT="0" marB="0" anchor="ctr" anchorCtr="1">
                        <a:blipFill>
                          <a:blip r:embed="rId3"/>
                          <a:stretch>
                            <a:fillRect l="-359701" t="-402174" r="-1153731" b="-15217"/>
                          </a:stretch>
                        </a:blipFill>
                      </a:tcPr>
                    </a:tc>
                    <a:tc>
                      <a:txBody>
                        <a:bodyPr/>
                        <a:lstStyle/>
                        <a:p>
                          <a:endParaRPr lang="en-US"/>
                        </a:p>
                      </a:txBody>
                      <a:tcPr marL="0" marR="0" marT="0" marB="0" anchor="ctr" anchorCtr="1">
                        <a:blipFill>
                          <a:blip r:embed="rId3"/>
                          <a:stretch>
                            <a:fillRect l="-466667" t="-402174" r="-1071212" b="-15217"/>
                          </a:stretch>
                        </a:blipFill>
                      </a:tcPr>
                    </a:tc>
                    <a:tc>
                      <a:txBody>
                        <a:bodyPr/>
                        <a:lstStyle/>
                        <a:p>
                          <a:endParaRPr lang="en-US"/>
                        </a:p>
                      </a:txBody>
                      <a:tcPr marL="0" marR="0" marT="0" marB="0" anchor="ctr" anchorCtr="1">
                        <a:blipFill>
                          <a:blip r:embed="rId3"/>
                          <a:stretch>
                            <a:fillRect l="-558209" t="-402174" r="-955224" b="-15217"/>
                          </a:stretch>
                        </a:blipFill>
                      </a:tcPr>
                    </a:tc>
                    <a:tc>
                      <a:txBody>
                        <a:bodyPr/>
                        <a:lstStyle/>
                        <a:p>
                          <a:pPr marL="0" algn="l" defTabSz="914400" rtl="0" eaLnBrk="1" latinLnBrk="0" hangingPunct="1"/>
                          <a:endParaRPr lang="en-AU" sz="1200" kern="1200" dirty="0">
                            <a:solidFill>
                              <a:schemeClr val="dk1"/>
                            </a:solidFill>
                            <a:latin typeface="+mn-lt"/>
                            <a:ea typeface="+mn-ea"/>
                            <a:cs typeface="+mn-cs"/>
                          </a:endParaRPr>
                        </a:p>
                      </a:txBody>
                      <a:tcPr marL="0" marR="0" marT="0" marB="0" anchor="ctr" anchorCtr="1">
                        <a:solidFill>
                          <a:schemeClr val="tx2">
                            <a:lumMod val="60000"/>
                            <a:lumOff val="40000"/>
                          </a:schemeClr>
                        </a:solidFill>
                      </a:tcPr>
                    </a:tc>
                    <a:tc>
                      <a:txBody>
                        <a:bodyPr/>
                        <a:lstStyle/>
                        <a:p>
                          <a:endParaRPr lang="en-US"/>
                        </a:p>
                      </a:txBody>
                      <a:tcPr marL="0" marR="0" marT="0" marB="0" anchor="ctr" anchorCtr="1">
                        <a:blipFill>
                          <a:blip r:embed="rId3"/>
                          <a:stretch>
                            <a:fillRect l="-758209" t="-402174" r="-755224" b="-15217"/>
                          </a:stretch>
                        </a:blipFill>
                      </a:tcPr>
                    </a:tc>
                    <a:tc>
                      <a:txBody>
                        <a:bodyPr/>
                        <a:lstStyle/>
                        <a:p>
                          <a:endParaRPr lang="en-US"/>
                        </a:p>
                      </a:txBody>
                      <a:tcPr marL="0" marR="0" marT="0" marB="0" anchor="ctr" anchorCtr="1">
                        <a:blipFill>
                          <a:blip r:embed="rId3"/>
                          <a:stretch>
                            <a:fillRect l="-871212" t="-402174" r="-666667" b="-15217"/>
                          </a:stretch>
                        </a:blipFill>
                      </a:tcPr>
                    </a:tc>
                    <a:tc>
                      <a:txBody>
                        <a:bodyPr/>
                        <a:lstStyle/>
                        <a:p>
                          <a:endParaRPr lang="en-US"/>
                        </a:p>
                      </a:txBody>
                      <a:tcPr marL="0" marR="0" marT="0" marB="0" anchor="ctr" anchorCtr="1">
                        <a:blipFill>
                          <a:blip r:embed="rId3"/>
                          <a:stretch>
                            <a:fillRect l="-956716" t="-402174" r="-556716" b="-15217"/>
                          </a:stretch>
                        </a:blipFill>
                      </a:tcPr>
                    </a:tc>
                    <a:tc>
                      <a:txBody>
                        <a:bodyPr/>
                        <a:lstStyle/>
                        <a:p>
                          <a:endParaRPr lang="en-US"/>
                        </a:p>
                      </a:txBody>
                      <a:tcPr marL="0" marR="0" marT="0" marB="0" anchor="ctr" anchorCtr="1">
                        <a:blipFill>
                          <a:blip r:embed="rId3"/>
                          <a:stretch>
                            <a:fillRect l="-1056716" t="-402174" r="-456716" b="-15217"/>
                          </a:stretch>
                        </a:blipFill>
                      </a:tcPr>
                    </a:tc>
                    <a:tc>
                      <a:txBody>
                        <a:bodyPr/>
                        <a:lstStyle/>
                        <a:p>
                          <a:pPr marL="0" algn="l" defTabSz="914400" rtl="0" eaLnBrk="1" latinLnBrk="0" hangingPunct="1"/>
                          <a:endParaRPr lang="en-AU" sz="1200" kern="1200" dirty="0">
                            <a:solidFill>
                              <a:schemeClr val="dk1"/>
                            </a:solidFill>
                            <a:latin typeface="+mn-lt"/>
                            <a:ea typeface="+mn-ea"/>
                            <a:cs typeface="+mn-cs"/>
                          </a:endParaRPr>
                        </a:p>
                      </a:txBody>
                      <a:tcPr marL="0" marR="0" marT="0" marB="0" anchor="ctr" anchorCtr="1">
                        <a:solidFill>
                          <a:schemeClr val="tx2">
                            <a:lumMod val="60000"/>
                            <a:lumOff val="40000"/>
                          </a:schemeClr>
                        </a:solidFill>
                      </a:tcPr>
                    </a:tc>
                    <a:tc>
                      <a:txBody>
                        <a:bodyPr/>
                        <a:lstStyle/>
                        <a:p>
                          <a:pPr marL="0" algn="l" defTabSz="914400" rtl="0" eaLnBrk="1" latinLnBrk="0" hangingPunct="1"/>
                          <a:endParaRPr lang="en-AU" sz="1200" kern="1200" dirty="0">
                            <a:solidFill>
                              <a:schemeClr val="dk1"/>
                            </a:solidFill>
                            <a:latin typeface="+mn-lt"/>
                            <a:ea typeface="+mn-ea"/>
                            <a:cs typeface="+mn-cs"/>
                          </a:endParaRPr>
                        </a:p>
                      </a:txBody>
                      <a:tcPr marL="0" marR="0" marT="0" marB="0" anchor="ctr" anchorCtr="1">
                        <a:solidFill>
                          <a:schemeClr val="tx2">
                            <a:lumMod val="60000"/>
                            <a:lumOff val="40000"/>
                          </a:schemeClr>
                        </a:solidFill>
                      </a:tcPr>
                    </a:tc>
                    <a:tc>
                      <a:txBody>
                        <a:bodyPr/>
                        <a:lstStyle/>
                        <a:p>
                          <a:endParaRPr lang="en-US"/>
                        </a:p>
                      </a:txBody>
                      <a:tcPr marL="0" marR="0" marT="0" marB="0" anchor="ctr" anchorCtr="1">
                        <a:blipFill>
                          <a:blip r:embed="rId3"/>
                          <a:stretch>
                            <a:fillRect l="-537278" t="-402174" r="-2367" b="-15217"/>
                          </a:stretch>
                        </a:blipFill>
                      </a:tcPr>
                    </a:tc>
                    <a:extLst>
                      <a:ext uri="{0D108BD9-81ED-4DB2-BD59-A6C34878D82A}">
                        <a16:rowId xmlns:a16="http://schemas.microsoft.com/office/drawing/2014/main" val="10004"/>
                      </a:ext>
                    </a:extLst>
                  </a:tr>
                </a:tbl>
              </a:graphicData>
            </a:graphic>
          </p:graphicFrame>
        </mc:Fallback>
      </mc:AlternateContent>
      <p:grpSp>
        <p:nvGrpSpPr>
          <p:cNvPr id="3" name="Group 2"/>
          <p:cNvGrpSpPr/>
          <p:nvPr/>
        </p:nvGrpSpPr>
        <p:grpSpPr>
          <a:xfrm>
            <a:off x="2676000" y="1905000"/>
            <a:ext cx="3631308" cy="2307828"/>
            <a:chOff x="1143000" y="2308203"/>
            <a:chExt cx="3631308" cy="2307828"/>
          </a:xfrm>
        </p:grpSpPr>
        <p:cxnSp>
          <p:nvCxnSpPr>
            <p:cNvPr id="63" name="Straight Connector 62"/>
            <p:cNvCxnSpPr/>
            <p:nvPr/>
          </p:nvCxnSpPr>
          <p:spPr>
            <a:xfrm flipH="1" flipV="1">
              <a:off x="1823055" y="3750595"/>
              <a:ext cx="1247342" cy="100229"/>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flipH="1">
              <a:off x="4082180" y="3542187"/>
              <a:ext cx="83551" cy="649077"/>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flipH="1">
              <a:off x="3070397" y="3309927"/>
              <a:ext cx="464116" cy="528688"/>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flipV="1">
              <a:off x="3062851" y="2700602"/>
              <a:ext cx="334745" cy="1130064"/>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flipH="1" flipV="1">
              <a:off x="3397596" y="2678881"/>
              <a:ext cx="136917" cy="654897"/>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flipH="1" flipV="1">
              <a:off x="2302263" y="3029399"/>
              <a:ext cx="768135" cy="801266"/>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flipH="1">
              <a:off x="2309809" y="2678881"/>
              <a:ext cx="1087786" cy="350518"/>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flipH="1">
              <a:off x="1823055" y="3021449"/>
              <a:ext cx="486754" cy="729147"/>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a:off x="4013720" y="2444492"/>
              <a:ext cx="425843" cy="448618"/>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flipV="1">
              <a:off x="4165730" y="2893110"/>
              <a:ext cx="273833" cy="649077"/>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flipH="1" flipV="1">
              <a:off x="3526966" y="3309927"/>
              <a:ext cx="638765" cy="232259"/>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flipV="1">
              <a:off x="3405142" y="2444492"/>
              <a:ext cx="608578" cy="224309"/>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flipH="1" flipV="1">
              <a:off x="3070397" y="3830665"/>
              <a:ext cx="410751" cy="561057"/>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flipH="1">
              <a:off x="3481148" y="4199214"/>
              <a:ext cx="601032" cy="192508"/>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flipH="1" flipV="1">
              <a:off x="1823054" y="3750595"/>
              <a:ext cx="486755" cy="584907"/>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flipH="1">
              <a:off x="2302263" y="3830665"/>
              <a:ext cx="768135" cy="504837"/>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a:off x="2302263" y="3029399"/>
              <a:ext cx="7547" cy="1306104"/>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flipH="1">
              <a:off x="1823055" y="3614306"/>
              <a:ext cx="768134" cy="136289"/>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flipH="1" flipV="1">
              <a:off x="2302263" y="3021449"/>
              <a:ext cx="288926" cy="584907"/>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a:xfrm flipH="1">
              <a:off x="2309810" y="3614306"/>
              <a:ext cx="281379" cy="721196"/>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flipH="1" flipV="1">
              <a:off x="2309809" y="3029399"/>
              <a:ext cx="1217157" cy="280528"/>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98" name="Straight Connector 97"/>
            <p:cNvCxnSpPr/>
            <p:nvPr/>
          </p:nvCxnSpPr>
          <p:spPr>
            <a:xfrm flipV="1">
              <a:off x="2591189" y="2668801"/>
              <a:ext cx="813953" cy="945505"/>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99" name="Straight Connector 98"/>
            <p:cNvCxnSpPr/>
            <p:nvPr/>
          </p:nvCxnSpPr>
          <p:spPr>
            <a:xfrm>
              <a:off x="2591189" y="3606356"/>
              <a:ext cx="479208" cy="224309"/>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p:nvCxnSpPr>
          <p:spPr>
            <a:xfrm flipV="1">
              <a:off x="2591189" y="3309927"/>
              <a:ext cx="943323" cy="296429"/>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flipH="1" flipV="1">
              <a:off x="4013720" y="2444492"/>
              <a:ext cx="152010" cy="1097695"/>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flipV="1">
              <a:off x="3526966" y="2444493"/>
              <a:ext cx="486756" cy="865435"/>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07" name="Straight Connector 106"/>
            <p:cNvCxnSpPr/>
            <p:nvPr/>
          </p:nvCxnSpPr>
          <p:spPr>
            <a:xfrm>
              <a:off x="3397596" y="2700602"/>
              <a:ext cx="1041968" cy="192509"/>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a:off x="3397596" y="2668801"/>
              <a:ext cx="768135" cy="873386"/>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a:xfrm flipV="1">
              <a:off x="3534512" y="2893111"/>
              <a:ext cx="905051" cy="416816"/>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p:nvCxnSpPr>
          <p:spPr>
            <a:xfrm>
              <a:off x="3534513" y="3309927"/>
              <a:ext cx="547666" cy="881336"/>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13" name="Straight Connector 112"/>
            <p:cNvCxnSpPr/>
            <p:nvPr/>
          </p:nvCxnSpPr>
          <p:spPr>
            <a:xfrm flipH="1">
              <a:off x="3481148" y="3309927"/>
              <a:ext cx="45818" cy="1081795"/>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14" name="Straight Connector 113"/>
            <p:cNvCxnSpPr/>
            <p:nvPr/>
          </p:nvCxnSpPr>
          <p:spPr>
            <a:xfrm flipH="1">
              <a:off x="3070397" y="3542187"/>
              <a:ext cx="1095333" cy="288479"/>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15" name="Straight Connector 114"/>
            <p:cNvCxnSpPr/>
            <p:nvPr/>
          </p:nvCxnSpPr>
          <p:spPr>
            <a:xfrm flipH="1">
              <a:off x="3481148" y="3542187"/>
              <a:ext cx="684582" cy="849535"/>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17" name="Straight Connector 116"/>
            <p:cNvCxnSpPr/>
            <p:nvPr/>
          </p:nvCxnSpPr>
          <p:spPr>
            <a:xfrm flipH="1" flipV="1">
              <a:off x="3070397" y="3830665"/>
              <a:ext cx="1011782" cy="360598"/>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18" name="Oval 117"/>
            <p:cNvSpPr/>
            <p:nvPr/>
          </p:nvSpPr>
          <p:spPr>
            <a:xfrm>
              <a:off x="2172892" y="2885160"/>
              <a:ext cx="258740" cy="272578"/>
            </a:xfrm>
            <a:prstGeom prst="ellipse">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hangingPunct="1"/>
              <a:r>
                <a:rPr lang="en-AU" sz="1000" kern="1200" dirty="0">
                  <a:solidFill>
                    <a:prstClr val="black">
                      <a:lumMod val="95000"/>
                      <a:lumOff val="5000"/>
                    </a:prstClr>
                  </a:solidFill>
                  <a:latin typeface="Calibri"/>
                </a:rPr>
                <a:t>v</a:t>
              </a:r>
              <a:r>
                <a:rPr lang="en-AU" sz="1000" kern="1200" baseline="-25000" dirty="0">
                  <a:solidFill>
                    <a:prstClr val="black">
                      <a:lumMod val="95000"/>
                      <a:lumOff val="5000"/>
                    </a:prstClr>
                  </a:solidFill>
                  <a:latin typeface="Calibri"/>
                </a:rPr>
                <a:t>3</a:t>
              </a:r>
            </a:p>
          </p:txBody>
        </p:sp>
        <p:sp>
          <p:nvSpPr>
            <p:cNvPr id="120" name="Oval 119"/>
            <p:cNvSpPr/>
            <p:nvPr/>
          </p:nvSpPr>
          <p:spPr>
            <a:xfrm>
              <a:off x="2461819" y="3478017"/>
              <a:ext cx="258740" cy="272578"/>
            </a:xfrm>
            <a:prstGeom prst="ellipse">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hangingPunct="1"/>
              <a:r>
                <a:rPr lang="en-AU" sz="1000" kern="1200" dirty="0">
                  <a:solidFill>
                    <a:prstClr val="black">
                      <a:lumMod val="95000"/>
                      <a:lumOff val="5000"/>
                    </a:prstClr>
                  </a:solidFill>
                  <a:latin typeface="Calibri"/>
                </a:rPr>
                <a:t>v</a:t>
              </a:r>
              <a:r>
                <a:rPr lang="en-AU" sz="1000" kern="1200" baseline="-25000" dirty="0">
                  <a:solidFill>
                    <a:prstClr val="black">
                      <a:lumMod val="95000"/>
                      <a:lumOff val="5000"/>
                    </a:prstClr>
                  </a:solidFill>
                  <a:latin typeface="Calibri"/>
                </a:rPr>
                <a:t>4</a:t>
              </a:r>
            </a:p>
          </p:txBody>
        </p:sp>
        <p:sp>
          <p:nvSpPr>
            <p:cNvPr id="121" name="Oval 120"/>
            <p:cNvSpPr/>
            <p:nvPr/>
          </p:nvSpPr>
          <p:spPr>
            <a:xfrm>
              <a:off x="2941027" y="3694376"/>
              <a:ext cx="258740" cy="272578"/>
            </a:xfrm>
            <a:prstGeom prst="ellipse">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hangingPunct="1"/>
              <a:r>
                <a:rPr lang="en-AU" sz="1000" kern="1200" dirty="0">
                  <a:solidFill>
                    <a:prstClr val="black">
                      <a:lumMod val="95000"/>
                      <a:lumOff val="5000"/>
                    </a:prstClr>
                  </a:solidFill>
                  <a:latin typeface="Calibri"/>
                </a:rPr>
                <a:t>v</a:t>
              </a:r>
              <a:r>
                <a:rPr lang="en-AU" sz="1000" kern="1200" baseline="-25000" dirty="0">
                  <a:solidFill>
                    <a:prstClr val="black">
                      <a:lumMod val="95000"/>
                      <a:lumOff val="5000"/>
                    </a:prstClr>
                  </a:solidFill>
                  <a:latin typeface="Calibri"/>
                </a:rPr>
                <a:t>5</a:t>
              </a:r>
            </a:p>
          </p:txBody>
        </p:sp>
        <p:sp>
          <p:nvSpPr>
            <p:cNvPr id="122" name="Oval 121"/>
            <p:cNvSpPr/>
            <p:nvPr/>
          </p:nvSpPr>
          <p:spPr>
            <a:xfrm>
              <a:off x="4310193" y="2756821"/>
              <a:ext cx="258740" cy="272578"/>
            </a:xfrm>
            <a:prstGeom prst="ellipse">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hangingPunct="1"/>
              <a:r>
                <a:rPr lang="en-AU" sz="1000" kern="1200" dirty="0">
                  <a:solidFill>
                    <a:prstClr val="black">
                      <a:lumMod val="95000"/>
                      <a:lumOff val="5000"/>
                    </a:prstClr>
                  </a:solidFill>
                  <a:latin typeface="Calibri"/>
                </a:rPr>
                <a:t>v</a:t>
              </a:r>
              <a:r>
                <a:rPr lang="en-AU" sz="1000" kern="1200" baseline="-25000" dirty="0">
                  <a:solidFill>
                    <a:prstClr val="black">
                      <a:lumMod val="95000"/>
                      <a:lumOff val="5000"/>
                    </a:prstClr>
                  </a:solidFill>
                  <a:latin typeface="Calibri"/>
                </a:rPr>
                <a:t>12</a:t>
              </a:r>
            </a:p>
          </p:txBody>
        </p:sp>
        <p:sp>
          <p:nvSpPr>
            <p:cNvPr id="124" name="Oval 123"/>
            <p:cNvSpPr/>
            <p:nvPr/>
          </p:nvSpPr>
          <p:spPr>
            <a:xfrm>
              <a:off x="3268226" y="2540462"/>
              <a:ext cx="258740" cy="272578"/>
            </a:xfrm>
            <a:prstGeom prst="ellipse">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hangingPunct="1"/>
              <a:r>
                <a:rPr lang="en-AU" sz="1000" kern="1200" dirty="0">
                  <a:solidFill>
                    <a:prstClr val="black">
                      <a:lumMod val="95000"/>
                      <a:lumOff val="5000"/>
                    </a:prstClr>
                  </a:solidFill>
                  <a:latin typeface="Calibri"/>
                </a:rPr>
                <a:t>v</a:t>
              </a:r>
              <a:r>
                <a:rPr lang="en-AU" sz="1000" kern="1200" baseline="-25000" dirty="0">
                  <a:solidFill>
                    <a:prstClr val="black">
                      <a:lumMod val="95000"/>
                      <a:lumOff val="5000"/>
                    </a:prstClr>
                  </a:solidFill>
                  <a:latin typeface="Calibri"/>
                </a:rPr>
                <a:t>6</a:t>
              </a:r>
            </a:p>
          </p:txBody>
        </p:sp>
        <p:sp>
          <p:nvSpPr>
            <p:cNvPr id="125" name="Oval 124"/>
            <p:cNvSpPr/>
            <p:nvPr/>
          </p:nvSpPr>
          <p:spPr>
            <a:xfrm>
              <a:off x="3351777" y="4255433"/>
              <a:ext cx="258740" cy="272578"/>
            </a:xfrm>
            <a:prstGeom prst="ellipse">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hangingPunct="1"/>
              <a:r>
                <a:rPr lang="en-AU" sz="1000" kern="1200" dirty="0">
                  <a:solidFill>
                    <a:prstClr val="black">
                      <a:lumMod val="95000"/>
                      <a:lumOff val="5000"/>
                    </a:prstClr>
                  </a:solidFill>
                  <a:latin typeface="Calibri"/>
                </a:rPr>
                <a:t>v</a:t>
              </a:r>
              <a:r>
                <a:rPr lang="en-AU" sz="1000" kern="1200" baseline="-25000" dirty="0">
                  <a:solidFill>
                    <a:prstClr val="black">
                      <a:lumMod val="95000"/>
                      <a:lumOff val="5000"/>
                    </a:prstClr>
                  </a:solidFill>
                  <a:latin typeface="Calibri"/>
                </a:rPr>
                <a:t>8</a:t>
              </a:r>
            </a:p>
          </p:txBody>
        </p:sp>
        <p:sp>
          <p:nvSpPr>
            <p:cNvPr id="126" name="Oval 125"/>
            <p:cNvSpPr/>
            <p:nvPr/>
          </p:nvSpPr>
          <p:spPr>
            <a:xfrm>
              <a:off x="3884350" y="2308203"/>
              <a:ext cx="258740" cy="272578"/>
            </a:xfrm>
            <a:prstGeom prst="ellipse">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hangingPunct="1"/>
              <a:r>
                <a:rPr lang="en-AU" sz="1000" kern="1200" dirty="0">
                  <a:solidFill>
                    <a:prstClr val="black">
                      <a:lumMod val="95000"/>
                      <a:lumOff val="5000"/>
                    </a:prstClr>
                  </a:solidFill>
                  <a:latin typeface="Calibri"/>
                </a:rPr>
                <a:t>v</a:t>
              </a:r>
              <a:r>
                <a:rPr lang="en-AU" sz="1000" kern="1200" baseline="-25000" dirty="0">
                  <a:solidFill>
                    <a:prstClr val="black">
                      <a:lumMod val="95000"/>
                      <a:lumOff val="5000"/>
                    </a:prstClr>
                  </a:solidFill>
                  <a:latin typeface="Calibri"/>
                </a:rPr>
                <a:t>11</a:t>
              </a:r>
            </a:p>
          </p:txBody>
        </p:sp>
        <p:sp>
          <p:nvSpPr>
            <p:cNvPr id="128" name="Oval 127"/>
            <p:cNvSpPr/>
            <p:nvPr/>
          </p:nvSpPr>
          <p:spPr>
            <a:xfrm>
              <a:off x="3952809" y="4054974"/>
              <a:ext cx="258740" cy="272578"/>
            </a:xfrm>
            <a:prstGeom prst="ellipse">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hangingPunct="1"/>
              <a:r>
                <a:rPr lang="en-AU" sz="1000" kern="1200" dirty="0">
                  <a:solidFill>
                    <a:prstClr val="black">
                      <a:lumMod val="95000"/>
                      <a:lumOff val="5000"/>
                    </a:prstClr>
                  </a:solidFill>
                  <a:latin typeface="Calibri"/>
                </a:rPr>
                <a:t>v</a:t>
              </a:r>
              <a:r>
                <a:rPr lang="en-AU" sz="1000" kern="1200" baseline="-25000" dirty="0">
                  <a:solidFill>
                    <a:prstClr val="black">
                      <a:lumMod val="95000"/>
                      <a:lumOff val="5000"/>
                    </a:prstClr>
                  </a:solidFill>
                  <a:latin typeface="Calibri"/>
                </a:rPr>
                <a:t>10</a:t>
              </a:r>
            </a:p>
          </p:txBody>
        </p:sp>
        <p:sp>
          <p:nvSpPr>
            <p:cNvPr id="129" name="Oval 128"/>
            <p:cNvSpPr/>
            <p:nvPr/>
          </p:nvSpPr>
          <p:spPr>
            <a:xfrm>
              <a:off x="4036360" y="3405898"/>
              <a:ext cx="258740" cy="272578"/>
            </a:xfrm>
            <a:prstGeom prst="ellipse">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hangingPunct="1"/>
              <a:r>
                <a:rPr lang="en-AU" sz="1000" kern="1200" dirty="0">
                  <a:solidFill>
                    <a:prstClr val="black">
                      <a:lumMod val="95000"/>
                      <a:lumOff val="5000"/>
                    </a:prstClr>
                  </a:solidFill>
                  <a:latin typeface="Calibri"/>
                </a:rPr>
                <a:t>v</a:t>
              </a:r>
              <a:r>
                <a:rPr lang="en-AU" sz="1000" kern="1200" baseline="-25000" dirty="0">
                  <a:solidFill>
                    <a:prstClr val="black">
                      <a:lumMod val="95000"/>
                      <a:lumOff val="5000"/>
                    </a:prstClr>
                  </a:solidFill>
                  <a:latin typeface="Calibri"/>
                </a:rPr>
                <a:t>9</a:t>
              </a:r>
            </a:p>
          </p:txBody>
        </p:sp>
        <p:sp>
          <p:nvSpPr>
            <p:cNvPr id="131" name="Oval 130"/>
            <p:cNvSpPr/>
            <p:nvPr/>
          </p:nvSpPr>
          <p:spPr>
            <a:xfrm>
              <a:off x="3405142" y="3173638"/>
              <a:ext cx="258740" cy="272578"/>
            </a:xfrm>
            <a:prstGeom prst="ellipse">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hangingPunct="1"/>
              <a:r>
                <a:rPr lang="en-AU" sz="1000" kern="1200" dirty="0">
                  <a:solidFill>
                    <a:prstClr val="black">
                      <a:lumMod val="95000"/>
                      <a:lumOff val="5000"/>
                    </a:prstClr>
                  </a:solidFill>
                  <a:latin typeface="Calibri"/>
                </a:rPr>
                <a:t>v</a:t>
              </a:r>
              <a:r>
                <a:rPr lang="en-AU" sz="1000" kern="1200" baseline="-25000" dirty="0">
                  <a:solidFill>
                    <a:prstClr val="black">
                      <a:lumMod val="95000"/>
                      <a:lumOff val="5000"/>
                    </a:prstClr>
                  </a:solidFill>
                  <a:latin typeface="Calibri"/>
                </a:rPr>
                <a:t>7</a:t>
              </a:r>
            </a:p>
          </p:txBody>
        </p:sp>
        <p:sp>
          <p:nvSpPr>
            <p:cNvPr id="132" name="Oval 131"/>
            <p:cNvSpPr/>
            <p:nvPr/>
          </p:nvSpPr>
          <p:spPr>
            <a:xfrm>
              <a:off x="1693684" y="3606356"/>
              <a:ext cx="258740" cy="272578"/>
            </a:xfrm>
            <a:prstGeom prst="ellipse">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hangingPunct="1"/>
              <a:r>
                <a:rPr lang="en-AU" sz="1000" kern="1200" dirty="0">
                  <a:solidFill>
                    <a:prstClr val="black">
                      <a:lumMod val="95000"/>
                      <a:lumOff val="5000"/>
                    </a:prstClr>
                  </a:solidFill>
                  <a:latin typeface="Calibri"/>
                </a:rPr>
                <a:t>v</a:t>
              </a:r>
              <a:r>
                <a:rPr lang="en-AU" sz="1000" kern="1200" baseline="-25000" dirty="0">
                  <a:solidFill>
                    <a:prstClr val="black">
                      <a:lumMod val="95000"/>
                      <a:lumOff val="5000"/>
                    </a:prstClr>
                  </a:solidFill>
                  <a:latin typeface="Calibri"/>
                </a:rPr>
                <a:t>1</a:t>
              </a:r>
            </a:p>
          </p:txBody>
        </p:sp>
        <p:sp>
          <p:nvSpPr>
            <p:cNvPr id="133" name="Oval 132"/>
            <p:cNvSpPr/>
            <p:nvPr/>
          </p:nvSpPr>
          <p:spPr>
            <a:xfrm>
              <a:off x="2172892" y="4199214"/>
              <a:ext cx="258740" cy="272578"/>
            </a:xfrm>
            <a:prstGeom prst="ellipse">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hangingPunct="1"/>
              <a:r>
                <a:rPr lang="en-AU" sz="1000" kern="1200" dirty="0">
                  <a:solidFill>
                    <a:prstClr val="black">
                      <a:lumMod val="95000"/>
                      <a:lumOff val="5000"/>
                    </a:prstClr>
                  </a:solidFill>
                  <a:latin typeface="Calibri"/>
                </a:rPr>
                <a:t>v</a:t>
              </a:r>
              <a:r>
                <a:rPr lang="en-AU" sz="1000" kern="1200" baseline="-25000" dirty="0">
                  <a:solidFill>
                    <a:prstClr val="black">
                      <a:lumMod val="95000"/>
                      <a:lumOff val="5000"/>
                    </a:prstClr>
                  </a:solidFill>
                  <a:latin typeface="Calibri"/>
                </a:rPr>
                <a:t>2</a:t>
              </a:r>
            </a:p>
          </p:txBody>
        </p:sp>
        <p:sp>
          <p:nvSpPr>
            <p:cNvPr id="135" name="Oval 134"/>
            <p:cNvSpPr/>
            <p:nvPr/>
          </p:nvSpPr>
          <p:spPr>
            <a:xfrm>
              <a:off x="1600969" y="2852792"/>
              <a:ext cx="1629254" cy="1691119"/>
            </a:xfrm>
            <a:prstGeom prst="ellipse">
              <a:avLst/>
            </a:prstGeom>
            <a:noFill/>
            <a:ln w="127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hangingPunct="1"/>
              <a:endParaRPr lang="en-AU" kern="1200">
                <a:solidFill>
                  <a:prstClr val="white"/>
                </a:solidFill>
                <a:latin typeface="Calibri"/>
              </a:endParaRPr>
            </a:p>
          </p:txBody>
        </p:sp>
        <p:sp>
          <p:nvSpPr>
            <p:cNvPr id="136" name="Oval 135"/>
            <p:cNvSpPr/>
            <p:nvPr/>
          </p:nvSpPr>
          <p:spPr>
            <a:xfrm>
              <a:off x="2118180" y="2308203"/>
              <a:ext cx="1629254" cy="1691119"/>
            </a:xfrm>
            <a:prstGeom prst="ellipse">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hangingPunct="1"/>
              <a:endParaRPr lang="en-AU" kern="1200">
                <a:solidFill>
                  <a:prstClr val="white"/>
                </a:solidFill>
                <a:latin typeface="Calibri"/>
              </a:endParaRPr>
            </a:p>
          </p:txBody>
        </p:sp>
        <p:sp>
          <p:nvSpPr>
            <p:cNvPr id="138" name="Oval 137"/>
            <p:cNvSpPr/>
            <p:nvPr/>
          </p:nvSpPr>
          <p:spPr>
            <a:xfrm>
              <a:off x="2857476" y="3014634"/>
              <a:ext cx="1520098" cy="1601397"/>
            </a:xfrm>
            <a:prstGeom prst="ellipse">
              <a:avLst/>
            </a:prstGeom>
            <a:noFill/>
            <a:ln w="127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hangingPunct="1"/>
              <a:endParaRPr lang="en-AU" kern="1200" dirty="0">
                <a:solidFill>
                  <a:prstClr val="white"/>
                </a:solidFill>
                <a:latin typeface="Calibri"/>
              </a:endParaRPr>
            </a:p>
          </p:txBody>
        </p:sp>
        <p:sp>
          <p:nvSpPr>
            <p:cNvPr id="139" name="TextBox 138"/>
            <p:cNvSpPr txBox="1"/>
            <p:nvPr/>
          </p:nvSpPr>
          <p:spPr>
            <a:xfrm>
              <a:off x="1752600" y="2388483"/>
              <a:ext cx="384066" cy="269304"/>
            </a:xfrm>
            <a:prstGeom prst="rect">
              <a:avLst/>
            </a:prstGeom>
          </p:spPr>
          <p:txBody>
            <a:bodyPr wrap="square" rtlCol="0">
              <a:spAutoFit/>
            </a:bodyPr>
            <a:lstStyle/>
            <a:p>
              <a:pPr marL="342900" indent="-342900" hangingPunct="1">
                <a:spcBef>
                  <a:spcPct val="20000"/>
                </a:spcBef>
              </a:pPr>
              <a:r>
                <a:rPr lang="en-AU" sz="1150" b="1" kern="1200" dirty="0">
                  <a:solidFill>
                    <a:prstClr val="black"/>
                  </a:solidFill>
                  <a:latin typeface="Times New Roman" panose="02020603050405020304" pitchFamily="18" charset="0"/>
                  <a:cs typeface="Times New Roman" panose="02020603050405020304" pitchFamily="18" charset="0"/>
                </a:rPr>
                <a:t>C</a:t>
              </a:r>
              <a:r>
                <a:rPr lang="en-AU" sz="1150" b="1" kern="1200" baseline="-25000" dirty="0">
                  <a:solidFill>
                    <a:prstClr val="black"/>
                  </a:solidFill>
                  <a:latin typeface="Times New Roman" panose="02020603050405020304" pitchFamily="18" charset="0"/>
                  <a:cs typeface="Times New Roman" panose="02020603050405020304" pitchFamily="18" charset="0"/>
                </a:rPr>
                <a:t>2</a:t>
              </a:r>
            </a:p>
          </p:txBody>
        </p:sp>
        <p:sp>
          <p:nvSpPr>
            <p:cNvPr id="141" name="TextBox 140"/>
            <p:cNvSpPr txBox="1"/>
            <p:nvPr/>
          </p:nvSpPr>
          <p:spPr>
            <a:xfrm>
              <a:off x="1143000" y="3352800"/>
              <a:ext cx="384066" cy="269304"/>
            </a:xfrm>
            <a:prstGeom prst="rect">
              <a:avLst/>
            </a:prstGeom>
          </p:spPr>
          <p:txBody>
            <a:bodyPr wrap="square" rtlCol="0">
              <a:spAutoFit/>
            </a:bodyPr>
            <a:lstStyle/>
            <a:p>
              <a:pPr marL="342900" indent="-342900" hangingPunct="1">
                <a:spcBef>
                  <a:spcPct val="20000"/>
                </a:spcBef>
              </a:pPr>
              <a:r>
                <a:rPr lang="en-AU" sz="1150" b="1" kern="1200" dirty="0">
                  <a:solidFill>
                    <a:prstClr val="black"/>
                  </a:solidFill>
                  <a:latin typeface="Times New Roman" panose="02020603050405020304" pitchFamily="18" charset="0"/>
                  <a:cs typeface="Times New Roman" panose="02020603050405020304" pitchFamily="18" charset="0"/>
                </a:rPr>
                <a:t>C</a:t>
              </a:r>
              <a:r>
                <a:rPr lang="en-AU" sz="1150" b="1" kern="1200" baseline="-25000" dirty="0">
                  <a:solidFill>
                    <a:prstClr val="black"/>
                  </a:solidFill>
                  <a:latin typeface="Times New Roman" panose="02020603050405020304" pitchFamily="18" charset="0"/>
                  <a:cs typeface="Times New Roman" panose="02020603050405020304" pitchFamily="18" charset="0"/>
                </a:rPr>
                <a:t>1</a:t>
              </a:r>
            </a:p>
          </p:txBody>
        </p:sp>
        <p:sp>
          <p:nvSpPr>
            <p:cNvPr id="142" name="TextBox 141"/>
            <p:cNvSpPr txBox="1"/>
            <p:nvPr/>
          </p:nvSpPr>
          <p:spPr>
            <a:xfrm>
              <a:off x="4390242" y="4255433"/>
              <a:ext cx="384066" cy="269304"/>
            </a:xfrm>
            <a:prstGeom prst="rect">
              <a:avLst/>
            </a:prstGeom>
          </p:spPr>
          <p:txBody>
            <a:bodyPr wrap="square" rtlCol="0">
              <a:spAutoFit/>
            </a:bodyPr>
            <a:lstStyle/>
            <a:p>
              <a:pPr marL="342900" indent="-342900" hangingPunct="1">
                <a:spcBef>
                  <a:spcPct val="20000"/>
                </a:spcBef>
              </a:pPr>
              <a:r>
                <a:rPr lang="en-AU" sz="1150" b="1" kern="1200" dirty="0">
                  <a:solidFill>
                    <a:prstClr val="black"/>
                  </a:solidFill>
                  <a:latin typeface="Times New Roman" panose="02020603050405020304" pitchFamily="18" charset="0"/>
                  <a:cs typeface="Times New Roman" panose="02020603050405020304" pitchFamily="18" charset="0"/>
                </a:rPr>
                <a:t>C</a:t>
              </a:r>
              <a:r>
                <a:rPr lang="en-AU" sz="1150" b="1" kern="1200" baseline="-25000" dirty="0">
                  <a:solidFill>
                    <a:prstClr val="black"/>
                  </a:solidFill>
                  <a:latin typeface="Times New Roman" panose="02020603050405020304" pitchFamily="18" charset="0"/>
                  <a:cs typeface="Times New Roman" panose="02020603050405020304" pitchFamily="18" charset="0"/>
                </a:rPr>
                <a:t>3</a:t>
              </a:r>
            </a:p>
          </p:txBody>
        </p:sp>
        <p:cxnSp>
          <p:nvCxnSpPr>
            <p:cNvPr id="144" name="Straight Arrow Connector 143"/>
            <p:cNvCxnSpPr/>
            <p:nvPr/>
          </p:nvCxnSpPr>
          <p:spPr>
            <a:xfrm>
              <a:off x="2066432" y="2604631"/>
              <a:ext cx="140690" cy="128339"/>
            </a:xfrm>
            <a:prstGeom prst="straightConnector1">
              <a:avLst/>
            </a:prstGeom>
            <a:ln w="15875">
              <a:tailEnd type="triangle" w="med" len="lg"/>
            </a:ln>
          </p:spPr>
          <p:style>
            <a:lnRef idx="1">
              <a:schemeClr val="accent1"/>
            </a:lnRef>
            <a:fillRef idx="0">
              <a:schemeClr val="accent1"/>
            </a:fillRef>
            <a:effectRef idx="0">
              <a:schemeClr val="accent1"/>
            </a:effectRef>
            <a:fontRef idx="minor">
              <a:schemeClr val="tx1"/>
            </a:fontRef>
          </p:style>
        </p:cxnSp>
        <p:cxnSp>
          <p:nvCxnSpPr>
            <p:cNvPr id="145" name="Straight Arrow Connector 144"/>
            <p:cNvCxnSpPr/>
            <p:nvPr/>
          </p:nvCxnSpPr>
          <p:spPr>
            <a:xfrm>
              <a:off x="1416078" y="3550137"/>
              <a:ext cx="140690" cy="128339"/>
            </a:xfrm>
            <a:prstGeom prst="straightConnector1">
              <a:avLst/>
            </a:prstGeom>
            <a:ln w="15875">
              <a:tailEnd type="triangle" w="med" len="lg"/>
            </a:ln>
          </p:spPr>
          <p:style>
            <a:lnRef idx="1">
              <a:schemeClr val="accent1"/>
            </a:lnRef>
            <a:fillRef idx="0">
              <a:schemeClr val="accent1"/>
            </a:fillRef>
            <a:effectRef idx="0">
              <a:schemeClr val="accent1"/>
            </a:effectRef>
            <a:fontRef idx="minor">
              <a:schemeClr val="tx1"/>
            </a:fontRef>
          </p:style>
        </p:cxnSp>
        <p:cxnSp>
          <p:nvCxnSpPr>
            <p:cNvPr id="146" name="Straight Arrow Connector 145"/>
            <p:cNvCxnSpPr/>
            <p:nvPr/>
          </p:nvCxnSpPr>
          <p:spPr>
            <a:xfrm flipH="1" flipV="1">
              <a:off x="4310193" y="4239532"/>
              <a:ext cx="129370" cy="88020"/>
            </a:xfrm>
            <a:prstGeom prst="straightConnector1">
              <a:avLst/>
            </a:prstGeom>
            <a:ln w="15875">
              <a:tailEnd type="triangle" w="med" len="lg"/>
            </a:ln>
          </p:spPr>
          <p:style>
            <a:lnRef idx="1">
              <a:schemeClr val="accent1"/>
            </a:lnRef>
            <a:fillRef idx="0">
              <a:schemeClr val="accent1"/>
            </a:fillRef>
            <a:effectRef idx="0">
              <a:schemeClr val="accent1"/>
            </a:effectRef>
            <a:fontRef idx="minor">
              <a:schemeClr val="tx1"/>
            </a:fontRef>
          </p:style>
        </p:cxnSp>
      </p:grpSp>
      <p:sp>
        <p:nvSpPr>
          <p:cNvPr id="4" name="Oval 3"/>
          <p:cNvSpPr/>
          <p:nvPr/>
        </p:nvSpPr>
        <p:spPr>
          <a:xfrm>
            <a:off x="4732767" y="2049957"/>
            <a:ext cx="432000" cy="432000"/>
          </a:xfrm>
          <a:prstGeom prst="ellipse">
            <a:avLst/>
          </a:prstGeom>
          <a:noFill/>
          <a:ln w="3492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hangingPunct="1"/>
            <a:endParaRPr lang="en-AU" kern="1200">
              <a:solidFill>
                <a:prstClr val="white"/>
              </a:solidFill>
              <a:latin typeface="Calibri"/>
            </a:endParaRPr>
          </a:p>
        </p:txBody>
      </p:sp>
      <p:sp>
        <p:nvSpPr>
          <p:cNvPr id="5" name="Rectangle 4"/>
          <p:cNvSpPr/>
          <p:nvPr/>
        </p:nvSpPr>
        <p:spPr>
          <a:xfrm>
            <a:off x="8305800" y="5495925"/>
            <a:ext cx="1066800" cy="304800"/>
          </a:xfrm>
          <a:prstGeom prst="rect">
            <a:avLst/>
          </a:prstGeom>
          <a:noFill/>
          <a:ln w="38100">
            <a:solidFill>
              <a:srgbClr val="00B0F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hangingPunct="1"/>
            <a:endParaRPr lang="en-AU" kern="1200">
              <a:solidFill>
                <a:prstClr val="white"/>
              </a:solidFill>
              <a:latin typeface="Calibri"/>
            </a:endParaRPr>
          </a:p>
        </p:txBody>
      </p:sp>
      <p:sp>
        <p:nvSpPr>
          <p:cNvPr id="65" name="Oval 64"/>
          <p:cNvSpPr/>
          <p:nvPr/>
        </p:nvSpPr>
        <p:spPr>
          <a:xfrm>
            <a:off x="3626810" y="2395431"/>
            <a:ext cx="432000" cy="432000"/>
          </a:xfrm>
          <a:prstGeom prst="ellipse">
            <a:avLst/>
          </a:prstGeom>
          <a:noFill/>
          <a:ln w="3492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hangingPunct="1"/>
            <a:endParaRPr lang="en-AU" kern="1200">
              <a:solidFill>
                <a:prstClr val="white"/>
              </a:solidFill>
              <a:latin typeface="Calibri"/>
            </a:endParaRPr>
          </a:p>
        </p:txBody>
      </p:sp>
      <p:sp>
        <p:nvSpPr>
          <p:cNvPr id="66" name="Oval 65"/>
          <p:cNvSpPr/>
          <p:nvPr/>
        </p:nvSpPr>
        <p:spPr>
          <a:xfrm>
            <a:off x="3908189" y="3000287"/>
            <a:ext cx="432000" cy="432000"/>
          </a:xfrm>
          <a:prstGeom prst="ellipse">
            <a:avLst/>
          </a:prstGeom>
          <a:noFill/>
          <a:ln w="3492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hangingPunct="1"/>
            <a:endParaRPr lang="en-AU" kern="1200">
              <a:solidFill>
                <a:prstClr val="white"/>
              </a:solidFill>
              <a:latin typeface="Calibri"/>
            </a:endParaRPr>
          </a:p>
        </p:txBody>
      </p:sp>
      <p:sp>
        <p:nvSpPr>
          <p:cNvPr id="67" name="Rectangle 66"/>
          <p:cNvSpPr/>
          <p:nvPr/>
        </p:nvSpPr>
        <p:spPr>
          <a:xfrm>
            <a:off x="4253559" y="4648200"/>
            <a:ext cx="461037" cy="304800"/>
          </a:xfrm>
          <a:prstGeom prst="rect">
            <a:avLst/>
          </a:prstGeom>
          <a:noFill/>
          <a:ln w="38100">
            <a:solidFill>
              <a:srgbClr val="00B0F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hangingPunct="1"/>
            <a:endParaRPr lang="en-AU" kern="1200">
              <a:solidFill>
                <a:prstClr val="white"/>
              </a:solidFill>
              <a:latin typeface="Calibri"/>
            </a:endParaRPr>
          </a:p>
        </p:txBody>
      </p:sp>
      <p:sp>
        <p:nvSpPr>
          <p:cNvPr id="68" name="Rectangle 67"/>
          <p:cNvSpPr/>
          <p:nvPr/>
        </p:nvSpPr>
        <p:spPr>
          <a:xfrm>
            <a:off x="4714595" y="4648200"/>
            <a:ext cx="394642" cy="304800"/>
          </a:xfrm>
          <a:prstGeom prst="rect">
            <a:avLst/>
          </a:prstGeom>
          <a:noFill/>
          <a:ln w="38100">
            <a:solidFill>
              <a:srgbClr val="00B0F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hangingPunct="1"/>
            <a:endParaRPr lang="en-AU" kern="1200">
              <a:solidFill>
                <a:prstClr val="white"/>
              </a:solidFill>
              <a:latin typeface="Calibri"/>
            </a:endParaRPr>
          </a:p>
        </p:txBody>
      </p:sp>
      <p:sp>
        <p:nvSpPr>
          <p:cNvPr id="71" name="Rectangle 70"/>
          <p:cNvSpPr/>
          <p:nvPr/>
        </p:nvSpPr>
        <p:spPr>
          <a:xfrm>
            <a:off x="8305800" y="4648200"/>
            <a:ext cx="1066800" cy="304800"/>
          </a:xfrm>
          <a:prstGeom prst="rect">
            <a:avLst/>
          </a:prstGeom>
          <a:noFill/>
          <a:ln w="38100">
            <a:solidFill>
              <a:srgbClr val="00B0F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hangingPunct="1"/>
            <a:endParaRPr lang="en-AU" kern="1200">
              <a:solidFill>
                <a:prstClr val="white"/>
              </a:solidFill>
              <a:latin typeface="Calibri"/>
            </a:endParaRPr>
          </a:p>
        </p:txBody>
      </p:sp>
      <p:sp>
        <p:nvSpPr>
          <p:cNvPr id="75" name="Oval 74"/>
          <p:cNvSpPr/>
          <p:nvPr/>
        </p:nvSpPr>
        <p:spPr>
          <a:xfrm>
            <a:off x="4852115" y="2694699"/>
            <a:ext cx="432000" cy="432000"/>
          </a:xfrm>
          <a:prstGeom prst="ellipse">
            <a:avLst/>
          </a:prstGeom>
          <a:noFill/>
          <a:ln w="3492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hangingPunct="1"/>
            <a:endParaRPr lang="en-AU" kern="1200">
              <a:solidFill>
                <a:prstClr val="white"/>
              </a:solidFill>
              <a:latin typeface="Calibri"/>
            </a:endParaRPr>
          </a:p>
        </p:txBody>
      </p:sp>
      <p:sp>
        <p:nvSpPr>
          <p:cNvPr id="79" name="Rectangle 78"/>
          <p:cNvSpPr/>
          <p:nvPr/>
        </p:nvSpPr>
        <p:spPr>
          <a:xfrm>
            <a:off x="5901057" y="5257800"/>
            <a:ext cx="394642" cy="247650"/>
          </a:xfrm>
          <a:prstGeom prst="rect">
            <a:avLst/>
          </a:prstGeom>
          <a:noFill/>
          <a:ln w="38100">
            <a:solidFill>
              <a:srgbClr val="00B0F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hangingPunct="1"/>
            <a:endParaRPr lang="en-AU" kern="1200">
              <a:solidFill>
                <a:prstClr val="white"/>
              </a:solidFill>
              <a:latin typeface="Calibri"/>
            </a:endParaRPr>
          </a:p>
        </p:txBody>
      </p:sp>
      <p:sp>
        <p:nvSpPr>
          <p:cNvPr id="85" name="Rectangle 84"/>
          <p:cNvSpPr/>
          <p:nvPr/>
        </p:nvSpPr>
        <p:spPr>
          <a:xfrm>
            <a:off x="8305800" y="5200650"/>
            <a:ext cx="1066800" cy="304800"/>
          </a:xfrm>
          <a:prstGeom prst="rect">
            <a:avLst/>
          </a:prstGeom>
          <a:noFill/>
          <a:ln w="38100">
            <a:solidFill>
              <a:srgbClr val="00B0F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hangingPunct="1"/>
            <a:endParaRPr lang="en-AU" kern="1200">
              <a:solidFill>
                <a:prstClr val="white"/>
              </a:solidFill>
              <a:latin typeface="Calibri"/>
            </a:endParaRPr>
          </a:p>
        </p:txBody>
      </p:sp>
      <p:sp>
        <p:nvSpPr>
          <p:cNvPr id="88" name="Rectangle 87"/>
          <p:cNvSpPr/>
          <p:nvPr/>
        </p:nvSpPr>
        <p:spPr>
          <a:xfrm>
            <a:off x="4687456" y="5514975"/>
            <a:ext cx="394642" cy="304800"/>
          </a:xfrm>
          <a:prstGeom prst="rect">
            <a:avLst/>
          </a:prstGeom>
          <a:noFill/>
          <a:ln w="38100">
            <a:solidFill>
              <a:srgbClr val="00B0F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hangingPunct="1"/>
            <a:endParaRPr lang="en-AU" kern="1200">
              <a:solidFill>
                <a:prstClr val="white"/>
              </a:solidFill>
              <a:latin typeface="Calibri"/>
            </a:endParaRPr>
          </a:p>
        </p:txBody>
      </p:sp>
      <p:sp>
        <p:nvSpPr>
          <p:cNvPr id="91" name="Rectangle 90"/>
          <p:cNvSpPr/>
          <p:nvPr/>
        </p:nvSpPr>
        <p:spPr>
          <a:xfrm>
            <a:off x="4263364" y="5514975"/>
            <a:ext cx="461037" cy="304800"/>
          </a:xfrm>
          <a:prstGeom prst="rect">
            <a:avLst/>
          </a:prstGeom>
          <a:noFill/>
          <a:ln w="38100">
            <a:solidFill>
              <a:srgbClr val="00B0F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hangingPunct="1"/>
            <a:endParaRPr lang="en-AU" kern="1200">
              <a:solidFill>
                <a:prstClr val="white"/>
              </a:solidFill>
              <a:latin typeface="Calibri"/>
            </a:endParaRPr>
          </a:p>
        </p:txBody>
      </p:sp>
      <p:sp>
        <p:nvSpPr>
          <p:cNvPr id="94" name="Rectangle 93"/>
          <p:cNvSpPr/>
          <p:nvPr/>
        </p:nvSpPr>
        <p:spPr>
          <a:xfrm>
            <a:off x="5901057" y="5514975"/>
            <a:ext cx="394642" cy="295275"/>
          </a:xfrm>
          <a:prstGeom prst="rect">
            <a:avLst/>
          </a:prstGeom>
          <a:noFill/>
          <a:ln w="38100">
            <a:solidFill>
              <a:srgbClr val="00B0F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hangingPunct="1"/>
            <a:endParaRPr lang="en-AU" kern="1200">
              <a:solidFill>
                <a:prstClr val="white"/>
              </a:solidFill>
              <a:latin typeface="Calibri"/>
            </a:endParaRPr>
          </a:p>
        </p:txBody>
      </p:sp>
    </p:spTree>
    <p:extLst>
      <p:ext uri="{BB962C8B-B14F-4D97-AF65-F5344CB8AC3E}">
        <p14:creationId xmlns:p14="http://schemas.microsoft.com/office/powerpoint/2010/main" val="2721444679"/>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92000" y="468000"/>
            <a:ext cx="8229600" cy="792088"/>
          </a:xfrm>
        </p:spPr>
        <p:txBody>
          <a:bodyPr/>
          <a:lstStyle/>
          <a:p>
            <a:r>
              <a:rPr lang="en-AU" dirty="0">
                <a:solidFill>
                  <a:schemeClr val="accent1">
                    <a:lumMod val="75000"/>
                  </a:schemeClr>
                </a:solidFill>
              </a:rPr>
              <a:t>PNP-Index</a:t>
            </a:r>
          </a:p>
        </p:txBody>
      </p:sp>
      <p:sp>
        <p:nvSpPr>
          <p:cNvPr id="8" name="Content Placeholder 2"/>
          <p:cNvSpPr txBox="1">
            <a:spLocks/>
          </p:cNvSpPr>
          <p:nvPr/>
        </p:nvSpPr>
        <p:spPr>
          <a:xfrm>
            <a:off x="2028000" y="1152000"/>
            <a:ext cx="8229600" cy="556774"/>
          </a:xfrm>
          <a:prstGeom prst="rect">
            <a:avLst/>
          </a:prstGeom>
        </p:spPr>
        <p:txBody>
          <a:bodyPr/>
          <a:lstStyle>
            <a:lvl1pPr marL="342900" indent="-342900" algn="l" rtl="0" eaLnBrk="0" fontAlgn="base" hangingPunct="0">
              <a:spcBef>
                <a:spcPct val="20000"/>
              </a:spcBef>
              <a:spcAft>
                <a:spcPct val="0"/>
              </a:spcAft>
              <a:buFont typeface="Arial" pitchFamily="34" charset="0"/>
              <a:buNone/>
              <a:defRPr sz="1400" kern="1200" baseline="0">
                <a:solidFill>
                  <a:schemeClr val="tx1"/>
                </a:solidFill>
                <a:latin typeface="+mn-lt"/>
                <a:ea typeface="MS PGothic" pitchFamily="34" charset="-128"/>
                <a:cs typeface="Microsoft Sans Serif" pitchFamily="34" charset="0"/>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mn-lt"/>
                <a:ea typeface="MS PGothic" pitchFamily="34" charset="-128"/>
                <a:cs typeface="+mn-cs"/>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mn-lt"/>
                <a:ea typeface="MS PGothic" pitchFamily="34" charset="-128"/>
                <a:cs typeface="+mn-cs"/>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S PGothic" pitchFamily="34" charset="-128"/>
                <a:cs typeface="+mn-cs"/>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S PGothic" pitchFamily="34" charset="-128"/>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Arial" panose="020B0604020202020204" pitchFamily="34" charset="0"/>
              <a:buChar char="•"/>
            </a:pPr>
            <a:r>
              <a:rPr lang="en-AU" sz="2800" dirty="0">
                <a:solidFill>
                  <a:prstClr val="black"/>
                </a:solidFill>
                <a:latin typeface="Calibri"/>
              </a:rPr>
              <a:t>Step 3: Insert </a:t>
            </a:r>
            <a:r>
              <a:rPr lang="en-AU" sz="2800" i="1" dirty="0">
                <a:solidFill>
                  <a:prstClr val="black"/>
                </a:solidFill>
                <a:latin typeface="Calibri"/>
              </a:rPr>
              <a:t>C</a:t>
            </a:r>
            <a:r>
              <a:rPr lang="en-AU" sz="2800" i="1" baseline="-25000" dirty="0">
                <a:solidFill>
                  <a:prstClr val="black"/>
                </a:solidFill>
                <a:latin typeface="Calibri"/>
              </a:rPr>
              <a:t>4</a:t>
            </a:r>
            <a:endParaRPr lang="en-AU" sz="2000" dirty="0">
              <a:solidFill>
                <a:prstClr val="black"/>
              </a:solidFill>
              <a:latin typeface="Calibri"/>
            </a:endParaRPr>
          </a:p>
        </p:txBody>
      </p:sp>
      <p:grpSp>
        <p:nvGrpSpPr>
          <p:cNvPr id="3" name="Group 2"/>
          <p:cNvGrpSpPr/>
          <p:nvPr/>
        </p:nvGrpSpPr>
        <p:grpSpPr>
          <a:xfrm>
            <a:off x="2676000" y="1800001"/>
            <a:ext cx="3810000" cy="2406231"/>
            <a:chOff x="2209800" y="1650117"/>
            <a:chExt cx="3810000" cy="2406231"/>
          </a:xfrm>
        </p:grpSpPr>
        <p:cxnSp>
          <p:nvCxnSpPr>
            <p:cNvPr id="143" name="Straight Connector 142"/>
            <p:cNvCxnSpPr/>
            <p:nvPr/>
          </p:nvCxnSpPr>
          <p:spPr>
            <a:xfrm flipH="1" flipV="1">
              <a:off x="2889855" y="3190912"/>
              <a:ext cx="1247342" cy="100229"/>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flipH="1">
              <a:off x="5148980" y="2982504"/>
              <a:ext cx="83551" cy="649077"/>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flipH="1">
              <a:off x="4137197" y="2750244"/>
              <a:ext cx="464116" cy="528688"/>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flipV="1">
              <a:off x="4129651" y="2140919"/>
              <a:ext cx="334745" cy="1130064"/>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flipH="1" flipV="1">
              <a:off x="4464396" y="2119198"/>
              <a:ext cx="136917" cy="654897"/>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06" name="Straight Connector 105"/>
            <p:cNvCxnSpPr/>
            <p:nvPr/>
          </p:nvCxnSpPr>
          <p:spPr>
            <a:xfrm flipH="1" flipV="1">
              <a:off x="3369063" y="2469716"/>
              <a:ext cx="768135" cy="801266"/>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flipH="1">
              <a:off x="3376609" y="2119198"/>
              <a:ext cx="1087786" cy="350518"/>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H="1">
              <a:off x="2889855" y="2461766"/>
              <a:ext cx="486754" cy="729147"/>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5080520" y="1884809"/>
              <a:ext cx="425843" cy="448618"/>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flipV="1">
              <a:off x="5232530" y="2333427"/>
              <a:ext cx="273833" cy="649077"/>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flipH="1" flipV="1">
              <a:off x="4593766" y="2750244"/>
              <a:ext cx="638765" cy="232259"/>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flipV="1">
              <a:off x="4471942" y="1884809"/>
              <a:ext cx="608578" cy="224309"/>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flipH="1" flipV="1">
              <a:off x="4137197" y="3270982"/>
              <a:ext cx="410751" cy="561057"/>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flipH="1">
              <a:off x="4547948" y="3639531"/>
              <a:ext cx="601032" cy="192508"/>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flipH="1" flipV="1">
              <a:off x="2889854" y="3190912"/>
              <a:ext cx="486755" cy="584907"/>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flipH="1">
              <a:off x="3369063" y="3270982"/>
              <a:ext cx="768135" cy="504837"/>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a:off x="3369063" y="2469716"/>
              <a:ext cx="7547" cy="1306104"/>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flipH="1">
              <a:off x="2889855" y="3054623"/>
              <a:ext cx="768134" cy="136289"/>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flipH="1" flipV="1">
              <a:off x="3369063" y="2461766"/>
              <a:ext cx="288926" cy="584907"/>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flipH="1">
              <a:off x="3376610" y="3054623"/>
              <a:ext cx="281379" cy="721196"/>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flipH="1" flipV="1">
              <a:off x="3376609" y="2469716"/>
              <a:ext cx="1217157" cy="280528"/>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flipV="1">
              <a:off x="3657989" y="2109118"/>
              <a:ext cx="813953" cy="945505"/>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p:nvCxnSpPr>
          <p:spPr>
            <a:xfrm>
              <a:off x="3657989" y="3046673"/>
              <a:ext cx="479208" cy="224309"/>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flipV="1">
              <a:off x="3657989" y="2750244"/>
              <a:ext cx="943323" cy="296429"/>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a:xfrm flipH="1" flipV="1">
              <a:off x="5080520" y="1884809"/>
              <a:ext cx="152010" cy="1097695"/>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p:nvCxnSpPr>
          <p:spPr>
            <a:xfrm flipV="1">
              <a:off x="4593766" y="1884810"/>
              <a:ext cx="486756" cy="865435"/>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p:nvCxnSpPr>
          <p:spPr>
            <a:xfrm>
              <a:off x="4464396" y="2140919"/>
              <a:ext cx="1041968" cy="192509"/>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a:xfrm>
              <a:off x="4464396" y="2109118"/>
              <a:ext cx="768135" cy="873386"/>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p:nvCxnSpPr>
          <p:spPr>
            <a:xfrm flipV="1">
              <a:off x="4601312" y="2333428"/>
              <a:ext cx="905051" cy="416816"/>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p:nvCxnSpPr>
          <p:spPr>
            <a:xfrm>
              <a:off x="4601313" y="2750244"/>
              <a:ext cx="547666" cy="881336"/>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0" name="Straight Connector 129"/>
            <p:cNvCxnSpPr/>
            <p:nvPr/>
          </p:nvCxnSpPr>
          <p:spPr>
            <a:xfrm flipH="1">
              <a:off x="4547948" y="2750244"/>
              <a:ext cx="45818" cy="1081795"/>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a:xfrm flipH="1">
              <a:off x="4137197" y="2982504"/>
              <a:ext cx="1095333" cy="288479"/>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a:xfrm flipH="1">
              <a:off x="4547948" y="2982504"/>
              <a:ext cx="684582" cy="849535"/>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0" name="Straight Connector 139"/>
            <p:cNvCxnSpPr/>
            <p:nvPr/>
          </p:nvCxnSpPr>
          <p:spPr>
            <a:xfrm flipH="1" flipV="1">
              <a:off x="4137197" y="3270982"/>
              <a:ext cx="1011782" cy="360598"/>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3" name="Oval 12"/>
            <p:cNvSpPr/>
            <p:nvPr/>
          </p:nvSpPr>
          <p:spPr>
            <a:xfrm>
              <a:off x="3239692" y="2325477"/>
              <a:ext cx="258740" cy="272578"/>
            </a:xfrm>
            <a:prstGeom prst="ellipse">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hangingPunct="1"/>
              <a:r>
                <a:rPr lang="en-AU" sz="1000" kern="1200" dirty="0">
                  <a:solidFill>
                    <a:prstClr val="black">
                      <a:lumMod val="95000"/>
                      <a:lumOff val="5000"/>
                    </a:prstClr>
                  </a:solidFill>
                  <a:latin typeface="Calibri"/>
                </a:rPr>
                <a:t>v</a:t>
              </a:r>
              <a:r>
                <a:rPr lang="en-AU" sz="1000" kern="1200" baseline="-25000" dirty="0">
                  <a:solidFill>
                    <a:prstClr val="black">
                      <a:lumMod val="95000"/>
                      <a:lumOff val="5000"/>
                    </a:prstClr>
                  </a:solidFill>
                  <a:latin typeface="Calibri"/>
                </a:rPr>
                <a:t>3</a:t>
              </a:r>
            </a:p>
          </p:txBody>
        </p:sp>
        <p:sp>
          <p:nvSpPr>
            <p:cNvPr id="14" name="Oval 13"/>
            <p:cNvSpPr/>
            <p:nvPr/>
          </p:nvSpPr>
          <p:spPr>
            <a:xfrm>
              <a:off x="3528619" y="2918334"/>
              <a:ext cx="258740" cy="272578"/>
            </a:xfrm>
            <a:prstGeom prst="ellipse">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hangingPunct="1"/>
              <a:r>
                <a:rPr lang="en-AU" sz="1000" kern="1200" dirty="0">
                  <a:solidFill>
                    <a:prstClr val="black">
                      <a:lumMod val="95000"/>
                      <a:lumOff val="5000"/>
                    </a:prstClr>
                  </a:solidFill>
                  <a:latin typeface="Calibri"/>
                </a:rPr>
                <a:t>v</a:t>
              </a:r>
              <a:r>
                <a:rPr lang="en-AU" sz="1000" kern="1200" baseline="-25000" dirty="0">
                  <a:solidFill>
                    <a:prstClr val="black">
                      <a:lumMod val="95000"/>
                      <a:lumOff val="5000"/>
                    </a:prstClr>
                  </a:solidFill>
                  <a:latin typeface="Calibri"/>
                </a:rPr>
                <a:t>4</a:t>
              </a:r>
            </a:p>
          </p:txBody>
        </p:sp>
        <p:sp>
          <p:nvSpPr>
            <p:cNvPr id="15" name="Oval 14"/>
            <p:cNvSpPr/>
            <p:nvPr/>
          </p:nvSpPr>
          <p:spPr>
            <a:xfrm>
              <a:off x="4007827" y="3134693"/>
              <a:ext cx="258740" cy="272578"/>
            </a:xfrm>
            <a:prstGeom prst="ellipse">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hangingPunct="1"/>
              <a:r>
                <a:rPr lang="en-AU" sz="1000" kern="1200" dirty="0">
                  <a:solidFill>
                    <a:prstClr val="black">
                      <a:lumMod val="95000"/>
                      <a:lumOff val="5000"/>
                    </a:prstClr>
                  </a:solidFill>
                  <a:latin typeface="Calibri"/>
                </a:rPr>
                <a:t>v</a:t>
              </a:r>
              <a:r>
                <a:rPr lang="en-AU" sz="1000" kern="1200" baseline="-25000" dirty="0">
                  <a:solidFill>
                    <a:prstClr val="black">
                      <a:lumMod val="95000"/>
                      <a:lumOff val="5000"/>
                    </a:prstClr>
                  </a:solidFill>
                  <a:latin typeface="Calibri"/>
                </a:rPr>
                <a:t>5</a:t>
              </a:r>
            </a:p>
          </p:txBody>
        </p:sp>
        <p:sp>
          <p:nvSpPr>
            <p:cNvPr id="16" name="Oval 15"/>
            <p:cNvSpPr/>
            <p:nvPr/>
          </p:nvSpPr>
          <p:spPr>
            <a:xfrm>
              <a:off x="5376993" y="2197138"/>
              <a:ext cx="258740" cy="272578"/>
            </a:xfrm>
            <a:prstGeom prst="ellipse">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hangingPunct="1"/>
              <a:r>
                <a:rPr lang="en-AU" sz="1000" kern="1200" dirty="0">
                  <a:solidFill>
                    <a:prstClr val="black">
                      <a:lumMod val="95000"/>
                      <a:lumOff val="5000"/>
                    </a:prstClr>
                  </a:solidFill>
                  <a:latin typeface="Calibri"/>
                </a:rPr>
                <a:t>v</a:t>
              </a:r>
              <a:r>
                <a:rPr lang="en-AU" sz="1000" kern="1200" baseline="-25000" dirty="0">
                  <a:solidFill>
                    <a:prstClr val="black">
                      <a:lumMod val="95000"/>
                      <a:lumOff val="5000"/>
                    </a:prstClr>
                  </a:solidFill>
                  <a:latin typeface="Calibri"/>
                </a:rPr>
                <a:t>12</a:t>
              </a:r>
            </a:p>
          </p:txBody>
        </p:sp>
        <p:sp>
          <p:nvSpPr>
            <p:cNvPr id="17" name="Oval 16"/>
            <p:cNvSpPr/>
            <p:nvPr/>
          </p:nvSpPr>
          <p:spPr>
            <a:xfrm>
              <a:off x="4335026" y="1980779"/>
              <a:ext cx="258740" cy="272578"/>
            </a:xfrm>
            <a:prstGeom prst="ellipse">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hangingPunct="1"/>
              <a:r>
                <a:rPr lang="en-AU" sz="1000" kern="1200" dirty="0">
                  <a:solidFill>
                    <a:prstClr val="black">
                      <a:lumMod val="95000"/>
                      <a:lumOff val="5000"/>
                    </a:prstClr>
                  </a:solidFill>
                  <a:latin typeface="Calibri"/>
                </a:rPr>
                <a:t>v</a:t>
              </a:r>
              <a:r>
                <a:rPr lang="en-AU" sz="1000" kern="1200" baseline="-25000" dirty="0">
                  <a:solidFill>
                    <a:prstClr val="black">
                      <a:lumMod val="95000"/>
                      <a:lumOff val="5000"/>
                    </a:prstClr>
                  </a:solidFill>
                  <a:latin typeface="Calibri"/>
                </a:rPr>
                <a:t>6</a:t>
              </a:r>
            </a:p>
          </p:txBody>
        </p:sp>
        <p:sp>
          <p:nvSpPr>
            <p:cNvPr id="18" name="Oval 17"/>
            <p:cNvSpPr/>
            <p:nvPr/>
          </p:nvSpPr>
          <p:spPr>
            <a:xfrm>
              <a:off x="4418577" y="3695750"/>
              <a:ext cx="258740" cy="272578"/>
            </a:xfrm>
            <a:prstGeom prst="ellipse">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hangingPunct="1"/>
              <a:r>
                <a:rPr lang="en-AU" sz="1000" kern="1200" dirty="0">
                  <a:solidFill>
                    <a:prstClr val="black">
                      <a:lumMod val="95000"/>
                      <a:lumOff val="5000"/>
                    </a:prstClr>
                  </a:solidFill>
                  <a:latin typeface="Calibri"/>
                </a:rPr>
                <a:t>v</a:t>
              </a:r>
              <a:r>
                <a:rPr lang="en-AU" sz="1000" kern="1200" baseline="-25000" dirty="0">
                  <a:solidFill>
                    <a:prstClr val="black">
                      <a:lumMod val="95000"/>
                      <a:lumOff val="5000"/>
                    </a:prstClr>
                  </a:solidFill>
                  <a:latin typeface="Calibri"/>
                </a:rPr>
                <a:t>8</a:t>
              </a:r>
            </a:p>
          </p:txBody>
        </p:sp>
        <p:sp>
          <p:nvSpPr>
            <p:cNvPr id="19" name="Oval 18"/>
            <p:cNvSpPr/>
            <p:nvPr/>
          </p:nvSpPr>
          <p:spPr>
            <a:xfrm>
              <a:off x="4951150" y="1748520"/>
              <a:ext cx="258740" cy="272578"/>
            </a:xfrm>
            <a:prstGeom prst="ellipse">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hangingPunct="1"/>
              <a:r>
                <a:rPr lang="en-AU" sz="1000" kern="1200" dirty="0">
                  <a:solidFill>
                    <a:prstClr val="black">
                      <a:lumMod val="95000"/>
                      <a:lumOff val="5000"/>
                    </a:prstClr>
                  </a:solidFill>
                  <a:latin typeface="Calibri"/>
                </a:rPr>
                <a:t>v</a:t>
              </a:r>
              <a:r>
                <a:rPr lang="en-AU" sz="1000" kern="1200" baseline="-25000" dirty="0">
                  <a:solidFill>
                    <a:prstClr val="black">
                      <a:lumMod val="95000"/>
                      <a:lumOff val="5000"/>
                    </a:prstClr>
                  </a:solidFill>
                  <a:latin typeface="Calibri"/>
                </a:rPr>
                <a:t>11</a:t>
              </a:r>
            </a:p>
          </p:txBody>
        </p:sp>
        <p:sp>
          <p:nvSpPr>
            <p:cNvPr id="20" name="Oval 19"/>
            <p:cNvSpPr/>
            <p:nvPr/>
          </p:nvSpPr>
          <p:spPr>
            <a:xfrm>
              <a:off x="5019609" y="3495291"/>
              <a:ext cx="258740" cy="272578"/>
            </a:xfrm>
            <a:prstGeom prst="ellipse">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hangingPunct="1"/>
              <a:r>
                <a:rPr lang="en-AU" sz="1000" kern="1200" dirty="0">
                  <a:solidFill>
                    <a:prstClr val="black">
                      <a:lumMod val="95000"/>
                      <a:lumOff val="5000"/>
                    </a:prstClr>
                  </a:solidFill>
                  <a:latin typeface="Calibri"/>
                </a:rPr>
                <a:t>v</a:t>
              </a:r>
              <a:r>
                <a:rPr lang="en-AU" sz="1000" kern="1200" baseline="-25000" dirty="0">
                  <a:solidFill>
                    <a:prstClr val="black">
                      <a:lumMod val="95000"/>
                      <a:lumOff val="5000"/>
                    </a:prstClr>
                  </a:solidFill>
                  <a:latin typeface="Calibri"/>
                </a:rPr>
                <a:t>10</a:t>
              </a:r>
            </a:p>
          </p:txBody>
        </p:sp>
        <p:sp>
          <p:nvSpPr>
            <p:cNvPr id="21" name="Oval 20"/>
            <p:cNvSpPr/>
            <p:nvPr/>
          </p:nvSpPr>
          <p:spPr>
            <a:xfrm>
              <a:off x="5103160" y="2846215"/>
              <a:ext cx="258740" cy="272578"/>
            </a:xfrm>
            <a:prstGeom prst="ellipse">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hangingPunct="1"/>
              <a:r>
                <a:rPr lang="en-AU" sz="1000" kern="1200" dirty="0">
                  <a:solidFill>
                    <a:prstClr val="black">
                      <a:lumMod val="95000"/>
                      <a:lumOff val="5000"/>
                    </a:prstClr>
                  </a:solidFill>
                  <a:latin typeface="Calibri"/>
                </a:rPr>
                <a:t>v</a:t>
              </a:r>
              <a:r>
                <a:rPr lang="en-AU" sz="1000" kern="1200" baseline="-25000" dirty="0">
                  <a:solidFill>
                    <a:prstClr val="black">
                      <a:lumMod val="95000"/>
                      <a:lumOff val="5000"/>
                    </a:prstClr>
                  </a:solidFill>
                  <a:latin typeface="Calibri"/>
                </a:rPr>
                <a:t>9</a:t>
              </a:r>
            </a:p>
          </p:txBody>
        </p:sp>
        <p:sp>
          <p:nvSpPr>
            <p:cNvPr id="22" name="Oval 21"/>
            <p:cNvSpPr/>
            <p:nvPr/>
          </p:nvSpPr>
          <p:spPr>
            <a:xfrm>
              <a:off x="4471942" y="2613955"/>
              <a:ext cx="258740" cy="272578"/>
            </a:xfrm>
            <a:prstGeom prst="ellipse">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hangingPunct="1"/>
              <a:r>
                <a:rPr lang="en-AU" sz="1000" kern="1200" dirty="0">
                  <a:solidFill>
                    <a:prstClr val="black">
                      <a:lumMod val="95000"/>
                      <a:lumOff val="5000"/>
                    </a:prstClr>
                  </a:solidFill>
                  <a:latin typeface="Calibri"/>
                </a:rPr>
                <a:t>v</a:t>
              </a:r>
              <a:r>
                <a:rPr lang="en-AU" sz="1000" kern="1200" baseline="-25000" dirty="0">
                  <a:solidFill>
                    <a:prstClr val="black">
                      <a:lumMod val="95000"/>
                      <a:lumOff val="5000"/>
                    </a:prstClr>
                  </a:solidFill>
                  <a:latin typeface="Calibri"/>
                </a:rPr>
                <a:t>7</a:t>
              </a:r>
            </a:p>
          </p:txBody>
        </p:sp>
        <p:sp>
          <p:nvSpPr>
            <p:cNvPr id="23" name="Oval 22"/>
            <p:cNvSpPr/>
            <p:nvPr/>
          </p:nvSpPr>
          <p:spPr>
            <a:xfrm>
              <a:off x="2760484" y="3046673"/>
              <a:ext cx="258740" cy="272578"/>
            </a:xfrm>
            <a:prstGeom prst="ellipse">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hangingPunct="1"/>
              <a:r>
                <a:rPr lang="en-AU" sz="1000" kern="1200" dirty="0">
                  <a:solidFill>
                    <a:prstClr val="black">
                      <a:lumMod val="95000"/>
                      <a:lumOff val="5000"/>
                    </a:prstClr>
                  </a:solidFill>
                  <a:latin typeface="Calibri"/>
                </a:rPr>
                <a:t>v</a:t>
              </a:r>
              <a:r>
                <a:rPr lang="en-AU" sz="1000" kern="1200" baseline="-25000" dirty="0">
                  <a:solidFill>
                    <a:prstClr val="black">
                      <a:lumMod val="95000"/>
                      <a:lumOff val="5000"/>
                    </a:prstClr>
                  </a:solidFill>
                  <a:latin typeface="Calibri"/>
                </a:rPr>
                <a:t>1</a:t>
              </a:r>
            </a:p>
          </p:txBody>
        </p:sp>
        <p:sp>
          <p:nvSpPr>
            <p:cNvPr id="24" name="Oval 23"/>
            <p:cNvSpPr/>
            <p:nvPr/>
          </p:nvSpPr>
          <p:spPr>
            <a:xfrm>
              <a:off x="3239692" y="3639531"/>
              <a:ext cx="258740" cy="272578"/>
            </a:xfrm>
            <a:prstGeom prst="ellipse">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hangingPunct="1"/>
              <a:r>
                <a:rPr lang="en-AU" sz="1000" kern="1200" dirty="0">
                  <a:solidFill>
                    <a:prstClr val="black">
                      <a:lumMod val="95000"/>
                      <a:lumOff val="5000"/>
                    </a:prstClr>
                  </a:solidFill>
                  <a:latin typeface="Calibri"/>
                </a:rPr>
                <a:t>v</a:t>
              </a:r>
              <a:r>
                <a:rPr lang="en-AU" sz="1000" kern="1200" baseline="-25000" dirty="0">
                  <a:solidFill>
                    <a:prstClr val="black">
                      <a:lumMod val="95000"/>
                      <a:lumOff val="5000"/>
                    </a:prstClr>
                  </a:solidFill>
                  <a:latin typeface="Calibri"/>
                </a:rPr>
                <a:t>2</a:t>
              </a:r>
            </a:p>
          </p:txBody>
        </p:sp>
        <p:sp>
          <p:nvSpPr>
            <p:cNvPr id="101" name="Oval 100"/>
            <p:cNvSpPr/>
            <p:nvPr/>
          </p:nvSpPr>
          <p:spPr>
            <a:xfrm>
              <a:off x="2667769" y="2293109"/>
              <a:ext cx="1629254" cy="1691119"/>
            </a:xfrm>
            <a:prstGeom prst="ellipse">
              <a:avLst/>
            </a:prstGeom>
            <a:noFill/>
            <a:ln w="127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hangingPunct="1"/>
              <a:endParaRPr lang="en-AU" kern="1200">
                <a:solidFill>
                  <a:prstClr val="white"/>
                </a:solidFill>
                <a:latin typeface="Calibri"/>
              </a:endParaRPr>
            </a:p>
          </p:txBody>
        </p:sp>
        <p:sp>
          <p:nvSpPr>
            <p:cNvPr id="148" name="Oval 147"/>
            <p:cNvSpPr/>
            <p:nvPr/>
          </p:nvSpPr>
          <p:spPr>
            <a:xfrm>
              <a:off x="3924276" y="2454951"/>
              <a:ext cx="1520098" cy="1601397"/>
            </a:xfrm>
            <a:prstGeom prst="ellipse">
              <a:avLst/>
            </a:prstGeom>
            <a:noFill/>
            <a:ln w="127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hangingPunct="1"/>
              <a:endParaRPr lang="en-AU" kern="1200" dirty="0">
                <a:solidFill>
                  <a:prstClr val="white"/>
                </a:solidFill>
                <a:latin typeface="Calibri"/>
              </a:endParaRPr>
            </a:p>
          </p:txBody>
        </p:sp>
        <p:sp>
          <p:nvSpPr>
            <p:cNvPr id="54" name="TextBox 53"/>
            <p:cNvSpPr txBox="1"/>
            <p:nvPr/>
          </p:nvSpPr>
          <p:spPr>
            <a:xfrm>
              <a:off x="2209800" y="2793117"/>
              <a:ext cx="384066" cy="269304"/>
            </a:xfrm>
            <a:prstGeom prst="rect">
              <a:avLst/>
            </a:prstGeom>
          </p:spPr>
          <p:txBody>
            <a:bodyPr wrap="square" rtlCol="0">
              <a:spAutoFit/>
            </a:bodyPr>
            <a:lstStyle/>
            <a:p>
              <a:pPr marL="342900" indent="-342900" hangingPunct="1">
                <a:spcBef>
                  <a:spcPct val="20000"/>
                </a:spcBef>
              </a:pPr>
              <a:r>
                <a:rPr lang="en-AU" sz="1150" b="1" kern="1200" dirty="0">
                  <a:solidFill>
                    <a:prstClr val="black"/>
                  </a:solidFill>
                  <a:latin typeface="Times New Roman" panose="02020603050405020304" pitchFamily="18" charset="0"/>
                  <a:cs typeface="Times New Roman" panose="02020603050405020304" pitchFamily="18" charset="0"/>
                </a:rPr>
                <a:t>C</a:t>
              </a:r>
              <a:r>
                <a:rPr lang="en-AU" sz="1150" b="1" kern="1200" baseline="-25000" dirty="0">
                  <a:solidFill>
                    <a:prstClr val="black"/>
                  </a:solidFill>
                  <a:latin typeface="Times New Roman" panose="02020603050405020304" pitchFamily="18" charset="0"/>
                  <a:cs typeface="Times New Roman" panose="02020603050405020304" pitchFamily="18" charset="0"/>
                </a:rPr>
                <a:t>1</a:t>
              </a:r>
            </a:p>
          </p:txBody>
        </p:sp>
        <p:sp>
          <p:nvSpPr>
            <p:cNvPr id="56" name="TextBox 55"/>
            <p:cNvSpPr txBox="1"/>
            <p:nvPr/>
          </p:nvSpPr>
          <p:spPr>
            <a:xfrm>
              <a:off x="5457042" y="3695750"/>
              <a:ext cx="384066" cy="269304"/>
            </a:xfrm>
            <a:prstGeom prst="rect">
              <a:avLst/>
            </a:prstGeom>
          </p:spPr>
          <p:txBody>
            <a:bodyPr wrap="square" rtlCol="0">
              <a:spAutoFit/>
            </a:bodyPr>
            <a:lstStyle/>
            <a:p>
              <a:pPr marL="342900" indent="-342900" hangingPunct="1">
                <a:spcBef>
                  <a:spcPct val="20000"/>
                </a:spcBef>
              </a:pPr>
              <a:r>
                <a:rPr lang="en-AU" sz="1150" b="1" kern="1200" dirty="0">
                  <a:solidFill>
                    <a:prstClr val="black"/>
                  </a:solidFill>
                  <a:latin typeface="Times New Roman" panose="02020603050405020304" pitchFamily="18" charset="0"/>
                  <a:cs typeface="Times New Roman" panose="02020603050405020304" pitchFamily="18" charset="0"/>
                </a:rPr>
                <a:t>C</a:t>
              </a:r>
              <a:r>
                <a:rPr lang="en-AU" sz="1150" b="1" kern="1200" baseline="-25000" dirty="0">
                  <a:solidFill>
                    <a:prstClr val="black"/>
                  </a:solidFill>
                  <a:latin typeface="Times New Roman" panose="02020603050405020304" pitchFamily="18" charset="0"/>
                  <a:cs typeface="Times New Roman" panose="02020603050405020304" pitchFamily="18" charset="0"/>
                </a:rPr>
                <a:t>3</a:t>
              </a:r>
            </a:p>
          </p:txBody>
        </p:sp>
        <p:cxnSp>
          <p:nvCxnSpPr>
            <p:cNvPr id="58" name="Straight Arrow Connector 57"/>
            <p:cNvCxnSpPr/>
            <p:nvPr/>
          </p:nvCxnSpPr>
          <p:spPr>
            <a:xfrm>
              <a:off x="2482878" y="2990454"/>
              <a:ext cx="140690" cy="128339"/>
            </a:xfrm>
            <a:prstGeom prst="straightConnector1">
              <a:avLst/>
            </a:prstGeom>
            <a:ln w="15875">
              <a:tailEnd type="triangle" w="med" len="lg"/>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p:nvPr/>
          </p:nvCxnSpPr>
          <p:spPr>
            <a:xfrm flipH="1" flipV="1">
              <a:off x="5376993" y="3679849"/>
              <a:ext cx="129370" cy="88020"/>
            </a:xfrm>
            <a:prstGeom prst="straightConnector1">
              <a:avLst/>
            </a:prstGeom>
            <a:ln w="15875">
              <a:tailEnd type="triangle" w="med" len="lg"/>
            </a:ln>
          </p:spPr>
          <p:style>
            <a:lnRef idx="1">
              <a:schemeClr val="accent1"/>
            </a:lnRef>
            <a:fillRef idx="0">
              <a:schemeClr val="accent1"/>
            </a:fillRef>
            <a:effectRef idx="0">
              <a:schemeClr val="accent1"/>
            </a:effectRef>
            <a:fontRef idx="minor">
              <a:schemeClr val="tx1"/>
            </a:fontRef>
          </p:style>
        </p:cxnSp>
        <p:sp>
          <p:nvSpPr>
            <p:cNvPr id="66" name="Oval 65"/>
            <p:cNvSpPr/>
            <p:nvPr/>
          </p:nvSpPr>
          <p:spPr>
            <a:xfrm>
              <a:off x="4216436" y="1676400"/>
              <a:ext cx="1487756" cy="1567324"/>
            </a:xfrm>
            <a:prstGeom prst="ellipse">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hangingPunct="1"/>
              <a:endParaRPr lang="en-AU" kern="1200" dirty="0">
                <a:solidFill>
                  <a:prstClr val="white"/>
                </a:solidFill>
                <a:latin typeface="Calibri"/>
              </a:endParaRPr>
            </a:p>
          </p:txBody>
        </p:sp>
        <p:cxnSp>
          <p:nvCxnSpPr>
            <p:cNvPr id="67" name="Straight Arrow Connector 66"/>
            <p:cNvCxnSpPr/>
            <p:nvPr/>
          </p:nvCxnSpPr>
          <p:spPr>
            <a:xfrm flipH="1">
              <a:off x="5567275" y="1836540"/>
              <a:ext cx="136917" cy="128339"/>
            </a:xfrm>
            <a:prstGeom prst="straightConnector1">
              <a:avLst/>
            </a:prstGeom>
            <a:ln w="15875">
              <a:tailEnd type="triangle" w="med" len="lg"/>
            </a:ln>
          </p:spPr>
          <p:style>
            <a:lnRef idx="1">
              <a:schemeClr val="accent1"/>
            </a:lnRef>
            <a:fillRef idx="0">
              <a:schemeClr val="accent1"/>
            </a:fillRef>
            <a:effectRef idx="0">
              <a:schemeClr val="accent1"/>
            </a:effectRef>
            <a:fontRef idx="minor">
              <a:schemeClr val="tx1"/>
            </a:fontRef>
          </p:style>
        </p:cxnSp>
        <p:sp>
          <p:nvSpPr>
            <p:cNvPr id="69" name="TextBox 68"/>
            <p:cNvSpPr txBox="1"/>
            <p:nvPr/>
          </p:nvSpPr>
          <p:spPr>
            <a:xfrm>
              <a:off x="5635734" y="1650117"/>
              <a:ext cx="384066" cy="269304"/>
            </a:xfrm>
            <a:prstGeom prst="rect">
              <a:avLst/>
            </a:prstGeom>
          </p:spPr>
          <p:txBody>
            <a:bodyPr wrap="square" rtlCol="0">
              <a:spAutoFit/>
            </a:bodyPr>
            <a:lstStyle/>
            <a:p>
              <a:pPr marL="342900" indent="-342900" hangingPunct="1">
                <a:spcBef>
                  <a:spcPct val="20000"/>
                </a:spcBef>
              </a:pPr>
              <a:r>
                <a:rPr lang="en-AU" sz="1150" b="1" kern="1200" dirty="0">
                  <a:solidFill>
                    <a:prstClr val="black"/>
                  </a:solidFill>
                  <a:latin typeface="Times New Roman" panose="02020603050405020304" pitchFamily="18" charset="0"/>
                  <a:cs typeface="Times New Roman" panose="02020603050405020304" pitchFamily="18" charset="0"/>
                </a:rPr>
                <a:t>C</a:t>
              </a:r>
              <a:r>
                <a:rPr lang="en-AU" sz="1150" b="1" kern="1200" baseline="-25000" dirty="0">
                  <a:solidFill>
                    <a:prstClr val="black"/>
                  </a:solidFill>
                  <a:latin typeface="Times New Roman" panose="02020603050405020304" pitchFamily="18" charset="0"/>
                  <a:cs typeface="Times New Roman" panose="02020603050405020304" pitchFamily="18" charset="0"/>
                </a:rPr>
                <a:t>4</a:t>
              </a:r>
            </a:p>
          </p:txBody>
        </p:sp>
      </p:grpSp>
      <mc:AlternateContent xmlns:mc="http://schemas.openxmlformats.org/markup-compatibility/2006" xmlns:a14="http://schemas.microsoft.com/office/drawing/2010/main">
        <mc:Choice Requires="a14">
          <p:graphicFrame>
            <p:nvGraphicFramePr>
              <p:cNvPr id="28" name="Table 27"/>
              <p:cNvGraphicFramePr>
                <a:graphicFrameLocks noGrp="1"/>
              </p:cNvGraphicFramePr>
              <p:nvPr/>
            </p:nvGraphicFramePr>
            <p:xfrm>
              <a:off x="2819400" y="4392000"/>
              <a:ext cx="6553200" cy="1397000"/>
            </p:xfrm>
            <a:graphic>
              <a:graphicData uri="http://schemas.openxmlformats.org/drawingml/2006/table">
                <a:tbl>
                  <a:tblPr firstRow="1" bandRow="1">
                    <a:tableStyleId>{5C22544A-7EE6-4342-B048-85BDC9FD1C3A}</a:tableStyleId>
                  </a:tblPr>
                  <a:tblGrid>
                    <a:gridCol w="649023">
                      <a:extLst>
                        <a:ext uri="{9D8B030D-6E8A-4147-A177-3AD203B41FA5}">
                          <a16:colId xmlns:a16="http://schemas.microsoft.com/office/drawing/2014/main" val="20000"/>
                        </a:ext>
                      </a:extLst>
                    </a:gridCol>
                    <a:gridCol w="406400">
                      <a:extLst>
                        <a:ext uri="{9D8B030D-6E8A-4147-A177-3AD203B41FA5}">
                          <a16:colId xmlns:a16="http://schemas.microsoft.com/office/drawing/2014/main" val="20001"/>
                        </a:ext>
                      </a:extLst>
                    </a:gridCol>
                    <a:gridCol w="406400">
                      <a:extLst>
                        <a:ext uri="{9D8B030D-6E8A-4147-A177-3AD203B41FA5}">
                          <a16:colId xmlns:a16="http://schemas.microsoft.com/office/drawing/2014/main" val="20002"/>
                        </a:ext>
                      </a:extLst>
                    </a:gridCol>
                    <a:gridCol w="406400">
                      <a:extLst>
                        <a:ext uri="{9D8B030D-6E8A-4147-A177-3AD203B41FA5}">
                          <a16:colId xmlns:a16="http://schemas.microsoft.com/office/drawing/2014/main" val="20003"/>
                        </a:ext>
                      </a:extLst>
                    </a:gridCol>
                    <a:gridCol w="406400">
                      <a:extLst>
                        <a:ext uri="{9D8B030D-6E8A-4147-A177-3AD203B41FA5}">
                          <a16:colId xmlns:a16="http://schemas.microsoft.com/office/drawing/2014/main" val="20004"/>
                        </a:ext>
                      </a:extLst>
                    </a:gridCol>
                    <a:gridCol w="406400">
                      <a:extLst>
                        <a:ext uri="{9D8B030D-6E8A-4147-A177-3AD203B41FA5}">
                          <a16:colId xmlns:a16="http://schemas.microsoft.com/office/drawing/2014/main" val="20005"/>
                        </a:ext>
                      </a:extLst>
                    </a:gridCol>
                    <a:gridCol w="406400">
                      <a:extLst>
                        <a:ext uri="{9D8B030D-6E8A-4147-A177-3AD203B41FA5}">
                          <a16:colId xmlns:a16="http://schemas.microsoft.com/office/drawing/2014/main" val="20006"/>
                        </a:ext>
                      </a:extLst>
                    </a:gridCol>
                    <a:gridCol w="406400">
                      <a:extLst>
                        <a:ext uri="{9D8B030D-6E8A-4147-A177-3AD203B41FA5}">
                          <a16:colId xmlns:a16="http://schemas.microsoft.com/office/drawing/2014/main" val="20007"/>
                        </a:ext>
                      </a:extLst>
                    </a:gridCol>
                    <a:gridCol w="406400">
                      <a:extLst>
                        <a:ext uri="{9D8B030D-6E8A-4147-A177-3AD203B41FA5}">
                          <a16:colId xmlns:a16="http://schemas.microsoft.com/office/drawing/2014/main" val="20008"/>
                        </a:ext>
                      </a:extLst>
                    </a:gridCol>
                    <a:gridCol w="406400">
                      <a:extLst>
                        <a:ext uri="{9D8B030D-6E8A-4147-A177-3AD203B41FA5}">
                          <a16:colId xmlns:a16="http://schemas.microsoft.com/office/drawing/2014/main" val="20009"/>
                        </a:ext>
                      </a:extLst>
                    </a:gridCol>
                    <a:gridCol w="406400">
                      <a:extLst>
                        <a:ext uri="{9D8B030D-6E8A-4147-A177-3AD203B41FA5}">
                          <a16:colId xmlns:a16="http://schemas.microsoft.com/office/drawing/2014/main" val="20010"/>
                        </a:ext>
                      </a:extLst>
                    </a:gridCol>
                    <a:gridCol w="406400">
                      <a:extLst>
                        <a:ext uri="{9D8B030D-6E8A-4147-A177-3AD203B41FA5}">
                          <a16:colId xmlns:a16="http://schemas.microsoft.com/office/drawing/2014/main" val="20011"/>
                        </a:ext>
                      </a:extLst>
                    </a:gridCol>
                    <a:gridCol w="406400">
                      <a:extLst>
                        <a:ext uri="{9D8B030D-6E8A-4147-A177-3AD203B41FA5}">
                          <a16:colId xmlns:a16="http://schemas.microsoft.com/office/drawing/2014/main" val="20012"/>
                        </a:ext>
                      </a:extLst>
                    </a:gridCol>
                    <a:gridCol w="1027377">
                      <a:extLst>
                        <a:ext uri="{9D8B030D-6E8A-4147-A177-3AD203B41FA5}">
                          <a16:colId xmlns:a16="http://schemas.microsoft.com/office/drawing/2014/main" val="20013"/>
                        </a:ext>
                      </a:extLst>
                    </a:gridCol>
                  </a:tblGrid>
                  <a:tr h="279400">
                    <a:tc>
                      <a:txBody>
                        <a:bodyPr/>
                        <a:lstStyle/>
                        <a:p>
                          <a:endParaRPr lang="en-AU" dirty="0"/>
                        </a:p>
                      </a:txBody>
                      <a:tcPr marL="0" marR="0" marT="0" marB="0" anchor="ctr" anchorCtr="1"/>
                    </a:tc>
                    <a:tc>
                      <a:txBody>
                        <a:bodyPr/>
                        <a:lstStyle/>
                        <a:p>
                          <a:r>
                            <a:rPr lang="en-AU" sz="1200" dirty="0"/>
                            <a:t>v</a:t>
                          </a:r>
                          <a:r>
                            <a:rPr lang="en-AU" sz="1200" baseline="-25000" dirty="0"/>
                            <a:t>1</a:t>
                          </a:r>
                        </a:p>
                      </a:txBody>
                      <a:tcPr marL="0" marR="0" marT="0" marB="0" anchor="ctr" anchorCtr="1"/>
                    </a:tc>
                    <a:tc>
                      <a:txBody>
                        <a:bodyPr/>
                        <a:lstStyle/>
                        <a:p>
                          <a:pPr marL="0" algn="l" defTabSz="914400" rtl="0" eaLnBrk="1" latinLnBrk="0" hangingPunct="1"/>
                          <a:r>
                            <a:rPr lang="en-AU" sz="1200" b="1" kern="1200" dirty="0">
                              <a:solidFill>
                                <a:schemeClr val="lt1"/>
                              </a:solidFill>
                              <a:latin typeface="+mn-lt"/>
                              <a:ea typeface="+mn-ea"/>
                              <a:cs typeface="+mn-cs"/>
                            </a:rPr>
                            <a:t>v</a:t>
                          </a:r>
                          <a:r>
                            <a:rPr lang="en-AU" sz="1200" b="1" kern="1200" baseline="-25000" dirty="0">
                              <a:solidFill>
                                <a:schemeClr val="lt1"/>
                              </a:solidFill>
                              <a:latin typeface="+mn-lt"/>
                              <a:ea typeface="+mn-ea"/>
                              <a:cs typeface="+mn-cs"/>
                            </a:rPr>
                            <a:t>2</a:t>
                          </a:r>
                        </a:p>
                      </a:txBody>
                      <a:tcPr marL="0" marR="0" marT="0" marB="0" anchor="ctr" anchorCtr="1"/>
                    </a:tc>
                    <a:tc>
                      <a:txBody>
                        <a:bodyPr/>
                        <a:lstStyle/>
                        <a:p>
                          <a:pPr marL="0" algn="l" defTabSz="914400" rtl="0" eaLnBrk="1" latinLnBrk="0" hangingPunct="1"/>
                          <a:r>
                            <a:rPr lang="en-AU" sz="1200" b="1" kern="1200" dirty="0">
                              <a:solidFill>
                                <a:schemeClr val="lt1"/>
                              </a:solidFill>
                              <a:latin typeface="+mn-lt"/>
                              <a:ea typeface="+mn-ea"/>
                              <a:cs typeface="+mn-cs"/>
                            </a:rPr>
                            <a:t>v</a:t>
                          </a:r>
                          <a:r>
                            <a:rPr lang="en-AU" sz="1200" b="1" kern="1200" baseline="-25000" dirty="0">
                              <a:solidFill>
                                <a:schemeClr val="lt1"/>
                              </a:solidFill>
                              <a:latin typeface="+mn-lt"/>
                              <a:ea typeface="+mn-ea"/>
                              <a:cs typeface="+mn-cs"/>
                            </a:rPr>
                            <a:t>3</a:t>
                          </a:r>
                        </a:p>
                      </a:txBody>
                      <a:tcPr marL="0" marR="0" marT="0" marB="0" anchor="ctr" anchorCtr="1"/>
                    </a:tc>
                    <a:tc>
                      <a:txBody>
                        <a:bodyPr/>
                        <a:lstStyle/>
                        <a:p>
                          <a:pPr marL="0" algn="l" defTabSz="914400" rtl="0" eaLnBrk="1" latinLnBrk="0" hangingPunct="1"/>
                          <a:r>
                            <a:rPr lang="en-AU" sz="1200" b="1" kern="1200" dirty="0">
                              <a:solidFill>
                                <a:schemeClr val="lt1"/>
                              </a:solidFill>
                              <a:latin typeface="+mn-lt"/>
                              <a:ea typeface="+mn-ea"/>
                              <a:cs typeface="+mn-cs"/>
                            </a:rPr>
                            <a:t>v</a:t>
                          </a:r>
                          <a:r>
                            <a:rPr lang="en-AU" sz="1200" b="1" kern="1200" baseline="-25000" dirty="0">
                              <a:solidFill>
                                <a:schemeClr val="lt1"/>
                              </a:solidFill>
                              <a:latin typeface="+mn-lt"/>
                              <a:ea typeface="+mn-ea"/>
                              <a:cs typeface="+mn-cs"/>
                            </a:rPr>
                            <a:t>4</a:t>
                          </a:r>
                        </a:p>
                      </a:txBody>
                      <a:tcPr marL="0" marR="0" marT="0" marB="0" anchor="ctr" anchorCtr="1"/>
                    </a:tc>
                    <a:tc>
                      <a:txBody>
                        <a:bodyPr/>
                        <a:lstStyle/>
                        <a:p>
                          <a:pPr marL="0" algn="l" defTabSz="914400" rtl="0" eaLnBrk="1" latinLnBrk="0" hangingPunct="1"/>
                          <a:r>
                            <a:rPr lang="en-AU" sz="1200" b="1" kern="1200" dirty="0">
                              <a:solidFill>
                                <a:schemeClr val="lt1"/>
                              </a:solidFill>
                              <a:latin typeface="+mn-lt"/>
                              <a:ea typeface="+mn-ea"/>
                              <a:cs typeface="+mn-cs"/>
                            </a:rPr>
                            <a:t>v</a:t>
                          </a:r>
                          <a:r>
                            <a:rPr lang="en-AU" sz="1200" b="1" kern="1200" baseline="-25000" dirty="0">
                              <a:solidFill>
                                <a:schemeClr val="lt1"/>
                              </a:solidFill>
                              <a:latin typeface="+mn-lt"/>
                              <a:ea typeface="+mn-ea"/>
                              <a:cs typeface="+mn-cs"/>
                            </a:rPr>
                            <a:t>5</a:t>
                          </a:r>
                        </a:p>
                      </a:txBody>
                      <a:tcPr marL="0" marR="0" marT="0" marB="0" anchor="ctr" anchorCtr="1"/>
                    </a:tc>
                    <a:tc>
                      <a:txBody>
                        <a:bodyPr/>
                        <a:lstStyle/>
                        <a:p>
                          <a:pPr marL="0" algn="l" defTabSz="914400" rtl="0" eaLnBrk="1" latinLnBrk="0" hangingPunct="1"/>
                          <a:r>
                            <a:rPr lang="en-AU" sz="1200" b="1" kern="1200" dirty="0">
                              <a:solidFill>
                                <a:schemeClr val="lt1"/>
                              </a:solidFill>
                              <a:latin typeface="+mn-lt"/>
                              <a:ea typeface="+mn-ea"/>
                              <a:cs typeface="+mn-cs"/>
                            </a:rPr>
                            <a:t>v</a:t>
                          </a:r>
                          <a:r>
                            <a:rPr lang="en-AU" sz="1200" b="1" kern="1200" baseline="-25000" dirty="0">
                              <a:solidFill>
                                <a:schemeClr val="lt1"/>
                              </a:solidFill>
                              <a:latin typeface="+mn-lt"/>
                              <a:ea typeface="+mn-ea"/>
                              <a:cs typeface="+mn-cs"/>
                            </a:rPr>
                            <a:t>6</a:t>
                          </a:r>
                        </a:p>
                      </a:txBody>
                      <a:tcPr marL="0" marR="0" marT="0" marB="0" anchor="ctr" anchorCtr="1"/>
                    </a:tc>
                    <a:tc>
                      <a:txBody>
                        <a:bodyPr/>
                        <a:lstStyle/>
                        <a:p>
                          <a:pPr marL="0" algn="l" defTabSz="914400" rtl="0" eaLnBrk="1" latinLnBrk="0" hangingPunct="1"/>
                          <a:r>
                            <a:rPr lang="en-AU" sz="1200" b="1" kern="1200" dirty="0">
                              <a:solidFill>
                                <a:schemeClr val="lt1"/>
                              </a:solidFill>
                              <a:latin typeface="+mn-lt"/>
                              <a:ea typeface="+mn-ea"/>
                              <a:cs typeface="+mn-cs"/>
                            </a:rPr>
                            <a:t>v</a:t>
                          </a:r>
                          <a:r>
                            <a:rPr lang="en-AU" sz="1200" b="1" kern="1200" baseline="-25000" dirty="0">
                              <a:solidFill>
                                <a:schemeClr val="lt1"/>
                              </a:solidFill>
                              <a:latin typeface="+mn-lt"/>
                              <a:ea typeface="+mn-ea"/>
                              <a:cs typeface="+mn-cs"/>
                            </a:rPr>
                            <a:t>7</a:t>
                          </a:r>
                        </a:p>
                      </a:txBody>
                      <a:tcPr marL="0" marR="0" marT="0" marB="0" anchor="ctr" anchorCtr="1"/>
                    </a:tc>
                    <a:tc>
                      <a:txBody>
                        <a:bodyPr/>
                        <a:lstStyle/>
                        <a:p>
                          <a:pPr marL="0" algn="l" defTabSz="914400" rtl="0" eaLnBrk="1" latinLnBrk="0" hangingPunct="1"/>
                          <a:r>
                            <a:rPr lang="en-AU" sz="1200" b="1" kern="1200" dirty="0">
                              <a:solidFill>
                                <a:schemeClr val="lt1"/>
                              </a:solidFill>
                              <a:latin typeface="+mn-lt"/>
                              <a:ea typeface="+mn-ea"/>
                              <a:cs typeface="+mn-cs"/>
                            </a:rPr>
                            <a:t>v</a:t>
                          </a:r>
                          <a:r>
                            <a:rPr lang="en-AU" sz="1200" b="1" kern="1200" baseline="-25000" dirty="0">
                              <a:solidFill>
                                <a:schemeClr val="lt1"/>
                              </a:solidFill>
                              <a:latin typeface="+mn-lt"/>
                              <a:ea typeface="+mn-ea"/>
                              <a:cs typeface="+mn-cs"/>
                            </a:rPr>
                            <a:t>8</a:t>
                          </a:r>
                        </a:p>
                      </a:txBody>
                      <a:tcPr marL="0" marR="0" marT="0" marB="0" anchor="ctr" anchorCtr="1"/>
                    </a:tc>
                    <a:tc>
                      <a:txBody>
                        <a:bodyPr/>
                        <a:lstStyle/>
                        <a:p>
                          <a:pPr marL="0" algn="l" defTabSz="914400" rtl="0" eaLnBrk="1" latinLnBrk="0" hangingPunct="1"/>
                          <a:r>
                            <a:rPr lang="en-AU" sz="1200" b="1" kern="1200" dirty="0">
                              <a:solidFill>
                                <a:schemeClr val="lt1"/>
                              </a:solidFill>
                              <a:latin typeface="+mn-lt"/>
                              <a:ea typeface="+mn-ea"/>
                              <a:cs typeface="+mn-cs"/>
                            </a:rPr>
                            <a:t>v</a:t>
                          </a:r>
                          <a:r>
                            <a:rPr lang="en-AU" sz="1200" b="1" kern="1200" baseline="-25000" dirty="0">
                              <a:solidFill>
                                <a:schemeClr val="lt1"/>
                              </a:solidFill>
                              <a:latin typeface="+mn-lt"/>
                              <a:ea typeface="+mn-ea"/>
                              <a:cs typeface="+mn-cs"/>
                            </a:rPr>
                            <a:t>9</a:t>
                          </a:r>
                        </a:p>
                      </a:txBody>
                      <a:tcPr marL="0" marR="0" marT="0" marB="0" anchor="ctr" anchorCtr="1"/>
                    </a:tc>
                    <a:tc>
                      <a:txBody>
                        <a:bodyPr/>
                        <a:lstStyle/>
                        <a:p>
                          <a:pPr marL="0" algn="l" defTabSz="914400" rtl="0" eaLnBrk="1" latinLnBrk="0" hangingPunct="1"/>
                          <a:r>
                            <a:rPr lang="en-AU" sz="1200" b="1" kern="1200" dirty="0">
                              <a:solidFill>
                                <a:schemeClr val="lt1"/>
                              </a:solidFill>
                              <a:latin typeface="+mn-lt"/>
                              <a:ea typeface="+mn-ea"/>
                              <a:cs typeface="+mn-cs"/>
                            </a:rPr>
                            <a:t>v</a:t>
                          </a:r>
                          <a:r>
                            <a:rPr lang="en-AU" sz="1200" b="1" kern="1200" baseline="-25000" dirty="0">
                              <a:solidFill>
                                <a:schemeClr val="lt1"/>
                              </a:solidFill>
                              <a:latin typeface="+mn-lt"/>
                              <a:ea typeface="+mn-ea"/>
                              <a:cs typeface="+mn-cs"/>
                            </a:rPr>
                            <a:t>10</a:t>
                          </a:r>
                        </a:p>
                      </a:txBody>
                      <a:tcPr marL="0" marR="0" marT="0" marB="0" anchor="ctr" anchorCtr="1"/>
                    </a:tc>
                    <a:tc>
                      <a:txBody>
                        <a:bodyPr/>
                        <a:lstStyle/>
                        <a:p>
                          <a:pPr marL="0" algn="l" defTabSz="914400" rtl="0" eaLnBrk="1" latinLnBrk="0" hangingPunct="1"/>
                          <a:r>
                            <a:rPr lang="en-AU" sz="1200" b="1" kern="1200" baseline="0" dirty="0">
                              <a:solidFill>
                                <a:schemeClr val="lt1"/>
                              </a:solidFill>
                              <a:latin typeface="+mn-lt"/>
                              <a:ea typeface="+mn-ea"/>
                              <a:cs typeface="+mn-cs"/>
                            </a:rPr>
                            <a:t>v</a:t>
                          </a:r>
                          <a:r>
                            <a:rPr lang="en-AU" sz="1200" b="1" kern="1200" baseline="-25000" dirty="0">
                              <a:solidFill>
                                <a:schemeClr val="lt1"/>
                              </a:solidFill>
                              <a:latin typeface="+mn-lt"/>
                              <a:ea typeface="+mn-ea"/>
                              <a:cs typeface="+mn-cs"/>
                            </a:rPr>
                            <a:t>11</a:t>
                          </a:r>
                        </a:p>
                      </a:txBody>
                      <a:tcPr marL="0" marR="0" marT="0" marB="0" anchor="ctr" anchorCtr="1"/>
                    </a:tc>
                    <a:tc>
                      <a:txBody>
                        <a:bodyPr/>
                        <a:lstStyle/>
                        <a:p>
                          <a:pPr marL="0" algn="l" defTabSz="914400" rtl="0" eaLnBrk="1" latinLnBrk="0" hangingPunct="1"/>
                          <a:r>
                            <a:rPr lang="en-AU" sz="1200" b="1" kern="1200" dirty="0">
                              <a:solidFill>
                                <a:schemeClr val="lt1"/>
                              </a:solidFill>
                              <a:latin typeface="+mn-lt"/>
                              <a:ea typeface="+mn-ea"/>
                              <a:cs typeface="+mn-cs"/>
                            </a:rPr>
                            <a:t>v</a:t>
                          </a:r>
                          <a:r>
                            <a:rPr lang="en-AU" sz="1200" b="1" kern="1200" baseline="-25000" dirty="0">
                              <a:solidFill>
                                <a:schemeClr val="lt1"/>
                              </a:solidFill>
                              <a:latin typeface="+mn-lt"/>
                              <a:ea typeface="+mn-ea"/>
                              <a:cs typeface="+mn-cs"/>
                            </a:rPr>
                            <a:t>12</a:t>
                          </a:r>
                        </a:p>
                      </a:txBody>
                      <a:tcPr marL="0" marR="0" marT="0" marB="0" anchor="ctr" anchorCtr="1"/>
                    </a:tc>
                    <a:tc>
                      <a:txBody>
                        <a:bodyPr/>
                        <a:lstStyle/>
                        <a:p>
                          <a:pPr marL="0" algn="l" defTabSz="914400" rtl="0" eaLnBrk="1" latinLnBrk="0" hangingPunct="1"/>
                          <a:r>
                            <a:rPr lang="en-AU" sz="1200" b="1" kern="1200" dirty="0">
                              <a:solidFill>
                                <a:schemeClr val="lt1"/>
                              </a:solidFill>
                              <a:latin typeface="+mn-lt"/>
                              <a:ea typeface="+mn-ea"/>
                              <a:cs typeface="+mn-cs"/>
                            </a:rPr>
                            <a:t>|</a:t>
                          </a:r>
                          <a:r>
                            <a:rPr lang="en-AU" sz="1200" b="1" kern="1200" dirty="0" err="1">
                              <a:solidFill>
                                <a:schemeClr val="lt1"/>
                              </a:solidFill>
                              <a:latin typeface="+mn-lt"/>
                              <a:ea typeface="+mn-ea"/>
                              <a:cs typeface="+mn-cs"/>
                            </a:rPr>
                            <a:t>priv</a:t>
                          </a:r>
                          <a:r>
                            <a:rPr lang="en-AU" sz="1200" b="1" kern="1200" dirty="0">
                              <a:solidFill>
                                <a:schemeClr val="lt1"/>
                              </a:solidFill>
                              <a:latin typeface="+mn-lt"/>
                              <a:ea typeface="+mn-ea"/>
                              <a:cs typeface="+mn-cs"/>
                            </a:rPr>
                            <a:t>(C)|</a:t>
                          </a:r>
                        </a:p>
                      </a:txBody>
                      <a:tcPr marL="0" marR="0" marT="0" marB="0" anchor="ctr" anchorCtr="1"/>
                    </a:tc>
                    <a:extLst>
                      <a:ext uri="{0D108BD9-81ED-4DB2-BD59-A6C34878D82A}">
                        <a16:rowId xmlns:a16="http://schemas.microsoft.com/office/drawing/2014/main" val="10000"/>
                      </a:ext>
                    </a:extLst>
                  </a:tr>
                  <a:tr h="279400">
                    <a:tc>
                      <a:txBody>
                        <a:bodyPr/>
                        <a:lstStyle/>
                        <a:p>
                          <a:r>
                            <a:rPr lang="en-AU" sz="1200" dirty="0"/>
                            <a:t>c</a:t>
                          </a:r>
                          <a:r>
                            <a:rPr lang="en-AU" sz="1200" baseline="-25000" dirty="0"/>
                            <a:t>1</a:t>
                          </a:r>
                        </a:p>
                      </a:txBody>
                      <a:tcPr marL="0" marR="0" marT="0" marB="0" anchor="ctr" anchorCtr="1">
                        <a:solidFill>
                          <a:schemeClr val="bg2"/>
                        </a:solidFill>
                      </a:tcPr>
                    </a:tc>
                    <a:tc>
                      <a:txBody>
                        <a:bodyPr/>
                        <a:lstStyle/>
                        <a:p>
                          <a:pPr/>
                          <a14:m>
                            <m:oMathPara xmlns:m="http://schemas.openxmlformats.org/officeDocument/2006/math">
                              <m:oMathParaPr>
                                <m:jc m:val="centerGroup"/>
                              </m:oMathParaPr>
                              <m:oMath xmlns:m="http://schemas.openxmlformats.org/officeDocument/2006/math">
                                <m:acc>
                                  <m:accPr>
                                    <m:chr m:val="̅"/>
                                    <m:ctrlPr>
                                      <a:rPr lang="en-AU" sz="1200" i="1" dirty="0" smtClean="0">
                                        <a:latin typeface="Cambria Math" panose="02040503050406030204" pitchFamily="18" charset="0"/>
                                      </a:rPr>
                                    </m:ctrlPr>
                                  </m:accPr>
                                  <m:e>
                                    <m:r>
                                      <a:rPr lang="en-AU" sz="1200" b="0" i="1" dirty="0" smtClean="0">
                                        <a:latin typeface="Cambria Math"/>
                                      </a:rPr>
                                      <m:t>1</m:t>
                                    </m:r>
                                  </m:e>
                                </m:acc>
                              </m:oMath>
                            </m:oMathPara>
                          </a14:m>
                          <a:endParaRPr lang="en-AU" sz="1200" dirty="0"/>
                        </a:p>
                      </a:txBody>
                      <a:tcPr marL="0" marR="0" marT="0" marB="0" anchor="ctr" anchorCtr="1">
                        <a:solidFill>
                          <a:schemeClr val="bg2"/>
                        </a:solidFill>
                      </a:tcPr>
                    </a:tc>
                    <a:tc>
                      <a:txBody>
                        <a:bodyPr/>
                        <a:lstStyle/>
                        <a:p>
                          <a:pPr marL="0" algn="l" defTabSz="914400" rtl="0" eaLnBrk="1" latinLnBrk="0" hangingPunct="1"/>
                          <a14:m>
                            <m:oMathPara xmlns:m="http://schemas.openxmlformats.org/officeDocument/2006/math">
                              <m:oMathParaPr>
                                <m:jc m:val="centerGroup"/>
                              </m:oMathParaPr>
                              <m:oMath xmlns:m="http://schemas.openxmlformats.org/officeDocument/2006/math">
                                <m:acc>
                                  <m:accPr>
                                    <m:chr m:val="̅"/>
                                    <m:ctrlPr>
                                      <a:rPr lang="en-AU" sz="1200" i="1" dirty="0" smtClean="0">
                                        <a:latin typeface="Cambria Math" panose="02040503050406030204" pitchFamily="18" charset="0"/>
                                      </a:rPr>
                                    </m:ctrlPr>
                                  </m:accPr>
                                  <m:e>
                                    <m:r>
                                      <a:rPr lang="en-AU" sz="1200" b="0" i="1" dirty="0" smtClean="0">
                                        <a:latin typeface="Cambria Math"/>
                                      </a:rPr>
                                      <m:t>1</m:t>
                                    </m:r>
                                  </m:e>
                                </m:acc>
                              </m:oMath>
                            </m:oMathPara>
                          </a14:m>
                          <a:endParaRPr lang="en-AU" sz="1200" kern="1200" dirty="0">
                            <a:solidFill>
                              <a:schemeClr val="dk1"/>
                            </a:solidFill>
                            <a:latin typeface="+mn-lt"/>
                            <a:ea typeface="+mn-ea"/>
                            <a:cs typeface="+mn-cs"/>
                          </a:endParaRPr>
                        </a:p>
                      </a:txBody>
                      <a:tcPr marL="0" marR="0" marT="0" marB="0" anchor="ctr" anchorCtr="1">
                        <a:solidFill>
                          <a:schemeClr val="bg2"/>
                        </a:solidFill>
                      </a:tcPr>
                    </a:tc>
                    <a:tc>
                      <a:txBody>
                        <a:bodyPr/>
                        <a:lstStyle/>
                        <a:p>
                          <a:pPr marL="0" algn="l" defTabSz="914400" rtl="0" eaLnBrk="1" latinLnBrk="0" hangingPunct="1"/>
                          <a14:m>
                            <m:oMathPara xmlns:m="http://schemas.openxmlformats.org/officeDocument/2006/math">
                              <m:oMathParaPr>
                                <m:jc m:val="centerGroup"/>
                              </m:oMathParaPr>
                              <m:oMath xmlns:m="http://schemas.openxmlformats.org/officeDocument/2006/math">
                                <m:acc>
                                  <m:accPr>
                                    <m:chr m:val="̅"/>
                                    <m:ctrlPr>
                                      <a:rPr lang="en-AU" sz="1200" i="1" dirty="0" smtClean="0">
                                        <a:latin typeface="Cambria Math" panose="02040503050406030204" pitchFamily="18" charset="0"/>
                                      </a:rPr>
                                    </m:ctrlPr>
                                  </m:accPr>
                                  <m:e>
                                    <m:r>
                                      <a:rPr lang="en-AU" sz="1200" b="0" i="1" dirty="0" smtClean="0">
                                        <a:latin typeface="Cambria Math"/>
                                      </a:rPr>
                                      <m:t>1</m:t>
                                    </m:r>
                                  </m:e>
                                </m:acc>
                              </m:oMath>
                            </m:oMathPara>
                          </a14:m>
                          <a:endParaRPr lang="en-AU" sz="1200" kern="1200" dirty="0">
                            <a:solidFill>
                              <a:schemeClr val="dk1"/>
                            </a:solidFill>
                            <a:latin typeface="+mn-lt"/>
                            <a:ea typeface="+mn-ea"/>
                            <a:cs typeface="+mn-cs"/>
                          </a:endParaRPr>
                        </a:p>
                      </a:txBody>
                      <a:tcPr marL="0" marR="0" marT="0" marB="0" anchor="ctr" anchorCtr="1">
                        <a:solidFill>
                          <a:schemeClr val="bg2"/>
                        </a:solidFill>
                      </a:tcPr>
                    </a:tc>
                    <a:tc>
                      <a:txBody>
                        <a:bodyPr/>
                        <a:lstStyle/>
                        <a:p>
                          <a:pPr marL="0" algn="l" defTabSz="914400" rtl="0" eaLnBrk="1" latinLnBrk="0" hangingPunct="1"/>
                          <a14:m>
                            <m:oMathPara xmlns:m="http://schemas.openxmlformats.org/officeDocument/2006/math">
                              <m:oMathParaPr>
                                <m:jc m:val="centerGroup"/>
                              </m:oMathParaPr>
                              <m:oMath xmlns:m="http://schemas.openxmlformats.org/officeDocument/2006/math">
                                <m:acc>
                                  <m:accPr>
                                    <m:chr m:val="̅"/>
                                    <m:ctrlPr>
                                      <a:rPr lang="en-AU" sz="1200" i="1" dirty="0" smtClean="0">
                                        <a:latin typeface="Cambria Math" panose="02040503050406030204" pitchFamily="18" charset="0"/>
                                      </a:rPr>
                                    </m:ctrlPr>
                                  </m:accPr>
                                  <m:e>
                                    <m:r>
                                      <a:rPr lang="en-AU" sz="1200" b="0" i="1" dirty="0" smtClean="0">
                                        <a:latin typeface="Cambria Math"/>
                                      </a:rPr>
                                      <m:t>1</m:t>
                                    </m:r>
                                  </m:e>
                                </m:acc>
                              </m:oMath>
                            </m:oMathPara>
                          </a14:m>
                          <a:endParaRPr lang="en-AU" sz="1200" kern="1200" dirty="0">
                            <a:solidFill>
                              <a:schemeClr val="dk1"/>
                            </a:solidFill>
                            <a:latin typeface="+mn-lt"/>
                            <a:ea typeface="+mn-ea"/>
                            <a:cs typeface="+mn-cs"/>
                          </a:endParaRPr>
                        </a:p>
                      </a:txBody>
                      <a:tcPr marL="0" marR="0" marT="0" marB="0" anchor="ctr" anchorCtr="1">
                        <a:solidFill>
                          <a:schemeClr val="bg2"/>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AU" sz="1200" i="1" dirty="0" smtClean="0">
                                    <a:latin typeface="Cambria Math"/>
                                  </a:rPr>
                                  <m:t>1</m:t>
                                </m:r>
                              </m:oMath>
                            </m:oMathPara>
                          </a14:m>
                          <a:endParaRPr lang="en-AU" sz="1200" kern="1200" dirty="0">
                            <a:solidFill>
                              <a:schemeClr val="dk1"/>
                            </a:solidFill>
                            <a:latin typeface="+mn-lt"/>
                            <a:ea typeface="+mn-ea"/>
                            <a:cs typeface="+mn-cs"/>
                          </a:endParaRPr>
                        </a:p>
                      </a:txBody>
                      <a:tcPr marL="0" marR="0" marT="0" marB="0" anchor="ctr" anchorCtr="1">
                        <a:solidFill>
                          <a:schemeClr val="bg2"/>
                        </a:solidFill>
                      </a:tcPr>
                    </a:tc>
                    <a:tc>
                      <a:txBody>
                        <a:bodyPr/>
                        <a:lstStyle/>
                        <a:p>
                          <a:pPr marL="0" algn="l" defTabSz="914400" rtl="0" eaLnBrk="1" latinLnBrk="0" hangingPunct="1"/>
                          <a:endParaRPr lang="en-AU" sz="1200" kern="1200" dirty="0">
                            <a:solidFill>
                              <a:schemeClr val="dk1"/>
                            </a:solidFill>
                            <a:latin typeface="+mn-lt"/>
                            <a:ea typeface="+mn-ea"/>
                            <a:cs typeface="+mn-cs"/>
                          </a:endParaRPr>
                        </a:p>
                      </a:txBody>
                      <a:tcPr marL="0" marR="0" marT="0" marB="0" anchor="ctr" anchorCtr="1">
                        <a:solidFill>
                          <a:schemeClr val="bg2"/>
                        </a:solidFill>
                      </a:tcPr>
                    </a:tc>
                    <a:tc>
                      <a:txBody>
                        <a:bodyPr/>
                        <a:lstStyle/>
                        <a:p>
                          <a:pPr marL="0" algn="l" defTabSz="914400" rtl="0" eaLnBrk="1" latinLnBrk="0" hangingPunct="1"/>
                          <a:endParaRPr lang="en-AU" sz="1200" kern="1200" dirty="0">
                            <a:solidFill>
                              <a:schemeClr val="dk1"/>
                            </a:solidFill>
                            <a:latin typeface="+mn-lt"/>
                            <a:ea typeface="+mn-ea"/>
                            <a:cs typeface="+mn-cs"/>
                          </a:endParaRPr>
                        </a:p>
                      </a:txBody>
                      <a:tcPr marL="0" marR="0" marT="0" marB="0" anchor="ctr" anchorCtr="1">
                        <a:solidFill>
                          <a:schemeClr val="bg2"/>
                        </a:solidFill>
                      </a:tcPr>
                    </a:tc>
                    <a:tc>
                      <a:txBody>
                        <a:bodyPr/>
                        <a:lstStyle/>
                        <a:p>
                          <a:pPr marL="0" algn="l" defTabSz="914400" rtl="0" eaLnBrk="1" latinLnBrk="0" hangingPunct="1"/>
                          <a:endParaRPr lang="en-AU" sz="1200" kern="1200" dirty="0">
                            <a:solidFill>
                              <a:schemeClr val="dk1"/>
                            </a:solidFill>
                            <a:latin typeface="+mn-lt"/>
                            <a:ea typeface="+mn-ea"/>
                            <a:cs typeface="+mn-cs"/>
                          </a:endParaRPr>
                        </a:p>
                      </a:txBody>
                      <a:tcPr marL="0" marR="0" marT="0" marB="0" anchor="ctr" anchorCtr="1">
                        <a:solidFill>
                          <a:schemeClr val="bg2"/>
                        </a:solidFill>
                      </a:tcPr>
                    </a:tc>
                    <a:tc>
                      <a:txBody>
                        <a:bodyPr/>
                        <a:lstStyle/>
                        <a:p>
                          <a:pPr marL="0" algn="l" defTabSz="914400" rtl="0" eaLnBrk="1" latinLnBrk="0" hangingPunct="1"/>
                          <a:endParaRPr lang="en-AU" sz="1200" kern="1200" dirty="0">
                            <a:solidFill>
                              <a:schemeClr val="dk1"/>
                            </a:solidFill>
                            <a:latin typeface="+mn-lt"/>
                            <a:ea typeface="+mn-ea"/>
                            <a:cs typeface="+mn-cs"/>
                          </a:endParaRPr>
                        </a:p>
                      </a:txBody>
                      <a:tcPr marL="0" marR="0" marT="0" marB="0" anchor="ctr" anchorCtr="1">
                        <a:solidFill>
                          <a:schemeClr val="bg2"/>
                        </a:solidFill>
                      </a:tcPr>
                    </a:tc>
                    <a:tc>
                      <a:txBody>
                        <a:bodyPr/>
                        <a:lstStyle/>
                        <a:p>
                          <a:pPr marL="0" algn="l" defTabSz="914400" rtl="0" eaLnBrk="1" latinLnBrk="0" hangingPunct="1"/>
                          <a:endParaRPr lang="en-AU" sz="1200" kern="1200" dirty="0">
                            <a:solidFill>
                              <a:schemeClr val="dk1"/>
                            </a:solidFill>
                            <a:latin typeface="+mn-lt"/>
                            <a:ea typeface="+mn-ea"/>
                            <a:cs typeface="+mn-cs"/>
                          </a:endParaRPr>
                        </a:p>
                      </a:txBody>
                      <a:tcPr marL="0" marR="0" marT="0" marB="0" anchor="ctr" anchorCtr="1">
                        <a:solidFill>
                          <a:schemeClr val="bg2"/>
                        </a:solidFill>
                      </a:tcPr>
                    </a:tc>
                    <a:tc>
                      <a:txBody>
                        <a:bodyPr/>
                        <a:lstStyle/>
                        <a:p>
                          <a:pPr marL="0" algn="l" defTabSz="914400" rtl="0" eaLnBrk="1" latinLnBrk="0" hangingPunct="1"/>
                          <a:endParaRPr lang="en-AU" sz="1200" kern="1200" dirty="0">
                            <a:solidFill>
                              <a:schemeClr val="dk1"/>
                            </a:solidFill>
                            <a:latin typeface="+mn-lt"/>
                            <a:ea typeface="+mn-ea"/>
                            <a:cs typeface="+mn-cs"/>
                          </a:endParaRPr>
                        </a:p>
                      </a:txBody>
                      <a:tcPr marL="0" marR="0" marT="0" marB="0" anchor="ctr" anchorCtr="1">
                        <a:solidFill>
                          <a:schemeClr val="bg2"/>
                        </a:solidFill>
                      </a:tcPr>
                    </a:tc>
                    <a:tc>
                      <a:txBody>
                        <a:bodyPr/>
                        <a:lstStyle/>
                        <a:p>
                          <a:pPr marL="0" algn="l" defTabSz="914400" rtl="0" eaLnBrk="1" latinLnBrk="0" hangingPunct="1"/>
                          <a:endParaRPr lang="en-AU" sz="1200" kern="1200" dirty="0">
                            <a:solidFill>
                              <a:schemeClr val="dk1"/>
                            </a:solidFill>
                            <a:latin typeface="+mn-lt"/>
                            <a:ea typeface="+mn-ea"/>
                            <a:cs typeface="+mn-cs"/>
                          </a:endParaRPr>
                        </a:p>
                      </a:txBody>
                      <a:tcPr marL="0" marR="0" marT="0" marB="0" anchor="ctr" anchorCtr="1">
                        <a:solidFill>
                          <a:schemeClr val="bg2"/>
                        </a:solidFill>
                      </a:tcPr>
                    </a:tc>
                    <a:tc>
                      <a:txBody>
                        <a:bodyPr/>
                        <a:lstStyle/>
                        <a:p>
                          <a:pPr marL="0" algn="l" defTabSz="914400" rtl="0" eaLnBrk="1" latinLnBrk="0" hangingPunct="1"/>
                          <a14:m>
                            <m:oMathPara xmlns:m="http://schemas.openxmlformats.org/officeDocument/2006/math">
                              <m:oMathParaPr>
                                <m:jc m:val="centerGroup"/>
                              </m:oMathParaPr>
                              <m:oMath xmlns:m="http://schemas.openxmlformats.org/officeDocument/2006/math">
                                <m:r>
                                  <a:rPr lang="en-AU" sz="1200" b="0" i="1" kern="1200" smtClean="0">
                                    <a:solidFill>
                                      <a:schemeClr val="dk1"/>
                                    </a:solidFill>
                                    <a:latin typeface="Cambria Math"/>
                                    <a:ea typeface="+mn-ea"/>
                                    <a:cs typeface="+mn-cs"/>
                                  </a:rPr>
                                  <m:t>4</m:t>
                                </m:r>
                              </m:oMath>
                            </m:oMathPara>
                          </a14:m>
                          <a:endParaRPr lang="en-AU" sz="1200" kern="1200" dirty="0">
                            <a:solidFill>
                              <a:schemeClr val="dk1"/>
                            </a:solidFill>
                            <a:latin typeface="+mn-lt"/>
                            <a:ea typeface="+mn-ea"/>
                            <a:cs typeface="+mn-cs"/>
                          </a:endParaRPr>
                        </a:p>
                      </a:txBody>
                      <a:tcPr marL="0" marR="0" marT="0" marB="0" anchor="ctr" anchorCtr="1">
                        <a:solidFill>
                          <a:schemeClr val="bg2"/>
                        </a:solidFill>
                      </a:tcPr>
                    </a:tc>
                    <a:extLst>
                      <a:ext uri="{0D108BD9-81ED-4DB2-BD59-A6C34878D82A}">
                        <a16:rowId xmlns:a16="http://schemas.microsoft.com/office/drawing/2014/main" val="10001"/>
                      </a:ext>
                    </a:extLst>
                  </a:tr>
                  <a:tr h="279400">
                    <a:tc>
                      <a:txBody>
                        <a:bodyPr/>
                        <a:lstStyle/>
                        <a:p>
                          <a:pPr marL="0" algn="l" defTabSz="914400" rtl="0" eaLnBrk="1" latinLnBrk="0" hangingPunct="1"/>
                          <a:r>
                            <a:rPr lang="en-AU" sz="1200" kern="1200" dirty="0">
                              <a:solidFill>
                                <a:schemeClr val="dk1"/>
                              </a:solidFill>
                              <a:latin typeface="+mn-lt"/>
                              <a:ea typeface="+mn-ea"/>
                              <a:cs typeface="+mn-cs"/>
                            </a:rPr>
                            <a:t>c</a:t>
                          </a:r>
                          <a:r>
                            <a:rPr lang="en-AU" sz="1200" kern="1200" baseline="-25000" dirty="0">
                              <a:solidFill>
                                <a:schemeClr val="dk1"/>
                              </a:solidFill>
                              <a:latin typeface="+mn-lt"/>
                              <a:ea typeface="+mn-ea"/>
                              <a:cs typeface="+mn-cs"/>
                            </a:rPr>
                            <a:t>4</a:t>
                          </a:r>
                        </a:p>
                      </a:txBody>
                      <a:tcPr marL="0" marR="0" marT="0" marB="0" anchor="ctr" anchorCtr="1">
                        <a:solidFill>
                          <a:schemeClr val="bg1">
                            <a:lumMod val="85000"/>
                          </a:schemeClr>
                        </a:solidFill>
                      </a:tcPr>
                    </a:tc>
                    <a:tc>
                      <a:txBody>
                        <a:bodyPr/>
                        <a:lstStyle/>
                        <a:p>
                          <a:endParaRPr lang="en-AU" dirty="0"/>
                        </a:p>
                      </a:txBody>
                      <a:tcPr marL="0" marR="0" marT="0" marB="0" anchor="ctr" anchorCtr="1">
                        <a:solidFill>
                          <a:schemeClr val="bg1">
                            <a:lumMod val="85000"/>
                          </a:schemeClr>
                        </a:solidFill>
                      </a:tcPr>
                    </a:tc>
                    <a:tc>
                      <a:txBody>
                        <a:bodyPr/>
                        <a:lstStyle/>
                        <a:p>
                          <a:endParaRPr lang="en-AU" dirty="0"/>
                        </a:p>
                      </a:txBody>
                      <a:tcPr marL="0" marR="0" marT="0" marB="0" anchor="ctr" anchorCtr="1">
                        <a:solidFill>
                          <a:schemeClr val="bg1">
                            <a:lumMod val="85000"/>
                          </a:schemeClr>
                        </a:solidFill>
                      </a:tcPr>
                    </a:tc>
                    <a:tc>
                      <a:txBody>
                        <a:bodyPr/>
                        <a:lstStyle/>
                        <a:p>
                          <a:pPr marL="0" algn="l" defTabSz="914400" rtl="0" eaLnBrk="1" latinLnBrk="0" hangingPunct="1"/>
                          <a:endParaRPr lang="en-AU" sz="1200" kern="1200" dirty="0">
                            <a:solidFill>
                              <a:schemeClr val="dk1"/>
                            </a:solidFill>
                            <a:latin typeface="+mn-lt"/>
                            <a:ea typeface="+mn-ea"/>
                            <a:cs typeface="+mn-cs"/>
                          </a:endParaRPr>
                        </a:p>
                      </a:txBody>
                      <a:tcPr marL="0" marR="0" marT="0" marB="0" anchor="ctr" anchorCtr="1">
                        <a:solidFill>
                          <a:schemeClr val="bg1">
                            <a:lumMod val="85000"/>
                          </a:schemeClr>
                        </a:solidFill>
                      </a:tcPr>
                    </a:tc>
                    <a:tc>
                      <a:txBody>
                        <a:bodyPr/>
                        <a:lstStyle/>
                        <a:p>
                          <a:pPr marL="0" algn="l" defTabSz="914400" rtl="0" eaLnBrk="1" latinLnBrk="0" hangingPunct="1"/>
                          <a:endParaRPr lang="en-AU" sz="1200" kern="1200" dirty="0">
                            <a:solidFill>
                              <a:schemeClr val="dk1"/>
                            </a:solidFill>
                            <a:latin typeface="+mn-lt"/>
                            <a:ea typeface="+mn-ea"/>
                            <a:cs typeface="+mn-cs"/>
                          </a:endParaRPr>
                        </a:p>
                      </a:txBody>
                      <a:tcPr marL="0" marR="0" marT="0" marB="0" anchor="ctr" anchorCtr="1">
                        <a:solidFill>
                          <a:schemeClr val="bg1">
                            <a:lumMod val="85000"/>
                          </a:schemeClr>
                        </a:solidFill>
                      </a:tcPr>
                    </a:tc>
                    <a:tc>
                      <a:txBody>
                        <a:bodyPr/>
                        <a:lstStyle/>
                        <a:p>
                          <a:pPr marL="0" algn="l" defTabSz="914400" rtl="0" eaLnBrk="1" latinLnBrk="0" hangingPunct="1"/>
                          <a:endParaRPr lang="en-AU" sz="1200" kern="1200" dirty="0">
                            <a:solidFill>
                              <a:schemeClr val="dk1"/>
                            </a:solidFill>
                            <a:latin typeface="+mn-lt"/>
                            <a:ea typeface="+mn-ea"/>
                            <a:cs typeface="+mn-cs"/>
                          </a:endParaRPr>
                        </a:p>
                      </a:txBody>
                      <a:tcPr marL="0" marR="0" marT="0" marB="0" anchor="ctr" anchorCtr="1">
                        <a:solidFill>
                          <a:schemeClr val="bg1">
                            <a:lumMod val="85000"/>
                          </a:schemeClr>
                        </a:solidFill>
                      </a:tcPr>
                    </a:tc>
                    <a:tc>
                      <a:txBody>
                        <a:bodyPr/>
                        <a:lstStyle/>
                        <a:p>
                          <a:pPr marL="0" algn="l" defTabSz="914400" rtl="0" eaLnBrk="1" latinLnBrk="0" hangingPunct="1"/>
                          <a14:m>
                            <m:oMathPara xmlns:m="http://schemas.openxmlformats.org/officeDocument/2006/math">
                              <m:oMathParaPr>
                                <m:jc m:val="centerGroup"/>
                              </m:oMathParaPr>
                              <m:oMath xmlns:m="http://schemas.openxmlformats.org/officeDocument/2006/math">
                                <m:acc>
                                  <m:accPr>
                                    <m:chr m:val="̅"/>
                                    <m:ctrlPr>
                                      <a:rPr lang="en-AU" sz="1200" i="1" dirty="0" smtClean="0">
                                        <a:latin typeface="Cambria Math" panose="02040503050406030204" pitchFamily="18" charset="0"/>
                                      </a:rPr>
                                    </m:ctrlPr>
                                  </m:accPr>
                                  <m:e>
                                    <m:r>
                                      <a:rPr lang="en-AU" sz="1200" b="0" i="1" dirty="0" smtClean="0">
                                        <a:latin typeface="Cambria Math"/>
                                      </a:rPr>
                                      <m:t>1</m:t>
                                    </m:r>
                                  </m:e>
                                </m:acc>
                              </m:oMath>
                            </m:oMathPara>
                          </a14:m>
                          <a:endParaRPr lang="en-AU" sz="1200" kern="1200" dirty="0">
                            <a:solidFill>
                              <a:schemeClr val="dk1"/>
                            </a:solidFill>
                            <a:latin typeface="+mn-lt"/>
                            <a:ea typeface="+mn-ea"/>
                            <a:cs typeface="+mn-cs"/>
                          </a:endParaRPr>
                        </a:p>
                      </a:txBody>
                      <a:tcPr marL="0" marR="0" marT="0" marB="0" anchor="ctr" anchorCtr="1">
                        <a:solidFill>
                          <a:schemeClr val="bg1">
                            <a:lumMod val="85000"/>
                          </a:schemeClr>
                        </a:solidFill>
                      </a:tcPr>
                    </a:tc>
                    <a:tc>
                      <a:txBody>
                        <a:bodyPr/>
                        <a:lstStyle/>
                        <a:p>
                          <a:pPr marL="0" algn="l" defTabSz="914400" rtl="0" eaLnBrk="1" latinLnBrk="0" hangingPunct="1"/>
                          <a14:m>
                            <m:oMathPara xmlns:m="http://schemas.openxmlformats.org/officeDocument/2006/math">
                              <m:oMathParaPr>
                                <m:jc m:val="centerGroup"/>
                              </m:oMathParaPr>
                              <m:oMath xmlns:m="http://schemas.openxmlformats.org/officeDocument/2006/math">
                                <m:r>
                                  <a:rPr lang="en-AU" sz="1200" i="1" dirty="0" smtClean="0">
                                    <a:latin typeface="Cambria Math"/>
                                  </a:rPr>
                                  <m:t>1</m:t>
                                </m:r>
                              </m:oMath>
                            </m:oMathPara>
                          </a14:m>
                          <a:endParaRPr lang="en-AU" sz="1200" kern="1200" dirty="0">
                            <a:solidFill>
                              <a:schemeClr val="dk1"/>
                            </a:solidFill>
                            <a:latin typeface="+mn-lt"/>
                            <a:ea typeface="+mn-ea"/>
                            <a:cs typeface="+mn-cs"/>
                          </a:endParaRPr>
                        </a:p>
                      </a:txBody>
                      <a:tcPr marL="0" marR="0" marT="0" marB="0" anchor="ctr" anchorCtr="1">
                        <a:solidFill>
                          <a:schemeClr val="bg1">
                            <a:lumMod val="85000"/>
                          </a:schemeClr>
                        </a:solidFill>
                      </a:tcPr>
                    </a:tc>
                    <a:tc>
                      <a:txBody>
                        <a:bodyPr/>
                        <a:lstStyle/>
                        <a:p>
                          <a:pPr marL="0" algn="l" defTabSz="914400" rtl="0" eaLnBrk="1" latinLnBrk="0" hangingPunct="1"/>
                          <a:endParaRPr lang="en-AU" sz="1200" kern="1200" dirty="0">
                            <a:solidFill>
                              <a:schemeClr val="dk1"/>
                            </a:solidFill>
                            <a:latin typeface="+mn-lt"/>
                            <a:ea typeface="+mn-ea"/>
                            <a:cs typeface="+mn-cs"/>
                          </a:endParaRPr>
                        </a:p>
                      </a:txBody>
                      <a:tcPr marL="0" marR="0" marT="0" marB="0" anchor="ctr" anchorCtr="1">
                        <a:solidFill>
                          <a:schemeClr val="bg1">
                            <a:lumMod val="85000"/>
                          </a:schemeClr>
                        </a:solidFill>
                      </a:tcPr>
                    </a:tc>
                    <a:tc>
                      <a:txBody>
                        <a:bodyPr/>
                        <a:lstStyle/>
                        <a:p>
                          <a:pPr marL="0" algn="l" defTabSz="914400" rtl="0" eaLnBrk="1" latinLnBrk="0" hangingPunct="1"/>
                          <a14:m>
                            <m:oMathPara xmlns:m="http://schemas.openxmlformats.org/officeDocument/2006/math">
                              <m:oMathParaPr>
                                <m:jc m:val="centerGroup"/>
                              </m:oMathParaPr>
                              <m:oMath xmlns:m="http://schemas.openxmlformats.org/officeDocument/2006/math">
                                <m:r>
                                  <a:rPr lang="en-AU" sz="1200" kern="1200" dirty="0" smtClean="0">
                                    <a:solidFill>
                                      <a:schemeClr val="dk1"/>
                                    </a:solidFill>
                                    <a:latin typeface="Cambria Math"/>
                                    <a:ea typeface="+mn-ea"/>
                                    <a:cs typeface="+mn-cs"/>
                                  </a:rPr>
                                  <m:t>1</m:t>
                                </m:r>
                              </m:oMath>
                            </m:oMathPara>
                          </a14:m>
                          <a:endParaRPr lang="en-AU" sz="1200" kern="1200" dirty="0">
                            <a:solidFill>
                              <a:schemeClr val="dk1"/>
                            </a:solidFill>
                            <a:latin typeface="+mn-lt"/>
                            <a:ea typeface="+mn-ea"/>
                            <a:cs typeface="+mn-cs"/>
                          </a:endParaRPr>
                        </a:p>
                      </a:txBody>
                      <a:tcPr marL="0" marR="0" marT="0" marB="0" anchor="ctr" anchorCtr="1">
                        <a:solidFill>
                          <a:schemeClr val="bg1">
                            <a:lumMod val="85000"/>
                          </a:schemeClr>
                        </a:solidFill>
                      </a:tcPr>
                    </a:tc>
                    <a:tc>
                      <a:txBody>
                        <a:bodyPr/>
                        <a:lstStyle/>
                        <a:p>
                          <a:pPr marL="0" algn="l" defTabSz="914400" rtl="0" eaLnBrk="1" latinLnBrk="0" hangingPunct="1"/>
                          <a:endParaRPr lang="en-AU" sz="1200" kern="1200" dirty="0">
                            <a:solidFill>
                              <a:schemeClr val="dk1"/>
                            </a:solidFill>
                            <a:latin typeface="+mn-lt"/>
                            <a:ea typeface="+mn-ea"/>
                            <a:cs typeface="+mn-cs"/>
                          </a:endParaRPr>
                        </a:p>
                      </a:txBody>
                      <a:tcPr marL="0" marR="0" marT="0" marB="0" anchor="ctr" anchorCtr="1">
                        <a:solidFill>
                          <a:schemeClr val="bg1">
                            <a:lumMod val="85000"/>
                          </a:schemeClr>
                        </a:solidFill>
                      </a:tcPr>
                    </a:tc>
                    <a:tc>
                      <a:txBody>
                        <a:bodyPr/>
                        <a:lstStyle/>
                        <a:p>
                          <a:pPr marL="0" algn="l" defTabSz="914400" rtl="0" eaLnBrk="1" latinLnBrk="0" hangingPunct="1"/>
                          <a14:m>
                            <m:oMathPara xmlns:m="http://schemas.openxmlformats.org/officeDocument/2006/math">
                              <m:oMathParaPr>
                                <m:jc m:val="centerGroup"/>
                              </m:oMathParaPr>
                              <m:oMath xmlns:m="http://schemas.openxmlformats.org/officeDocument/2006/math">
                                <m:acc>
                                  <m:accPr>
                                    <m:chr m:val="̅"/>
                                    <m:ctrlPr>
                                      <a:rPr lang="en-AU" sz="1200" i="1" dirty="0" smtClean="0">
                                        <a:latin typeface="Cambria Math" panose="02040503050406030204" pitchFamily="18" charset="0"/>
                                      </a:rPr>
                                    </m:ctrlPr>
                                  </m:accPr>
                                  <m:e>
                                    <m:r>
                                      <a:rPr lang="en-AU" sz="1200" b="0" i="1" dirty="0" smtClean="0">
                                        <a:latin typeface="Cambria Math"/>
                                      </a:rPr>
                                      <m:t>1</m:t>
                                    </m:r>
                                  </m:e>
                                </m:acc>
                              </m:oMath>
                            </m:oMathPara>
                          </a14:m>
                          <a:endParaRPr lang="en-AU" sz="1200" kern="1200" dirty="0">
                            <a:solidFill>
                              <a:schemeClr val="dk1"/>
                            </a:solidFill>
                            <a:latin typeface="+mn-lt"/>
                            <a:ea typeface="+mn-ea"/>
                            <a:cs typeface="+mn-cs"/>
                          </a:endParaRPr>
                        </a:p>
                      </a:txBody>
                      <a:tcPr marL="0" marR="0" marT="0" marB="0" anchor="ctr" anchorCtr="1">
                        <a:solidFill>
                          <a:schemeClr val="bg1">
                            <a:lumMod val="85000"/>
                          </a:schemeClr>
                        </a:solidFill>
                      </a:tcPr>
                    </a:tc>
                    <a:tc>
                      <a:txBody>
                        <a:bodyPr/>
                        <a:lstStyle/>
                        <a:p>
                          <a:pPr marL="0" algn="l" defTabSz="914400" rtl="0" eaLnBrk="1" latinLnBrk="0" hangingPunct="1"/>
                          <a14:m>
                            <m:oMathPara xmlns:m="http://schemas.openxmlformats.org/officeDocument/2006/math">
                              <m:oMathParaPr>
                                <m:jc m:val="centerGroup"/>
                              </m:oMathParaPr>
                              <m:oMath xmlns:m="http://schemas.openxmlformats.org/officeDocument/2006/math">
                                <m:acc>
                                  <m:accPr>
                                    <m:chr m:val="̅"/>
                                    <m:ctrlPr>
                                      <a:rPr lang="en-AU" sz="1200" i="1" dirty="0" smtClean="0">
                                        <a:latin typeface="Cambria Math" panose="02040503050406030204" pitchFamily="18" charset="0"/>
                                      </a:rPr>
                                    </m:ctrlPr>
                                  </m:accPr>
                                  <m:e>
                                    <m:r>
                                      <a:rPr lang="en-AU" sz="1200" b="0" i="1" dirty="0" smtClean="0">
                                        <a:latin typeface="Cambria Math"/>
                                      </a:rPr>
                                      <m:t>1</m:t>
                                    </m:r>
                                  </m:e>
                                </m:acc>
                              </m:oMath>
                            </m:oMathPara>
                          </a14:m>
                          <a:endParaRPr lang="en-AU" sz="1200" kern="1200" dirty="0">
                            <a:solidFill>
                              <a:schemeClr val="dk1"/>
                            </a:solidFill>
                            <a:latin typeface="+mn-lt"/>
                            <a:ea typeface="+mn-ea"/>
                            <a:cs typeface="+mn-cs"/>
                          </a:endParaRPr>
                        </a:p>
                      </a:txBody>
                      <a:tcPr marL="0" marR="0" marT="0" marB="0" anchor="ctr" anchorCtr="1">
                        <a:solidFill>
                          <a:schemeClr val="bg1">
                            <a:lumMod val="85000"/>
                          </a:schemeClr>
                        </a:solidFill>
                      </a:tcPr>
                    </a:tc>
                    <a:tc>
                      <a:txBody>
                        <a:bodyPr/>
                        <a:lstStyle/>
                        <a:p>
                          <a:pPr marL="0" algn="l" defTabSz="914400" rtl="0" eaLnBrk="1" latinLnBrk="0" hangingPunct="1"/>
                          <a14:m>
                            <m:oMathPara xmlns:m="http://schemas.openxmlformats.org/officeDocument/2006/math">
                              <m:oMathParaPr>
                                <m:jc m:val="centerGroup"/>
                              </m:oMathParaPr>
                              <m:oMath xmlns:m="http://schemas.openxmlformats.org/officeDocument/2006/math">
                                <m:r>
                                  <a:rPr lang="en-AU" sz="1200" b="0" i="1" kern="1200" smtClean="0">
                                    <a:solidFill>
                                      <a:schemeClr val="dk1"/>
                                    </a:solidFill>
                                    <a:latin typeface="Cambria Math"/>
                                    <a:ea typeface="+mn-ea"/>
                                    <a:cs typeface="+mn-cs"/>
                                  </a:rPr>
                                  <m:t>3</m:t>
                                </m:r>
                              </m:oMath>
                            </m:oMathPara>
                          </a14:m>
                          <a:endParaRPr lang="en-AU" sz="1200" kern="1200" dirty="0">
                            <a:solidFill>
                              <a:schemeClr val="dk1"/>
                            </a:solidFill>
                            <a:latin typeface="+mn-lt"/>
                            <a:ea typeface="+mn-ea"/>
                            <a:cs typeface="+mn-cs"/>
                          </a:endParaRPr>
                        </a:p>
                      </a:txBody>
                      <a:tcPr marL="0" marR="0" marT="0" marB="0" anchor="ctr" anchorCtr="1">
                        <a:solidFill>
                          <a:schemeClr val="bg1">
                            <a:lumMod val="85000"/>
                          </a:schemeClr>
                        </a:solidFill>
                      </a:tcPr>
                    </a:tc>
                    <a:extLst>
                      <a:ext uri="{0D108BD9-81ED-4DB2-BD59-A6C34878D82A}">
                        <a16:rowId xmlns:a16="http://schemas.microsoft.com/office/drawing/2014/main" val="10002"/>
                      </a:ext>
                    </a:extLst>
                  </a:tr>
                  <a:tr h="279400">
                    <a:tc>
                      <a:txBody>
                        <a:bodyPr/>
                        <a:lstStyle/>
                        <a:p>
                          <a:r>
                            <a:rPr lang="en-AU" sz="1200" dirty="0"/>
                            <a:t>c</a:t>
                          </a:r>
                          <a:r>
                            <a:rPr lang="en-AU" sz="1200" baseline="-25000" dirty="0"/>
                            <a:t>3</a:t>
                          </a:r>
                        </a:p>
                      </a:txBody>
                      <a:tcPr marL="0" marR="0" marT="0" marB="0" anchor="ctr" anchorCtr="1">
                        <a:solidFill>
                          <a:schemeClr val="bg2">
                            <a:lumMod val="90000"/>
                          </a:schemeClr>
                        </a:solidFill>
                      </a:tcPr>
                    </a:tc>
                    <a:tc>
                      <a:txBody>
                        <a:bodyPr/>
                        <a:lstStyle/>
                        <a:p>
                          <a:endParaRPr lang="en-AU" dirty="0"/>
                        </a:p>
                      </a:txBody>
                      <a:tcPr marL="0" marR="0" marT="0" marB="0" anchor="ctr" anchorCtr="1">
                        <a:solidFill>
                          <a:schemeClr val="bg2">
                            <a:lumMod val="90000"/>
                          </a:schemeClr>
                        </a:solidFill>
                      </a:tcPr>
                    </a:tc>
                    <a:tc>
                      <a:txBody>
                        <a:bodyPr/>
                        <a:lstStyle/>
                        <a:p>
                          <a:endParaRPr lang="en-AU" dirty="0"/>
                        </a:p>
                      </a:txBody>
                      <a:tcPr marL="0" marR="0" marT="0" marB="0" anchor="ctr" anchorCtr="1">
                        <a:solidFill>
                          <a:schemeClr val="bg2">
                            <a:lumMod val="90000"/>
                          </a:schemeClr>
                        </a:solidFill>
                      </a:tcPr>
                    </a:tc>
                    <a:tc>
                      <a:txBody>
                        <a:bodyPr/>
                        <a:lstStyle/>
                        <a:p>
                          <a:pPr marL="0" algn="l" defTabSz="914400" rtl="0" eaLnBrk="1" latinLnBrk="0" hangingPunct="1"/>
                          <a:endParaRPr lang="en-AU" sz="1200" kern="1200" dirty="0">
                            <a:solidFill>
                              <a:schemeClr val="dk1"/>
                            </a:solidFill>
                            <a:latin typeface="+mn-lt"/>
                            <a:ea typeface="+mn-ea"/>
                            <a:cs typeface="+mn-cs"/>
                          </a:endParaRPr>
                        </a:p>
                      </a:txBody>
                      <a:tcPr marL="0" marR="0" marT="0" marB="0" anchor="ctr" anchorCtr="1">
                        <a:solidFill>
                          <a:schemeClr val="bg2">
                            <a:lumMod val="90000"/>
                          </a:schemeClr>
                        </a:solidFill>
                      </a:tcPr>
                    </a:tc>
                    <a:tc>
                      <a:txBody>
                        <a:bodyPr/>
                        <a:lstStyle/>
                        <a:p>
                          <a:pPr marL="0" algn="l" defTabSz="914400" rtl="0" eaLnBrk="1" latinLnBrk="0" hangingPunct="1"/>
                          <a:endParaRPr lang="en-AU" sz="1200" kern="1200" dirty="0">
                            <a:solidFill>
                              <a:schemeClr val="dk1"/>
                            </a:solidFill>
                            <a:latin typeface="+mn-lt"/>
                            <a:ea typeface="+mn-ea"/>
                            <a:cs typeface="+mn-cs"/>
                          </a:endParaRPr>
                        </a:p>
                      </a:txBody>
                      <a:tcPr marL="0" marR="0" marT="0" marB="0" anchor="ctr" anchorCtr="1">
                        <a:solidFill>
                          <a:schemeClr val="bg2">
                            <a:lumMod val="90000"/>
                          </a:schemeClr>
                        </a:solidFill>
                      </a:tcPr>
                    </a:tc>
                    <a:tc>
                      <a:txBody>
                        <a:bodyPr/>
                        <a:lstStyle/>
                        <a:p>
                          <a:pPr marL="0" algn="l" defTabSz="914400" rtl="0" eaLnBrk="1" latinLnBrk="0" hangingPunct="1"/>
                          <a14:m>
                            <m:oMathPara xmlns:m="http://schemas.openxmlformats.org/officeDocument/2006/math">
                              <m:oMathParaPr>
                                <m:jc m:val="centerGroup"/>
                              </m:oMathParaPr>
                              <m:oMath xmlns:m="http://schemas.openxmlformats.org/officeDocument/2006/math">
                                <m:r>
                                  <a:rPr lang="en-AU" sz="1200" i="1" dirty="0" smtClean="0">
                                    <a:latin typeface="Cambria Math"/>
                                  </a:rPr>
                                  <m:t>1</m:t>
                                </m:r>
                              </m:oMath>
                            </m:oMathPara>
                          </a14:m>
                          <a:endParaRPr lang="en-AU" sz="1200" kern="1200" dirty="0">
                            <a:solidFill>
                              <a:schemeClr val="dk1"/>
                            </a:solidFill>
                            <a:latin typeface="+mn-lt"/>
                            <a:ea typeface="+mn-ea"/>
                            <a:cs typeface="+mn-cs"/>
                          </a:endParaRPr>
                        </a:p>
                      </a:txBody>
                      <a:tcPr marL="0" marR="0" marT="0" marB="0" anchor="ctr" anchorCtr="1">
                        <a:solidFill>
                          <a:schemeClr val="bg2">
                            <a:lumMod val="90000"/>
                          </a:schemeClr>
                        </a:solidFill>
                      </a:tcPr>
                    </a:tc>
                    <a:tc>
                      <a:txBody>
                        <a:bodyPr/>
                        <a:lstStyle/>
                        <a:p>
                          <a:pPr marL="0" algn="l" defTabSz="914400" rtl="0" eaLnBrk="1" latinLnBrk="0" hangingPunct="1"/>
                          <a:endParaRPr lang="en-AU" sz="1200" kern="1200" dirty="0">
                            <a:solidFill>
                              <a:schemeClr val="dk1"/>
                            </a:solidFill>
                            <a:latin typeface="+mn-lt"/>
                            <a:ea typeface="+mn-ea"/>
                            <a:cs typeface="+mn-cs"/>
                          </a:endParaRPr>
                        </a:p>
                      </a:txBody>
                      <a:tcPr marL="0" marR="0" marT="0" marB="0" anchor="ctr" anchorCtr="1">
                        <a:solidFill>
                          <a:schemeClr val="bg2">
                            <a:lumMod val="90000"/>
                          </a:schemeClr>
                        </a:solidFill>
                      </a:tcPr>
                    </a:tc>
                    <a:tc>
                      <a:txBody>
                        <a:bodyPr/>
                        <a:lstStyle/>
                        <a:p>
                          <a:pPr marL="0" algn="l" defTabSz="914400" rtl="0" eaLnBrk="1" latinLnBrk="0" hangingPunct="1"/>
                          <a14:m>
                            <m:oMathPara xmlns:m="http://schemas.openxmlformats.org/officeDocument/2006/math">
                              <m:oMathParaPr>
                                <m:jc m:val="centerGroup"/>
                              </m:oMathParaPr>
                              <m:oMath xmlns:m="http://schemas.openxmlformats.org/officeDocument/2006/math">
                                <m:r>
                                  <a:rPr lang="en-AU" sz="1200" i="1" dirty="0" smtClean="0">
                                    <a:latin typeface="Cambria Math"/>
                                  </a:rPr>
                                  <m:t>1</m:t>
                                </m:r>
                              </m:oMath>
                            </m:oMathPara>
                          </a14:m>
                          <a:endParaRPr lang="en-AU" sz="1200" kern="1200" dirty="0">
                            <a:solidFill>
                              <a:schemeClr val="dk1"/>
                            </a:solidFill>
                            <a:latin typeface="+mn-lt"/>
                            <a:ea typeface="+mn-ea"/>
                            <a:cs typeface="+mn-cs"/>
                          </a:endParaRPr>
                        </a:p>
                      </a:txBody>
                      <a:tcPr marL="0" marR="0" marT="0" marB="0" anchor="ctr" anchorCtr="1">
                        <a:solidFill>
                          <a:schemeClr val="bg2">
                            <a:lumMod val="90000"/>
                          </a:schemeClr>
                        </a:solidFill>
                      </a:tcPr>
                    </a:tc>
                    <a:tc>
                      <a:txBody>
                        <a:bodyPr/>
                        <a:lstStyle/>
                        <a:p>
                          <a:pPr marL="0" algn="l" defTabSz="914400" rtl="0" eaLnBrk="1" latinLnBrk="0" hangingPunct="1"/>
                          <a14:m>
                            <m:oMathPara xmlns:m="http://schemas.openxmlformats.org/officeDocument/2006/math">
                              <m:oMathParaPr>
                                <m:jc m:val="centerGroup"/>
                              </m:oMathParaPr>
                              <m:oMath xmlns:m="http://schemas.openxmlformats.org/officeDocument/2006/math">
                                <m:acc>
                                  <m:accPr>
                                    <m:chr m:val="̅"/>
                                    <m:ctrlPr>
                                      <a:rPr lang="en-AU" sz="1200" i="1" dirty="0" smtClean="0">
                                        <a:latin typeface="Cambria Math" panose="02040503050406030204" pitchFamily="18" charset="0"/>
                                      </a:rPr>
                                    </m:ctrlPr>
                                  </m:accPr>
                                  <m:e>
                                    <m:r>
                                      <a:rPr lang="en-AU" sz="1200" b="0" i="1" dirty="0" smtClean="0">
                                        <a:latin typeface="Cambria Math"/>
                                      </a:rPr>
                                      <m:t>1</m:t>
                                    </m:r>
                                  </m:e>
                                </m:acc>
                              </m:oMath>
                            </m:oMathPara>
                          </a14:m>
                          <a:endParaRPr lang="en-AU" sz="1200" kern="1200" dirty="0">
                            <a:solidFill>
                              <a:schemeClr val="dk1"/>
                            </a:solidFill>
                            <a:latin typeface="+mn-lt"/>
                            <a:ea typeface="+mn-ea"/>
                            <a:cs typeface="+mn-cs"/>
                          </a:endParaRPr>
                        </a:p>
                      </a:txBody>
                      <a:tcPr marL="0" marR="0" marT="0" marB="0" anchor="ctr" anchorCtr="1">
                        <a:solidFill>
                          <a:schemeClr val="bg2">
                            <a:lumMod val="90000"/>
                          </a:schemeClr>
                        </a:solidFill>
                      </a:tcPr>
                    </a:tc>
                    <a:tc>
                      <a:txBody>
                        <a:bodyPr/>
                        <a:lstStyle/>
                        <a:p>
                          <a:pPr marL="0" algn="l" defTabSz="914400" rtl="0" eaLnBrk="1" latinLnBrk="0" hangingPunct="1"/>
                          <a14:m>
                            <m:oMathPara xmlns:m="http://schemas.openxmlformats.org/officeDocument/2006/math">
                              <m:oMathParaPr>
                                <m:jc m:val="centerGroup"/>
                              </m:oMathParaPr>
                              <m:oMath xmlns:m="http://schemas.openxmlformats.org/officeDocument/2006/math">
                                <m:r>
                                  <a:rPr lang="en-AU" sz="1200" kern="1200" dirty="0" smtClean="0">
                                    <a:solidFill>
                                      <a:schemeClr val="dk1"/>
                                    </a:solidFill>
                                    <a:latin typeface="Cambria Math"/>
                                    <a:ea typeface="+mn-ea"/>
                                    <a:cs typeface="+mn-cs"/>
                                  </a:rPr>
                                  <m:t>1</m:t>
                                </m:r>
                              </m:oMath>
                            </m:oMathPara>
                          </a14:m>
                          <a:endParaRPr lang="en-AU" sz="1200" kern="1200" dirty="0">
                            <a:solidFill>
                              <a:schemeClr val="dk1"/>
                            </a:solidFill>
                            <a:latin typeface="+mn-lt"/>
                            <a:ea typeface="+mn-ea"/>
                            <a:cs typeface="+mn-cs"/>
                          </a:endParaRPr>
                        </a:p>
                      </a:txBody>
                      <a:tcPr marL="0" marR="0" marT="0" marB="0" anchor="ctr" anchorCtr="1">
                        <a:solidFill>
                          <a:schemeClr val="bg2">
                            <a:lumMod val="90000"/>
                          </a:schemeClr>
                        </a:solidFill>
                      </a:tcPr>
                    </a:tc>
                    <a:tc>
                      <a:txBody>
                        <a:bodyPr/>
                        <a:lstStyle/>
                        <a:p>
                          <a:pPr marL="0" algn="l" defTabSz="914400" rtl="0" eaLnBrk="1" latinLnBrk="0" hangingPunct="1"/>
                          <a14:m>
                            <m:oMathPara xmlns:m="http://schemas.openxmlformats.org/officeDocument/2006/math">
                              <m:oMathParaPr>
                                <m:jc m:val="centerGroup"/>
                              </m:oMathParaPr>
                              <m:oMath xmlns:m="http://schemas.openxmlformats.org/officeDocument/2006/math">
                                <m:acc>
                                  <m:accPr>
                                    <m:chr m:val="̅"/>
                                    <m:ctrlPr>
                                      <a:rPr lang="en-AU" sz="1200" i="1" dirty="0" smtClean="0">
                                        <a:latin typeface="Cambria Math" panose="02040503050406030204" pitchFamily="18" charset="0"/>
                                      </a:rPr>
                                    </m:ctrlPr>
                                  </m:accPr>
                                  <m:e>
                                    <m:r>
                                      <a:rPr lang="en-AU" sz="1200" b="0" i="1" dirty="0" smtClean="0">
                                        <a:latin typeface="Cambria Math"/>
                                      </a:rPr>
                                      <m:t>1</m:t>
                                    </m:r>
                                  </m:e>
                                </m:acc>
                              </m:oMath>
                            </m:oMathPara>
                          </a14:m>
                          <a:endParaRPr lang="en-AU" sz="1200" kern="1200" dirty="0">
                            <a:solidFill>
                              <a:schemeClr val="dk1"/>
                            </a:solidFill>
                            <a:latin typeface="+mn-lt"/>
                            <a:ea typeface="+mn-ea"/>
                            <a:cs typeface="+mn-cs"/>
                          </a:endParaRPr>
                        </a:p>
                      </a:txBody>
                      <a:tcPr marL="0" marR="0" marT="0" marB="0" anchor="ctr" anchorCtr="1">
                        <a:solidFill>
                          <a:schemeClr val="bg2">
                            <a:lumMod val="90000"/>
                          </a:schemeClr>
                        </a:solidFill>
                      </a:tcPr>
                    </a:tc>
                    <a:tc>
                      <a:txBody>
                        <a:bodyPr/>
                        <a:lstStyle/>
                        <a:p>
                          <a:pPr marL="0" algn="l" defTabSz="914400" rtl="0" eaLnBrk="1" latinLnBrk="0" hangingPunct="1"/>
                          <a:endParaRPr lang="en-AU" sz="1200" kern="1200" dirty="0">
                            <a:solidFill>
                              <a:schemeClr val="dk1"/>
                            </a:solidFill>
                            <a:latin typeface="+mn-lt"/>
                            <a:ea typeface="+mn-ea"/>
                            <a:cs typeface="+mn-cs"/>
                          </a:endParaRPr>
                        </a:p>
                      </a:txBody>
                      <a:tcPr marL="0" marR="0" marT="0" marB="0" anchor="ctr" anchorCtr="1">
                        <a:solidFill>
                          <a:schemeClr val="bg2">
                            <a:lumMod val="90000"/>
                          </a:schemeClr>
                        </a:solidFill>
                      </a:tcPr>
                    </a:tc>
                    <a:tc>
                      <a:txBody>
                        <a:bodyPr/>
                        <a:lstStyle/>
                        <a:p>
                          <a:pPr marL="0" algn="l" defTabSz="914400" rtl="0" eaLnBrk="1" latinLnBrk="0" hangingPunct="1"/>
                          <a:endParaRPr lang="en-AU" sz="1200" kern="1200" dirty="0">
                            <a:solidFill>
                              <a:schemeClr val="dk1"/>
                            </a:solidFill>
                            <a:latin typeface="+mn-lt"/>
                            <a:ea typeface="+mn-ea"/>
                            <a:cs typeface="+mn-cs"/>
                          </a:endParaRPr>
                        </a:p>
                      </a:txBody>
                      <a:tcPr marL="0" marR="0" marT="0" marB="0" anchor="ctr" anchorCtr="1">
                        <a:solidFill>
                          <a:schemeClr val="bg2">
                            <a:lumMod val="90000"/>
                          </a:schemeClr>
                        </a:solidFill>
                      </a:tcPr>
                    </a:tc>
                    <a:tc>
                      <a:txBody>
                        <a:bodyPr/>
                        <a:lstStyle/>
                        <a:p>
                          <a:pPr marL="0" algn="l" defTabSz="914400" rtl="0" eaLnBrk="1" latinLnBrk="0" hangingPunct="1"/>
                          <a14:m>
                            <m:oMathPara xmlns:m="http://schemas.openxmlformats.org/officeDocument/2006/math">
                              <m:oMathParaPr>
                                <m:jc m:val="centerGroup"/>
                              </m:oMathParaPr>
                              <m:oMath xmlns:m="http://schemas.openxmlformats.org/officeDocument/2006/math">
                                <m:r>
                                  <a:rPr lang="en-AU" sz="1200" b="0" i="1" kern="1200" baseline="0" smtClean="0">
                                    <a:solidFill>
                                      <a:schemeClr val="dk1"/>
                                    </a:solidFill>
                                    <a:latin typeface="Cambria Math"/>
                                    <a:ea typeface="+mn-ea"/>
                                    <a:cs typeface="+mn-cs"/>
                                  </a:rPr>
                                  <m:t>2</m:t>
                                </m:r>
                                <m:r>
                                  <a:rPr lang="en-AU" sz="1200" b="0" i="1" kern="1200" baseline="30000" smtClean="0">
                                    <a:solidFill>
                                      <a:schemeClr val="dk1"/>
                                    </a:solidFill>
                                    <a:latin typeface="Cambria Math"/>
                                    <a:ea typeface="+mn-ea"/>
                                    <a:cs typeface="+mn-cs"/>
                                  </a:rPr>
                                  <m:t>∗</m:t>
                                </m:r>
                              </m:oMath>
                            </m:oMathPara>
                          </a14:m>
                          <a:endParaRPr lang="en-AU" sz="1200" kern="1200" baseline="30000" dirty="0">
                            <a:solidFill>
                              <a:schemeClr val="dk1"/>
                            </a:solidFill>
                            <a:latin typeface="+mn-lt"/>
                            <a:ea typeface="+mn-ea"/>
                            <a:cs typeface="+mn-cs"/>
                          </a:endParaRPr>
                        </a:p>
                      </a:txBody>
                      <a:tcPr marL="0" marR="0" marT="0" marB="0" anchor="ctr" anchorCtr="1">
                        <a:solidFill>
                          <a:schemeClr val="bg2">
                            <a:lumMod val="90000"/>
                          </a:schemeClr>
                        </a:solidFill>
                      </a:tcPr>
                    </a:tc>
                    <a:extLst>
                      <a:ext uri="{0D108BD9-81ED-4DB2-BD59-A6C34878D82A}">
                        <a16:rowId xmlns:a16="http://schemas.microsoft.com/office/drawing/2014/main" val="10003"/>
                      </a:ext>
                    </a:extLst>
                  </a:tr>
                  <a:tr h="279400">
                    <a:tc>
                      <a:txBody>
                        <a:bodyPr/>
                        <a:lstStyle/>
                        <a:p>
                          <a:r>
                            <a:rPr lang="en-AU" sz="1200" dirty="0"/>
                            <a:t>|</a:t>
                          </a:r>
                          <a:r>
                            <a:rPr lang="en-AU" sz="1200" dirty="0" err="1"/>
                            <a:t>rcov</a:t>
                          </a:r>
                          <a:r>
                            <a:rPr lang="en-AU" sz="1200" dirty="0"/>
                            <a:t>(v)|</a:t>
                          </a:r>
                        </a:p>
                      </a:txBody>
                      <a:tcPr marL="0" marR="0" marT="0" marB="0" anchor="ctr" anchorCtr="1">
                        <a:solidFill>
                          <a:schemeClr val="tx2">
                            <a:lumMod val="60000"/>
                            <a:lumOff val="40000"/>
                          </a:schemeClr>
                        </a:solidFill>
                      </a:tcPr>
                    </a:tc>
                    <a:tc>
                      <a:txBody>
                        <a:bodyPr/>
                        <a:lstStyle/>
                        <a:p>
                          <a:pPr marL="0" algn="l" defTabSz="914400" rtl="0" eaLnBrk="1" latinLnBrk="0" hangingPunct="1"/>
                          <a14:m>
                            <m:oMathPara xmlns:m="http://schemas.openxmlformats.org/officeDocument/2006/math">
                              <m:oMathParaPr>
                                <m:jc m:val="centerGroup"/>
                              </m:oMathParaPr>
                              <m:oMath xmlns:m="http://schemas.openxmlformats.org/officeDocument/2006/math">
                                <m:r>
                                  <a:rPr lang="en-AU" sz="1200" i="1" dirty="0" smtClean="0">
                                    <a:latin typeface="Cambria Math"/>
                                  </a:rPr>
                                  <m:t>1</m:t>
                                </m:r>
                              </m:oMath>
                            </m:oMathPara>
                          </a14:m>
                          <a:endParaRPr lang="en-AU" sz="1200" kern="1200" dirty="0">
                            <a:solidFill>
                              <a:schemeClr val="dk1"/>
                            </a:solidFill>
                            <a:latin typeface="+mn-lt"/>
                            <a:ea typeface="+mn-ea"/>
                            <a:cs typeface="+mn-cs"/>
                          </a:endParaRPr>
                        </a:p>
                      </a:txBody>
                      <a:tcPr marL="0" marR="0" marT="0" marB="0" anchor="ctr" anchorCtr="1">
                        <a:solidFill>
                          <a:schemeClr val="tx2">
                            <a:lumMod val="60000"/>
                            <a:lumOff val="40000"/>
                          </a:schemeClr>
                        </a:solidFill>
                      </a:tcPr>
                    </a:tc>
                    <a:tc>
                      <a:txBody>
                        <a:bodyPr/>
                        <a:lstStyle/>
                        <a:p>
                          <a:pPr marL="0" algn="l" defTabSz="914400" rtl="0" eaLnBrk="1" latinLnBrk="0" hangingPunct="1"/>
                          <a14:m>
                            <m:oMathPara xmlns:m="http://schemas.openxmlformats.org/officeDocument/2006/math">
                              <m:oMathParaPr>
                                <m:jc m:val="centerGroup"/>
                              </m:oMathParaPr>
                              <m:oMath xmlns:m="http://schemas.openxmlformats.org/officeDocument/2006/math">
                                <m:r>
                                  <a:rPr lang="en-AU" sz="1200" i="1" dirty="0" smtClean="0">
                                    <a:latin typeface="Cambria Math"/>
                                  </a:rPr>
                                  <m:t>1</m:t>
                                </m:r>
                              </m:oMath>
                            </m:oMathPara>
                          </a14:m>
                          <a:endParaRPr lang="en-AU" sz="1200" kern="1200" dirty="0">
                            <a:solidFill>
                              <a:schemeClr val="dk1"/>
                            </a:solidFill>
                            <a:latin typeface="+mn-lt"/>
                            <a:ea typeface="+mn-ea"/>
                            <a:cs typeface="+mn-cs"/>
                          </a:endParaRPr>
                        </a:p>
                      </a:txBody>
                      <a:tcPr marL="0" marR="0" marT="0" marB="0" anchor="ctr" anchorCtr="1">
                        <a:solidFill>
                          <a:schemeClr val="tx2">
                            <a:lumMod val="60000"/>
                            <a:lumOff val="40000"/>
                          </a:schemeClr>
                        </a:solidFill>
                      </a:tcPr>
                    </a:tc>
                    <a:tc>
                      <a:txBody>
                        <a:bodyPr/>
                        <a:lstStyle/>
                        <a:p>
                          <a:pPr marL="0" algn="l" defTabSz="914400" rtl="0" eaLnBrk="1" latinLnBrk="0" hangingPunct="1"/>
                          <a14:m>
                            <m:oMathPara xmlns:m="http://schemas.openxmlformats.org/officeDocument/2006/math">
                              <m:oMathParaPr>
                                <m:jc m:val="centerGroup"/>
                              </m:oMathParaPr>
                              <m:oMath xmlns:m="http://schemas.openxmlformats.org/officeDocument/2006/math">
                                <m:r>
                                  <a:rPr lang="en-AU" sz="1200" i="1" dirty="0" smtClean="0">
                                    <a:latin typeface="Cambria Math"/>
                                  </a:rPr>
                                  <m:t>1</m:t>
                                </m:r>
                              </m:oMath>
                            </m:oMathPara>
                          </a14:m>
                          <a:endParaRPr lang="en-AU" sz="1200" kern="1200" dirty="0">
                            <a:solidFill>
                              <a:schemeClr val="dk1"/>
                            </a:solidFill>
                            <a:latin typeface="+mn-lt"/>
                            <a:ea typeface="+mn-ea"/>
                            <a:cs typeface="+mn-cs"/>
                          </a:endParaRPr>
                        </a:p>
                      </a:txBody>
                      <a:tcPr marL="0" marR="0" marT="0" marB="0" anchor="ctr" anchorCtr="1">
                        <a:solidFill>
                          <a:schemeClr val="tx2">
                            <a:lumMod val="60000"/>
                            <a:lumOff val="40000"/>
                          </a:schemeClr>
                        </a:solidFill>
                      </a:tcPr>
                    </a:tc>
                    <a:tc>
                      <a:txBody>
                        <a:bodyPr/>
                        <a:lstStyle/>
                        <a:p>
                          <a:pPr marL="0" algn="l" defTabSz="914400" rtl="0" eaLnBrk="1" latinLnBrk="0" hangingPunct="1"/>
                          <a14:m>
                            <m:oMathPara xmlns:m="http://schemas.openxmlformats.org/officeDocument/2006/math">
                              <m:oMathParaPr>
                                <m:jc m:val="centerGroup"/>
                              </m:oMathParaPr>
                              <m:oMath xmlns:m="http://schemas.openxmlformats.org/officeDocument/2006/math">
                                <m:r>
                                  <a:rPr lang="en-AU" sz="1200" i="1" dirty="0" smtClean="0">
                                    <a:latin typeface="Cambria Math"/>
                                  </a:rPr>
                                  <m:t>1</m:t>
                                </m:r>
                              </m:oMath>
                            </m:oMathPara>
                          </a14:m>
                          <a:endParaRPr lang="en-AU" sz="1200" kern="1200" dirty="0">
                            <a:solidFill>
                              <a:schemeClr val="dk1"/>
                            </a:solidFill>
                            <a:latin typeface="+mn-lt"/>
                            <a:ea typeface="+mn-ea"/>
                            <a:cs typeface="+mn-cs"/>
                          </a:endParaRPr>
                        </a:p>
                      </a:txBody>
                      <a:tcPr marL="0" marR="0" marT="0" marB="0" anchor="ctr" anchorCtr="1">
                        <a:solidFill>
                          <a:schemeClr val="tx2">
                            <a:lumMod val="60000"/>
                            <a:lumOff val="40000"/>
                          </a:schemeClr>
                        </a:solidFill>
                      </a:tcPr>
                    </a:tc>
                    <a:tc>
                      <a:txBody>
                        <a:bodyPr/>
                        <a:lstStyle/>
                        <a:p>
                          <a:pPr marL="0" algn="l" defTabSz="914400" rtl="0" eaLnBrk="1" latinLnBrk="0" hangingPunct="1"/>
                          <a14:m>
                            <m:oMathPara xmlns:m="http://schemas.openxmlformats.org/officeDocument/2006/math">
                              <m:oMathParaPr>
                                <m:jc m:val="centerGroup"/>
                              </m:oMathParaPr>
                              <m:oMath xmlns:m="http://schemas.openxmlformats.org/officeDocument/2006/math">
                                <m:r>
                                  <a:rPr lang="en-AU" sz="1200" b="0" i="1" kern="1200" smtClean="0">
                                    <a:solidFill>
                                      <a:schemeClr val="dk1"/>
                                    </a:solidFill>
                                    <a:latin typeface="Cambria Math"/>
                                    <a:ea typeface="+mn-ea"/>
                                    <a:cs typeface="+mn-cs"/>
                                  </a:rPr>
                                  <m:t>2</m:t>
                                </m:r>
                              </m:oMath>
                            </m:oMathPara>
                          </a14:m>
                          <a:endParaRPr lang="en-AU" sz="1200" kern="1200" dirty="0">
                            <a:solidFill>
                              <a:schemeClr val="dk1"/>
                            </a:solidFill>
                            <a:latin typeface="+mn-lt"/>
                            <a:ea typeface="+mn-ea"/>
                            <a:cs typeface="+mn-cs"/>
                          </a:endParaRPr>
                        </a:p>
                      </a:txBody>
                      <a:tcPr marL="0" marR="0" marT="0" marB="0" anchor="ctr" anchorCtr="1">
                        <a:solidFill>
                          <a:schemeClr val="tx2">
                            <a:lumMod val="60000"/>
                            <a:lumOff val="40000"/>
                          </a:schemeClr>
                        </a:solidFill>
                      </a:tcPr>
                    </a:tc>
                    <a:tc>
                      <a:txBody>
                        <a:bodyPr/>
                        <a:lstStyle/>
                        <a:p>
                          <a:pPr marL="0" algn="l" defTabSz="914400" rtl="0" eaLnBrk="1" latinLnBrk="0" hangingPunct="1"/>
                          <a14:m>
                            <m:oMathPara xmlns:m="http://schemas.openxmlformats.org/officeDocument/2006/math">
                              <m:oMathParaPr>
                                <m:jc m:val="centerGroup"/>
                              </m:oMathParaPr>
                              <m:oMath xmlns:m="http://schemas.openxmlformats.org/officeDocument/2006/math">
                                <m:r>
                                  <a:rPr lang="en-AU" sz="1200" i="1" dirty="0" smtClean="0">
                                    <a:latin typeface="Cambria Math"/>
                                  </a:rPr>
                                  <m:t>1</m:t>
                                </m:r>
                              </m:oMath>
                            </m:oMathPara>
                          </a14:m>
                          <a:endParaRPr lang="en-AU" sz="1200" kern="1200" dirty="0">
                            <a:solidFill>
                              <a:schemeClr val="dk1"/>
                            </a:solidFill>
                            <a:latin typeface="+mn-lt"/>
                            <a:ea typeface="+mn-ea"/>
                            <a:cs typeface="+mn-cs"/>
                          </a:endParaRPr>
                        </a:p>
                      </a:txBody>
                      <a:tcPr marL="0" marR="0" marT="0" marB="0" anchor="ctr" anchorCtr="1">
                        <a:solidFill>
                          <a:schemeClr val="tx2">
                            <a:lumMod val="60000"/>
                            <a:lumOff val="40000"/>
                          </a:schemeClr>
                        </a:solidFill>
                      </a:tcPr>
                    </a:tc>
                    <a:tc>
                      <a:txBody>
                        <a:bodyPr/>
                        <a:lstStyle/>
                        <a:p>
                          <a:pPr marL="0" algn="l" defTabSz="914400" rtl="0" eaLnBrk="1" latinLnBrk="0" hangingPunct="1"/>
                          <a14:m>
                            <m:oMathPara xmlns:m="http://schemas.openxmlformats.org/officeDocument/2006/math">
                              <m:oMathParaPr>
                                <m:jc m:val="centerGroup"/>
                              </m:oMathParaPr>
                              <m:oMath xmlns:m="http://schemas.openxmlformats.org/officeDocument/2006/math">
                                <m:r>
                                  <a:rPr lang="en-AU" sz="1200" b="0" i="1" kern="1200" smtClean="0">
                                    <a:solidFill>
                                      <a:schemeClr val="dk1"/>
                                    </a:solidFill>
                                    <a:latin typeface="Cambria Math"/>
                                    <a:ea typeface="+mn-ea"/>
                                    <a:cs typeface="+mn-cs"/>
                                  </a:rPr>
                                  <m:t>2</m:t>
                                </m:r>
                              </m:oMath>
                            </m:oMathPara>
                          </a14:m>
                          <a:endParaRPr lang="en-AU" sz="1200" kern="1200" dirty="0">
                            <a:solidFill>
                              <a:schemeClr val="dk1"/>
                            </a:solidFill>
                            <a:latin typeface="+mn-lt"/>
                            <a:ea typeface="+mn-ea"/>
                            <a:cs typeface="+mn-cs"/>
                          </a:endParaRPr>
                        </a:p>
                      </a:txBody>
                      <a:tcPr marL="0" marR="0" marT="0" marB="0" anchor="ctr" anchorCtr="1">
                        <a:solidFill>
                          <a:schemeClr val="tx2">
                            <a:lumMod val="60000"/>
                            <a:lumOff val="40000"/>
                          </a:schemeClr>
                        </a:solidFill>
                      </a:tcPr>
                    </a:tc>
                    <a:tc>
                      <a:txBody>
                        <a:bodyPr/>
                        <a:lstStyle/>
                        <a:p>
                          <a:pPr marL="0" algn="l" defTabSz="914400" rtl="0" eaLnBrk="1" latinLnBrk="0" hangingPunct="1"/>
                          <a14:m>
                            <m:oMathPara xmlns:m="http://schemas.openxmlformats.org/officeDocument/2006/math">
                              <m:oMathParaPr>
                                <m:jc m:val="centerGroup"/>
                              </m:oMathParaPr>
                              <m:oMath xmlns:m="http://schemas.openxmlformats.org/officeDocument/2006/math">
                                <m:r>
                                  <a:rPr lang="en-AU" sz="1200" i="1" dirty="0" smtClean="0">
                                    <a:latin typeface="Cambria Math"/>
                                  </a:rPr>
                                  <m:t>1</m:t>
                                </m:r>
                              </m:oMath>
                            </m:oMathPara>
                          </a14:m>
                          <a:endParaRPr lang="en-AU" sz="1200" kern="1200" dirty="0">
                            <a:solidFill>
                              <a:schemeClr val="dk1"/>
                            </a:solidFill>
                            <a:latin typeface="+mn-lt"/>
                            <a:ea typeface="+mn-ea"/>
                            <a:cs typeface="+mn-cs"/>
                          </a:endParaRPr>
                        </a:p>
                      </a:txBody>
                      <a:tcPr marL="0" marR="0" marT="0" marB="0" anchor="ctr" anchorCtr="1">
                        <a:solidFill>
                          <a:schemeClr val="tx2">
                            <a:lumMod val="60000"/>
                            <a:lumOff val="40000"/>
                          </a:schemeClr>
                        </a:solidFill>
                      </a:tcPr>
                    </a:tc>
                    <a:tc>
                      <a:txBody>
                        <a:bodyPr/>
                        <a:lstStyle/>
                        <a:p>
                          <a:pPr marL="0" algn="l" defTabSz="914400" rtl="0" eaLnBrk="1" latinLnBrk="0" hangingPunct="1"/>
                          <a14:m>
                            <m:oMathPara xmlns:m="http://schemas.openxmlformats.org/officeDocument/2006/math">
                              <m:oMathParaPr>
                                <m:jc m:val="centerGroup"/>
                              </m:oMathParaPr>
                              <m:oMath xmlns:m="http://schemas.openxmlformats.org/officeDocument/2006/math">
                                <m:r>
                                  <a:rPr lang="en-AU" sz="1200" b="0" i="1" kern="1200" smtClean="0">
                                    <a:solidFill>
                                      <a:schemeClr val="dk1"/>
                                    </a:solidFill>
                                    <a:latin typeface="Cambria Math"/>
                                    <a:ea typeface="+mn-ea"/>
                                    <a:cs typeface="+mn-cs"/>
                                  </a:rPr>
                                  <m:t>2</m:t>
                                </m:r>
                              </m:oMath>
                            </m:oMathPara>
                          </a14:m>
                          <a:endParaRPr lang="en-AU" sz="1200" kern="1200" dirty="0">
                            <a:solidFill>
                              <a:schemeClr val="dk1"/>
                            </a:solidFill>
                            <a:latin typeface="+mn-lt"/>
                            <a:ea typeface="+mn-ea"/>
                            <a:cs typeface="+mn-cs"/>
                          </a:endParaRPr>
                        </a:p>
                      </a:txBody>
                      <a:tcPr marL="0" marR="0" marT="0" marB="0" anchor="ctr" anchorCtr="1">
                        <a:solidFill>
                          <a:schemeClr val="tx2">
                            <a:lumMod val="60000"/>
                            <a:lumOff val="40000"/>
                          </a:schemeClr>
                        </a:solidFill>
                      </a:tcPr>
                    </a:tc>
                    <a:tc>
                      <a:txBody>
                        <a:bodyPr/>
                        <a:lstStyle/>
                        <a:p>
                          <a:pPr marL="0" algn="l" defTabSz="914400" rtl="0" eaLnBrk="1" latinLnBrk="0" hangingPunct="1"/>
                          <a:r>
                            <a:rPr lang="en-AU" sz="1200" kern="1200" dirty="0">
                              <a:solidFill>
                                <a:schemeClr val="dk1"/>
                              </a:solidFill>
                              <a:latin typeface="+mn-lt"/>
                              <a:ea typeface="+mn-ea"/>
                              <a:cs typeface="+mn-cs"/>
                            </a:rPr>
                            <a:t>1</a:t>
                          </a:r>
                        </a:p>
                      </a:txBody>
                      <a:tcPr marL="0" marR="0" marT="0" marB="0" anchor="ctr" anchorCtr="1">
                        <a:solidFill>
                          <a:schemeClr val="tx2">
                            <a:lumMod val="60000"/>
                            <a:lumOff val="40000"/>
                          </a:schemeClr>
                        </a:solidFill>
                      </a:tcPr>
                    </a:tc>
                    <a:tc>
                      <a:txBody>
                        <a:bodyPr/>
                        <a:lstStyle/>
                        <a:p>
                          <a:pPr marL="0" algn="l" defTabSz="914400" rtl="0" eaLnBrk="1" latinLnBrk="0" hangingPunct="1"/>
                          <a:r>
                            <a:rPr lang="en-AU" sz="1200" kern="1200" dirty="0">
                              <a:solidFill>
                                <a:schemeClr val="dk1"/>
                              </a:solidFill>
                              <a:latin typeface="+mn-lt"/>
                              <a:ea typeface="+mn-ea"/>
                              <a:cs typeface="+mn-cs"/>
                            </a:rPr>
                            <a:t>1</a:t>
                          </a:r>
                        </a:p>
                      </a:txBody>
                      <a:tcPr marL="0" marR="0" marT="0" marB="0" anchor="ctr" anchorCtr="1">
                        <a:solidFill>
                          <a:schemeClr val="tx2">
                            <a:lumMod val="60000"/>
                            <a:lumOff val="40000"/>
                          </a:schemeClr>
                        </a:solidFill>
                      </a:tcPr>
                    </a:tc>
                    <a:tc>
                      <a:txBody>
                        <a:bodyPr/>
                        <a:lstStyle/>
                        <a:p>
                          <a:pPr marL="0" algn="l" defTabSz="914400" rtl="0" eaLnBrk="1" latinLnBrk="0" hangingPunct="1"/>
                          <a:r>
                            <a:rPr lang="en-AU" sz="1200" kern="1200" dirty="0">
                              <a:solidFill>
                                <a:schemeClr val="dk1"/>
                              </a:solidFill>
                              <a:latin typeface="+mn-lt"/>
                              <a:ea typeface="+mn-ea"/>
                              <a:cs typeface="+mn-cs"/>
                            </a:rPr>
                            <a:t>1</a:t>
                          </a:r>
                        </a:p>
                      </a:txBody>
                      <a:tcPr marL="0" marR="0" marT="0" marB="0" anchor="ctr" anchorCtr="1">
                        <a:solidFill>
                          <a:schemeClr val="tx2">
                            <a:lumMod val="60000"/>
                            <a:lumOff val="40000"/>
                          </a:schemeClr>
                        </a:solidFill>
                      </a:tcPr>
                    </a:tc>
                    <a:tc>
                      <a:txBody>
                        <a:bodyPr/>
                        <a:lstStyle/>
                        <a:p>
                          <a:pPr marL="0" algn="l" defTabSz="914400" rtl="0" eaLnBrk="1" latinLnBrk="0" hangingPunct="1"/>
                          <a:r>
                            <a:rPr lang="en-AU" sz="1200" kern="1200" dirty="0">
                              <a:solidFill>
                                <a:schemeClr val="dk1"/>
                              </a:solidFill>
                              <a:latin typeface="+mn-lt"/>
                              <a:ea typeface="+mn-ea"/>
                              <a:cs typeface="+mn-cs"/>
                            </a:rPr>
                            <a:t>|</a:t>
                          </a:r>
                          <a:r>
                            <a:rPr lang="en-AU" sz="1200" kern="1200" dirty="0" err="1">
                              <a:solidFill>
                                <a:schemeClr val="dk1"/>
                              </a:solidFill>
                              <a:latin typeface="+mn-lt"/>
                              <a:ea typeface="+mn-ea"/>
                              <a:cs typeface="+mn-cs"/>
                            </a:rPr>
                            <a:t>cov</a:t>
                          </a:r>
                          <a:r>
                            <a:rPr lang="en-AU" sz="1200" kern="1200" dirty="0">
                              <a:solidFill>
                                <a:schemeClr val="dk1"/>
                              </a:solidFill>
                              <a:latin typeface="+mn-lt"/>
                              <a:ea typeface="+mn-ea"/>
                              <a:cs typeface="+mn-cs"/>
                            </a:rPr>
                            <a:t>|:</a:t>
                          </a:r>
                          <a14:m>
                            <m:oMath xmlns:m="http://schemas.openxmlformats.org/officeDocument/2006/math">
                              <m:r>
                                <a:rPr lang="en-AU" sz="1200" b="0" i="1" kern="1200" smtClean="0">
                                  <a:solidFill>
                                    <a:schemeClr val="dk1"/>
                                  </a:solidFill>
                                  <a:latin typeface="Cambria Math"/>
                                  <a:ea typeface="+mn-ea"/>
                                  <a:cs typeface="+mn-cs"/>
                                </a:rPr>
                                <m:t>12</m:t>
                              </m:r>
                            </m:oMath>
                          </a14:m>
                          <a:endParaRPr lang="en-AU" sz="1200" kern="1200" dirty="0">
                            <a:solidFill>
                              <a:schemeClr val="dk1"/>
                            </a:solidFill>
                            <a:latin typeface="+mn-lt"/>
                            <a:ea typeface="+mn-ea"/>
                            <a:cs typeface="+mn-cs"/>
                          </a:endParaRPr>
                        </a:p>
                      </a:txBody>
                      <a:tcPr marL="0" marR="0" marT="0" marB="0" anchor="ctr" anchorCtr="1">
                        <a:solidFill>
                          <a:schemeClr val="tx2">
                            <a:lumMod val="60000"/>
                            <a:lumOff val="40000"/>
                          </a:schemeClr>
                        </a:solidFill>
                      </a:tcPr>
                    </a:tc>
                    <a:extLst>
                      <a:ext uri="{0D108BD9-81ED-4DB2-BD59-A6C34878D82A}">
                        <a16:rowId xmlns:a16="http://schemas.microsoft.com/office/drawing/2014/main" val="10004"/>
                      </a:ext>
                    </a:extLst>
                  </a:tr>
                </a:tbl>
              </a:graphicData>
            </a:graphic>
          </p:graphicFrame>
        </mc:Choice>
        <mc:Fallback xmlns="">
          <p:graphicFrame>
            <p:nvGraphicFramePr>
              <p:cNvPr id="28" name="Table 27"/>
              <p:cNvGraphicFramePr>
                <a:graphicFrameLocks noGrp="1"/>
              </p:cNvGraphicFramePr>
              <p:nvPr/>
            </p:nvGraphicFramePr>
            <p:xfrm>
              <a:off x="2819400" y="4392000"/>
              <a:ext cx="6553200" cy="1397000"/>
            </p:xfrm>
            <a:graphic>
              <a:graphicData uri="http://schemas.openxmlformats.org/drawingml/2006/table">
                <a:tbl>
                  <a:tblPr firstRow="1" bandRow="1">
                    <a:tableStyleId>{5C22544A-7EE6-4342-B048-85BDC9FD1C3A}</a:tableStyleId>
                  </a:tblPr>
                  <a:tblGrid>
                    <a:gridCol w="649023">
                      <a:extLst>
                        <a:ext uri="{9D8B030D-6E8A-4147-A177-3AD203B41FA5}">
                          <a16:colId xmlns:a16="http://schemas.microsoft.com/office/drawing/2014/main" val="20000"/>
                        </a:ext>
                      </a:extLst>
                    </a:gridCol>
                    <a:gridCol w="406400">
                      <a:extLst>
                        <a:ext uri="{9D8B030D-6E8A-4147-A177-3AD203B41FA5}">
                          <a16:colId xmlns:a16="http://schemas.microsoft.com/office/drawing/2014/main" val="20001"/>
                        </a:ext>
                      </a:extLst>
                    </a:gridCol>
                    <a:gridCol w="406400">
                      <a:extLst>
                        <a:ext uri="{9D8B030D-6E8A-4147-A177-3AD203B41FA5}">
                          <a16:colId xmlns:a16="http://schemas.microsoft.com/office/drawing/2014/main" val="20002"/>
                        </a:ext>
                      </a:extLst>
                    </a:gridCol>
                    <a:gridCol w="406400">
                      <a:extLst>
                        <a:ext uri="{9D8B030D-6E8A-4147-A177-3AD203B41FA5}">
                          <a16:colId xmlns:a16="http://schemas.microsoft.com/office/drawing/2014/main" val="20003"/>
                        </a:ext>
                      </a:extLst>
                    </a:gridCol>
                    <a:gridCol w="406400">
                      <a:extLst>
                        <a:ext uri="{9D8B030D-6E8A-4147-A177-3AD203B41FA5}">
                          <a16:colId xmlns:a16="http://schemas.microsoft.com/office/drawing/2014/main" val="20004"/>
                        </a:ext>
                      </a:extLst>
                    </a:gridCol>
                    <a:gridCol w="406400">
                      <a:extLst>
                        <a:ext uri="{9D8B030D-6E8A-4147-A177-3AD203B41FA5}">
                          <a16:colId xmlns:a16="http://schemas.microsoft.com/office/drawing/2014/main" val="20005"/>
                        </a:ext>
                      </a:extLst>
                    </a:gridCol>
                    <a:gridCol w="406400">
                      <a:extLst>
                        <a:ext uri="{9D8B030D-6E8A-4147-A177-3AD203B41FA5}">
                          <a16:colId xmlns:a16="http://schemas.microsoft.com/office/drawing/2014/main" val="20006"/>
                        </a:ext>
                      </a:extLst>
                    </a:gridCol>
                    <a:gridCol w="406400">
                      <a:extLst>
                        <a:ext uri="{9D8B030D-6E8A-4147-A177-3AD203B41FA5}">
                          <a16:colId xmlns:a16="http://schemas.microsoft.com/office/drawing/2014/main" val="20007"/>
                        </a:ext>
                      </a:extLst>
                    </a:gridCol>
                    <a:gridCol w="406400">
                      <a:extLst>
                        <a:ext uri="{9D8B030D-6E8A-4147-A177-3AD203B41FA5}">
                          <a16:colId xmlns:a16="http://schemas.microsoft.com/office/drawing/2014/main" val="20008"/>
                        </a:ext>
                      </a:extLst>
                    </a:gridCol>
                    <a:gridCol w="406400">
                      <a:extLst>
                        <a:ext uri="{9D8B030D-6E8A-4147-A177-3AD203B41FA5}">
                          <a16:colId xmlns:a16="http://schemas.microsoft.com/office/drawing/2014/main" val="20009"/>
                        </a:ext>
                      </a:extLst>
                    </a:gridCol>
                    <a:gridCol w="406400">
                      <a:extLst>
                        <a:ext uri="{9D8B030D-6E8A-4147-A177-3AD203B41FA5}">
                          <a16:colId xmlns:a16="http://schemas.microsoft.com/office/drawing/2014/main" val="20010"/>
                        </a:ext>
                      </a:extLst>
                    </a:gridCol>
                    <a:gridCol w="406400">
                      <a:extLst>
                        <a:ext uri="{9D8B030D-6E8A-4147-A177-3AD203B41FA5}">
                          <a16:colId xmlns:a16="http://schemas.microsoft.com/office/drawing/2014/main" val="20011"/>
                        </a:ext>
                      </a:extLst>
                    </a:gridCol>
                    <a:gridCol w="406400">
                      <a:extLst>
                        <a:ext uri="{9D8B030D-6E8A-4147-A177-3AD203B41FA5}">
                          <a16:colId xmlns:a16="http://schemas.microsoft.com/office/drawing/2014/main" val="20012"/>
                        </a:ext>
                      </a:extLst>
                    </a:gridCol>
                    <a:gridCol w="1027377">
                      <a:extLst>
                        <a:ext uri="{9D8B030D-6E8A-4147-A177-3AD203B41FA5}">
                          <a16:colId xmlns:a16="http://schemas.microsoft.com/office/drawing/2014/main" val="20013"/>
                        </a:ext>
                      </a:extLst>
                    </a:gridCol>
                  </a:tblGrid>
                  <a:tr h="279400">
                    <a:tc>
                      <a:txBody>
                        <a:bodyPr/>
                        <a:lstStyle/>
                        <a:p>
                          <a:endParaRPr lang="en-AU" dirty="0"/>
                        </a:p>
                      </a:txBody>
                      <a:tcPr marL="0" marR="0" marT="0" marB="0" anchor="ctr" anchorCtr="1"/>
                    </a:tc>
                    <a:tc>
                      <a:txBody>
                        <a:bodyPr/>
                        <a:lstStyle/>
                        <a:p>
                          <a:r>
                            <a:rPr lang="en-AU" sz="1200" dirty="0"/>
                            <a:t>v</a:t>
                          </a:r>
                          <a:r>
                            <a:rPr lang="en-AU" sz="1200" baseline="-25000" dirty="0"/>
                            <a:t>1</a:t>
                          </a:r>
                        </a:p>
                      </a:txBody>
                      <a:tcPr marL="0" marR="0" marT="0" marB="0" anchor="ctr" anchorCtr="1"/>
                    </a:tc>
                    <a:tc>
                      <a:txBody>
                        <a:bodyPr/>
                        <a:lstStyle/>
                        <a:p>
                          <a:pPr marL="0" algn="l" defTabSz="914400" rtl="0" eaLnBrk="1" latinLnBrk="0" hangingPunct="1"/>
                          <a:r>
                            <a:rPr lang="en-AU" sz="1200" b="1" kern="1200" dirty="0">
                              <a:solidFill>
                                <a:schemeClr val="lt1"/>
                              </a:solidFill>
                              <a:latin typeface="+mn-lt"/>
                              <a:ea typeface="+mn-ea"/>
                              <a:cs typeface="+mn-cs"/>
                            </a:rPr>
                            <a:t>v</a:t>
                          </a:r>
                          <a:r>
                            <a:rPr lang="en-AU" sz="1200" b="1" kern="1200" baseline="-25000" dirty="0">
                              <a:solidFill>
                                <a:schemeClr val="lt1"/>
                              </a:solidFill>
                              <a:latin typeface="+mn-lt"/>
                              <a:ea typeface="+mn-ea"/>
                              <a:cs typeface="+mn-cs"/>
                            </a:rPr>
                            <a:t>2</a:t>
                          </a:r>
                        </a:p>
                      </a:txBody>
                      <a:tcPr marL="0" marR="0" marT="0" marB="0" anchor="ctr" anchorCtr="1"/>
                    </a:tc>
                    <a:tc>
                      <a:txBody>
                        <a:bodyPr/>
                        <a:lstStyle/>
                        <a:p>
                          <a:pPr marL="0" algn="l" defTabSz="914400" rtl="0" eaLnBrk="1" latinLnBrk="0" hangingPunct="1"/>
                          <a:r>
                            <a:rPr lang="en-AU" sz="1200" b="1" kern="1200" dirty="0">
                              <a:solidFill>
                                <a:schemeClr val="lt1"/>
                              </a:solidFill>
                              <a:latin typeface="+mn-lt"/>
                              <a:ea typeface="+mn-ea"/>
                              <a:cs typeface="+mn-cs"/>
                            </a:rPr>
                            <a:t>v</a:t>
                          </a:r>
                          <a:r>
                            <a:rPr lang="en-AU" sz="1200" b="1" kern="1200" baseline="-25000" dirty="0">
                              <a:solidFill>
                                <a:schemeClr val="lt1"/>
                              </a:solidFill>
                              <a:latin typeface="+mn-lt"/>
                              <a:ea typeface="+mn-ea"/>
                              <a:cs typeface="+mn-cs"/>
                            </a:rPr>
                            <a:t>3</a:t>
                          </a:r>
                        </a:p>
                      </a:txBody>
                      <a:tcPr marL="0" marR="0" marT="0" marB="0" anchor="ctr" anchorCtr="1"/>
                    </a:tc>
                    <a:tc>
                      <a:txBody>
                        <a:bodyPr/>
                        <a:lstStyle/>
                        <a:p>
                          <a:pPr marL="0" algn="l" defTabSz="914400" rtl="0" eaLnBrk="1" latinLnBrk="0" hangingPunct="1"/>
                          <a:r>
                            <a:rPr lang="en-AU" sz="1200" b="1" kern="1200" dirty="0">
                              <a:solidFill>
                                <a:schemeClr val="lt1"/>
                              </a:solidFill>
                              <a:latin typeface="+mn-lt"/>
                              <a:ea typeface="+mn-ea"/>
                              <a:cs typeface="+mn-cs"/>
                            </a:rPr>
                            <a:t>v</a:t>
                          </a:r>
                          <a:r>
                            <a:rPr lang="en-AU" sz="1200" b="1" kern="1200" baseline="-25000" dirty="0">
                              <a:solidFill>
                                <a:schemeClr val="lt1"/>
                              </a:solidFill>
                              <a:latin typeface="+mn-lt"/>
                              <a:ea typeface="+mn-ea"/>
                              <a:cs typeface="+mn-cs"/>
                            </a:rPr>
                            <a:t>4</a:t>
                          </a:r>
                        </a:p>
                      </a:txBody>
                      <a:tcPr marL="0" marR="0" marT="0" marB="0" anchor="ctr" anchorCtr="1"/>
                    </a:tc>
                    <a:tc>
                      <a:txBody>
                        <a:bodyPr/>
                        <a:lstStyle/>
                        <a:p>
                          <a:pPr marL="0" algn="l" defTabSz="914400" rtl="0" eaLnBrk="1" latinLnBrk="0" hangingPunct="1"/>
                          <a:r>
                            <a:rPr lang="en-AU" sz="1200" b="1" kern="1200" dirty="0">
                              <a:solidFill>
                                <a:schemeClr val="lt1"/>
                              </a:solidFill>
                              <a:latin typeface="+mn-lt"/>
                              <a:ea typeface="+mn-ea"/>
                              <a:cs typeface="+mn-cs"/>
                            </a:rPr>
                            <a:t>v</a:t>
                          </a:r>
                          <a:r>
                            <a:rPr lang="en-AU" sz="1200" b="1" kern="1200" baseline="-25000" dirty="0">
                              <a:solidFill>
                                <a:schemeClr val="lt1"/>
                              </a:solidFill>
                              <a:latin typeface="+mn-lt"/>
                              <a:ea typeface="+mn-ea"/>
                              <a:cs typeface="+mn-cs"/>
                            </a:rPr>
                            <a:t>5</a:t>
                          </a:r>
                        </a:p>
                      </a:txBody>
                      <a:tcPr marL="0" marR="0" marT="0" marB="0" anchor="ctr" anchorCtr="1"/>
                    </a:tc>
                    <a:tc>
                      <a:txBody>
                        <a:bodyPr/>
                        <a:lstStyle/>
                        <a:p>
                          <a:pPr marL="0" algn="l" defTabSz="914400" rtl="0" eaLnBrk="1" latinLnBrk="0" hangingPunct="1"/>
                          <a:r>
                            <a:rPr lang="en-AU" sz="1200" b="1" kern="1200" dirty="0">
                              <a:solidFill>
                                <a:schemeClr val="lt1"/>
                              </a:solidFill>
                              <a:latin typeface="+mn-lt"/>
                              <a:ea typeface="+mn-ea"/>
                              <a:cs typeface="+mn-cs"/>
                            </a:rPr>
                            <a:t>v</a:t>
                          </a:r>
                          <a:r>
                            <a:rPr lang="en-AU" sz="1200" b="1" kern="1200" baseline="-25000" dirty="0">
                              <a:solidFill>
                                <a:schemeClr val="lt1"/>
                              </a:solidFill>
                              <a:latin typeface="+mn-lt"/>
                              <a:ea typeface="+mn-ea"/>
                              <a:cs typeface="+mn-cs"/>
                            </a:rPr>
                            <a:t>6</a:t>
                          </a:r>
                        </a:p>
                      </a:txBody>
                      <a:tcPr marL="0" marR="0" marT="0" marB="0" anchor="ctr" anchorCtr="1"/>
                    </a:tc>
                    <a:tc>
                      <a:txBody>
                        <a:bodyPr/>
                        <a:lstStyle/>
                        <a:p>
                          <a:pPr marL="0" algn="l" defTabSz="914400" rtl="0" eaLnBrk="1" latinLnBrk="0" hangingPunct="1"/>
                          <a:r>
                            <a:rPr lang="en-AU" sz="1200" b="1" kern="1200" dirty="0">
                              <a:solidFill>
                                <a:schemeClr val="lt1"/>
                              </a:solidFill>
                              <a:latin typeface="+mn-lt"/>
                              <a:ea typeface="+mn-ea"/>
                              <a:cs typeface="+mn-cs"/>
                            </a:rPr>
                            <a:t>v</a:t>
                          </a:r>
                          <a:r>
                            <a:rPr lang="en-AU" sz="1200" b="1" kern="1200" baseline="-25000" dirty="0">
                              <a:solidFill>
                                <a:schemeClr val="lt1"/>
                              </a:solidFill>
                              <a:latin typeface="+mn-lt"/>
                              <a:ea typeface="+mn-ea"/>
                              <a:cs typeface="+mn-cs"/>
                            </a:rPr>
                            <a:t>7</a:t>
                          </a:r>
                        </a:p>
                      </a:txBody>
                      <a:tcPr marL="0" marR="0" marT="0" marB="0" anchor="ctr" anchorCtr="1"/>
                    </a:tc>
                    <a:tc>
                      <a:txBody>
                        <a:bodyPr/>
                        <a:lstStyle/>
                        <a:p>
                          <a:pPr marL="0" algn="l" defTabSz="914400" rtl="0" eaLnBrk="1" latinLnBrk="0" hangingPunct="1"/>
                          <a:r>
                            <a:rPr lang="en-AU" sz="1200" b="1" kern="1200" dirty="0">
                              <a:solidFill>
                                <a:schemeClr val="lt1"/>
                              </a:solidFill>
                              <a:latin typeface="+mn-lt"/>
                              <a:ea typeface="+mn-ea"/>
                              <a:cs typeface="+mn-cs"/>
                            </a:rPr>
                            <a:t>v</a:t>
                          </a:r>
                          <a:r>
                            <a:rPr lang="en-AU" sz="1200" b="1" kern="1200" baseline="-25000" dirty="0">
                              <a:solidFill>
                                <a:schemeClr val="lt1"/>
                              </a:solidFill>
                              <a:latin typeface="+mn-lt"/>
                              <a:ea typeface="+mn-ea"/>
                              <a:cs typeface="+mn-cs"/>
                            </a:rPr>
                            <a:t>8</a:t>
                          </a:r>
                        </a:p>
                      </a:txBody>
                      <a:tcPr marL="0" marR="0" marT="0" marB="0" anchor="ctr" anchorCtr="1"/>
                    </a:tc>
                    <a:tc>
                      <a:txBody>
                        <a:bodyPr/>
                        <a:lstStyle/>
                        <a:p>
                          <a:pPr marL="0" algn="l" defTabSz="914400" rtl="0" eaLnBrk="1" latinLnBrk="0" hangingPunct="1"/>
                          <a:r>
                            <a:rPr lang="en-AU" sz="1200" b="1" kern="1200" dirty="0">
                              <a:solidFill>
                                <a:schemeClr val="lt1"/>
                              </a:solidFill>
                              <a:latin typeface="+mn-lt"/>
                              <a:ea typeface="+mn-ea"/>
                              <a:cs typeface="+mn-cs"/>
                            </a:rPr>
                            <a:t>v</a:t>
                          </a:r>
                          <a:r>
                            <a:rPr lang="en-AU" sz="1200" b="1" kern="1200" baseline="-25000" dirty="0">
                              <a:solidFill>
                                <a:schemeClr val="lt1"/>
                              </a:solidFill>
                              <a:latin typeface="+mn-lt"/>
                              <a:ea typeface="+mn-ea"/>
                              <a:cs typeface="+mn-cs"/>
                            </a:rPr>
                            <a:t>9</a:t>
                          </a:r>
                        </a:p>
                      </a:txBody>
                      <a:tcPr marL="0" marR="0" marT="0" marB="0" anchor="ctr" anchorCtr="1"/>
                    </a:tc>
                    <a:tc>
                      <a:txBody>
                        <a:bodyPr/>
                        <a:lstStyle/>
                        <a:p>
                          <a:pPr marL="0" algn="l" defTabSz="914400" rtl="0" eaLnBrk="1" latinLnBrk="0" hangingPunct="1"/>
                          <a:r>
                            <a:rPr lang="en-AU" sz="1200" b="1" kern="1200" dirty="0">
                              <a:solidFill>
                                <a:schemeClr val="lt1"/>
                              </a:solidFill>
                              <a:latin typeface="+mn-lt"/>
                              <a:ea typeface="+mn-ea"/>
                              <a:cs typeface="+mn-cs"/>
                            </a:rPr>
                            <a:t>v</a:t>
                          </a:r>
                          <a:r>
                            <a:rPr lang="en-AU" sz="1200" b="1" kern="1200" baseline="-25000" dirty="0">
                              <a:solidFill>
                                <a:schemeClr val="lt1"/>
                              </a:solidFill>
                              <a:latin typeface="+mn-lt"/>
                              <a:ea typeface="+mn-ea"/>
                              <a:cs typeface="+mn-cs"/>
                            </a:rPr>
                            <a:t>10</a:t>
                          </a:r>
                        </a:p>
                      </a:txBody>
                      <a:tcPr marL="0" marR="0" marT="0" marB="0" anchor="ctr" anchorCtr="1"/>
                    </a:tc>
                    <a:tc>
                      <a:txBody>
                        <a:bodyPr/>
                        <a:lstStyle/>
                        <a:p>
                          <a:pPr marL="0" algn="l" defTabSz="914400" rtl="0" eaLnBrk="1" latinLnBrk="0" hangingPunct="1"/>
                          <a:r>
                            <a:rPr lang="en-AU" sz="1200" b="1" kern="1200" baseline="0" dirty="0">
                              <a:solidFill>
                                <a:schemeClr val="lt1"/>
                              </a:solidFill>
                              <a:latin typeface="+mn-lt"/>
                              <a:ea typeface="+mn-ea"/>
                              <a:cs typeface="+mn-cs"/>
                            </a:rPr>
                            <a:t>v</a:t>
                          </a:r>
                          <a:r>
                            <a:rPr lang="en-AU" sz="1200" b="1" kern="1200" baseline="-25000" dirty="0">
                              <a:solidFill>
                                <a:schemeClr val="lt1"/>
                              </a:solidFill>
                              <a:latin typeface="+mn-lt"/>
                              <a:ea typeface="+mn-ea"/>
                              <a:cs typeface="+mn-cs"/>
                            </a:rPr>
                            <a:t>11</a:t>
                          </a:r>
                        </a:p>
                      </a:txBody>
                      <a:tcPr marL="0" marR="0" marT="0" marB="0" anchor="ctr" anchorCtr="1"/>
                    </a:tc>
                    <a:tc>
                      <a:txBody>
                        <a:bodyPr/>
                        <a:lstStyle/>
                        <a:p>
                          <a:pPr marL="0" algn="l" defTabSz="914400" rtl="0" eaLnBrk="1" latinLnBrk="0" hangingPunct="1"/>
                          <a:r>
                            <a:rPr lang="en-AU" sz="1200" b="1" kern="1200" dirty="0">
                              <a:solidFill>
                                <a:schemeClr val="lt1"/>
                              </a:solidFill>
                              <a:latin typeface="+mn-lt"/>
                              <a:ea typeface="+mn-ea"/>
                              <a:cs typeface="+mn-cs"/>
                            </a:rPr>
                            <a:t>v</a:t>
                          </a:r>
                          <a:r>
                            <a:rPr lang="en-AU" sz="1200" b="1" kern="1200" baseline="-25000" dirty="0">
                              <a:solidFill>
                                <a:schemeClr val="lt1"/>
                              </a:solidFill>
                              <a:latin typeface="+mn-lt"/>
                              <a:ea typeface="+mn-ea"/>
                              <a:cs typeface="+mn-cs"/>
                            </a:rPr>
                            <a:t>12</a:t>
                          </a:r>
                        </a:p>
                      </a:txBody>
                      <a:tcPr marL="0" marR="0" marT="0" marB="0" anchor="ctr" anchorCtr="1"/>
                    </a:tc>
                    <a:tc>
                      <a:txBody>
                        <a:bodyPr/>
                        <a:lstStyle/>
                        <a:p>
                          <a:pPr marL="0" algn="l" defTabSz="914400" rtl="0" eaLnBrk="1" latinLnBrk="0" hangingPunct="1"/>
                          <a:r>
                            <a:rPr lang="en-AU" sz="1200" b="1" kern="1200" dirty="0">
                              <a:solidFill>
                                <a:schemeClr val="lt1"/>
                              </a:solidFill>
                              <a:latin typeface="+mn-lt"/>
                              <a:ea typeface="+mn-ea"/>
                              <a:cs typeface="+mn-cs"/>
                            </a:rPr>
                            <a:t>|</a:t>
                          </a:r>
                          <a:r>
                            <a:rPr lang="en-AU" sz="1200" b="1" kern="1200" dirty="0" err="1">
                              <a:solidFill>
                                <a:schemeClr val="lt1"/>
                              </a:solidFill>
                              <a:latin typeface="+mn-lt"/>
                              <a:ea typeface="+mn-ea"/>
                              <a:cs typeface="+mn-cs"/>
                            </a:rPr>
                            <a:t>priv</a:t>
                          </a:r>
                          <a:r>
                            <a:rPr lang="en-AU" sz="1200" b="1" kern="1200" dirty="0">
                              <a:solidFill>
                                <a:schemeClr val="lt1"/>
                              </a:solidFill>
                              <a:latin typeface="+mn-lt"/>
                              <a:ea typeface="+mn-ea"/>
                              <a:cs typeface="+mn-cs"/>
                            </a:rPr>
                            <a:t>(C)|</a:t>
                          </a:r>
                        </a:p>
                      </a:txBody>
                      <a:tcPr marL="0" marR="0" marT="0" marB="0" anchor="ctr" anchorCtr="1"/>
                    </a:tc>
                    <a:extLst>
                      <a:ext uri="{0D108BD9-81ED-4DB2-BD59-A6C34878D82A}">
                        <a16:rowId xmlns:a16="http://schemas.microsoft.com/office/drawing/2014/main" val="10000"/>
                      </a:ext>
                    </a:extLst>
                  </a:tr>
                  <a:tr h="279400">
                    <a:tc>
                      <a:txBody>
                        <a:bodyPr/>
                        <a:lstStyle/>
                        <a:p>
                          <a:r>
                            <a:rPr lang="en-AU" sz="1200" dirty="0"/>
                            <a:t>c</a:t>
                          </a:r>
                          <a:r>
                            <a:rPr lang="en-AU" sz="1200" baseline="-25000" dirty="0"/>
                            <a:t>1</a:t>
                          </a:r>
                        </a:p>
                      </a:txBody>
                      <a:tcPr marL="0" marR="0" marT="0" marB="0" anchor="ctr" anchorCtr="1">
                        <a:solidFill>
                          <a:schemeClr val="bg2"/>
                        </a:solidFill>
                      </a:tcPr>
                    </a:tc>
                    <a:tc>
                      <a:txBody>
                        <a:bodyPr/>
                        <a:lstStyle/>
                        <a:p>
                          <a:endParaRPr lang="en-US"/>
                        </a:p>
                      </a:txBody>
                      <a:tcPr marL="0" marR="0" marT="0" marB="0" anchor="ctr" anchorCtr="1">
                        <a:blipFill>
                          <a:blip r:embed="rId3"/>
                          <a:stretch>
                            <a:fillRect l="-163636" t="-102174" r="-1374242" b="-315217"/>
                          </a:stretch>
                        </a:blipFill>
                      </a:tcPr>
                    </a:tc>
                    <a:tc>
                      <a:txBody>
                        <a:bodyPr/>
                        <a:lstStyle/>
                        <a:p>
                          <a:endParaRPr lang="en-US"/>
                        </a:p>
                      </a:txBody>
                      <a:tcPr marL="0" marR="0" marT="0" marB="0" anchor="ctr" anchorCtr="1">
                        <a:blipFill>
                          <a:blip r:embed="rId3"/>
                          <a:stretch>
                            <a:fillRect l="-259701" t="-102174" r="-1253731" b="-315217"/>
                          </a:stretch>
                        </a:blipFill>
                      </a:tcPr>
                    </a:tc>
                    <a:tc>
                      <a:txBody>
                        <a:bodyPr/>
                        <a:lstStyle/>
                        <a:p>
                          <a:endParaRPr lang="en-US"/>
                        </a:p>
                      </a:txBody>
                      <a:tcPr marL="0" marR="0" marT="0" marB="0" anchor="ctr" anchorCtr="1">
                        <a:blipFill>
                          <a:blip r:embed="rId3"/>
                          <a:stretch>
                            <a:fillRect l="-359701" t="-102174" r="-1153731" b="-315217"/>
                          </a:stretch>
                        </a:blipFill>
                      </a:tcPr>
                    </a:tc>
                    <a:tc>
                      <a:txBody>
                        <a:bodyPr/>
                        <a:lstStyle/>
                        <a:p>
                          <a:endParaRPr lang="en-US"/>
                        </a:p>
                      </a:txBody>
                      <a:tcPr marL="0" marR="0" marT="0" marB="0" anchor="ctr" anchorCtr="1">
                        <a:blipFill>
                          <a:blip r:embed="rId3"/>
                          <a:stretch>
                            <a:fillRect l="-466667" t="-102174" r="-1071212" b="-315217"/>
                          </a:stretch>
                        </a:blipFill>
                      </a:tcPr>
                    </a:tc>
                    <a:tc>
                      <a:txBody>
                        <a:bodyPr/>
                        <a:lstStyle/>
                        <a:p>
                          <a:endParaRPr lang="en-US"/>
                        </a:p>
                      </a:txBody>
                      <a:tcPr marL="0" marR="0" marT="0" marB="0" anchor="ctr" anchorCtr="1">
                        <a:blipFill>
                          <a:blip r:embed="rId3"/>
                          <a:stretch>
                            <a:fillRect l="-558209" t="-102174" r="-955224" b="-315217"/>
                          </a:stretch>
                        </a:blipFill>
                      </a:tcPr>
                    </a:tc>
                    <a:tc>
                      <a:txBody>
                        <a:bodyPr/>
                        <a:lstStyle/>
                        <a:p>
                          <a:pPr marL="0" algn="l" defTabSz="914400" rtl="0" eaLnBrk="1" latinLnBrk="0" hangingPunct="1"/>
                          <a:endParaRPr lang="en-AU" sz="1200" kern="1200" dirty="0">
                            <a:solidFill>
                              <a:schemeClr val="dk1"/>
                            </a:solidFill>
                            <a:latin typeface="+mn-lt"/>
                            <a:ea typeface="+mn-ea"/>
                            <a:cs typeface="+mn-cs"/>
                          </a:endParaRPr>
                        </a:p>
                      </a:txBody>
                      <a:tcPr marL="0" marR="0" marT="0" marB="0" anchor="ctr" anchorCtr="1">
                        <a:solidFill>
                          <a:schemeClr val="bg2"/>
                        </a:solidFill>
                      </a:tcPr>
                    </a:tc>
                    <a:tc>
                      <a:txBody>
                        <a:bodyPr/>
                        <a:lstStyle/>
                        <a:p>
                          <a:pPr marL="0" algn="l" defTabSz="914400" rtl="0" eaLnBrk="1" latinLnBrk="0" hangingPunct="1"/>
                          <a:endParaRPr lang="en-AU" sz="1200" kern="1200" dirty="0">
                            <a:solidFill>
                              <a:schemeClr val="dk1"/>
                            </a:solidFill>
                            <a:latin typeface="+mn-lt"/>
                            <a:ea typeface="+mn-ea"/>
                            <a:cs typeface="+mn-cs"/>
                          </a:endParaRPr>
                        </a:p>
                      </a:txBody>
                      <a:tcPr marL="0" marR="0" marT="0" marB="0" anchor="ctr" anchorCtr="1">
                        <a:solidFill>
                          <a:schemeClr val="bg2"/>
                        </a:solidFill>
                      </a:tcPr>
                    </a:tc>
                    <a:tc>
                      <a:txBody>
                        <a:bodyPr/>
                        <a:lstStyle/>
                        <a:p>
                          <a:pPr marL="0" algn="l" defTabSz="914400" rtl="0" eaLnBrk="1" latinLnBrk="0" hangingPunct="1"/>
                          <a:endParaRPr lang="en-AU" sz="1200" kern="1200" dirty="0">
                            <a:solidFill>
                              <a:schemeClr val="dk1"/>
                            </a:solidFill>
                            <a:latin typeface="+mn-lt"/>
                            <a:ea typeface="+mn-ea"/>
                            <a:cs typeface="+mn-cs"/>
                          </a:endParaRPr>
                        </a:p>
                      </a:txBody>
                      <a:tcPr marL="0" marR="0" marT="0" marB="0" anchor="ctr" anchorCtr="1">
                        <a:solidFill>
                          <a:schemeClr val="bg2"/>
                        </a:solidFill>
                      </a:tcPr>
                    </a:tc>
                    <a:tc>
                      <a:txBody>
                        <a:bodyPr/>
                        <a:lstStyle/>
                        <a:p>
                          <a:pPr marL="0" algn="l" defTabSz="914400" rtl="0" eaLnBrk="1" latinLnBrk="0" hangingPunct="1"/>
                          <a:endParaRPr lang="en-AU" sz="1200" kern="1200" dirty="0">
                            <a:solidFill>
                              <a:schemeClr val="dk1"/>
                            </a:solidFill>
                            <a:latin typeface="+mn-lt"/>
                            <a:ea typeface="+mn-ea"/>
                            <a:cs typeface="+mn-cs"/>
                          </a:endParaRPr>
                        </a:p>
                      </a:txBody>
                      <a:tcPr marL="0" marR="0" marT="0" marB="0" anchor="ctr" anchorCtr="1">
                        <a:solidFill>
                          <a:schemeClr val="bg2"/>
                        </a:solidFill>
                      </a:tcPr>
                    </a:tc>
                    <a:tc>
                      <a:txBody>
                        <a:bodyPr/>
                        <a:lstStyle/>
                        <a:p>
                          <a:pPr marL="0" algn="l" defTabSz="914400" rtl="0" eaLnBrk="1" latinLnBrk="0" hangingPunct="1"/>
                          <a:endParaRPr lang="en-AU" sz="1200" kern="1200" dirty="0">
                            <a:solidFill>
                              <a:schemeClr val="dk1"/>
                            </a:solidFill>
                            <a:latin typeface="+mn-lt"/>
                            <a:ea typeface="+mn-ea"/>
                            <a:cs typeface="+mn-cs"/>
                          </a:endParaRPr>
                        </a:p>
                      </a:txBody>
                      <a:tcPr marL="0" marR="0" marT="0" marB="0" anchor="ctr" anchorCtr="1">
                        <a:solidFill>
                          <a:schemeClr val="bg2"/>
                        </a:solidFill>
                      </a:tcPr>
                    </a:tc>
                    <a:tc>
                      <a:txBody>
                        <a:bodyPr/>
                        <a:lstStyle/>
                        <a:p>
                          <a:pPr marL="0" algn="l" defTabSz="914400" rtl="0" eaLnBrk="1" latinLnBrk="0" hangingPunct="1"/>
                          <a:endParaRPr lang="en-AU" sz="1200" kern="1200" dirty="0">
                            <a:solidFill>
                              <a:schemeClr val="dk1"/>
                            </a:solidFill>
                            <a:latin typeface="+mn-lt"/>
                            <a:ea typeface="+mn-ea"/>
                            <a:cs typeface="+mn-cs"/>
                          </a:endParaRPr>
                        </a:p>
                      </a:txBody>
                      <a:tcPr marL="0" marR="0" marT="0" marB="0" anchor="ctr" anchorCtr="1">
                        <a:solidFill>
                          <a:schemeClr val="bg2"/>
                        </a:solidFill>
                      </a:tcPr>
                    </a:tc>
                    <a:tc>
                      <a:txBody>
                        <a:bodyPr/>
                        <a:lstStyle/>
                        <a:p>
                          <a:pPr marL="0" algn="l" defTabSz="914400" rtl="0" eaLnBrk="1" latinLnBrk="0" hangingPunct="1"/>
                          <a:endParaRPr lang="en-AU" sz="1200" kern="1200" dirty="0">
                            <a:solidFill>
                              <a:schemeClr val="dk1"/>
                            </a:solidFill>
                            <a:latin typeface="+mn-lt"/>
                            <a:ea typeface="+mn-ea"/>
                            <a:cs typeface="+mn-cs"/>
                          </a:endParaRPr>
                        </a:p>
                      </a:txBody>
                      <a:tcPr marL="0" marR="0" marT="0" marB="0" anchor="ctr" anchorCtr="1">
                        <a:solidFill>
                          <a:schemeClr val="bg2"/>
                        </a:solidFill>
                      </a:tcPr>
                    </a:tc>
                    <a:tc>
                      <a:txBody>
                        <a:bodyPr/>
                        <a:lstStyle/>
                        <a:p>
                          <a:endParaRPr lang="en-US"/>
                        </a:p>
                      </a:txBody>
                      <a:tcPr marL="0" marR="0" marT="0" marB="0" anchor="ctr" anchorCtr="1">
                        <a:blipFill>
                          <a:blip r:embed="rId3"/>
                          <a:stretch>
                            <a:fillRect l="-537278" t="-102174" r="-2367" b="-315217"/>
                          </a:stretch>
                        </a:blipFill>
                      </a:tcPr>
                    </a:tc>
                    <a:extLst>
                      <a:ext uri="{0D108BD9-81ED-4DB2-BD59-A6C34878D82A}">
                        <a16:rowId xmlns:a16="http://schemas.microsoft.com/office/drawing/2014/main" val="10001"/>
                      </a:ext>
                    </a:extLst>
                  </a:tr>
                  <a:tr h="279400">
                    <a:tc>
                      <a:txBody>
                        <a:bodyPr/>
                        <a:lstStyle/>
                        <a:p>
                          <a:pPr marL="0" algn="l" defTabSz="914400" rtl="0" eaLnBrk="1" latinLnBrk="0" hangingPunct="1"/>
                          <a:r>
                            <a:rPr lang="en-AU" sz="1200" kern="1200" dirty="0">
                              <a:solidFill>
                                <a:schemeClr val="dk1"/>
                              </a:solidFill>
                              <a:latin typeface="+mn-lt"/>
                              <a:ea typeface="+mn-ea"/>
                              <a:cs typeface="+mn-cs"/>
                            </a:rPr>
                            <a:t>c</a:t>
                          </a:r>
                          <a:r>
                            <a:rPr lang="en-AU" sz="1200" kern="1200" baseline="-25000" dirty="0">
                              <a:solidFill>
                                <a:schemeClr val="dk1"/>
                              </a:solidFill>
                              <a:latin typeface="+mn-lt"/>
                              <a:ea typeface="+mn-ea"/>
                              <a:cs typeface="+mn-cs"/>
                            </a:rPr>
                            <a:t>4</a:t>
                          </a:r>
                        </a:p>
                      </a:txBody>
                      <a:tcPr marL="0" marR="0" marT="0" marB="0" anchor="ctr" anchorCtr="1">
                        <a:solidFill>
                          <a:schemeClr val="bg1">
                            <a:lumMod val="85000"/>
                          </a:schemeClr>
                        </a:solidFill>
                      </a:tcPr>
                    </a:tc>
                    <a:tc>
                      <a:txBody>
                        <a:bodyPr/>
                        <a:lstStyle/>
                        <a:p>
                          <a:endParaRPr lang="en-AU" dirty="0"/>
                        </a:p>
                      </a:txBody>
                      <a:tcPr marL="0" marR="0" marT="0" marB="0" anchor="ctr" anchorCtr="1">
                        <a:solidFill>
                          <a:schemeClr val="bg1">
                            <a:lumMod val="85000"/>
                          </a:schemeClr>
                        </a:solidFill>
                      </a:tcPr>
                    </a:tc>
                    <a:tc>
                      <a:txBody>
                        <a:bodyPr/>
                        <a:lstStyle/>
                        <a:p>
                          <a:endParaRPr lang="en-AU" dirty="0"/>
                        </a:p>
                      </a:txBody>
                      <a:tcPr marL="0" marR="0" marT="0" marB="0" anchor="ctr" anchorCtr="1">
                        <a:solidFill>
                          <a:schemeClr val="bg1">
                            <a:lumMod val="85000"/>
                          </a:schemeClr>
                        </a:solidFill>
                      </a:tcPr>
                    </a:tc>
                    <a:tc>
                      <a:txBody>
                        <a:bodyPr/>
                        <a:lstStyle/>
                        <a:p>
                          <a:pPr marL="0" algn="l" defTabSz="914400" rtl="0" eaLnBrk="1" latinLnBrk="0" hangingPunct="1"/>
                          <a:endParaRPr lang="en-AU" sz="1200" kern="1200" dirty="0">
                            <a:solidFill>
                              <a:schemeClr val="dk1"/>
                            </a:solidFill>
                            <a:latin typeface="+mn-lt"/>
                            <a:ea typeface="+mn-ea"/>
                            <a:cs typeface="+mn-cs"/>
                          </a:endParaRPr>
                        </a:p>
                      </a:txBody>
                      <a:tcPr marL="0" marR="0" marT="0" marB="0" anchor="ctr" anchorCtr="1">
                        <a:solidFill>
                          <a:schemeClr val="bg1">
                            <a:lumMod val="85000"/>
                          </a:schemeClr>
                        </a:solidFill>
                      </a:tcPr>
                    </a:tc>
                    <a:tc>
                      <a:txBody>
                        <a:bodyPr/>
                        <a:lstStyle/>
                        <a:p>
                          <a:pPr marL="0" algn="l" defTabSz="914400" rtl="0" eaLnBrk="1" latinLnBrk="0" hangingPunct="1"/>
                          <a:endParaRPr lang="en-AU" sz="1200" kern="1200" dirty="0">
                            <a:solidFill>
                              <a:schemeClr val="dk1"/>
                            </a:solidFill>
                            <a:latin typeface="+mn-lt"/>
                            <a:ea typeface="+mn-ea"/>
                            <a:cs typeface="+mn-cs"/>
                          </a:endParaRPr>
                        </a:p>
                      </a:txBody>
                      <a:tcPr marL="0" marR="0" marT="0" marB="0" anchor="ctr" anchorCtr="1">
                        <a:solidFill>
                          <a:schemeClr val="bg1">
                            <a:lumMod val="85000"/>
                          </a:schemeClr>
                        </a:solidFill>
                      </a:tcPr>
                    </a:tc>
                    <a:tc>
                      <a:txBody>
                        <a:bodyPr/>
                        <a:lstStyle/>
                        <a:p>
                          <a:pPr marL="0" algn="l" defTabSz="914400" rtl="0" eaLnBrk="1" latinLnBrk="0" hangingPunct="1"/>
                          <a:endParaRPr lang="en-AU" sz="1200" kern="1200" dirty="0">
                            <a:solidFill>
                              <a:schemeClr val="dk1"/>
                            </a:solidFill>
                            <a:latin typeface="+mn-lt"/>
                            <a:ea typeface="+mn-ea"/>
                            <a:cs typeface="+mn-cs"/>
                          </a:endParaRPr>
                        </a:p>
                      </a:txBody>
                      <a:tcPr marL="0" marR="0" marT="0" marB="0" anchor="ctr" anchorCtr="1">
                        <a:solidFill>
                          <a:schemeClr val="bg1">
                            <a:lumMod val="85000"/>
                          </a:schemeClr>
                        </a:solidFill>
                      </a:tcPr>
                    </a:tc>
                    <a:tc>
                      <a:txBody>
                        <a:bodyPr/>
                        <a:lstStyle/>
                        <a:p>
                          <a:endParaRPr lang="en-US"/>
                        </a:p>
                      </a:txBody>
                      <a:tcPr marL="0" marR="0" marT="0" marB="0" anchor="ctr" anchorCtr="1">
                        <a:blipFill>
                          <a:blip r:embed="rId3"/>
                          <a:stretch>
                            <a:fillRect l="-658209" t="-202174" r="-855224" b="-215217"/>
                          </a:stretch>
                        </a:blipFill>
                      </a:tcPr>
                    </a:tc>
                    <a:tc>
                      <a:txBody>
                        <a:bodyPr/>
                        <a:lstStyle/>
                        <a:p>
                          <a:endParaRPr lang="en-US"/>
                        </a:p>
                      </a:txBody>
                      <a:tcPr marL="0" marR="0" marT="0" marB="0" anchor="ctr" anchorCtr="1">
                        <a:blipFill>
                          <a:blip r:embed="rId3"/>
                          <a:stretch>
                            <a:fillRect l="-758209" t="-202174" r="-755224" b="-215217"/>
                          </a:stretch>
                        </a:blipFill>
                      </a:tcPr>
                    </a:tc>
                    <a:tc>
                      <a:txBody>
                        <a:bodyPr/>
                        <a:lstStyle/>
                        <a:p>
                          <a:pPr marL="0" algn="l" defTabSz="914400" rtl="0" eaLnBrk="1" latinLnBrk="0" hangingPunct="1"/>
                          <a:endParaRPr lang="en-AU" sz="1200" kern="1200" dirty="0">
                            <a:solidFill>
                              <a:schemeClr val="dk1"/>
                            </a:solidFill>
                            <a:latin typeface="+mn-lt"/>
                            <a:ea typeface="+mn-ea"/>
                            <a:cs typeface="+mn-cs"/>
                          </a:endParaRPr>
                        </a:p>
                      </a:txBody>
                      <a:tcPr marL="0" marR="0" marT="0" marB="0" anchor="ctr" anchorCtr="1">
                        <a:solidFill>
                          <a:schemeClr val="bg1">
                            <a:lumMod val="85000"/>
                          </a:schemeClr>
                        </a:solidFill>
                      </a:tcPr>
                    </a:tc>
                    <a:tc>
                      <a:txBody>
                        <a:bodyPr/>
                        <a:lstStyle/>
                        <a:p>
                          <a:endParaRPr lang="en-US"/>
                        </a:p>
                      </a:txBody>
                      <a:tcPr marL="0" marR="0" marT="0" marB="0" anchor="ctr" anchorCtr="1">
                        <a:blipFill>
                          <a:blip r:embed="rId3"/>
                          <a:stretch>
                            <a:fillRect l="-956716" t="-202174" r="-556716" b="-215217"/>
                          </a:stretch>
                        </a:blipFill>
                      </a:tcPr>
                    </a:tc>
                    <a:tc>
                      <a:txBody>
                        <a:bodyPr/>
                        <a:lstStyle/>
                        <a:p>
                          <a:pPr marL="0" algn="l" defTabSz="914400" rtl="0" eaLnBrk="1" latinLnBrk="0" hangingPunct="1"/>
                          <a:endParaRPr lang="en-AU" sz="1200" kern="1200" dirty="0">
                            <a:solidFill>
                              <a:schemeClr val="dk1"/>
                            </a:solidFill>
                            <a:latin typeface="+mn-lt"/>
                            <a:ea typeface="+mn-ea"/>
                            <a:cs typeface="+mn-cs"/>
                          </a:endParaRPr>
                        </a:p>
                      </a:txBody>
                      <a:tcPr marL="0" marR="0" marT="0" marB="0" anchor="ctr" anchorCtr="1">
                        <a:solidFill>
                          <a:schemeClr val="bg1">
                            <a:lumMod val="85000"/>
                          </a:schemeClr>
                        </a:solidFill>
                      </a:tcPr>
                    </a:tc>
                    <a:tc>
                      <a:txBody>
                        <a:bodyPr/>
                        <a:lstStyle/>
                        <a:p>
                          <a:endParaRPr lang="en-US"/>
                        </a:p>
                      </a:txBody>
                      <a:tcPr marL="0" marR="0" marT="0" marB="0" anchor="ctr" anchorCtr="1">
                        <a:blipFill>
                          <a:blip r:embed="rId3"/>
                          <a:stretch>
                            <a:fillRect l="-1156716" t="-202174" r="-356716" b="-215217"/>
                          </a:stretch>
                        </a:blipFill>
                      </a:tcPr>
                    </a:tc>
                    <a:tc>
                      <a:txBody>
                        <a:bodyPr/>
                        <a:lstStyle/>
                        <a:p>
                          <a:endParaRPr lang="en-US"/>
                        </a:p>
                      </a:txBody>
                      <a:tcPr marL="0" marR="0" marT="0" marB="0" anchor="ctr" anchorCtr="1">
                        <a:blipFill>
                          <a:blip r:embed="rId3"/>
                          <a:stretch>
                            <a:fillRect l="-1275758" t="-202174" r="-262121" b="-215217"/>
                          </a:stretch>
                        </a:blipFill>
                      </a:tcPr>
                    </a:tc>
                    <a:tc>
                      <a:txBody>
                        <a:bodyPr/>
                        <a:lstStyle/>
                        <a:p>
                          <a:endParaRPr lang="en-US"/>
                        </a:p>
                      </a:txBody>
                      <a:tcPr marL="0" marR="0" marT="0" marB="0" anchor="ctr" anchorCtr="1">
                        <a:blipFill>
                          <a:blip r:embed="rId3"/>
                          <a:stretch>
                            <a:fillRect l="-537278" t="-202174" r="-2367" b="-215217"/>
                          </a:stretch>
                        </a:blipFill>
                      </a:tcPr>
                    </a:tc>
                    <a:extLst>
                      <a:ext uri="{0D108BD9-81ED-4DB2-BD59-A6C34878D82A}">
                        <a16:rowId xmlns:a16="http://schemas.microsoft.com/office/drawing/2014/main" val="10002"/>
                      </a:ext>
                    </a:extLst>
                  </a:tr>
                  <a:tr h="279400">
                    <a:tc>
                      <a:txBody>
                        <a:bodyPr/>
                        <a:lstStyle/>
                        <a:p>
                          <a:r>
                            <a:rPr lang="en-AU" sz="1200" dirty="0"/>
                            <a:t>c</a:t>
                          </a:r>
                          <a:r>
                            <a:rPr lang="en-AU" sz="1200" baseline="-25000" dirty="0"/>
                            <a:t>3</a:t>
                          </a:r>
                        </a:p>
                      </a:txBody>
                      <a:tcPr marL="0" marR="0" marT="0" marB="0" anchor="ctr" anchorCtr="1">
                        <a:solidFill>
                          <a:schemeClr val="bg2">
                            <a:lumMod val="90000"/>
                          </a:schemeClr>
                        </a:solidFill>
                      </a:tcPr>
                    </a:tc>
                    <a:tc>
                      <a:txBody>
                        <a:bodyPr/>
                        <a:lstStyle/>
                        <a:p>
                          <a:endParaRPr lang="en-AU" dirty="0"/>
                        </a:p>
                      </a:txBody>
                      <a:tcPr marL="0" marR="0" marT="0" marB="0" anchor="ctr" anchorCtr="1">
                        <a:solidFill>
                          <a:schemeClr val="bg2">
                            <a:lumMod val="90000"/>
                          </a:schemeClr>
                        </a:solidFill>
                      </a:tcPr>
                    </a:tc>
                    <a:tc>
                      <a:txBody>
                        <a:bodyPr/>
                        <a:lstStyle/>
                        <a:p>
                          <a:endParaRPr lang="en-AU" dirty="0"/>
                        </a:p>
                      </a:txBody>
                      <a:tcPr marL="0" marR="0" marT="0" marB="0" anchor="ctr" anchorCtr="1">
                        <a:solidFill>
                          <a:schemeClr val="bg2">
                            <a:lumMod val="90000"/>
                          </a:schemeClr>
                        </a:solidFill>
                      </a:tcPr>
                    </a:tc>
                    <a:tc>
                      <a:txBody>
                        <a:bodyPr/>
                        <a:lstStyle/>
                        <a:p>
                          <a:pPr marL="0" algn="l" defTabSz="914400" rtl="0" eaLnBrk="1" latinLnBrk="0" hangingPunct="1"/>
                          <a:endParaRPr lang="en-AU" sz="1200" kern="1200" dirty="0">
                            <a:solidFill>
                              <a:schemeClr val="dk1"/>
                            </a:solidFill>
                            <a:latin typeface="+mn-lt"/>
                            <a:ea typeface="+mn-ea"/>
                            <a:cs typeface="+mn-cs"/>
                          </a:endParaRPr>
                        </a:p>
                      </a:txBody>
                      <a:tcPr marL="0" marR="0" marT="0" marB="0" anchor="ctr" anchorCtr="1">
                        <a:solidFill>
                          <a:schemeClr val="bg2">
                            <a:lumMod val="90000"/>
                          </a:schemeClr>
                        </a:solidFill>
                      </a:tcPr>
                    </a:tc>
                    <a:tc>
                      <a:txBody>
                        <a:bodyPr/>
                        <a:lstStyle/>
                        <a:p>
                          <a:pPr marL="0" algn="l" defTabSz="914400" rtl="0" eaLnBrk="1" latinLnBrk="0" hangingPunct="1"/>
                          <a:endParaRPr lang="en-AU" sz="1200" kern="1200" dirty="0">
                            <a:solidFill>
                              <a:schemeClr val="dk1"/>
                            </a:solidFill>
                            <a:latin typeface="+mn-lt"/>
                            <a:ea typeface="+mn-ea"/>
                            <a:cs typeface="+mn-cs"/>
                          </a:endParaRPr>
                        </a:p>
                      </a:txBody>
                      <a:tcPr marL="0" marR="0" marT="0" marB="0" anchor="ctr" anchorCtr="1">
                        <a:solidFill>
                          <a:schemeClr val="bg2">
                            <a:lumMod val="90000"/>
                          </a:schemeClr>
                        </a:solidFill>
                      </a:tcPr>
                    </a:tc>
                    <a:tc>
                      <a:txBody>
                        <a:bodyPr/>
                        <a:lstStyle/>
                        <a:p>
                          <a:endParaRPr lang="en-US"/>
                        </a:p>
                      </a:txBody>
                      <a:tcPr marL="0" marR="0" marT="0" marB="0" anchor="ctr" anchorCtr="1">
                        <a:blipFill>
                          <a:blip r:embed="rId3"/>
                          <a:stretch>
                            <a:fillRect l="-558209" t="-302174" r="-955224" b="-115217"/>
                          </a:stretch>
                        </a:blipFill>
                      </a:tcPr>
                    </a:tc>
                    <a:tc>
                      <a:txBody>
                        <a:bodyPr/>
                        <a:lstStyle/>
                        <a:p>
                          <a:pPr marL="0" algn="l" defTabSz="914400" rtl="0" eaLnBrk="1" latinLnBrk="0" hangingPunct="1"/>
                          <a:endParaRPr lang="en-AU" sz="1200" kern="1200" dirty="0">
                            <a:solidFill>
                              <a:schemeClr val="dk1"/>
                            </a:solidFill>
                            <a:latin typeface="+mn-lt"/>
                            <a:ea typeface="+mn-ea"/>
                            <a:cs typeface="+mn-cs"/>
                          </a:endParaRPr>
                        </a:p>
                      </a:txBody>
                      <a:tcPr marL="0" marR="0" marT="0" marB="0" anchor="ctr" anchorCtr="1">
                        <a:solidFill>
                          <a:schemeClr val="bg2">
                            <a:lumMod val="90000"/>
                          </a:schemeClr>
                        </a:solidFill>
                      </a:tcPr>
                    </a:tc>
                    <a:tc>
                      <a:txBody>
                        <a:bodyPr/>
                        <a:lstStyle/>
                        <a:p>
                          <a:endParaRPr lang="en-US"/>
                        </a:p>
                      </a:txBody>
                      <a:tcPr marL="0" marR="0" marT="0" marB="0" anchor="ctr" anchorCtr="1">
                        <a:blipFill>
                          <a:blip r:embed="rId3"/>
                          <a:stretch>
                            <a:fillRect l="-758209" t="-302174" r="-755224" b="-115217"/>
                          </a:stretch>
                        </a:blipFill>
                      </a:tcPr>
                    </a:tc>
                    <a:tc>
                      <a:txBody>
                        <a:bodyPr/>
                        <a:lstStyle/>
                        <a:p>
                          <a:endParaRPr lang="en-US"/>
                        </a:p>
                      </a:txBody>
                      <a:tcPr marL="0" marR="0" marT="0" marB="0" anchor="ctr" anchorCtr="1">
                        <a:blipFill>
                          <a:blip r:embed="rId3"/>
                          <a:stretch>
                            <a:fillRect l="-871212" t="-302174" r="-666667" b="-115217"/>
                          </a:stretch>
                        </a:blipFill>
                      </a:tcPr>
                    </a:tc>
                    <a:tc>
                      <a:txBody>
                        <a:bodyPr/>
                        <a:lstStyle/>
                        <a:p>
                          <a:endParaRPr lang="en-US"/>
                        </a:p>
                      </a:txBody>
                      <a:tcPr marL="0" marR="0" marT="0" marB="0" anchor="ctr" anchorCtr="1">
                        <a:blipFill>
                          <a:blip r:embed="rId3"/>
                          <a:stretch>
                            <a:fillRect l="-956716" t="-302174" r="-556716" b="-115217"/>
                          </a:stretch>
                        </a:blipFill>
                      </a:tcPr>
                    </a:tc>
                    <a:tc>
                      <a:txBody>
                        <a:bodyPr/>
                        <a:lstStyle/>
                        <a:p>
                          <a:endParaRPr lang="en-US"/>
                        </a:p>
                      </a:txBody>
                      <a:tcPr marL="0" marR="0" marT="0" marB="0" anchor="ctr" anchorCtr="1">
                        <a:blipFill>
                          <a:blip r:embed="rId3"/>
                          <a:stretch>
                            <a:fillRect l="-1056716" t="-302174" r="-456716" b="-115217"/>
                          </a:stretch>
                        </a:blipFill>
                      </a:tcPr>
                    </a:tc>
                    <a:tc>
                      <a:txBody>
                        <a:bodyPr/>
                        <a:lstStyle/>
                        <a:p>
                          <a:pPr marL="0" algn="l" defTabSz="914400" rtl="0" eaLnBrk="1" latinLnBrk="0" hangingPunct="1"/>
                          <a:endParaRPr lang="en-AU" sz="1200" kern="1200" dirty="0">
                            <a:solidFill>
                              <a:schemeClr val="dk1"/>
                            </a:solidFill>
                            <a:latin typeface="+mn-lt"/>
                            <a:ea typeface="+mn-ea"/>
                            <a:cs typeface="+mn-cs"/>
                          </a:endParaRPr>
                        </a:p>
                      </a:txBody>
                      <a:tcPr marL="0" marR="0" marT="0" marB="0" anchor="ctr" anchorCtr="1">
                        <a:solidFill>
                          <a:schemeClr val="bg2">
                            <a:lumMod val="90000"/>
                          </a:schemeClr>
                        </a:solidFill>
                      </a:tcPr>
                    </a:tc>
                    <a:tc>
                      <a:txBody>
                        <a:bodyPr/>
                        <a:lstStyle/>
                        <a:p>
                          <a:pPr marL="0" algn="l" defTabSz="914400" rtl="0" eaLnBrk="1" latinLnBrk="0" hangingPunct="1"/>
                          <a:endParaRPr lang="en-AU" sz="1200" kern="1200" dirty="0">
                            <a:solidFill>
                              <a:schemeClr val="dk1"/>
                            </a:solidFill>
                            <a:latin typeface="+mn-lt"/>
                            <a:ea typeface="+mn-ea"/>
                            <a:cs typeface="+mn-cs"/>
                          </a:endParaRPr>
                        </a:p>
                      </a:txBody>
                      <a:tcPr marL="0" marR="0" marT="0" marB="0" anchor="ctr" anchorCtr="1">
                        <a:solidFill>
                          <a:schemeClr val="bg2">
                            <a:lumMod val="90000"/>
                          </a:schemeClr>
                        </a:solidFill>
                      </a:tcPr>
                    </a:tc>
                    <a:tc>
                      <a:txBody>
                        <a:bodyPr/>
                        <a:lstStyle/>
                        <a:p>
                          <a:endParaRPr lang="en-US"/>
                        </a:p>
                      </a:txBody>
                      <a:tcPr marL="0" marR="0" marT="0" marB="0" anchor="ctr" anchorCtr="1">
                        <a:blipFill>
                          <a:blip r:embed="rId3"/>
                          <a:stretch>
                            <a:fillRect l="-537278" t="-302174" r="-2367" b="-115217"/>
                          </a:stretch>
                        </a:blipFill>
                      </a:tcPr>
                    </a:tc>
                    <a:extLst>
                      <a:ext uri="{0D108BD9-81ED-4DB2-BD59-A6C34878D82A}">
                        <a16:rowId xmlns:a16="http://schemas.microsoft.com/office/drawing/2014/main" val="10003"/>
                      </a:ext>
                    </a:extLst>
                  </a:tr>
                  <a:tr h="279400">
                    <a:tc>
                      <a:txBody>
                        <a:bodyPr/>
                        <a:lstStyle/>
                        <a:p>
                          <a:r>
                            <a:rPr lang="en-AU" sz="1200" dirty="0"/>
                            <a:t>|</a:t>
                          </a:r>
                          <a:r>
                            <a:rPr lang="en-AU" sz="1200" dirty="0" err="1"/>
                            <a:t>rcov</a:t>
                          </a:r>
                          <a:r>
                            <a:rPr lang="en-AU" sz="1200" dirty="0"/>
                            <a:t>(v)|</a:t>
                          </a:r>
                        </a:p>
                      </a:txBody>
                      <a:tcPr marL="0" marR="0" marT="0" marB="0" anchor="ctr" anchorCtr="1">
                        <a:solidFill>
                          <a:schemeClr val="tx2">
                            <a:lumMod val="60000"/>
                            <a:lumOff val="40000"/>
                          </a:schemeClr>
                        </a:solidFill>
                      </a:tcPr>
                    </a:tc>
                    <a:tc>
                      <a:txBody>
                        <a:bodyPr/>
                        <a:lstStyle/>
                        <a:p>
                          <a:endParaRPr lang="en-US"/>
                        </a:p>
                      </a:txBody>
                      <a:tcPr marL="0" marR="0" marT="0" marB="0" anchor="ctr" anchorCtr="1">
                        <a:blipFill>
                          <a:blip r:embed="rId3"/>
                          <a:stretch>
                            <a:fillRect l="-163636" t="-402174" r="-1374242" b="-15217"/>
                          </a:stretch>
                        </a:blipFill>
                      </a:tcPr>
                    </a:tc>
                    <a:tc>
                      <a:txBody>
                        <a:bodyPr/>
                        <a:lstStyle/>
                        <a:p>
                          <a:endParaRPr lang="en-US"/>
                        </a:p>
                      </a:txBody>
                      <a:tcPr marL="0" marR="0" marT="0" marB="0" anchor="ctr" anchorCtr="1">
                        <a:blipFill>
                          <a:blip r:embed="rId3"/>
                          <a:stretch>
                            <a:fillRect l="-259701" t="-402174" r="-1253731" b="-15217"/>
                          </a:stretch>
                        </a:blipFill>
                      </a:tcPr>
                    </a:tc>
                    <a:tc>
                      <a:txBody>
                        <a:bodyPr/>
                        <a:lstStyle/>
                        <a:p>
                          <a:endParaRPr lang="en-US"/>
                        </a:p>
                      </a:txBody>
                      <a:tcPr marL="0" marR="0" marT="0" marB="0" anchor="ctr" anchorCtr="1">
                        <a:blipFill>
                          <a:blip r:embed="rId3"/>
                          <a:stretch>
                            <a:fillRect l="-359701" t="-402174" r="-1153731" b="-15217"/>
                          </a:stretch>
                        </a:blipFill>
                      </a:tcPr>
                    </a:tc>
                    <a:tc>
                      <a:txBody>
                        <a:bodyPr/>
                        <a:lstStyle/>
                        <a:p>
                          <a:endParaRPr lang="en-US"/>
                        </a:p>
                      </a:txBody>
                      <a:tcPr marL="0" marR="0" marT="0" marB="0" anchor="ctr" anchorCtr="1">
                        <a:blipFill>
                          <a:blip r:embed="rId3"/>
                          <a:stretch>
                            <a:fillRect l="-466667" t="-402174" r="-1071212" b="-15217"/>
                          </a:stretch>
                        </a:blipFill>
                      </a:tcPr>
                    </a:tc>
                    <a:tc>
                      <a:txBody>
                        <a:bodyPr/>
                        <a:lstStyle/>
                        <a:p>
                          <a:endParaRPr lang="en-US"/>
                        </a:p>
                      </a:txBody>
                      <a:tcPr marL="0" marR="0" marT="0" marB="0" anchor="ctr" anchorCtr="1">
                        <a:blipFill>
                          <a:blip r:embed="rId3"/>
                          <a:stretch>
                            <a:fillRect l="-558209" t="-402174" r="-955224" b="-15217"/>
                          </a:stretch>
                        </a:blipFill>
                      </a:tcPr>
                    </a:tc>
                    <a:tc>
                      <a:txBody>
                        <a:bodyPr/>
                        <a:lstStyle/>
                        <a:p>
                          <a:endParaRPr lang="en-US"/>
                        </a:p>
                      </a:txBody>
                      <a:tcPr marL="0" marR="0" marT="0" marB="0" anchor="ctr" anchorCtr="1">
                        <a:blipFill>
                          <a:blip r:embed="rId3"/>
                          <a:stretch>
                            <a:fillRect l="-658209" t="-402174" r="-855224" b="-15217"/>
                          </a:stretch>
                        </a:blipFill>
                      </a:tcPr>
                    </a:tc>
                    <a:tc>
                      <a:txBody>
                        <a:bodyPr/>
                        <a:lstStyle/>
                        <a:p>
                          <a:endParaRPr lang="en-US"/>
                        </a:p>
                      </a:txBody>
                      <a:tcPr marL="0" marR="0" marT="0" marB="0" anchor="ctr" anchorCtr="1">
                        <a:blipFill>
                          <a:blip r:embed="rId3"/>
                          <a:stretch>
                            <a:fillRect l="-758209" t="-402174" r="-755224" b="-15217"/>
                          </a:stretch>
                        </a:blipFill>
                      </a:tcPr>
                    </a:tc>
                    <a:tc>
                      <a:txBody>
                        <a:bodyPr/>
                        <a:lstStyle/>
                        <a:p>
                          <a:endParaRPr lang="en-US"/>
                        </a:p>
                      </a:txBody>
                      <a:tcPr marL="0" marR="0" marT="0" marB="0" anchor="ctr" anchorCtr="1">
                        <a:blipFill>
                          <a:blip r:embed="rId3"/>
                          <a:stretch>
                            <a:fillRect l="-871212" t="-402174" r="-666667" b="-15217"/>
                          </a:stretch>
                        </a:blipFill>
                      </a:tcPr>
                    </a:tc>
                    <a:tc>
                      <a:txBody>
                        <a:bodyPr/>
                        <a:lstStyle/>
                        <a:p>
                          <a:endParaRPr lang="en-US"/>
                        </a:p>
                      </a:txBody>
                      <a:tcPr marL="0" marR="0" marT="0" marB="0" anchor="ctr" anchorCtr="1">
                        <a:blipFill>
                          <a:blip r:embed="rId3"/>
                          <a:stretch>
                            <a:fillRect l="-956716" t="-402174" r="-556716" b="-15217"/>
                          </a:stretch>
                        </a:blipFill>
                      </a:tcPr>
                    </a:tc>
                    <a:tc>
                      <a:txBody>
                        <a:bodyPr/>
                        <a:lstStyle/>
                        <a:p>
                          <a:pPr marL="0" algn="l" defTabSz="914400" rtl="0" eaLnBrk="1" latinLnBrk="0" hangingPunct="1"/>
                          <a:r>
                            <a:rPr lang="en-AU" sz="1200" kern="1200" dirty="0">
                              <a:solidFill>
                                <a:schemeClr val="dk1"/>
                              </a:solidFill>
                              <a:latin typeface="+mn-lt"/>
                              <a:ea typeface="+mn-ea"/>
                              <a:cs typeface="+mn-cs"/>
                            </a:rPr>
                            <a:t>1</a:t>
                          </a:r>
                        </a:p>
                      </a:txBody>
                      <a:tcPr marL="0" marR="0" marT="0" marB="0" anchor="ctr" anchorCtr="1">
                        <a:solidFill>
                          <a:schemeClr val="tx2">
                            <a:lumMod val="60000"/>
                            <a:lumOff val="40000"/>
                          </a:schemeClr>
                        </a:solidFill>
                      </a:tcPr>
                    </a:tc>
                    <a:tc>
                      <a:txBody>
                        <a:bodyPr/>
                        <a:lstStyle/>
                        <a:p>
                          <a:pPr marL="0" algn="l" defTabSz="914400" rtl="0" eaLnBrk="1" latinLnBrk="0" hangingPunct="1"/>
                          <a:r>
                            <a:rPr lang="en-AU" sz="1200" kern="1200" dirty="0">
                              <a:solidFill>
                                <a:schemeClr val="dk1"/>
                              </a:solidFill>
                              <a:latin typeface="+mn-lt"/>
                              <a:ea typeface="+mn-ea"/>
                              <a:cs typeface="+mn-cs"/>
                            </a:rPr>
                            <a:t>1</a:t>
                          </a:r>
                        </a:p>
                      </a:txBody>
                      <a:tcPr marL="0" marR="0" marT="0" marB="0" anchor="ctr" anchorCtr="1">
                        <a:solidFill>
                          <a:schemeClr val="tx2">
                            <a:lumMod val="60000"/>
                            <a:lumOff val="40000"/>
                          </a:schemeClr>
                        </a:solidFill>
                      </a:tcPr>
                    </a:tc>
                    <a:tc>
                      <a:txBody>
                        <a:bodyPr/>
                        <a:lstStyle/>
                        <a:p>
                          <a:pPr marL="0" algn="l" defTabSz="914400" rtl="0" eaLnBrk="1" latinLnBrk="0" hangingPunct="1"/>
                          <a:r>
                            <a:rPr lang="en-AU" sz="1200" kern="1200" dirty="0">
                              <a:solidFill>
                                <a:schemeClr val="dk1"/>
                              </a:solidFill>
                              <a:latin typeface="+mn-lt"/>
                              <a:ea typeface="+mn-ea"/>
                              <a:cs typeface="+mn-cs"/>
                            </a:rPr>
                            <a:t>1</a:t>
                          </a:r>
                        </a:p>
                      </a:txBody>
                      <a:tcPr marL="0" marR="0" marT="0" marB="0" anchor="ctr" anchorCtr="1">
                        <a:solidFill>
                          <a:schemeClr val="tx2">
                            <a:lumMod val="60000"/>
                            <a:lumOff val="40000"/>
                          </a:schemeClr>
                        </a:solidFill>
                      </a:tcPr>
                    </a:tc>
                    <a:tc>
                      <a:txBody>
                        <a:bodyPr/>
                        <a:lstStyle/>
                        <a:p>
                          <a:endParaRPr lang="en-US"/>
                        </a:p>
                      </a:txBody>
                      <a:tcPr marL="0" marR="0" marT="0" marB="0" anchor="ctr" anchorCtr="1">
                        <a:blipFill>
                          <a:blip r:embed="rId3"/>
                          <a:stretch>
                            <a:fillRect l="-537278" t="-402174" r="-2367" b="-15217"/>
                          </a:stretch>
                        </a:blipFill>
                      </a:tcPr>
                    </a:tc>
                    <a:extLst>
                      <a:ext uri="{0D108BD9-81ED-4DB2-BD59-A6C34878D82A}">
                        <a16:rowId xmlns:a16="http://schemas.microsoft.com/office/drawing/2014/main" val="10004"/>
                      </a:ext>
                    </a:extLst>
                  </a:tr>
                </a:tbl>
              </a:graphicData>
            </a:graphic>
          </p:graphicFrame>
        </mc:Fallback>
      </mc:AlternateContent>
      <p:sp>
        <p:nvSpPr>
          <p:cNvPr id="61" name="Oval 60"/>
          <p:cNvSpPr/>
          <p:nvPr/>
        </p:nvSpPr>
        <p:spPr>
          <a:xfrm>
            <a:off x="5334000" y="1828800"/>
            <a:ext cx="432000" cy="432000"/>
          </a:xfrm>
          <a:prstGeom prst="ellipse">
            <a:avLst/>
          </a:prstGeom>
          <a:noFill/>
          <a:ln w="3492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hangingPunct="1"/>
            <a:endParaRPr lang="en-AU" kern="1200">
              <a:solidFill>
                <a:prstClr val="white"/>
              </a:solidFill>
              <a:latin typeface="Calibri"/>
            </a:endParaRPr>
          </a:p>
        </p:txBody>
      </p:sp>
      <p:sp>
        <p:nvSpPr>
          <p:cNvPr id="63" name="Oval 62"/>
          <p:cNvSpPr/>
          <p:nvPr/>
        </p:nvSpPr>
        <p:spPr>
          <a:xfrm>
            <a:off x="4724400" y="2057400"/>
            <a:ext cx="432000" cy="432000"/>
          </a:xfrm>
          <a:prstGeom prst="ellipse">
            <a:avLst/>
          </a:prstGeom>
          <a:noFill/>
          <a:ln w="3492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hangingPunct="1"/>
            <a:endParaRPr lang="en-AU" kern="1200">
              <a:solidFill>
                <a:prstClr val="white"/>
              </a:solidFill>
              <a:latin typeface="Calibri"/>
            </a:endParaRPr>
          </a:p>
        </p:txBody>
      </p:sp>
      <p:sp>
        <p:nvSpPr>
          <p:cNvPr id="64" name="Oval 63"/>
          <p:cNvSpPr/>
          <p:nvPr/>
        </p:nvSpPr>
        <p:spPr>
          <a:xfrm>
            <a:off x="5771316" y="2251410"/>
            <a:ext cx="432000" cy="432000"/>
          </a:xfrm>
          <a:prstGeom prst="ellipse">
            <a:avLst/>
          </a:prstGeom>
          <a:noFill/>
          <a:ln w="3492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hangingPunct="1"/>
            <a:endParaRPr lang="en-AU" kern="1200">
              <a:solidFill>
                <a:prstClr val="white"/>
              </a:solidFill>
              <a:latin typeface="Calibri"/>
            </a:endParaRPr>
          </a:p>
        </p:txBody>
      </p:sp>
      <p:sp>
        <p:nvSpPr>
          <p:cNvPr id="70" name="Rectangle 69"/>
          <p:cNvSpPr/>
          <p:nvPr/>
        </p:nvSpPr>
        <p:spPr>
          <a:xfrm>
            <a:off x="5486400" y="4953000"/>
            <a:ext cx="394642" cy="304800"/>
          </a:xfrm>
          <a:prstGeom prst="rect">
            <a:avLst/>
          </a:prstGeom>
          <a:noFill/>
          <a:ln w="38100">
            <a:solidFill>
              <a:srgbClr val="00B0F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hangingPunct="1"/>
            <a:endParaRPr lang="en-AU" kern="1200">
              <a:solidFill>
                <a:prstClr val="white"/>
              </a:solidFill>
              <a:latin typeface="Calibri"/>
            </a:endParaRPr>
          </a:p>
        </p:txBody>
      </p:sp>
      <p:sp>
        <p:nvSpPr>
          <p:cNvPr id="72" name="Rectangle 71"/>
          <p:cNvSpPr/>
          <p:nvPr/>
        </p:nvSpPr>
        <p:spPr>
          <a:xfrm>
            <a:off x="7543800" y="4953000"/>
            <a:ext cx="394642" cy="304800"/>
          </a:xfrm>
          <a:prstGeom prst="rect">
            <a:avLst/>
          </a:prstGeom>
          <a:noFill/>
          <a:ln w="38100">
            <a:solidFill>
              <a:srgbClr val="00B0F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hangingPunct="1"/>
            <a:endParaRPr lang="en-AU" kern="1200">
              <a:solidFill>
                <a:prstClr val="white"/>
              </a:solidFill>
              <a:latin typeface="Calibri"/>
            </a:endParaRPr>
          </a:p>
        </p:txBody>
      </p:sp>
      <p:sp>
        <p:nvSpPr>
          <p:cNvPr id="73" name="Rectangle 72"/>
          <p:cNvSpPr/>
          <p:nvPr/>
        </p:nvSpPr>
        <p:spPr>
          <a:xfrm>
            <a:off x="7924800" y="4953000"/>
            <a:ext cx="394642" cy="304800"/>
          </a:xfrm>
          <a:prstGeom prst="rect">
            <a:avLst/>
          </a:prstGeom>
          <a:noFill/>
          <a:ln w="38100">
            <a:solidFill>
              <a:srgbClr val="00B0F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hangingPunct="1"/>
            <a:endParaRPr lang="en-AU" kern="1200">
              <a:solidFill>
                <a:prstClr val="white"/>
              </a:solidFill>
              <a:latin typeface="Calibri"/>
            </a:endParaRPr>
          </a:p>
        </p:txBody>
      </p:sp>
      <p:sp>
        <p:nvSpPr>
          <p:cNvPr id="76" name="Rectangle 75"/>
          <p:cNvSpPr/>
          <p:nvPr/>
        </p:nvSpPr>
        <p:spPr>
          <a:xfrm>
            <a:off x="8333084" y="4953000"/>
            <a:ext cx="1039516" cy="304800"/>
          </a:xfrm>
          <a:prstGeom prst="rect">
            <a:avLst/>
          </a:prstGeom>
          <a:noFill/>
          <a:ln w="38100">
            <a:solidFill>
              <a:srgbClr val="00B0F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hangingPunct="1"/>
            <a:endParaRPr lang="en-AU" kern="1200">
              <a:solidFill>
                <a:prstClr val="white"/>
              </a:solidFill>
              <a:latin typeface="Calibri"/>
            </a:endParaRPr>
          </a:p>
        </p:txBody>
      </p:sp>
      <p:sp>
        <p:nvSpPr>
          <p:cNvPr id="77" name="Oval 76"/>
          <p:cNvSpPr/>
          <p:nvPr/>
        </p:nvSpPr>
        <p:spPr>
          <a:xfrm>
            <a:off x="4871344" y="2683410"/>
            <a:ext cx="432000" cy="432000"/>
          </a:xfrm>
          <a:prstGeom prst="ellipse">
            <a:avLst/>
          </a:prstGeom>
          <a:noFill/>
          <a:ln w="3492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hangingPunct="1"/>
            <a:endParaRPr lang="en-AU" kern="1200">
              <a:solidFill>
                <a:prstClr val="white"/>
              </a:solidFill>
              <a:latin typeface="Calibri"/>
            </a:endParaRPr>
          </a:p>
        </p:txBody>
      </p:sp>
      <p:sp>
        <p:nvSpPr>
          <p:cNvPr id="78" name="Oval 77"/>
          <p:cNvSpPr/>
          <p:nvPr/>
        </p:nvSpPr>
        <p:spPr>
          <a:xfrm>
            <a:off x="5482730" y="2922955"/>
            <a:ext cx="432000" cy="432000"/>
          </a:xfrm>
          <a:prstGeom prst="ellipse">
            <a:avLst/>
          </a:prstGeom>
          <a:noFill/>
          <a:ln w="3492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hangingPunct="1"/>
            <a:endParaRPr lang="en-AU" kern="1200">
              <a:solidFill>
                <a:prstClr val="white"/>
              </a:solidFill>
              <a:latin typeface="Calibri"/>
            </a:endParaRPr>
          </a:p>
        </p:txBody>
      </p:sp>
      <p:sp>
        <p:nvSpPr>
          <p:cNvPr id="80" name="Rectangle 79"/>
          <p:cNvSpPr/>
          <p:nvPr/>
        </p:nvSpPr>
        <p:spPr>
          <a:xfrm>
            <a:off x="5904613" y="5257800"/>
            <a:ext cx="394642" cy="247650"/>
          </a:xfrm>
          <a:prstGeom prst="rect">
            <a:avLst/>
          </a:prstGeom>
          <a:noFill/>
          <a:ln w="38100">
            <a:solidFill>
              <a:srgbClr val="00B0F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hangingPunct="1"/>
            <a:endParaRPr lang="en-AU" kern="1200">
              <a:solidFill>
                <a:prstClr val="white"/>
              </a:solidFill>
              <a:latin typeface="Calibri"/>
            </a:endParaRPr>
          </a:p>
        </p:txBody>
      </p:sp>
      <p:sp>
        <p:nvSpPr>
          <p:cNvPr id="81" name="Rectangle 80"/>
          <p:cNvSpPr/>
          <p:nvPr/>
        </p:nvSpPr>
        <p:spPr>
          <a:xfrm>
            <a:off x="6705600" y="5257800"/>
            <a:ext cx="394642" cy="247650"/>
          </a:xfrm>
          <a:prstGeom prst="rect">
            <a:avLst/>
          </a:prstGeom>
          <a:noFill/>
          <a:ln w="38100">
            <a:solidFill>
              <a:srgbClr val="00B0F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hangingPunct="1"/>
            <a:endParaRPr lang="en-AU" kern="1200">
              <a:solidFill>
                <a:prstClr val="white"/>
              </a:solidFill>
              <a:latin typeface="Calibri"/>
            </a:endParaRPr>
          </a:p>
        </p:txBody>
      </p:sp>
      <p:sp>
        <p:nvSpPr>
          <p:cNvPr id="83" name="Rectangle 82"/>
          <p:cNvSpPr/>
          <p:nvPr/>
        </p:nvSpPr>
        <p:spPr>
          <a:xfrm>
            <a:off x="8319442" y="5257800"/>
            <a:ext cx="1053158" cy="247650"/>
          </a:xfrm>
          <a:prstGeom prst="rect">
            <a:avLst/>
          </a:prstGeom>
          <a:noFill/>
          <a:ln w="38100">
            <a:solidFill>
              <a:srgbClr val="00B0F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hangingPunct="1"/>
            <a:endParaRPr lang="en-AU" kern="1200">
              <a:solidFill>
                <a:prstClr val="white"/>
              </a:solidFill>
              <a:latin typeface="Calibri"/>
            </a:endParaRPr>
          </a:p>
        </p:txBody>
      </p:sp>
      <p:sp>
        <p:nvSpPr>
          <p:cNvPr id="84" name="Rectangle 83"/>
          <p:cNvSpPr/>
          <p:nvPr/>
        </p:nvSpPr>
        <p:spPr>
          <a:xfrm>
            <a:off x="5899325" y="5524500"/>
            <a:ext cx="394642" cy="285750"/>
          </a:xfrm>
          <a:prstGeom prst="rect">
            <a:avLst/>
          </a:prstGeom>
          <a:noFill/>
          <a:ln w="38100">
            <a:solidFill>
              <a:srgbClr val="00B0F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hangingPunct="1"/>
            <a:endParaRPr lang="en-AU" kern="1200">
              <a:solidFill>
                <a:prstClr val="white"/>
              </a:solidFill>
              <a:latin typeface="Calibri"/>
            </a:endParaRPr>
          </a:p>
        </p:txBody>
      </p:sp>
      <p:sp>
        <p:nvSpPr>
          <p:cNvPr id="86" name="Rectangle 85"/>
          <p:cNvSpPr/>
          <p:nvPr/>
        </p:nvSpPr>
        <p:spPr>
          <a:xfrm>
            <a:off x="5486400" y="5486400"/>
            <a:ext cx="394642" cy="304800"/>
          </a:xfrm>
          <a:prstGeom prst="rect">
            <a:avLst/>
          </a:prstGeom>
          <a:noFill/>
          <a:ln w="38100">
            <a:solidFill>
              <a:srgbClr val="00B0F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hangingPunct="1"/>
            <a:endParaRPr lang="en-AU" kern="1200">
              <a:solidFill>
                <a:prstClr val="white"/>
              </a:solidFill>
              <a:latin typeface="Calibri"/>
            </a:endParaRPr>
          </a:p>
        </p:txBody>
      </p:sp>
      <p:sp>
        <p:nvSpPr>
          <p:cNvPr id="87" name="Rectangle 86"/>
          <p:cNvSpPr/>
          <p:nvPr/>
        </p:nvSpPr>
        <p:spPr>
          <a:xfrm>
            <a:off x="7543800" y="5505450"/>
            <a:ext cx="394642" cy="304800"/>
          </a:xfrm>
          <a:prstGeom prst="rect">
            <a:avLst/>
          </a:prstGeom>
          <a:noFill/>
          <a:ln w="38100">
            <a:solidFill>
              <a:srgbClr val="00B0F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hangingPunct="1"/>
            <a:endParaRPr lang="en-AU" kern="1200">
              <a:solidFill>
                <a:prstClr val="white"/>
              </a:solidFill>
              <a:latin typeface="Calibri"/>
            </a:endParaRPr>
          </a:p>
        </p:txBody>
      </p:sp>
      <p:sp>
        <p:nvSpPr>
          <p:cNvPr id="89" name="Rectangle 88"/>
          <p:cNvSpPr/>
          <p:nvPr/>
        </p:nvSpPr>
        <p:spPr>
          <a:xfrm>
            <a:off x="7938442" y="5505450"/>
            <a:ext cx="394642" cy="304800"/>
          </a:xfrm>
          <a:prstGeom prst="rect">
            <a:avLst/>
          </a:prstGeom>
          <a:noFill/>
          <a:ln w="38100">
            <a:solidFill>
              <a:srgbClr val="00B0F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hangingPunct="1"/>
            <a:endParaRPr lang="en-AU" kern="1200">
              <a:solidFill>
                <a:prstClr val="white"/>
              </a:solidFill>
              <a:latin typeface="Calibri"/>
            </a:endParaRPr>
          </a:p>
        </p:txBody>
      </p:sp>
      <p:sp>
        <p:nvSpPr>
          <p:cNvPr id="90" name="Rectangle 89"/>
          <p:cNvSpPr/>
          <p:nvPr/>
        </p:nvSpPr>
        <p:spPr>
          <a:xfrm>
            <a:off x="8333084" y="5505450"/>
            <a:ext cx="1039516" cy="304800"/>
          </a:xfrm>
          <a:prstGeom prst="rect">
            <a:avLst/>
          </a:prstGeom>
          <a:noFill/>
          <a:ln w="38100">
            <a:solidFill>
              <a:srgbClr val="00B0F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hangingPunct="1"/>
            <a:endParaRPr lang="en-AU" kern="1200">
              <a:solidFill>
                <a:prstClr val="white"/>
              </a:solidFill>
              <a:latin typeface="Calibri"/>
            </a:endParaRPr>
          </a:p>
        </p:txBody>
      </p:sp>
      <p:sp>
        <p:nvSpPr>
          <p:cNvPr id="92" name="Rectangle 91"/>
          <p:cNvSpPr/>
          <p:nvPr/>
        </p:nvSpPr>
        <p:spPr>
          <a:xfrm>
            <a:off x="6709717" y="5543550"/>
            <a:ext cx="394642" cy="247650"/>
          </a:xfrm>
          <a:prstGeom prst="rect">
            <a:avLst/>
          </a:prstGeom>
          <a:noFill/>
          <a:ln w="38100">
            <a:solidFill>
              <a:srgbClr val="00B0F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hangingPunct="1"/>
            <a:endParaRPr lang="en-AU" kern="1200">
              <a:solidFill>
                <a:prstClr val="white"/>
              </a:solidFill>
              <a:latin typeface="Calibri"/>
            </a:endParaRPr>
          </a:p>
        </p:txBody>
      </p:sp>
      <p:sp>
        <p:nvSpPr>
          <p:cNvPr id="93" name="Oval 92"/>
          <p:cNvSpPr/>
          <p:nvPr/>
        </p:nvSpPr>
        <p:spPr>
          <a:xfrm>
            <a:off x="8703600" y="5217450"/>
            <a:ext cx="288000" cy="288000"/>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hangingPunct="1"/>
            <a:endParaRPr lang="en-AU" kern="1200">
              <a:solidFill>
                <a:prstClr val="white"/>
              </a:solidFill>
              <a:latin typeface="Calibri"/>
            </a:endParaRPr>
          </a:p>
        </p:txBody>
      </p:sp>
    </p:spTree>
    <p:extLst>
      <p:ext uri="{BB962C8B-B14F-4D97-AF65-F5344CB8AC3E}">
        <p14:creationId xmlns:p14="http://schemas.microsoft.com/office/powerpoint/2010/main" val="4562883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9" name="Group 112"/>
          <p:cNvGrpSpPr/>
          <p:nvPr/>
        </p:nvGrpSpPr>
        <p:grpSpPr>
          <a:xfrm>
            <a:off x="-95185" y="130324"/>
            <a:ext cx="13007944" cy="8915557"/>
            <a:chOff x="0" y="0"/>
            <a:chExt cx="9755957" cy="8915555"/>
          </a:xfrm>
        </p:grpSpPr>
        <p:pic>
          <p:nvPicPr>
            <p:cNvPr id="115" name="Freeform 11" descr="Freeform 11"/>
            <p:cNvPicPr>
              <a:picLocks noChangeAspect="1"/>
            </p:cNvPicPr>
            <p:nvPr/>
          </p:nvPicPr>
          <p:blipFill>
            <a:blip r:embed="rId2"/>
            <a:stretch>
              <a:fillRect/>
            </a:stretch>
          </p:blipFill>
          <p:spPr>
            <a:xfrm>
              <a:off x="0" y="0"/>
              <a:ext cx="9755958" cy="8915556"/>
            </a:xfrm>
            <a:prstGeom prst="rect">
              <a:avLst/>
            </a:prstGeom>
            <a:ln w="12700" cap="flat">
              <a:noFill/>
              <a:miter lim="400000"/>
            </a:ln>
            <a:effectLst/>
          </p:spPr>
        </p:pic>
        <p:grpSp>
          <p:nvGrpSpPr>
            <p:cNvPr id="128" name="Group 2"/>
            <p:cNvGrpSpPr/>
            <p:nvPr/>
          </p:nvGrpSpPr>
          <p:grpSpPr>
            <a:xfrm>
              <a:off x="401293" y="2987887"/>
              <a:ext cx="8080143" cy="3061642"/>
              <a:chOff x="0" y="0"/>
              <a:chExt cx="8080141" cy="3061640"/>
            </a:xfrm>
          </p:grpSpPr>
          <p:grpSp>
            <p:nvGrpSpPr>
              <p:cNvPr id="121" name="Group 5"/>
              <p:cNvGrpSpPr/>
              <p:nvPr/>
            </p:nvGrpSpPr>
            <p:grpSpPr>
              <a:xfrm>
                <a:off x="-1" y="-1"/>
                <a:ext cx="7643151" cy="2435626"/>
                <a:chOff x="0" y="0"/>
                <a:chExt cx="7643149" cy="2435624"/>
              </a:xfrm>
            </p:grpSpPr>
            <p:sp>
              <p:nvSpPr>
                <p:cNvPr id="116" name="直接连接符 143"/>
                <p:cNvSpPr/>
                <p:nvPr/>
              </p:nvSpPr>
              <p:spPr>
                <a:xfrm flipV="1">
                  <a:off x="0" y="1315564"/>
                  <a:ext cx="2414447" cy="1120061"/>
                </a:xfrm>
                <a:prstGeom prst="line">
                  <a:avLst/>
                </a:prstGeom>
                <a:noFill/>
                <a:ln w="19050" cap="flat">
                  <a:solidFill>
                    <a:srgbClr val="646464">
                      <a:alpha val="54117"/>
                    </a:srgbClr>
                  </a:solidFill>
                  <a:prstDash val="sysDash"/>
                  <a:round/>
                </a:ln>
                <a:effectLst/>
              </p:spPr>
              <p:txBody>
                <a:bodyPr wrap="square" lIns="45719" tIns="45719" rIns="45719" bIns="45719" numCol="1" anchor="t">
                  <a:noAutofit/>
                </a:bodyPr>
                <a:lstStyle/>
                <a:p>
                  <a:pPr hangingPunct="0"/>
                  <a:endParaRPr sz="1400">
                    <a:latin typeface="Calibri"/>
                    <a:cs typeface="Calibri"/>
                    <a:sym typeface="Calibri"/>
                  </a:endParaRPr>
                </a:p>
              </p:txBody>
            </p:sp>
            <p:sp>
              <p:nvSpPr>
                <p:cNvPr id="117" name="直接连接符 150"/>
                <p:cNvSpPr/>
                <p:nvPr/>
              </p:nvSpPr>
              <p:spPr>
                <a:xfrm flipV="1">
                  <a:off x="2827217" y="1203837"/>
                  <a:ext cx="1127644" cy="37144"/>
                </a:xfrm>
                <a:prstGeom prst="line">
                  <a:avLst/>
                </a:prstGeom>
                <a:noFill/>
                <a:ln w="19050" cap="flat">
                  <a:solidFill>
                    <a:srgbClr val="646464">
                      <a:alpha val="54117"/>
                    </a:srgbClr>
                  </a:solidFill>
                  <a:prstDash val="sysDash"/>
                  <a:round/>
                </a:ln>
                <a:effectLst/>
              </p:spPr>
              <p:txBody>
                <a:bodyPr wrap="square" lIns="45719" tIns="45719" rIns="45719" bIns="45719" numCol="1" anchor="t">
                  <a:noAutofit/>
                </a:bodyPr>
                <a:lstStyle/>
                <a:p>
                  <a:pPr hangingPunct="0"/>
                  <a:endParaRPr sz="1400">
                    <a:latin typeface="Calibri"/>
                    <a:cs typeface="Calibri"/>
                    <a:sym typeface="Calibri"/>
                  </a:endParaRPr>
                </a:p>
              </p:txBody>
            </p:sp>
            <p:sp>
              <p:nvSpPr>
                <p:cNvPr id="118" name="直接连接符 151"/>
                <p:cNvSpPr/>
                <p:nvPr/>
              </p:nvSpPr>
              <p:spPr>
                <a:xfrm flipV="1">
                  <a:off x="4253643" y="568618"/>
                  <a:ext cx="1145567" cy="531428"/>
                </a:xfrm>
                <a:prstGeom prst="line">
                  <a:avLst/>
                </a:prstGeom>
                <a:noFill/>
                <a:ln w="19050" cap="flat">
                  <a:solidFill>
                    <a:srgbClr val="646464">
                      <a:alpha val="54117"/>
                    </a:srgbClr>
                  </a:solidFill>
                  <a:prstDash val="sysDash"/>
                  <a:round/>
                </a:ln>
                <a:effectLst/>
              </p:spPr>
              <p:txBody>
                <a:bodyPr wrap="square" lIns="45719" tIns="45719" rIns="45719" bIns="45719" numCol="1" anchor="t">
                  <a:noAutofit/>
                </a:bodyPr>
                <a:lstStyle/>
                <a:p>
                  <a:pPr hangingPunct="0"/>
                  <a:endParaRPr sz="1400">
                    <a:latin typeface="Calibri"/>
                    <a:cs typeface="Calibri"/>
                    <a:sym typeface="Calibri"/>
                  </a:endParaRPr>
                </a:p>
              </p:txBody>
            </p:sp>
            <p:sp>
              <p:nvSpPr>
                <p:cNvPr id="119" name="直接连接符 152"/>
                <p:cNvSpPr/>
                <p:nvPr/>
              </p:nvSpPr>
              <p:spPr>
                <a:xfrm>
                  <a:off x="5868610" y="473867"/>
                  <a:ext cx="676953" cy="1341"/>
                </a:xfrm>
                <a:prstGeom prst="line">
                  <a:avLst/>
                </a:prstGeom>
                <a:noFill/>
                <a:ln w="19050" cap="flat">
                  <a:solidFill>
                    <a:srgbClr val="646464">
                      <a:alpha val="54117"/>
                    </a:srgbClr>
                  </a:solidFill>
                  <a:prstDash val="sysDash"/>
                  <a:round/>
                </a:ln>
                <a:effectLst/>
              </p:spPr>
              <p:txBody>
                <a:bodyPr wrap="square" lIns="45719" tIns="45719" rIns="45719" bIns="45719" numCol="1" anchor="t">
                  <a:noAutofit/>
                </a:bodyPr>
                <a:lstStyle/>
                <a:p>
                  <a:pPr hangingPunct="0"/>
                  <a:endParaRPr sz="1400">
                    <a:latin typeface="Calibri"/>
                    <a:cs typeface="Calibri"/>
                    <a:sym typeface="Calibri"/>
                  </a:endParaRPr>
                </a:p>
              </p:txBody>
            </p:sp>
            <p:sp>
              <p:nvSpPr>
                <p:cNvPr id="120" name="直接连接符 153"/>
                <p:cNvSpPr/>
                <p:nvPr/>
              </p:nvSpPr>
              <p:spPr>
                <a:xfrm flipV="1">
                  <a:off x="6911826" y="0"/>
                  <a:ext cx="731324" cy="354900"/>
                </a:xfrm>
                <a:prstGeom prst="line">
                  <a:avLst/>
                </a:prstGeom>
                <a:noFill/>
                <a:ln w="19050" cap="flat">
                  <a:solidFill>
                    <a:srgbClr val="646464">
                      <a:alpha val="54117"/>
                    </a:srgbClr>
                  </a:solidFill>
                  <a:prstDash val="sysDash"/>
                  <a:round/>
                </a:ln>
                <a:effectLst/>
              </p:spPr>
              <p:txBody>
                <a:bodyPr wrap="square" lIns="45719" tIns="45719" rIns="45719" bIns="45719" numCol="1" anchor="t">
                  <a:noAutofit/>
                </a:bodyPr>
                <a:lstStyle/>
                <a:p>
                  <a:pPr hangingPunct="0"/>
                  <a:endParaRPr sz="1400">
                    <a:latin typeface="Calibri"/>
                    <a:cs typeface="Calibri"/>
                    <a:sym typeface="Calibri"/>
                  </a:endParaRPr>
                </a:p>
              </p:txBody>
            </p:sp>
          </p:grpSp>
          <p:grpSp>
            <p:nvGrpSpPr>
              <p:cNvPr id="127" name="Group 11"/>
              <p:cNvGrpSpPr/>
              <p:nvPr/>
            </p:nvGrpSpPr>
            <p:grpSpPr>
              <a:xfrm>
                <a:off x="392180" y="229973"/>
                <a:ext cx="7687962" cy="2831668"/>
                <a:chOff x="0" y="0"/>
                <a:chExt cx="7687960" cy="2831667"/>
              </a:xfrm>
            </p:grpSpPr>
            <p:sp>
              <p:nvSpPr>
                <p:cNvPr id="122" name="直接连接符 138"/>
                <p:cNvSpPr/>
                <p:nvPr/>
              </p:nvSpPr>
              <p:spPr>
                <a:xfrm flipV="1">
                  <a:off x="0" y="1611479"/>
                  <a:ext cx="2514380" cy="1220189"/>
                </a:xfrm>
                <a:prstGeom prst="line">
                  <a:avLst/>
                </a:prstGeom>
                <a:noFill/>
                <a:ln w="19050" cap="flat">
                  <a:solidFill>
                    <a:srgbClr val="646464">
                      <a:alpha val="54117"/>
                    </a:srgbClr>
                  </a:solidFill>
                  <a:prstDash val="sysDash"/>
                  <a:round/>
                </a:ln>
                <a:effectLst/>
              </p:spPr>
              <p:txBody>
                <a:bodyPr wrap="square" lIns="45719" tIns="45719" rIns="45719" bIns="45719" numCol="1" anchor="t">
                  <a:noAutofit/>
                </a:bodyPr>
                <a:lstStyle/>
                <a:p>
                  <a:pPr hangingPunct="0"/>
                  <a:endParaRPr sz="1400">
                    <a:latin typeface="Calibri"/>
                    <a:cs typeface="Calibri"/>
                    <a:sym typeface="Calibri"/>
                  </a:endParaRPr>
                </a:p>
              </p:txBody>
            </p:sp>
            <p:sp>
              <p:nvSpPr>
                <p:cNvPr id="123" name="直接连接符 139"/>
                <p:cNvSpPr/>
                <p:nvPr/>
              </p:nvSpPr>
              <p:spPr>
                <a:xfrm flipV="1">
                  <a:off x="2737531" y="1428036"/>
                  <a:ext cx="1124156" cy="96109"/>
                </a:xfrm>
                <a:prstGeom prst="line">
                  <a:avLst/>
                </a:prstGeom>
                <a:noFill/>
                <a:ln w="19050" cap="flat">
                  <a:solidFill>
                    <a:srgbClr val="646464">
                      <a:alpha val="54117"/>
                    </a:srgbClr>
                  </a:solidFill>
                  <a:prstDash val="sysDash"/>
                  <a:round/>
                </a:ln>
                <a:effectLst/>
              </p:spPr>
              <p:txBody>
                <a:bodyPr wrap="square" lIns="45719" tIns="45719" rIns="45719" bIns="45719" numCol="1" anchor="t">
                  <a:noAutofit/>
                </a:bodyPr>
                <a:lstStyle/>
                <a:p>
                  <a:pPr hangingPunct="0"/>
                  <a:endParaRPr sz="1400">
                    <a:latin typeface="Calibri"/>
                    <a:cs typeface="Calibri"/>
                    <a:sym typeface="Calibri"/>
                  </a:endParaRPr>
                </a:p>
              </p:txBody>
            </p:sp>
            <p:sp>
              <p:nvSpPr>
                <p:cNvPr id="124" name="直接连接符 140"/>
                <p:cNvSpPr/>
                <p:nvPr/>
              </p:nvSpPr>
              <p:spPr>
                <a:xfrm flipV="1">
                  <a:off x="4172111" y="726594"/>
                  <a:ext cx="1247564" cy="632558"/>
                </a:xfrm>
                <a:prstGeom prst="line">
                  <a:avLst/>
                </a:prstGeom>
                <a:noFill/>
                <a:ln w="19050" cap="flat">
                  <a:solidFill>
                    <a:srgbClr val="646464">
                      <a:alpha val="54117"/>
                    </a:srgbClr>
                  </a:solidFill>
                  <a:prstDash val="sysDash"/>
                  <a:round/>
                </a:ln>
                <a:effectLst/>
              </p:spPr>
              <p:txBody>
                <a:bodyPr wrap="square" lIns="45719" tIns="45719" rIns="45719" bIns="45719" numCol="1" anchor="t">
                  <a:noAutofit/>
                </a:bodyPr>
                <a:lstStyle/>
                <a:p>
                  <a:pPr hangingPunct="0"/>
                  <a:endParaRPr sz="1400">
                    <a:latin typeface="Calibri"/>
                    <a:cs typeface="Calibri"/>
                    <a:sym typeface="Calibri"/>
                  </a:endParaRPr>
                </a:p>
              </p:txBody>
            </p:sp>
            <p:sp>
              <p:nvSpPr>
                <p:cNvPr id="125" name="直接连接符 141"/>
                <p:cNvSpPr/>
                <p:nvPr/>
              </p:nvSpPr>
              <p:spPr>
                <a:xfrm flipV="1">
                  <a:off x="5671534" y="601665"/>
                  <a:ext cx="812448" cy="26761"/>
                </a:xfrm>
                <a:prstGeom prst="line">
                  <a:avLst/>
                </a:prstGeom>
                <a:noFill/>
                <a:ln w="19050" cap="flat">
                  <a:solidFill>
                    <a:srgbClr val="646464">
                      <a:alpha val="54117"/>
                    </a:srgbClr>
                  </a:solidFill>
                  <a:prstDash val="sysDash"/>
                  <a:round/>
                </a:ln>
                <a:effectLst/>
              </p:spPr>
              <p:txBody>
                <a:bodyPr wrap="square" lIns="45719" tIns="45719" rIns="45719" bIns="45719" numCol="1" anchor="t">
                  <a:noAutofit/>
                </a:bodyPr>
                <a:lstStyle/>
                <a:p>
                  <a:pPr hangingPunct="0"/>
                  <a:endParaRPr sz="1400">
                    <a:latin typeface="Calibri"/>
                    <a:cs typeface="Calibri"/>
                    <a:sym typeface="Calibri"/>
                  </a:endParaRPr>
                </a:p>
              </p:txBody>
            </p:sp>
            <p:sp>
              <p:nvSpPr>
                <p:cNvPr id="126" name="直接连接符 142"/>
                <p:cNvSpPr/>
                <p:nvPr/>
              </p:nvSpPr>
              <p:spPr>
                <a:xfrm flipV="1">
                  <a:off x="6700085" y="0"/>
                  <a:ext cx="987876" cy="545035"/>
                </a:xfrm>
                <a:prstGeom prst="line">
                  <a:avLst/>
                </a:prstGeom>
                <a:noFill/>
                <a:ln w="19050" cap="flat">
                  <a:solidFill>
                    <a:srgbClr val="646464">
                      <a:alpha val="54117"/>
                    </a:srgbClr>
                  </a:solidFill>
                  <a:prstDash val="sysDash"/>
                  <a:round/>
                </a:ln>
                <a:effectLst/>
              </p:spPr>
              <p:txBody>
                <a:bodyPr wrap="square" lIns="45719" tIns="45719" rIns="45719" bIns="45719" numCol="1" anchor="t">
                  <a:noAutofit/>
                </a:bodyPr>
                <a:lstStyle/>
                <a:p>
                  <a:pPr hangingPunct="0"/>
                  <a:endParaRPr sz="1400">
                    <a:latin typeface="Calibri"/>
                    <a:cs typeface="Calibri"/>
                    <a:sym typeface="Calibri"/>
                  </a:endParaRPr>
                </a:p>
              </p:txBody>
            </p:sp>
          </p:grpSp>
        </p:grpSp>
      </p:grpSp>
      <p:grpSp>
        <p:nvGrpSpPr>
          <p:cNvPr id="141" name="Group 120"/>
          <p:cNvGrpSpPr/>
          <p:nvPr/>
        </p:nvGrpSpPr>
        <p:grpSpPr>
          <a:xfrm>
            <a:off x="86203" y="3593182"/>
            <a:ext cx="1344156" cy="2349148"/>
            <a:chOff x="-1" y="-1"/>
            <a:chExt cx="1008115" cy="2349147"/>
          </a:xfrm>
        </p:grpSpPr>
        <p:sp>
          <p:nvSpPr>
            <p:cNvPr id="130" name="直接连接符 130"/>
            <p:cNvSpPr/>
            <p:nvPr/>
          </p:nvSpPr>
          <p:spPr>
            <a:xfrm flipV="1">
              <a:off x="449774" y="1154958"/>
              <a:ext cx="3400" cy="1007959"/>
            </a:xfrm>
            <a:prstGeom prst="line">
              <a:avLst/>
            </a:prstGeom>
            <a:noFill/>
            <a:ln w="9525" cap="flat">
              <a:solidFill>
                <a:srgbClr val="4A7EBB"/>
              </a:solidFill>
              <a:prstDash val="solid"/>
              <a:round/>
            </a:ln>
            <a:effectLst/>
          </p:spPr>
          <p:txBody>
            <a:bodyPr wrap="square" lIns="45719" tIns="45719" rIns="45719" bIns="45719" numCol="1" anchor="t">
              <a:noAutofit/>
            </a:bodyPr>
            <a:lstStyle/>
            <a:p>
              <a:pPr hangingPunct="0"/>
              <a:endParaRPr sz="1400">
                <a:latin typeface="Calibri"/>
                <a:cs typeface="Calibri"/>
                <a:sym typeface="Calibri"/>
              </a:endParaRPr>
            </a:p>
          </p:txBody>
        </p:sp>
        <p:grpSp>
          <p:nvGrpSpPr>
            <p:cNvPr id="133" name="Group 115"/>
            <p:cNvGrpSpPr/>
            <p:nvPr/>
          </p:nvGrpSpPr>
          <p:grpSpPr>
            <a:xfrm>
              <a:off x="391322" y="1053007"/>
              <a:ext cx="123703" cy="123701"/>
              <a:chOff x="0" y="0"/>
              <a:chExt cx="123702" cy="123700"/>
            </a:xfrm>
          </p:grpSpPr>
          <p:sp>
            <p:nvSpPr>
              <p:cNvPr id="131" name="椭圆 133"/>
              <p:cNvSpPr/>
              <p:nvPr/>
            </p:nvSpPr>
            <p:spPr>
              <a:xfrm>
                <a:off x="-1" y="-1"/>
                <a:ext cx="123704" cy="123702"/>
              </a:xfrm>
              <a:prstGeom prst="ellipse">
                <a:avLst/>
              </a:prstGeom>
              <a:solidFill>
                <a:srgbClr val="C6D9F1"/>
              </a:solidFill>
              <a:ln w="3175" cap="flat">
                <a:solidFill>
                  <a:srgbClr val="385D8A"/>
                </a:solidFill>
                <a:prstDash val="solid"/>
                <a:round/>
              </a:ln>
              <a:effectLst/>
            </p:spPr>
            <p:txBody>
              <a:bodyPr wrap="square" lIns="45719" tIns="45719" rIns="45719" bIns="45719" numCol="1" anchor="ctr">
                <a:noAutofit/>
              </a:bodyPr>
              <a:lstStyle/>
              <a:p>
                <a:pPr algn="ctr" hangingPunct="0">
                  <a:defRPr>
                    <a:solidFill>
                      <a:srgbClr val="FFFFFF"/>
                    </a:solidFill>
                  </a:defRPr>
                </a:pPr>
                <a:endParaRPr sz="1400">
                  <a:solidFill>
                    <a:srgbClr val="FFFFFF"/>
                  </a:solidFill>
                  <a:latin typeface="Calibri"/>
                  <a:cs typeface="Calibri"/>
                  <a:sym typeface="Calibri"/>
                </a:endParaRPr>
              </a:p>
            </p:txBody>
          </p:sp>
          <p:sp>
            <p:nvSpPr>
              <p:cNvPr id="132" name="椭圆 134"/>
              <p:cNvSpPr/>
              <p:nvPr/>
            </p:nvSpPr>
            <p:spPr>
              <a:xfrm>
                <a:off x="21749" y="21748"/>
                <a:ext cx="80204" cy="80204"/>
              </a:xfrm>
              <a:prstGeom prst="ellipse">
                <a:avLst/>
              </a:prstGeom>
              <a:solidFill>
                <a:schemeClr val="accent1"/>
              </a:solidFill>
              <a:ln w="3175" cap="flat">
                <a:solidFill>
                  <a:srgbClr val="385D8A"/>
                </a:solidFill>
                <a:prstDash val="solid"/>
                <a:round/>
              </a:ln>
              <a:effectLst/>
            </p:spPr>
            <p:txBody>
              <a:bodyPr wrap="square" lIns="45719" tIns="45719" rIns="45719" bIns="45719" numCol="1" anchor="ctr">
                <a:noAutofit/>
              </a:bodyPr>
              <a:lstStyle/>
              <a:p>
                <a:pPr algn="ctr" hangingPunct="0">
                  <a:defRPr>
                    <a:solidFill>
                      <a:srgbClr val="FFFFFF"/>
                    </a:solidFill>
                  </a:defRPr>
                </a:pPr>
                <a:endParaRPr sz="1400">
                  <a:solidFill>
                    <a:srgbClr val="FFFFFF"/>
                  </a:solidFill>
                  <a:latin typeface="Calibri"/>
                  <a:cs typeface="Calibri"/>
                  <a:sym typeface="Calibri"/>
                </a:endParaRPr>
              </a:p>
            </p:txBody>
          </p:sp>
        </p:grpSp>
        <p:grpSp>
          <p:nvGrpSpPr>
            <p:cNvPr id="136" name="Group 118"/>
            <p:cNvGrpSpPr/>
            <p:nvPr/>
          </p:nvGrpSpPr>
          <p:grpSpPr>
            <a:xfrm>
              <a:off x="-1" y="-1"/>
              <a:ext cx="1008115" cy="748938"/>
              <a:chOff x="0" y="0"/>
              <a:chExt cx="1008113" cy="748937"/>
            </a:xfrm>
          </p:grpSpPr>
          <p:sp>
            <p:nvSpPr>
              <p:cNvPr id="134" name="TextBox 17"/>
              <p:cNvSpPr txBox="1"/>
              <p:nvPr/>
            </p:nvSpPr>
            <p:spPr>
              <a:xfrm>
                <a:off x="0" y="348829"/>
                <a:ext cx="1008113" cy="400108"/>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p>
                <a:pPr hangingPunct="0">
                  <a:defRPr sz="1000" b="1"/>
                </a:pPr>
                <a:r>
                  <a:rPr sz="1000" b="1">
                    <a:latin typeface="Calibri"/>
                    <a:cs typeface="Calibri"/>
                    <a:sym typeface="Calibri"/>
                  </a:rPr>
                  <a:t>Leonard Euler </a:t>
                </a:r>
                <a:r>
                  <a:rPr sz="1000" b="1">
                    <a:solidFill>
                      <a:srgbClr val="288F20"/>
                    </a:solidFill>
                    <a:latin typeface="Calibri"/>
                    <a:cs typeface="Calibri"/>
                    <a:sym typeface="Calibri"/>
                  </a:rPr>
                  <a:t>Seven Bridges of Konisberg</a:t>
                </a:r>
              </a:p>
            </p:txBody>
          </p:sp>
          <p:sp>
            <p:nvSpPr>
              <p:cNvPr id="135" name="TextBox 70"/>
              <p:cNvSpPr txBox="1"/>
              <p:nvPr/>
            </p:nvSpPr>
            <p:spPr>
              <a:xfrm>
                <a:off x="112891" y="0"/>
                <a:ext cx="458776" cy="40010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45719" tIns="45719" rIns="45719" bIns="45719" numCol="1" anchor="t">
                <a:spAutoFit/>
              </a:bodyPr>
              <a:lstStyle>
                <a:lvl1pPr>
                  <a:defRPr sz="2000" b="1">
                    <a:solidFill>
                      <a:srgbClr val="FF0000"/>
                    </a:solidFill>
                  </a:defRPr>
                </a:lvl1pPr>
              </a:lstStyle>
              <a:p>
                <a:pPr hangingPunct="0"/>
                <a:r>
                  <a:rPr>
                    <a:latin typeface="Calibri"/>
                    <a:cs typeface="Calibri"/>
                    <a:sym typeface="Calibri"/>
                  </a:rPr>
                  <a:t>1736</a:t>
                </a:r>
              </a:p>
            </p:txBody>
          </p:sp>
        </p:grpSp>
        <p:grpSp>
          <p:nvGrpSpPr>
            <p:cNvPr id="140" name="Group 114"/>
            <p:cNvGrpSpPr/>
            <p:nvPr/>
          </p:nvGrpSpPr>
          <p:grpSpPr>
            <a:xfrm>
              <a:off x="311121" y="2070481"/>
              <a:ext cx="277307" cy="278665"/>
              <a:chOff x="0" y="0"/>
              <a:chExt cx="277306" cy="278664"/>
            </a:xfrm>
          </p:grpSpPr>
          <p:sp>
            <p:nvSpPr>
              <p:cNvPr id="137" name="同心圆 233"/>
              <p:cNvSpPr/>
              <p:nvPr/>
            </p:nvSpPr>
            <p:spPr>
              <a:xfrm>
                <a:off x="0" y="0"/>
                <a:ext cx="277307" cy="278666"/>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2007" y="10800"/>
                    </a:moveTo>
                    <a:cubicBezTo>
                      <a:pt x="2007" y="15656"/>
                      <a:pt x="5944" y="19593"/>
                      <a:pt x="10800" y="19593"/>
                    </a:cubicBezTo>
                    <a:cubicBezTo>
                      <a:pt x="15656" y="19593"/>
                      <a:pt x="19593" y="15656"/>
                      <a:pt x="19593" y="10800"/>
                    </a:cubicBezTo>
                    <a:cubicBezTo>
                      <a:pt x="19593" y="5944"/>
                      <a:pt x="15656" y="2007"/>
                      <a:pt x="10800" y="2007"/>
                    </a:cubicBezTo>
                    <a:cubicBezTo>
                      <a:pt x="5944" y="2007"/>
                      <a:pt x="2007" y="5944"/>
                      <a:pt x="2007" y="10800"/>
                    </a:cubicBezTo>
                    <a:close/>
                  </a:path>
                </a:pathLst>
              </a:custGeom>
              <a:solidFill>
                <a:srgbClr val="D0111A">
                  <a:alpha val="14902"/>
                </a:srgbClr>
              </a:solidFill>
              <a:ln w="12700" cap="flat">
                <a:noFill/>
                <a:miter lim="400000"/>
              </a:ln>
              <a:effectLst/>
            </p:spPr>
            <p:txBody>
              <a:bodyPr wrap="square" lIns="45719" tIns="45719" rIns="45719" bIns="45719" numCol="1" anchor="ctr">
                <a:noAutofit/>
              </a:bodyPr>
              <a:lstStyle/>
              <a:p>
                <a:pPr hangingPunct="0"/>
                <a:endParaRPr sz="1400">
                  <a:latin typeface="Calibri"/>
                  <a:cs typeface="Calibri"/>
                  <a:sym typeface="Calibri"/>
                </a:endParaRPr>
              </a:p>
            </p:txBody>
          </p:sp>
          <p:sp>
            <p:nvSpPr>
              <p:cNvPr id="138" name="同心圆 234"/>
              <p:cNvSpPr/>
              <p:nvPr/>
            </p:nvSpPr>
            <p:spPr>
              <a:xfrm>
                <a:off x="46217" y="46218"/>
                <a:ext cx="184873" cy="186231"/>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2876" y="10800"/>
                    </a:moveTo>
                    <a:cubicBezTo>
                      <a:pt x="2876" y="15180"/>
                      <a:pt x="6424" y="18731"/>
                      <a:pt x="10800" y="18731"/>
                    </a:cubicBezTo>
                    <a:cubicBezTo>
                      <a:pt x="15176" y="18731"/>
                      <a:pt x="18724" y="15180"/>
                      <a:pt x="18724" y="10800"/>
                    </a:cubicBezTo>
                    <a:cubicBezTo>
                      <a:pt x="18724" y="6420"/>
                      <a:pt x="15176" y="2869"/>
                      <a:pt x="10800" y="2869"/>
                    </a:cubicBezTo>
                    <a:cubicBezTo>
                      <a:pt x="6424" y="2869"/>
                      <a:pt x="2876" y="6420"/>
                      <a:pt x="2876" y="10800"/>
                    </a:cubicBezTo>
                    <a:close/>
                  </a:path>
                </a:pathLst>
              </a:custGeom>
              <a:solidFill>
                <a:srgbClr val="D0111A">
                  <a:alpha val="34901"/>
                </a:srgbClr>
              </a:solidFill>
              <a:ln w="12700" cap="flat">
                <a:noFill/>
                <a:miter lim="400000"/>
              </a:ln>
              <a:effectLst/>
            </p:spPr>
            <p:txBody>
              <a:bodyPr wrap="square" lIns="45719" tIns="45719" rIns="45719" bIns="45719" numCol="1" anchor="ctr">
                <a:noAutofit/>
              </a:bodyPr>
              <a:lstStyle/>
              <a:p>
                <a:pPr hangingPunct="0"/>
                <a:endParaRPr sz="1400">
                  <a:latin typeface="Calibri"/>
                  <a:cs typeface="Calibri"/>
                  <a:sym typeface="Calibri"/>
                </a:endParaRPr>
              </a:p>
            </p:txBody>
          </p:sp>
          <p:sp>
            <p:nvSpPr>
              <p:cNvPr id="139" name="椭圆 235"/>
              <p:cNvSpPr/>
              <p:nvPr/>
            </p:nvSpPr>
            <p:spPr>
              <a:xfrm>
                <a:off x="92435" y="92435"/>
                <a:ext cx="92437" cy="93795"/>
              </a:xfrm>
              <a:prstGeom prst="ellipse">
                <a:avLst/>
              </a:prstGeom>
              <a:solidFill>
                <a:srgbClr val="D0111A"/>
              </a:solidFill>
              <a:ln w="12700" cap="flat">
                <a:noFill/>
                <a:miter lim="400000"/>
              </a:ln>
              <a:effectLst/>
            </p:spPr>
            <p:txBody>
              <a:bodyPr wrap="square" lIns="45719" tIns="45719" rIns="45719" bIns="45719" numCol="1" anchor="ctr">
                <a:noAutofit/>
              </a:bodyPr>
              <a:lstStyle/>
              <a:p>
                <a:pPr algn="ctr" hangingPunct="0">
                  <a:defRPr>
                    <a:solidFill>
                      <a:srgbClr val="FFFFFF"/>
                    </a:solidFill>
                  </a:defRPr>
                </a:pPr>
                <a:endParaRPr sz="1400">
                  <a:solidFill>
                    <a:srgbClr val="FFFFFF"/>
                  </a:solidFill>
                  <a:latin typeface="Calibri"/>
                  <a:cs typeface="Calibri"/>
                  <a:sym typeface="Calibri"/>
                </a:endParaRPr>
              </a:p>
            </p:txBody>
          </p:sp>
        </p:grpSp>
      </p:grpSp>
      <p:grpSp>
        <p:nvGrpSpPr>
          <p:cNvPr id="153" name="Group 133"/>
          <p:cNvGrpSpPr/>
          <p:nvPr/>
        </p:nvGrpSpPr>
        <p:grpSpPr>
          <a:xfrm>
            <a:off x="1311298" y="3167923"/>
            <a:ext cx="1359343" cy="2453539"/>
            <a:chOff x="-1" y="-88900"/>
            <a:chExt cx="1019506" cy="2453537"/>
          </a:xfrm>
        </p:grpSpPr>
        <p:sp>
          <p:nvSpPr>
            <p:cNvPr id="142" name="直接连接符 130"/>
            <p:cNvSpPr/>
            <p:nvPr/>
          </p:nvSpPr>
          <p:spPr>
            <a:xfrm flipV="1">
              <a:off x="306182" y="1170448"/>
              <a:ext cx="3400" cy="1007959"/>
            </a:xfrm>
            <a:prstGeom prst="line">
              <a:avLst/>
            </a:prstGeom>
            <a:noFill/>
            <a:ln w="9525" cap="flat">
              <a:solidFill>
                <a:srgbClr val="4A7EBB"/>
              </a:solidFill>
              <a:prstDash val="solid"/>
              <a:round/>
            </a:ln>
            <a:effectLst/>
          </p:spPr>
          <p:txBody>
            <a:bodyPr wrap="square" lIns="45719" tIns="45719" rIns="45719" bIns="45719" numCol="1" anchor="t">
              <a:noAutofit/>
            </a:bodyPr>
            <a:lstStyle/>
            <a:p>
              <a:pPr hangingPunct="0"/>
              <a:endParaRPr sz="1400">
                <a:latin typeface="Calibri"/>
                <a:cs typeface="Calibri"/>
                <a:sym typeface="Calibri"/>
              </a:endParaRPr>
            </a:p>
          </p:txBody>
        </p:sp>
        <p:grpSp>
          <p:nvGrpSpPr>
            <p:cNvPr id="145" name="Group 135"/>
            <p:cNvGrpSpPr/>
            <p:nvPr/>
          </p:nvGrpSpPr>
          <p:grpSpPr>
            <a:xfrm>
              <a:off x="247730" y="1068498"/>
              <a:ext cx="123701" cy="123701"/>
              <a:chOff x="0" y="0"/>
              <a:chExt cx="123700" cy="123700"/>
            </a:xfrm>
          </p:grpSpPr>
          <p:sp>
            <p:nvSpPr>
              <p:cNvPr id="143" name="椭圆 133"/>
              <p:cNvSpPr/>
              <p:nvPr/>
            </p:nvSpPr>
            <p:spPr>
              <a:xfrm>
                <a:off x="-1" y="-1"/>
                <a:ext cx="123702" cy="123702"/>
              </a:xfrm>
              <a:prstGeom prst="ellipse">
                <a:avLst/>
              </a:prstGeom>
              <a:solidFill>
                <a:srgbClr val="C6D9F1"/>
              </a:solidFill>
              <a:ln w="3175" cap="flat">
                <a:solidFill>
                  <a:srgbClr val="385D8A"/>
                </a:solidFill>
                <a:prstDash val="solid"/>
                <a:round/>
              </a:ln>
              <a:effectLst/>
            </p:spPr>
            <p:txBody>
              <a:bodyPr wrap="square" lIns="45719" tIns="45719" rIns="45719" bIns="45719" numCol="1" anchor="ctr">
                <a:noAutofit/>
              </a:bodyPr>
              <a:lstStyle/>
              <a:p>
                <a:pPr algn="ctr" hangingPunct="0">
                  <a:defRPr>
                    <a:solidFill>
                      <a:srgbClr val="FFFFFF"/>
                    </a:solidFill>
                  </a:defRPr>
                </a:pPr>
                <a:endParaRPr sz="1400">
                  <a:solidFill>
                    <a:srgbClr val="FFFFFF"/>
                  </a:solidFill>
                  <a:latin typeface="Calibri"/>
                  <a:cs typeface="Calibri"/>
                  <a:sym typeface="Calibri"/>
                </a:endParaRPr>
              </a:p>
            </p:txBody>
          </p:sp>
          <p:sp>
            <p:nvSpPr>
              <p:cNvPr id="144" name="椭圆 134"/>
              <p:cNvSpPr/>
              <p:nvPr/>
            </p:nvSpPr>
            <p:spPr>
              <a:xfrm>
                <a:off x="21749" y="21748"/>
                <a:ext cx="80203" cy="80204"/>
              </a:xfrm>
              <a:prstGeom prst="ellipse">
                <a:avLst/>
              </a:prstGeom>
              <a:solidFill>
                <a:schemeClr val="accent1"/>
              </a:solidFill>
              <a:ln w="3175" cap="flat">
                <a:solidFill>
                  <a:srgbClr val="385D8A"/>
                </a:solidFill>
                <a:prstDash val="solid"/>
                <a:round/>
              </a:ln>
              <a:effectLst/>
            </p:spPr>
            <p:txBody>
              <a:bodyPr wrap="square" lIns="45719" tIns="45719" rIns="45719" bIns="45719" numCol="1" anchor="ctr">
                <a:noAutofit/>
              </a:bodyPr>
              <a:lstStyle/>
              <a:p>
                <a:pPr algn="ctr" hangingPunct="0">
                  <a:defRPr>
                    <a:solidFill>
                      <a:srgbClr val="FFFFFF"/>
                    </a:solidFill>
                  </a:defRPr>
                </a:pPr>
                <a:endParaRPr sz="1400">
                  <a:solidFill>
                    <a:srgbClr val="FFFFFF"/>
                  </a:solidFill>
                  <a:latin typeface="Calibri"/>
                  <a:cs typeface="Calibri"/>
                  <a:sym typeface="Calibri"/>
                </a:endParaRPr>
              </a:p>
            </p:txBody>
          </p:sp>
        </p:grpSp>
        <p:grpSp>
          <p:nvGrpSpPr>
            <p:cNvPr id="148" name="Group 136"/>
            <p:cNvGrpSpPr/>
            <p:nvPr/>
          </p:nvGrpSpPr>
          <p:grpSpPr>
            <a:xfrm>
              <a:off x="-1" y="-88900"/>
              <a:ext cx="1019506" cy="1213356"/>
              <a:chOff x="0" y="0"/>
              <a:chExt cx="1019504" cy="1213355"/>
            </a:xfrm>
          </p:grpSpPr>
          <p:sp>
            <p:nvSpPr>
              <p:cNvPr id="146" name="TextBox 17"/>
              <p:cNvSpPr txBox="1"/>
              <p:nvPr/>
            </p:nvSpPr>
            <p:spPr>
              <a:xfrm>
                <a:off x="425" y="351584"/>
                <a:ext cx="1019079" cy="86177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p>
                <a:pPr hangingPunct="0">
                  <a:defRPr sz="1000" b="1"/>
                </a:pPr>
                <a:r>
                  <a:rPr sz="1000" b="1" dirty="0">
                    <a:latin typeface="Calibri"/>
                    <a:cs typeface="Calibri"/>
                    <a:sym typeface="Calibri"/>
                  </a:rPr>
                  <a:t>Gustav </a:t>
                </a:r>
              </a:p>
              <a:p>
                <a:pPr hangingPunct="0">
                  <a:defRPr sz="1000" b="1"/>
                </a:pPr>
                <a:r>
                  <a:rPr sz="1000" b="1" dirty="0" err="1">
                    <a:latin typeface="Calibri"/>
                    <a:cs typeface="Calibri"/>
                    <a:sym typeface="Calibri"/>
                  </a:rPr>
                  <a:t>Kirchoff</a:t>
                </a:r>
                <a:endParaRPr sz="1000" b="1" dirty="0">
                  <a:latin typeface="Calibri"/>
                  <a:cs typeface="Calibri"/>
                  <a:sym typeface="Calibri"/>
                </a:endParaRPr>
              </a:p>
              <a:p>
                <a:pPr hangingPunct="0">
                  <a:defRPr sz="1000" b="1">
                    <a:solidFill>
                      <a:srgbClr val="288F20"/>
                    </a:solidFill>
                  </a:defRPr>
                </a:pPr>
                <a:endParaRPr sz="1000" b="1" dirty="0">
                  <a:solidFill>
                    <a:srgbClr val="288F20"/>
                  </a:solidFill>
                  <a:latin typeface="Calibri"/>
                  <a:cs typeface="Calibri"/>
                  <a:sym typeface="Calibri"/>
                </a:endParaRPr>
              </a:p>
              <a:p>
                <a:pPr hangingPunct="0">
                  <a:defRPr sz="1000" b="1">
                    <a:solidFill>
                      <a:srgbClr val="288F20"/>
                    </a:solidFill>
                  </a:defRPr>
                </a:pPr>
                <a:r>
                  <a:rPr sz="1000" b="1" dirty="0">
                    <a:solidFill>
                      <a:srgbClr val="288F20"/>
                    </a:solidFill>
                    <a:latin typeface="Calibri"/>
                    <a:cs typeface="Calibri"/>
                    <a:sym typeface="Calibri"/>
                  </a:rPr>
                  <a:t>Number of spanning trees</a:t>
                </a:r>
              </a:p>
            </p:txBody>
          </p:sp>
          <p:sp>
            <p:nvSpPr>
              <p:cNvPr id="147" name="TextBox 70"/>
              <p:cNvSpPr txBox="1"/>
              <p:nvPr/>
            </p:nvSpPr>
            <p:spPr>
              <a:xfrm>
                <a:off x="0" y="0"/>
                <a:ext cx="458777" cy="40010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45719" tIns="45719" rIns="45719" bIns="45719" numCol="1" anchor="t">
                <a:spAutoFit/>
              </a:bodyPr>
              <a:lstStyle>
                <a:lvl1pPr>
                  <a:defRPr sz="2000" b="1">
                    <a:solidFill>
                      <a:srgbClr val="FF0000"/>
                    </a:solidFill>
                  </a:defRPr>
                </a:lvl1pPr>
              </a:lstStyle>
              <a:p>
                <a:pPr hangingPunct="0"/>
                <a:r>
                  <a:rPr>
                    <a:latin typeface="Calibri"/>
                    <a:cs typeface="Calibri"/>
                    <a:sym typeface="Calibri"/>
                  </a:rPr>
                  <a:t>1845</a:t>
                </a:r>
              </a:p>
            </p:txBody>
          </p:sp>
        </p:grpSp>
        <p:grpSp>
          <p:nvGrpSpPr>
            <p:cNvPr id="152" name="Group 137"/>
            <p:cNvGrpSpPr/>
            <p:nvPr/>
          </p:nvGrpSpPr>
          <p:grpSpPr>
            <a:xfrm>
              <a:off x="167529" y="2085971"/>
              <a:ext cx="277307" cy="278666"/>
              <a:chOff x="0" y="0"/>
              <a:chExt cx="277305" cy="278664"/>
            </a:xfrm>
          </p:grpSpPr>
          <p:sp>
            <p:nvSpPr>
              <p:cNvPr id="149" name="同心圆 233"/>
              <p:cNvSpPr/>
              <p:nvPr/>
            </p:nvSpPr>
            <p:spPr>
              <a:xfrm>
                <a:off x="0" y="0"/>
                <a:ext cx="277306" cy="278666"/>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2007" y="10800"/>
                    </a:moveTo>
                    <a:cubicBezTo>
                      <a:pt x="2007" y="15656"/>
                      <a:pt x="5944" y="19593"/>
                      <a:pt x="10800" y="19593"/>
                    </a:cubicBezTo>
                    <a:cubicBezTo>
                      <a:pt x="15656" y="19593"/>
                      <a:pt x="19593" y="15656"/>
                      <a:pt x="19593" y="10800"/>
                    </a:cubicBezTo>
                    <a:cubicBezTo>
                      <a:pt x="19593" y="5944"/>
                      <a:pt x="15656" y="2007"/>
                      <a:pt x="10800" y="2007"/>
                    </a:cubicBezTo>
                    <a:cubicBezTo>
                      <a:pt x="5944" y="2007"/>
                      <a:pt x="2007" y="5944"/>
                      <a:pt x="2007" y="10800"/>
                    </a:cubicBezTo>
                    <a:close/>
                  </a:path>
                </a:pathLst>
              </a:custGeom>
              <a:solidFill>
                <a:srgbClr val="D0111A">
                  <a:alpha val="14902"/>
                </a:srgbClr>
              </a:solidFill>
              <a:ln w="12700" cap="flat">
                <a:noFill/>
                <a:miter lim="400000"/>
              </a:ln>
              <a:effectLst/>
            </p:spPr>
            <p:txBody>
              <a:bodyPr wrap="square" lIns="45719" tIns="45719" rIns="45719" bIns="45719" numCol="1" anchor="ctr">
                <a:noAutofit/>
              </a:bodyPr>
              <a:lstStyle/>
              <a:p>
                <a:pPr hangingPunct="0"/>
                <a:endParaRPr sz="1400">
                  <a:latin typeface="Calibri"/>
                  <a:cs typeface="Calibri"/>
                  <a:sym typeface="Calibri"/>
                </a:endParaRPr>
              </a:p>
            </p:txBody>
          </p:sp>
          <p:sp>
            <p:nvSpPr>
              <p:cNvPr id="150" name="同心圆 234"/>
              <p:cNvSpPr/>
              <p:nvPr/>
            </p:nvSpPr>
            <p:spPr>
              <a:xfrm>
                <a:off x="46218" y="46218"/>
                <a:ext cx="184871" cy="186231"/>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2876" y="10800"/>
                    </a:moveTo>
                    <a:cubicBezTo>
                      <a:pt x="2876" y="15180"/>
                      <a:pt x="6424" y="18731"/>
                      <a:pt x="10800" y="18731"/>
                    </a:cubicBezTo>
                    <a:cubicBezTo>
                      <a:pt x="15176" y="18731"/>
                      <a:pt x="18724" y="15180"/>
                      <a:pt x="18724" y="10800"/>
                    </a:cubicBezTo>
                    <a:cubicBezTo>
                      <a:pt x="18724" y="6420"/>
                      <a:pt x="15176" y="2869"/>
                      <a:pt x="10800" y="2869"/>
                    </a:cubicBezTo>
                    <a:cubicBezTo>
                      <a:pt x="6424" y="2869"/>
                      <a:pt x="2876" y="6420"/>
                      <a:pt x="2876" y="10800"/>
                    </a:cubicBezTo>
                    <a:close/>
                  </a:path>
                </a:pathLst>
              </a:custGeom>
              <a:solidFill>
                <a:srgbClr val="D0111A">
                  <a:alpha val="34901"/>
                </a:srgbClr>
              </a:solidFill>
              <a:ln w="12700" cap="flat">
                <a:noFill/>
                <a:miter lim="400000"/>
              </a:ln>
              <a:effectLst/>
            </p:spPr>
            <p:txBody>
              <a:bodyPr wrap="square" lIns="45719" tIns="45719" rIns="45719" bIns="45719" numCol="1" anchor="ctr">
                <a:noAutofit/>
              </a:bodyPr>
              <a:lstStyle/>
              <a:p>
                <a:pPr hangingPunct="0"/>
                <a:endParaRPr sz="1400">
                  <a:latin typeface="Calibri"/>
                  <a:cs typeface="Calibri"/>
                  <a:sym typeface="Calibri"/>
                </a:endParaRPr>
              </a:p>
            </p:txBody>
          </p:sp>
          <p:sp>
            <p:nvSpPr>
              <p:cNvPr id="151" name="椭圆 235"/>
              <p:cNvSpPr/>
              <p:nvPr/>
            </p:nvSpPr>
            <p:spPr>
              <a:xfrm>
                <a:off x="92434" y="92435"/>
                <a:ext cx="92435" cy="93795"/>
              </a:xfrm>
              <a:prstGeom prst="ellipse">
                <a:avLst/>
              </a:prstGeom>
              <a:solidFill>
                <a:srgbClr val="D0111A"/>
              </a:solidFill>
              <a:ln w="12700" cap="flat">
                <a:noFill/>
                <a:miter lim="400000"/>
              </a:ln>
              <a:effectLst/>
            </p:spPr>
            <p:txBody>
              <a:bodyPr wrap="square" lIns="45719" tIns="45719" rIns="45719" bIns="45719" numCol="1" anchor="ctr">
                <a:noAutofit/>
              </a:bodyPr>
              <a:lstStyle/>
              <a:p>
                <a:pPr algn="ctr" hangingPunct="0">
                  <a:defRPr>
                    <a:solidFill>
                      <a:srgbClr val="FFFFFF"/>
                    </a:solidFill>
                  </a:defRPr>
                </a:pPr>
                <a:endParaRPr sz="1400">
                  <a:solidFill>
                    <a:srgbClr val="FFFFFF"/>
                  </a:solidFill>
                  <a:latin typeface="Calibri"/>
                  <a:cs typeface="Calibri"/>
                  <a:sym typeface="Calibri"/>
                </a:endParaRPr>
              </a:p>
            </p:txBody>
          </p:sp>
        </p:grpSp>
      </p:grpSp>
      <p:grpSp>
        <p:nvGrpSpPr>
          <p:cNvPr id="165" name="Group 145"/>
          <p:cNvGrpSpPr/>
          <p:nvPr/>
        </p:nvGrpSpPr>
        <p:grpSpPr>
          <a:xfrm>
            <a:off x="2134448" y="2968791"/>
            <a:ext cx="1322765" cy="2349149"/>
            <a:chOff x="0" y="-1"/>
            <a:chExt cx="992073" cy="2349147"/>
          </a:xfrm>
        </p:grpSpPr>
        <p:sp>
          <p:nvSpPr>
            <p:cNvPr id="154" name="直接连接符 130"/>
            <p:cNvSpPr/>
            <p:nvPr/>
          </p:nvSpPr>
          <p:spPr>
            <a:xfrm flipV="1">
              <a:off x="336883" y="1154958"/>
              <a:ext cx="3400" cy="1007959"/>
            </a:xfrm>
            <a:prstGeom prst="line">
              <a:avLst/>
            </a:prstGeom>
            <a:noFill/>
            <a:ln w="9525" cap="flat">
              <a:solidFill>
                <a:srgbClr val="4A7EBB"/>
              </a:solidFill>
              <a:prstDash val="solid"/>
              <a:round/>
            </a:ln>
            <a:effectLst/>
          </p:spPr>
          <p:txBody>
            <a:bodyPr wrap="square" lIns="45719" tIns="45719" rIns="45719" bIns="45719" numCol="1" anchor="t">
              <a:noAutofit/>
            </a:bodyPr>
            <a:lstStyle/>
            <a:p>
              <a:pPr hangingPunct="0"/>
              <a:endParaRPr sz="1400">
                <a:latin typeface="Calibri"/>
                <a:cs typeface="Calibri"/>
                <a:sym typeface="Calibri"/>
              </a:endParaRPr>
            </a:p>
          </p:txBody>
        </p:sp>
        <p:grpSp>
          <p:nvGrpSpPr>
            <p:cNvPr id="157" name="Group 147"/>
            <p:cNvGrpSpPr/>
            <p:nvPr/>
          </p:nvGrpSpPr>
          <p:grpSpPr>
            <a:xfrm>
              <a:off x="278431" y="1053007"/>
              <a:ext cx="123703" cy="123701"/>
              <a:chOff x="0" y="0"/>
              <a:chExt cx="123702" cy="123700"/>
            </a:xfrm>
          </p:grpSpPr>
          <p:sp>
            <p:nvSpPr>
              <p:cNvPr id="155" name="椭圆 133"/>
              <p:cNvSpPr/>
              <p:nvPr/>
            </p:nvSpPr>
            <p:spPr>
              <a:xfrm>
                <a:off x="-1" y="-1"/>
                <a:ext cx="123704" cy="123702"/>
              </a:xfrm>
              <a:prstGeom prst="ellipse">
                <a:avLst/>
              </a:prstGeom>
              <a:solidFill>
                <a:srgbClr val="C6D9F1"/>
              </a:solidFill>
              <a:ln w="3175" cap="flat">
                <a:solidFill>
                  <a:srgbClr val="385D8A"/>
                </a:solidFill>
                <a:prstDash val="solid"/>
                <a:round/>
              </a:ln>
              <a:effectLst/>
            </p:spPr>
            <p:txBody>
              <a:bodyPr wrap="square" lIns="45719" tIns="45719" rIns="45719" bIns="45719" numCol="1" anchor="ctr">
                <a:noAutofit/>
              </a:bodyPr>
              <a:lstStyle/>
              <a:p>
                <a:pPr algn="ctr" hangingPunct="0">
                  <a:defRPr>
                    <a:solidFill>
                      <a:srgbClr val="FFFFFF"/>
                    </a:solidFill>
                  </a:defRPr>
                </a:pPr>
                <a:endParaRPr sz="1400">
                  <a:solidFill>
                    <a:srgbClr val="FFFFFF"/>
                  </a:solidFill>
                  <a:latin typeface="Calibri"/>
                  <a:cs typeface="Calibri"/>
                  <a:sym typeface="Calibri"/>
                </a:endParaRPr>
              </a:p>
            </p:txBody>
          </p:sp>
          <p:sp>
            <p:nvSpPr>
              <p:cNvPr id="156" name="椭圆 134"/>
              <p:cNvSpPr/>
              <p:nvPr/>
            </p:nvSpPr>
            <p:spPr>
              <a:xfrm>
                <a:off x="21749" y="21748"/>
                <a:ext cx="80204" cy="80204"/>
              </a:xfrm>
              <a:prstGeom prst="ellipse">
                <a:avLst/>
              </a:prstGeom>
              <a:solidFill>
                <a:schemeClr val="accent1"/>
              </a:solidFill>
              <a:ln w="3175" cap="flat">
                <a:solidFill>
                  <a:srgbClr val="385D8A"/>
                </a:solidFill>
                <a:prstDash val="solid"/>
                <a:round/>
              </a:ln>
              <a:effectLst/>
            </p:spPr>
            <p:txBody>
              <a:bodyPr wrap="square" lIns="45719" tIns="45719" rIns="45719" bIns="45719" numCol="1" anchor="ctr">
                <a:noAutofit/>
              </a:bodyPr>
              <a:lstStyle/>
              <a:p>
                <a:pPr algn="ctr" hangingPunct="0">
                  <a:defRPr>
                    <a:solidFill>
                      <a:srgbClr val="FFFFFF"/>
                    </a:solidFill>
                  </a:defRPr>
                </a:pPr>
                <a:endParaRPr sz="1400">
                  <a:solidFill>
                    <a:srgbClr val="FFFFFF"/>
                  </a:solidFill>
                  <a:latin typeface="Calibri"/>
                  <a:cs typeface="Calibri"/>
                  <a:sym typeface="Calibri"/>
                </a:endParaRPr>
              </a:p>
            </p:txBody>
          </p:sp>
        </p:grpSp>
        <p:grpSp>
          <p:nvGrpSpPr>
            <p:cNvPr id="160" name="Group 148"/>
            <p:cNvGrpSpPr/>
            <p:nvPr/>
          </p:nvGrpSpPr>
          <p:grpSpPr>
            <a:xfrm>
              <a:off x="0" y="-1"/>
              <a:ext cx="992073" cy="748936"/>
              <a:chOff x="0" y="0"/>
              <a:chExt cx="992072" cy="748935"/>
            </a:xfrm>
          </p:grpSpPr>
          <p:sp>
            <p:nvSpPr>
              <p:cNvPr id="158" name="TextBox 17"/>
              <p:cNvSpPr txBox="1"/>
              <p:nvPr/>
            </p:nvSpPr>
            <p:spPr>
              <a:xfrm>
                <a:off x="15084" y="348828"/>
                <a:ext cx="976988" cy="40010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p>
                <a:pPr hangingPunct="0">
                  <a:defRPr sz="1000" b="1"/>
                </a:pPr>
                <a:r>
                  <a:rPr sz="1000" b="1" dirty="0">
                    <a:latin typeface="Calibri"/>
                    <a:cs typeface="Calibri"/>
                    <a:sym typeface="Calibri"/>
                  </a:rPr>
                  <a:t>Francis Guthrie </a:t>
                </a:r>
              </a:p>
              <a:p>
                <a:pPr hangingPunct="0">
                  <a:defRPr sz="1000" b="1">
                    <a:solidFill>
                      <a:srgbClr val="288F20"/>
                    </a:solidFill>
                  </a:defRPr>
                </a:pPr>
                <a:r>
                  <a:rPr sz="1000" b="1" dirty="0">
                    <a:solidFill>
                      <a:srgbClr val="288F20"/>
                    </a:solidFill>
                    <a:latin typeface="Calibri"/>
                    <a:cs typeface="Calibri"/>
                    <a:sym typeface="Calibri"/>
                  </a:rPr>
                  <a:t>Four Color Theory</a:t>
                </a:r>
              </a:p>
            </p:txBody>
          </p:sp>
          <p:sp>
            <p:nvSpPr>
              <p:cNvPr id="159" name="TextBox 70"/>
              <p:cNvSpPr txBox="1"/>
              <p:nvPr/>
            </p:nvSpPr>
            <p:spPr>
              <a:xfrm>
                <a:off x="0" y="0"/>
                <a:ext cx="458777" cy="40010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45719" tIns="45719" rIns="45719" bIns="45719" numCol="1" anchor="t">
                <a:spAutoFit/>
              </a:bodyPr>
              <a:lstStyle>
                <a:lvl1pPr>
                  <a:defRPr sz="2000" b="1">
                    <a:solidFill>
                      <a:srgbClr val="FF0000"/>
                    </a:solidFill>
                  </a:defRPr>
                </a:lvl1pPr>
              </a:lstStyle>
              <a:p>
                <a:pPr hangingPunct="0"/>
                <a:r>
                  <a:rPr>
                    <a:latin typeface="Calibri"/>
                    <a:cs typeface="Calibri"/>
                    <a:sym typeface="Calibri"/>
                  </a:rPr>
                  <a:t>1852</a:t>
                </a:r>
              </a:p>
            </p:txBody>
          </p:sp>
        </p:grpSp>
        <p:grpSp>
          <p:nvGrpSpPr>
            <p:cNvPr id="164" name="Group 149"/>
            <p:cNvGrpSpPr/>
            <p:nvPr/>
          </p:nvGrpSpPr>
          <p:grpSpPr>
            <a:xfrm>
              <a:off x="198230" y="2070481"/>
              <a:ext cx="277307" cy="278665"/>
              <a:chOff x="0" y="0"/>
              <a:chExt cx="277306" cy="278664"/>
            </a:xfrm>
          </p:grpSpPr>
          <p:sp>
            <p:nvSpPr>
              <p:cNvPr id="161" name="同心圆 233"/>
              <p:cNvSpPr/>
              <p:nvPr/>
            </p:nvSpPr>
            <p:spPr>
              <a:xfrm>
                <a:off x="0" y="0"/>
                <a:ext cx="277307" cy="278666"/>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2007" y="10800"/>
                    </a:moveTo>
                    <a:cubicBezTo>
                      <a:pt x="2007" y="15656"/>
                      <a:pt x="5944" y="19593"/>
                      <a:pt x="10800" y="19593"/>
                    </a:cubicBezTo>
                    <a:cubicBezTo>
                      <a:pt x="15656" y="19593"/>
                      <a:pt x="19593" y="15656"/>
                      <a:pt x="19593" y="10800"/>
                    </a:cubicBezTo>
                    <a:cubicBezTo>
                      <a:pt x="19593" y="5944"/>
                      <a:pt x="15656" y="2007"/>
                      <a:pt x="10800" y="2007"/>
                    </a:cubicBezTo>
                    <a:cubicBezTo>
                      <a:pt x="5944" y="2007"/>
                      <a:pt x="2007" y="5944"/>
                      <a:pt x="2007" y="10800"/>
                    </a:cubicBezTo>
                    <a:close/>
                  </a:path>
                </a:pathLst>
              </a:custGeom>
              <a:solidFill>
                <a:srgbClr val="D0111A">
                  <a:alpha val="14902"/>
                </a:srgbClr>
              </a:solidFill>
              <a:ln w="12700" cap="flat">
                <a:noFill/>
                <a:miter lim="400000"/>
              </a:ln>
              <a:effectLst/>
            </p:spPr>
            <p:txBody>
              <a:bodyPr wrap="square" lIns="45719" tIns="45719" rIns="45719" bIns="45719" numCol="1" anchor="ctr">
                <a:noAutofit/>
              </a:bodyPr>
              <a:lstStyle/>
              <a:p>
                <a:pPr hangingPunct="0"/>
                <a:endParaRPr sz="1400">
                  <a:latin typeface="Calibri"/>
                  <a:cs typeface="Calibri"/>
                  <a:sym typeface="Calibri"/>
                </a:endParaRPr>
              </a:p>
            </p:txBody>
          </p:sp>
          <p:sp>
            <p:nvSpPr>
              <p:cNvPr id="162" name="同心圆 234"/>
              <p:cNvSpPr/>
              <p:nvPr/>
            </p:nvSpPr>
            <p:spPr>
              <a:xfrm>
                <a:off x="46217" y="46218"/>
                <a:ext cx="184873" cy="186231"/>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2876" y="10800"/>
                    </a:moveTo>
                    <a:cubicBezTo>
                      <a:pt x="2876" y="15180"/>
                      <a:pt x="6424" y="18731"/>
                      <a:pt x="10800" y="18731"/>
                    </a:cubicBezTo>
                    <a:cubicBezTo>
                      <a:pt x="15176" y="18731"/>
                      <a:pt x="18724" y="15180"/>
                      <a:pt x="18724" y="10800"/>
                    </a:cubicBezTo>
                    <a:cubicBezTo>
                      <a:pt x="18724" y="6420"/>
                      <a:pt x="15176" y="2869"/>
                      <a:pt x="10800" y="2869"/>
                    </a:cubicBezTo>
                    <a:cubicBezTo>
                      <a:pt x="6424" y="2869"/>
                      <a:pt x="2876" y="6420"/>
                      <a:pt x="2876" y="10800"/>
                    </a:cubicBezTo>
                    <a:close/>
                  </a:path>
                </a:pathLst>
              </a:custGeom>
              <a:solidFill>
                <a:srgbClr val="D0111A">
                  <a:alpha val="34901"/>
                </a:srgbClr>
              </a:solidFill>
              <a:ln w="12700" cap="flat">
                <a:noFill/>
                <a:miter lim="400000"/>
              </a:ln>
              <a:effectLst/>
            </p:spPr>
            <p:txBody>
              <a:bodyPr wrap="square" lIns="45719" tIns="45719" rIns="45719" bIns="45719" numCol="1" anchor="ctr">
                <a:noAutofit/>
              </a:bodyPr>
              <a:lstStyle/>
              <a:p>
                <a:pPr hangingPunct="0"/>
                <a:endParaRPr sz="1400">
                  <a:latin typeface="Calibri"/>
                  <a:cs typeface="Calibri"/>
                  <a:sym typeface="Calibri"/>
                </a:endParaRPr>
              </a:p>
            </p:txBody>
          </p:sp>
          <p:sp>
            <p:nvSpPr>
              <p:cNvPr id="163" name="椭圆 235"/>
              <p:cNvSpPr/>
              <p:nvPr/>
            </p:nvSpPr>
            <p:spPr>
              <a:xfrm>
                <a:off x="92435" y="92435"/>
                <a:ext cx="92437" cy="93795"/>
              </a:xfrm>
              <a:prstGeom prst="ellipse">
                <a:avLst/>
              </a:prstGeom>
              <a:solidFill>
                <a:srgbClr val="D0111A"/>
              </a:solidFill>
              <a:ln w="12700" cap="flat">
                <a:noFill/>
                <a:miter lim="400000"/>
              </a:ln>
              <a:effectLst/>
            </p:spPr>
            <p:txBody>
              <a:bodyPr wrap="square" lIns="45719" tIns="45719" rIns="45719" bIns="45719" numCol="1" anchor="ctr">
                <a:noAutofit/>
              </a:bodyPr>
              <a:lstStyle/>
              <a:p>
                <a:pPr algn="ctr" hangingPunct="0">
                  <a:defRPr>
                    <a:solidFill>
                      <a:srgbClr val="FFFFFF"/>
                    </a:solidFill>
                  </a:defRPr>
                </a:pPr>
                <a:endParaRPr sz="1400">
                  <a:solidFill>
                    <a:srgbClr val="FFFFFF"/>
                  </a:solidFill>
                  <a:latin typeface="Calibri"/>
                  <a:cs typeface="Calibri"/>
                  <a:sym typeface="Calibri"/>
                </a:endParaRPr>
              </a:p>
            </p:txBody>
          </p:sp>
        </p:grpSp>
      </p:grpSp>
      <p:grpSp>
        <p:nvGrpSpPr>
          <p:cNvPr id="177" name="Group 157"/>
          <p:cNvGrpSpPr/>
          <p:nvPr/>
        </p:nvGrpSpPr>
        <p:grpSpPr>
          <a:xfrm>
            <a:off x="2977156" y="2702543"/>
            <a:ext cx="1351117" cy="2354483"/>
            <a:chOff x="-1" y="-1"/>
            <a:chExt cx="1013336" cy="2354481"/>
          </a:xfrm>
        </p:grpSpPr>
        <p:sp>
          <p:nvSpPr>
            <p:cNvPr id="166" name="直接连接符 130"/>
            <p:cNvSpPr/>
            <p:nvPr/>
          </p:nvSpPr>
          <p:spPr>
            <a:xfrm flipV="1">
              <a:off x="358145" y="1160291"/>
              <a:ext cx="3400" cy="1007959"/>
            </a:xfrm>
            <a:prstGeom prst="line">
              <a:avLst/>
            </a:prstGeom>
            <a:noFill/>
            <a:ln w="9525" cap="flat">
              <a:solidFill>
                <a:srgbClr val="4A7EBB"/>
              </a:solidFill>
              <a:prstDash val="solid"/>
              <a:round/>
            </a:ln>
            <a:effectLst/>
          </p:spPr>
          <p:txBody>
            <a:bodyPr wrap="square" lIns="45719" tIns="45719" rIns="45719" bIns="45719" numCol="1" anchor="t">
              <a:noAutofit/>
            </a:bodyPr>
            <a:lstStyle/>
            <a:p>
              <a:pPr hangingPunct="0"/>
              <a:endParaRPr sz="1400">
                <a:latin typeface="Calibri"/>
                <a:cs typeface="Calibri"/>
                <a:sym typeface="Calibri"/>
              </a:endParaRPr>
            </a:p>
          </p:txBody>
        </p:sp>
        <p:grpSp>
          <p:nvGrpSpPr>
            <p:cNvPr id="169" name="Group 159"/>
            <p:cNvGrpSpPr/>
            <p:nvPr/>
          </p:nvGrpSpPr>
          <p:grpSpPr>
            <a:xfrm>
              <a:off x="299693" y="1058340"/>
              <a:ext cx="123703" cy="123701"/>
              <a:chOff x="0" y="0"/>
              <a:chExt cx="123702" cy="123700"/>
            </a:xfrm>
          </p:grpSpPr>
          <p:sp>
            <p:nvSpPr>
              <p:cNvPr id="167" name="椭圆 133"/>
              <p:cNvSpPr/>
              <p:nvPr/>
            </p:nvSpPr>
            <p:spPr>
              <a:xfrm>
                <a:off x="-1" y="-1"/>
                <a:ext cx="123704" cy="123702"/>
              </a:xfrm>
              <a:prstGeom prst="ellipse">
                <a:avLst/>
              </a:prstGeom>
              <a:solidFill>
                <a:srgbClr val="C6D9F1"/>
              </a:solidFill>
              <a:ln w="3175" cap="flat">
                <a:solidFill>
                  <a:srgbClr val="385D8A"/>
                </a:solidFill>
                <a:prstDash val="solid"/>
                <a:round/>
              </a:ln>
              <a:effectLst/>
            </p:spPr>
            <p:txBody>
              <a:bodyPr wrap="square" lIns="45719" tIns="45719" rIns="45719" bIns="45719" numCol="1" anchor="ctr">
                <a:noAutofit/>
              </a:bodyPr>
              <a:lstStyle/>
              <a:p>
                <a:pPr algn="ctr" hangingPunct="0">
                  <a:defRPr>
                    <a:solidFill>
                      <a:srgbClr val="FFFFFF"/>
                    </a:solidFill>
                  </a:defRPr>
                </a:pPr>
                <a:endParaRPr sz="1400">
                  <a:solidFill>
                    <a:srgbClr val="FFFFFF"/>
                  </a:solidFill>
                  <a:latin typeface="Calibri"/>
                  <a:cs typeface="Calibri"/>
                  <a:sym typeface="Calibri"/>
                </a:endParaRPr>
              </a:p>
            </p:txBody>
          </p:sp>
          <p:sp>
            <p:nvSpPr>
              <p:cNvPr id="168" name="椭圆 134"/>
              <p:cNvSpPr/>
              <p:nvPr/>
            </p:nvSpPr>
            <p:spPr>
              <a:xfrm>
                <a:off x="21749" y="21748"/>
                <a:ext cx="80204" cy="80204"/>
              </a:xfrm>
              <a:prstGeom prst="ellipse">
                <a:avLst/>
              </a:prstGeom>
              <a:solidFill>
                <a:schemeClr val="accent1"/>
              </a:solidFill>
              <a:ln w="3175" cap="flat">
                <a:solidFill>
                  <a:srgbClr val="385D8A"/>
                </a:solidFill>
                <a:prstDash val="solid"/>
                <a:round/>
              </a:ln>
              <a:effectLst/>
            </p:spPr>
            <p:txBody>
              <a:bodyPr wrap="square" lIns="45719" tIns="45719" rIns="45719" bIns="45719" numCol="1" anchor="ctr">
                <a:noAutofit/>
              </a:bodyPr>
              <a:lstStyle/>
              <a:p>
                <a:pPr algn="ctr" hangingPunct="0">
                  <a:defRPr>
                    <a:solidFill>
                      <a:srgbClr val="FFFFFF"/>
                    </a:solidFill>
                  </a:defRPr>
                </a:pPr>
                <a:endParaRPr sz="1400">
                  <a:solidFill>
                    <a:srgbClr val="FFFFFF"/>
                  </a:solidFill>
                  <a:latin typeface="Calibri"/>
                  <a:cs typeface="Calibri"/>
                  <a:sym typeface="Calibri"/>
                </a:endParaRPr>
              </a:p>
            </p:txBody>
          </p:sp>
        </p:grpSp>
        <p:grpSp>
          <p:nvGrpSpPr>
            <p:cNvPr id="172" name="Group 160"/>
            <p:cNvGrpSpPr/>
            <p:nvPr/>
          </p:nvGrpSpPr>
          <p:grpSpPr>
            <a:xfrm>
              <a:off x="-1" y="-1"/>
              <a:ext cx="1013336" cy="600381"/>
              <a:chOff x="0" y="0"/>
              <a:chExt cx="1013335" cy="600380"/>
            </a:xfrm>
          </p:grpSpPr>
          <p:sp>
            <p:nvSpPr>
              <p:cNvPr id="170" name="TextBox 17"/>
              <p:cNvSpPr txBox="1"/>
              <p:nvPr/>
            </p:nvSpPr>
            <p:spPr>
              <a:xfrm>
                <a:off x="31124" y="354162"/>
                <a:ext cx="982211" cy="246218"/>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lvl1pPr>
                  <a:defRPr sz="1000" b="1"/>
                </a:lvl1pPr>
              </a:lstStyle>
              <a:p>
                <a:pPr hangingPunct="0"/>
                <a:r>
                  <a:rPr>
                    <a:latin typeface="Calibri"/>
                    <a:cs typeface="Calibri"/>
                    <a:sym typeface="Calibri"/>
                  </a:rPr>
                  <a:t>……</a:t>
                </a:r>
              </a:p>
            </p:txBody>
          </p:sp>
          <p:sp>
            <p:nvSpPr>
              <p:cNvPr id="171" name="TextBox 70"/>
              <p:cNvSpPr txBox="1"/>
              <p:nvPr/>
            </p:nvSpPr>
            <p:spPr>
              <a:xfrm>
                <a:off x="0" y="0"/>
                <a:ext cx="458777" cy="40010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45719" tIns="45719" rIns="45719" bIns="45719" numCol="1" anchor="t">
                <a:spAutoFit/>
              </a:bodyPr>
              <a:lstStyle>
                <a:lvl1pPr>
                  <a:defRPr sz="2000" b="1">
                    <a:solidFill>
                      <a:srgbClr val="FF0000"/>
                    </a:solidFill>
                  </a:defRPr>
                </a:lvl1pPr>
              </a:lstStyle>
              <a:p>
                <a:pPr hangingPunct="0"/>
                <a:r>
                  <a:rPr>
                    <a:latin typeface="Calibri"/>
                    <a:cs typeface="Calibri"/>
                    <a:sym typeface="Calibri"/>
                  </a:rPr>
                  <a:t>1878</a:t>
                </a:r>
              </a:p>
            </p:txBody>
          </p:sp>
        </p:grpSp>
        <p:grpSp>
          <p:nvGrpSpPr>
            <p:cNvPr id="176" name="Group 161"/>
            <p:cNvGrpSpPr/>
            <p:nvPr/>
          </p:nvGrpSpPr>
          <p:grpSpPr>
            <a:xfrm>
              <a:off x="219492" y="2075814"/>
              <a:ext cx="277307" cy="278666"/>
              <a:chOff x="0" y="0"/>
              <a:chExt cx="277306" cy="278664"/>
            </a:xfrm>
          </p:grpSpPr>
          <p:sp>
            <p:nvSpPr>
              <p:cNvPr id="173" name="同心圆 233"/>
              <p:cNvSpPr/>
              <p:nvPr/>
            </p:nvSpPr>
            <p:spPr>
              <a:xfrm>
                <a:off x="0" y="0"/>
                <a:ext cx="277307" cy="278666"/>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2007" y="10800"/>
                    </a:moveTo>
                    <a:cubicBezTo>
                      <a:pt x="2007" y="15656"/>
                      <a:pt x="5944" y="19593"/>
                      <a:pt x="10800" y="19593"/>
                    </a:cubicBezTo>
                    <a:cubicBezTo>
                      <a:pt x="15656" y="19593"/>
                      <a:pt x="19593" y="15656"/>
                      <a:pt x="19593" y="10800"/>
                    </a:cubicBezTo>
                    <a:cubicBezTo>
                      <a:pt x="19593" y="5944"/>
                      <a:pt x="15656" y="2007"/>
                      <a:pt x="10800" y="2007"/>
                    </a:cubicBezTo>
                    <a:cubicBezTo>
                      <a:pt x="5944" y="2007"/>
                      <a:pt x="2007" y="5944"/>
                      <a:pt x="2007" y="10800"/>
                    </a:cubicBezTo>
                    <a:close/>
                  </a:path>
                </a:pathLst>
              </a:custGeom>
              <a:solidFill>
                <a:srgbClr val="D0111A">
                  <a:alpha val="14902"/>
                </a:srgbClr>
              </a:solidFill>
              <a:ln w="12700" cap="flat">
                <a:noFill/>
                <a:miter lim="400000"/>
              </a:ln>
              <a:effectLst/>
            </p:spPr>
            <p:txBody>
              <a:bodyPr wrap="square" lIns="45719" tIns="45719" rIns="45719" bIns="45719" numCol="1" anchor="ctr">
                <a:noAutofit/>
              </a:bodyPr>
              <a:lstStyle/>
              <a:p>
                <a:pPr hangingPunct="0"/>
                <a:endParaRPr sz="1400">
                  <a:latin typeface="Calibri"/>
                  <a:cs typeface="Calibri"/>
                  <a:sym typeface="Calibri"/>
                </a:endParaRPr>
              </a:p>
            </p:txBody>
          </p:sp>
          <p:sp>
            <p:nvSpPr>
              <p:cNvPr id="174" name="同心圆 234"/>
              <p:cNvSpPr/>
              <p:nvPr/>
            </p:nvSpPr>
            <p:spPr>
              <a:xfrm>
                <a:off x="46217" y="46218"/>
                <a:ext cx="184873" cy="186231"/>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2876" y="10800"/>
                    </a:moveTo>
                    <a:cubicBezTo>
                      <a:pt x="2876" y="15180"/>
                      <a:pt x="6424" y="18731"/>
                      <a:pt x="10800" y="18731"/>
                    </a:cubicBezTo>
                    <a:cubicBezTo>
                      <a:pt x="15176" y="18731"/>
                      <a:pt x="18724" y="15180"/>
                      <a:pt x="18724" y="10800"/>
                    </a:cubicBezTo>
                    <a:cubicBezTo>
                      <a:pt x="18724" y="6420"/>
                      <a:pt x="15176" y="2869"/>
                      <a:pt x="10800" y="2869"/>
                    </a:cubicBezTo>
                    <a:cubicBezTo>
                      <a:pt x="6424" y="2869"/>
                      <a:pt x="2876" y="6420"/>
                      <a:pt x="2876" y="10800"/>
                    </a:cubicBezTo>
                    <a:close/>
                  </a:path>
                </a:pathLst>
              </a:custGeom>
              <a:solidFill>
                <a:srgbClr val="D0111A">
                  <a:alpha val="34901"/>
                </a:srgbClr>
              </a:solidFill>
              <a:ln w="12700" cap="flat">
                <a:noFill/>
                <a:miter lim="400000"/>
              </a:ln>
              <a:effectLst/>
            </p:spPr>
            <p:txBody>
              <a:bodyPr wrap="square" lIns="45719" tIns="45719" rIns="45719" bIns="45719" numCol="1" anchor="ctr">
                <a:noAutofit/>
              </a:bodyPr>
              <a:lstStyle/>
              <a:p>
                <a:pPr hangingPunct="0"/>
                <a:endParaRPr sz="1400">
                  <a:latin typeface="Calibri"/>
                  <a:cs typeface="Calibri"/>
                  <a:sym typeface="Calibri"/>
                </a:endParaRPr>
              </a:p>
            </p:txBody>
          </p:sp>
          <p:sp>
            <p:nvSpPr>
              <p:cNvPr id="175" name="椭圆 235"/>
              <p:cNvSpPr/>
              <p:nvPr/>
            </p:nvSpPr>
            <p:spPr>
              <a:xfrm>
                <a:off x="92435" y="92435"/>
                <a:ext cx="92437" cy="93795"/>
              </a:xfrm>
              <a:prstGeom prst="ellipse">
                <a:avLst/>
              </a:prstGeom>
              <a:solidFill>
                <a:srgbClr val="D0111A"/>
              </a:solidFill>
              <a:ln w="12700" cap="flat">
                <a:noFill/>
                <a:miter lim="400000"/>
              </a:ln>
              <a:effectLst/>
            </p:spPr>
            <p:txBody>
              <a:bodyPr wrap="square" lIns="45719" tIns="45719" rIns="45719" bIns="45719" numCol="1" anchor="ctr">
                <a:noAutofit/>
              </a:bodyPr>
              <a:lstStyle/>
              <a:p>
                <a:pPr algn="ctr" hangingPunct="0">
                  <a:defRPr>
                    <a:solidFill>
                      <a:srgbClr val="FFFFFF"/>
                    </a:solidFill>
                  </a:defRPr>
                </a:pPr>
                <a:endParaRPr sz="1400">
                  <a:solidFill>
                    <a:srgbClr val="FFFFFF"/>
                  </a:solidFill>
                  <a:latin typeface="Calibri"/>
                  <a:cs typeface="Calibri"/>
                  <a:sym typeface="Calibri"/>
                </a:endParaRPr>
              </a:p>
            </p:txBody>
          </p:sp>
        </p:grpSp>
      </p:grpSp>
      <p:grpSp>
        <p:nvGrpSpPr>
          <p:cNvPr id="189" name="Group 231"/>
          <p:cNvGrpSpPr/>
          <p:nvPr/>
        </p:nvGrpSpPr>
        <p:grpSpPr>
          <a:xfrm>
            <a:off x="3904139" y="2464737"/>
            <a:ext cx="1473288" cy="2304259"/>
            <a:chOff x="-1" y="0"/>
            <a:chExt cx="1104965" cy="2304257"/>
          </a:xfrm>
        </p:grpSpPr>
        <p:sp>
          <p:nvSpPr>
            <p:cNvPr id="178" name="直接连接符 130"/>
            <p:cNvSpPr/>
            <p:nvPr/>
          </p:nvSpPr>
          <p:spPr>
            <a:xfrm flipV="1">
              <a:off x="424932" y="894037"/>
              <a:ext cx="3400" cy="1223990"/>
            </a:xfrm>
            <a:prstGeom prst="line">
              <a:avLst/>
            </a:prstGeom>
            <a:noFill/>
            <a:ln w="9525" cap="flat">
              <a:solidFill>
                <a:srgbClr val="4A7EBB"/>
              </a:solidFill>
              <a:prstDash val="solid"/>
              <a:round/>
            </a:ln>
            <a:effectLst/>
          </p:spPr>
          <p:txBody>
            <a:bodyPr wrap="square" lIns="45719" tIns="45719" rIns="45719" bIns="45719" numCol="1" anchor="t">
              <a:noAutofit/>
            </a:bodyPr>
            <a:lstStyle/>
            <a:p>
              <a:pPr hangingPunct="0"/>
              <a:endParaRPr sz="1400">
                <a:latin typeface="Calibri"/>
                <a:cs typeface="Calibri"/>
                <a:sym typeface="Calibri"/>
              </a:endParaRPr>
            </a:p>
          </p:txBody>
        </p:sp>
        <p:grpSp>
          <p:nvGrpSpPr>
            <p:cNvPr id="181" name="Group 171"/>
            <p:cNvGrpSpPr/>
            <p:nvPr/>
          </p:nvGrpSpPr>
          <p:grpSpPr>
            <a:xfrm>
              <a:off x="366480" y="792088"/>
              <a:ext cx="123703" cy="123701"/>
              <a:chOff x="0" y="0"/>
              <a:chExt cx="123702" cy="123700"/>
            </a:xfrm>
          </p:grpSpPr>
          <p:sp>
            <p:nvSpPr>
              <p:cNvPr id="179" name="椭圆 133"/>
              <p:cNvSpPr/>
              <p:nvPr/>
            </p:nvSpPr>
            <p:spPr>
              <a:xfrm>
                <a:off x="-1" y="-1"/>
                <a:ext cx="123704" cy="123702"/>
              </a:xfrm>
              <a:prstGeom prst="ellipse">
                <a:avLst/>
              </a:prstGeom>
              <a:solidFill>
                <a:srgbClr val="C6D9F1"/>
              </a:solidFill>
              <a:ln w="3175" cap="flat">
                <a:solidFill>
                  <a:srgbClr val="385D8A"/>
                </a:solidFill>
                <a:prstDash val="solid"/>
                <a:round/>
              </a:ln>
              <a:effectLst/>
            </p:spPr>
            <p:txBody>
              <a:bodyPr wrap="square" lIns="45719" tIns="45719" rIns="45719" bIns="45719" numCol="1" anchor="ctr">
                <a:noAutofit/>
              </a:bodyPr>
              <a:lstStyle/>
              <a:p>
                <a:pPr algn="ctr" hangingPunct="0">
                  <a:defRPr>
                    <a:solidFill>
                      <a:srgbClr val="FFFFFF"/>
                    </a:solidFill>
                  </a:defRPr>
                </a:pPr>
                <a:endParaRPr sz="1400">
                  <a:solidFill>
                    <a:srgbClr val="FFFFFF"/>
                  </a:solidFill>
                  <a:latin typeface="Calibri"/>
                  <a:cs typeface="Calibri"/>
                  <a:sym typeface="Calibri"/>
                </a:endParaRPr>
              </a:p>
            </p:txBody>
          </p:sp>
          <p:sp>
            <p:nvSpPr>
              <p:cNvPr id="180" name="椭圆 134"/>
              <p:cNvSpPr/>
              <p:nvPr/>
            </p:nvSpPr>
            <p:spPr>
              <a:xfrm>
                <a:off x="21749" y="21748"/>
                <a:ext cx="80204" cy="80204"/>
              </a:xfrm>
              <a:prstGeom prst="ellipse">
                <a:avLst/>
              </a:prstGeom>
              <a:solidFill>
                <a:schemeClr val="accent1"/>
              </a:solidFill>
              <a:ln w="3175" cap="flat">
                <a:solidFill>
                  <a:srgbClr val="385D8A"/>
                </a:solidFill>
                <a:prstDash val="solid"/>
                <a:round/>
              </a:ln>
              <a:effectLst/>
            </p:spPr>
            <p:txBody>
              <a:bodyPr wrap="square" lIns="45719" tIns="45719" rIns="45719" bIns="45719" numCol="1" anchor="ctr">
                <a:noAutofit/>
              </a:bodyPr>
              <a:lstStyle/>
              <a:p>
                <a:pPr algn="ctr" hangingPunct="0">
                  <a:defRPr>
                    <a:solidFill>
                      <a:srgbClr val="FFFFFF"/>
                    </a:solidFill>
                  </a:defRPr>
                </a:pPr>
                <a:endParaRPr sz="1400">
                  <a:solidFill>
                    <a:srgbClr val="FFFFFF"/>
                  </a:solidFill>
                  <a:latin typeface="Calibri"/>
                  <a:cs typeface="Calibri"/>
                  <a:sym typeface="Calibri"/>
                </a:endParaRPr>
              </a:p>
            </p:txBody>
          </p:sp>
        </p:grpSp>
        <p:grpSp>
          <p:nvGrpSpPr>
            <p:cNvPr id="184" name="Group 172"/>
            <p:cNvGrpSpPr/>
            <p:nvPr/>
          </p:nvGrpSpPr>
          <p:grpSpPr>
            <a:xfrm>
              <a:off x="-1" y="0"/>
              <a:ext cx="1104965" cy="759059"/>
              <a:chOff x="0" y="0"/>
              <a:chExt cx="1104963" cy="759058"/>
            </a:xfrm>
          </p:grpSpPr>
          <p:sp>
            <p:nvSpPr>
              <p:cNvPr id="182" name="TextBox 17"/>
              <p:cNvSpPr txBox="1"/>
              <p:nvPr/>
            </p:nvSpPr>
            <p:spPr>
              <a:xfrm>
                <a:off x="0" y="358951"/>
                <a:ext cx="1104963" cy="40010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p>
                <a:pPr hangingPunct="0">
                  <a:defRPr sz="1000" b="1"/>
                </a:pPr>
                <a:r>
                  <a:rPr sz="1000" b="1">
                    <a:latin typeface="Calibri"/>
                    <a:cs typeface="Calibri"/>
                    <a:sym typeface="Calibri"/>
                  </a:rPr>
                  <a:t>Dénes Kőnig</a:t>
                </a:r>
              </a:p>
              <a:p>
                <a:pPr hangingPunct="0">
                  <a:defRPr sz="1000" b="1">
                    <a:solidFill>
                      <a:srgbClr val="288F20"/>
                    </a:solidFill>
                  </a:defRPr>
                </a:pPr>
                <a:r>
                  <a:rPr sz="1000" b="1">
                    <a:solidFill>
                      <a:srgbClr val="288F20"/>
                    </a:solidFill>
                    <a:latin typeface="Calibri"/>
                    <a:cs typeface="Calibri"/>
                    <a:sym typeface="Calibri"/>
                  </a:rPr>
                  <a:t>Graph Theory Textbook</a:t>
                </a:r>
              </a:p>
            </p:txBody>
          </p:sp>
          <p:sp>
            <p:nvSpPr>
              <p:cNvPr id="183" name="TextBox 70"/>
              <p:cNvSpPr txBox="1"/>
              <p:nvPr/>
            </p:nvSpPr>
            <p:spPr>
              <a:xfrm>
                <a:off x="61052" y="0"/>
                <a:ext cx="458777" cy="40010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45719" tIns="45719" rIns="45719" bIns="45719" numCol="1" anchor="t">
                <a:spAutoFit/>
              </a:bodyPr>
              <a:lstStyle>
                <a:lvl1pPr>
                  <a:defRPr sz="2000" b="1">
                    <a:solidFill>
                      <a:srgbClr val="FF0000"/>
                    </a:solidFill>
                  </a:defRPr>
                </a:lvl1pPr>
              </a:lstStyle>
              <a:p>
                <a:pPr hangingPunct="0"/>
                <a:r>
                  <a:rPr>
                    <a:latin typeface="Calibri"/>
                    <a:cs typeface="Calibri"/>
                    <a:sym typeface="Calibri"/>
                  </a:rPr>
                  <a:t>1936</a:t>
                </a:r>
              </a:p>
            </p:txBody>
          </p:sp>
        </p:grpSp>
        <p:grpSp>
          <p:nvGrpSpPr>
            <p:cNvPr id="188" name="Group 173"/>
            <p:cNvGrpSpPr/>
            <p:nvPr/>
          </p:nvGrpSpPr>
          <p:grpSpPr>
            <a:xfrm>
              <a:off x="286278" y="2025591"/>
              <a:ext cx="277308" cy="278666"/>
              <a:chOff x="0" y="0"/>
              <a:chExt cx="277306" cy="278664"/>
            </a:xfrm>
          </p:grpSpPr>
          <p:sp>
            <p:nvSpPr>
              <p:cNvPr id="185" name="同心圆 233"/>
              <p:cNvSpPr/>
              <p:nvPr/>
            </p:nvSpPr>
            <p:spPr>
              <a:xfrm>
                <a:off x="0" y="0"/>
                <a:ext cx="277307" cy="278666"/>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2007" y="10800"/>
                    </a:moveTo>
                    <a:cubicBezTo>
                      <a:pt x="2007" y="15656"/>
                      <a:pt x="5944" y="19593"/>
                      <a:pt x="10800" y="19593"/>
                    </a:cubicBezTo>
                    <a:cubicBezTo>
                      <a:pt x="15656" y="19593"/>
                      <a:pt x="19593" y="15656"/>
                      <a:pt x="19593" y="10800"/>
                    </a:cubicBezTo>
                    <a:cubicBezTo>
                      <a:pt x="19593" y="5944"/>
                      <a:pt x="15656" y="2007"/>
                      <a:pt x="10800" y="2007"/>
                    </a:cubicBezTo>
                    <a:cubicBezTo>
                      <a:pt x="5944" y="2007"/>
                      <a:pt x="2007" y="5944"/>
                      <a:pt x="2007" y="10800"/>
                    </a:cubicBezTo>
                    <a:close/>
                  </a:path>
                </a:pathLst>
              </a:custGeom>
              <a:solidFill>
                <a:srgbClr val="D0111A">
                  <a:alpha val="14902"/>
                </a:srgbClr>
              </a:solidFill>
              <a:ln w="12700" cap="flat">
                <a:noFill/>
                <a:miter lim="400000"/>
              </a:ln>
              <a:effectLst/>
            </p:spPr>
            <p:txBody>
              <a:bodyPr wrap="square" lIns="45719" tIns="45719" rIns="45719" bIns="45719" numCol="1" anchor="ctr">
                <a:noAutofit/>
              </a:bodyPr>
              <a:lstStyle/>
              <a:p>
                <a:pPr hangingPunct="0"/>
                <a:endParaRPr sz="1400">
                  <a:latin typeface="Calibri"/>
                  <a:cs typeface="Calibri"/>
                  <a:sym typeface="Calibri"/>
                </a:endParaRPr>
              </a:p>
            </p:txBody>
          </p:sp>
          <p:sp>
            <p:nvSpPr>
              <p:cNvPr id="186" name="同心圆 234"/>
              <p:cNvSpPr/>
              <p:nvPr/>
            </p:nvSpPr>
            <p:spPr>
              <a:xfrm>
                <a:off x="46217" y="46218"/>
                <a:ext cx="184873" cy="186231"/>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2876" y="10800"/>
                    </a:moveTo>
                    <a:cubicBezTo>
                      <a:pt x="2876" y="15180"/>
                      <a:pt x="6424" y="18731"/>
                      <a:pt x="10800" y="18731"/>
                    </a:cubicBezTo>
                    <a:cubicBezTo>
                      <a:pt x="15176" y="18731"/>
                      <a:pt x="18724" y="15180"/>
                      <a:pt x="18724" y="10800"/>
                    </a:cubicBezTo>
                    <a:cubicBezTo>
                      <a:pt x="18724" y="6420"/>
                      <a:pt x="15176" y="2869"/>
                      <a:pt x="10800" y="2869"/>
                    </a:cubicBezTo>
                    <a:cubicBezTo>
                      <a:pt x="6424" y="2869"/>
                      <a:pt x="2876" y="6420"/>
                      <a:pt x="2876" y="10800"/>
                    </a:cubicBezTo>
                    <a:close/>
                  </a:path>
                </a:pathLst>
              </a:custGeom>
              <a:solidFill>
                <a:srgbClr val="D0111A">
                  <a:alpha val="34901"/>
                </a:srgbClr>
              </a:solidFill>
              <a:ln w="12700" cap="flat">
                <a:noFill/>
                <a:miter lim="400000"/>
              </a:ln>
              <a:effectLst/>
            </p:spPr>
            <p:txBody>
              <a:bodyPr wrap="square" lIns="45719" tIns="45719" rIns="45719" bIns="45719" numCol="1" anchor="ctr">
                <a:noAutofit/>
              </a:bodyPr>
              <a:lstStyle/>
              <a:p>
                <a:pPr hangingPunct="0"/>
                <a:endParaRPr sz="1400">
                  <a:latin typeface="Calibri"/>
                  <a:cs typeface="Calibri"/>
                  <a:sym typeface="Calibri"/>
                </a:endParaRPr>
              </a:p>
            </p:txBody>
          </p:sp>
          <p:sp>
            <p:nvSpPr>
              <p:cNvPr id="187" name="椭圆 235"/>
              <p:cNvSpPr/>
              <p:nvPr/>
            </p:nvSpPr>
            <p:spPr>
              <a:xfrm>
                <a:off x="92435" y="92435"/>
                <a:ext cx="92437" cy="93795"/>
              </a:xfrm>
              <a:prstGeom prst="ellipse">
                <a:avLst/>
              </a:prstGeom>
              <a:solidFill>
                <a:srgbClr val="D0111A"/>
              </a:solidFill>
              <a:ln w="12700" cap="flat">
                <a:noFill/>
                <a:miter lim="400000"/>
              </a:ln>
              <a:effectLst/>
            </p:spPr>
            <p:txBody>
              <a:bodyPr wrap="square" lIns="45719" tIns="45719" rIns="45719" bIns="45719" numCol="1" anchor="ctr">
                <a:noAutofit/>
              </a:bodyPr>
              <a:lstStyle/>
              <a:p>
                <a:pPr algn="ctr" hangingPunct="0">
                  <a:defRPr>
                    <a:solidFill>
                      <a:srgbClr val="FFFFFF"/>
                    </a:solidFill>
                  </a:defRPr>
                </a:pPr>
                <a:endParaRPr sz="1400">
                  <a:solidFill>
                    <a:srgbClr val="FFFFFF"/>
                  </a:solidFill>
                  <a:latin typeface="Calibri"/>
                  <a:cs typeface="Calibri"/>
                  <a:sym typeface="Calibri"/>
                </a:endParaRPr>
              </a:p>
            </p:txBody>
          </p:sp>
        </p:grpSp>
      </p:grpSp>
      <p:grpSp>
        <p:nvGrpSpPr>
          <p:cNvPr id="201" name="Group 257"/>
          <p:cNvGrpSpPr/>
          <p:nvPr/>
        </p:nvGrpSpPr>
        <p:grpSpPr>
          <a:xfrm>
            <a:off x="5056268" y="2160365"/>
            <a:ext cx="1473288" cy="2464615"/>
            <a:chOff x="-1" y="-1"/>
            <a:chExt cx="1104965" cy="2464613"/>
          </a:xfrm>
        </p:grpSpPr>
        <p:sp>
          <p:nvSpPr>
            <p:cNvPr id="190" name="直接连接符 130"/>
            <p:cNvSpPr/>
            <p:nvPr/>
          </p:nvSpPr>
          <p:spPr>
            <a:xfrm flipV="1">
              <a:off x="377766" y="1270423"/>
              <a:ext cx="3400" cy="1007959"/>
            </a:xfrm>
            <a:prstGeom prst="line">
              <a:avLst/>
            </a:prstGeom>
            <a:noFill/>
            <a:ln w="9525" cap="flat">
              <a:solidFill>
                <a:srgbClr val="4A7EBB"/>
              </a:solidFill>
              <a:prstDash val="solid"/>
              <a:round/>
            </a:ln>
            <a:effectLst/>
          </p:spPr>
          <p:txBody>
            <a:bodyPr wrap="square" lIns="45719" tIns="45719" rIns="45719" bIns="45719" numCol="1" anchor="t">
              <a:noAutofit/>
            </a:bodyPr>
            <a:lstStyle/>
            <a:p>
              <a:pPr hangingPunct="0"/>
              <a:endParaRPr sz="1400">
                <a:latin typeface="Calibri"/>
                <a:cs typeface="Calibri"/>
                <a:sym typeface="Calibri"/>
              </a:endParaRPr>
            </a:p>
          </p:txBody>
        </p:sp>
        <p:grpSp>
          <p:nvGrpSpPr>
            <p:cNvPr id="193" name="Group 183"/>
            <p:cNvGrpSpPr/>
            <p:nvPr/>
          </p:nvGrpSpPr>
          <p:grpSpPr>
            <a:xfrm>
              <a:off x="319313" y="1168472"/>
              <a:ext cx="123704" cy="123701"/>
              <a:chOff x="0" y="0"/>
              <a:chExt cx="123702" cy="123700"/>
            </a:xfrm>
          </p:grpSpPr>
          <p:sp>
            <p:nvSpPr>
              <p:cNvPr id="191" name="椭圆 133"/>
              <p:cNvSpPr/>
              <p:nvPr/>
            </p:nvSpPr>
            <p:spPr>
              <a:xfrm>
                <a:off x="-1" y="-1"/>
                <a:ext cx="123704" cy="123702"/>
              </a:xfrm>
              <a:prstGeom prst="ellipse">
                <a:avLst/>
              </a:prstGeom>
              <a:solidFill>
                <a:srgbClr val="C6D9F1"/>
              </a:solidFill>
              <a:ln w="3175" cap="flat">
                <a:solidFill>
                  <a:srgbClr val="385D8A"/>
                </a:solidFill>
                <a:prstDash val="solid"/>
                <a:round/>
              </a:ln>
              <a:effectLst/>
            </p:spPr>
            <p:txBody>
              <a:bodyPr wrap="square" lIns="45719" tIns="45719" rIns="45719" bIns="45719" numCol="1" anchor="ctr">
                <a:noAutofit/>
              </a:bodyPr>
              <a:lstStyle/>
              <a:p>
                <a:pPr algn="ctr" hangingPunct="0">
                  <a:defRPr>
                    <a:solidFill>
                      <a:srgbClr val="FFFFFF"/>
                    </a:solidFill>
                  </a:defRPr>
                </a:pPr>
                <a:endParaRPr sz="1400">
                  <a:solidFill>
                    <a:srgbClr val="FFFFFF"/>
                  </a:solidFill>
                  <a:latin typeface="Calibri"/>
                  <a:cs typeface="Calibri"/>
                  <a:sym typeface="Calibri"/>
                </a:endParaRPr>
              </a:p>
            </p:txBody>
          </p:sp>
          <p:sp>
            <p:nvSpPr>
              <p:cNvPr id="192" name="椭圆 134"/>
              <p:cNvSpPr/>
              <p:nvPr/>
            </p:nvSpPr>
            <p:spPr>
              <a:xfrm>
                <a:off x="21749" y="21748"/>
                <a:ext cx="80204" cy="80204"/>
              </a:xfrm>
              <a:prstGeom prst="ellipse">
                <a:avLst/>
              </a:prstGeom>
              <a:solidFill>
                <a:schemeClr val="accent1"/>
              </a:solidFill>
              <a:ln w="3175" cap="flat">
                <a:solidFill>
                  <a:srgbClr val="385D8A"/>
                </a:solidFill>
                <a:prstDash val="solid"/>
                <a:round/>
              </a:ln>
              <a:effectLst/>
            </p:spPr>
            <p:txBody>
              <a:bodyPr wrap="square" lIns="45719" tIns="45719" rIns="45719" bIns="45719" numCol="1" anchor="ctr">
                <a:noAutofit/>
              </a:bodyPr>
              <a:lstStyle/>
              <a:p>
                <a:pPr algn="ctr" hangingPunct="0">
                  <a:defRPr>
                    <a:solidFill>
                      <a:srgbClr val="FFFFFF"/>
                    </a:solidFill>
                  </a:defRPr>
                </a:pPr>
                <a:endParaRPr sz="1400">
                  <a:solidFill>
                    <a:srgbClr val="FFFFFF"/>
                  </a:solidFill>
                  <a:latin typeface="Calibri"/>
                  <a:cs typeface="Calibri"/>
                  <a:sym typeface="Calibri"/>
                </a:endParaRPr>
              </a:p>
            </p:txBody>
          </p:sp>
        </p:grpSp>
        <p:grpSp>
          <p:nvGrpSpPr>
            <p:cNvPr id="196" name="Group 184"/>
            <p:cNvGrpSpPr/>
            <p:nvPr/>
          </p:nvGrpSpPr>
          <p:grpSpPr>
            <a:xfrm>
              <a:off x="-1" y="-1"/>
              <a:ext cx="1104965" cy="766979"/>
              <a:chOff x="0" y="0"/>
              <a:chExt cx="1104963" cy="766978"/>
            </a:xfrm>
          </p:grpSpPr>
          <p:sp>
            <p:nvSpPr>
              <p:cNvPr id="194" name="TextBox 17"/>
              <p:cNvSpPr txBox="1"/>
              <p:nvPr/>
            </p:nvSpPr>
            <p:spPr>
              <a:xfrm>
                <a:off x="0" y="366871"/>
                <a:ext cx="1104963" cy="40010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p>
                <a:pPr hangingPunct="0">
                  <a:defRPr sz="1000" b="1"/>
                </a:pPr>
                <a:r>
                  <a:rPr sz="1000" b="1" dirty="0">
                    <a:latin typeface="Calibri"/>
                    <a:cs typeface="Calibri"/>
                    <a:sym typeface="Calibri"/>
                  </a:rPr>
                  <a:t>Ramsey and </a:t>
                </a:r>
                <a:r>
                  <a:rPr sz="1000" b="1" dirty="0" err="1">
                    <a:latin typeface="Calibri"/>
                    <a:cs typeface="Calibri"/>
                    <a:sym typeface="Calibri"/>
                  </a:rPr>
                  <a:t>Turán</a:t>
                </a:r>
                <a:endParaRPr sz="1000" b="1" dirty="0">
                  <a:latin typeface="Calibri"/>
                  <a:cs typeface="Calibri"/>
                  <a:sym typeface="Calibri"/>
                </a:endParaRPr>
              </a:p>
              <a:p>
                <a:pPr hangingPunct="0">
                  <a:defRPr sz="1000" b="1">
                    <a:solidFill>
                      <a:srgbClr val="288F20"/>
                    </a:solidFill>
                  </a:defRPr>
                </a:pPr>
                <a:r>
                  <a:rPr sz="1000" b="1" dirty="0">
                    <a:solidFill>
                      <a:srgbClr val="288F20"/>
                    </a:solidFill>
                    <a:latin typeface="Calibri"/>
                    <a:cs typeface="Calibri"/>
                    <a:sym typeface="Calibri"/>
                  </a:rPr>
                  <a:t>Ramsey Number</a:t>
                </a:r>
              </a:p>
            </p:txBody>
          </p:sp>
          <p:sp>
            <p:nvSpPr>
              <p:cNvPr id="195" name="TextBox 70"/>
              <p:cNvSpPr txBox="1"/>
              <p:nvPr/>
            </p:nvSpPr>
            <p:spPr>
              <a:xfrm>
                <a:off x="51040" y="0"/>
                <a:ext cx="458777" cy="40010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45719" tIns="45719" rIns="45719" bIns="45719" numCol="1" anchor="t">
                <a:spAutoFit/>
              </a:bodyPr>
              <a:lstStyle>
                <a:lvl1pPr>
                  <a:defRPr sz="2000" b="1">
                    <a:solidFill>
                      <a:srgbClr val="FF0000"/>
                    </a:solidFill>
                  </a:defRPr>
                </a:lvl1pPr>
              </a:lstStyle>
              <a:p>
                <a:pPr hangingPunct="0"/>
                <a:r>
                  <a:rPr>
                    <a:latin typeface="Calibri"/>
                    <a:cs typeface="Calibri"/>
                    <a:sym typeface="Calibri"/>
                  </a:rPr>
                  <a:t>1941</a:t>
                </a:r>
              </a:p>
            </p:txBody>
          </p:sp>
        </p:grpSp>
        <p:grpSp>
          <p:nvGrpSpPr>
            <p:cNvPr id="200" name="Group 185"/>
            <p:cNvGrpSpPr/>
            <p:nvPr/>
          </p:nvGrpSpPr>
          <p:grpSpPr>
            <a:xfrm>
              <a:off x="239112" y="2185946"/>
              <a:ext cx="277308" cy="278666"/>
              <a:chOff x="0" y="0"/>
              <a:chExt cx="277306" cy="278664"/>
            </a:xfrm>
          </p:grpSpPr>
          <p:sp>
            <p:nvSpPr>
              <p:cNvPr id="197" name="同心圆 233"/>
              <p:cNvSpPr/>
              <p:nvPr/>
            </p:nvSpPr>
            <p:spPr>
              <a:xfrm>
                <a:off x="0" y="0"/>
                <a:ext cx="277307" cy="278666"/>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2007" y="10800"/>
                    </a:moveTo>
                    <a:cubicBezTo>
                      <a:pt x="2007" y="15656"/>
                      <a:pt x="5944" y="19593"/>
                      <a:pt x="10800" y="19593"/>
                    </a:cubicBezTo>
                    <a:cubicBezTo>
                      <a:pt x="15656" y="19593"/>
                      <a:pt x="19593" y="15656"/>
                      <a:pt x="19593" y="10800"/>
                    </a:cubicBezTo>
                    <a:cubicBezTo>
                      <a:pt x="19593" y="5944"/>
                      <a:pt x="15656" y="2007"/>
                      <a:pt x="10800" y="2007"/>
                    </a:cubicBezTo>
                    <a:cubicBezTo>
                      <a:pt x="5944" y="2007"/>
                      <a:pt x="2007" y="5944"/>
                      <a:pt x="2007" y="10800"/>
                    </a:cubicBezTo>
                    <a:close/>
                  </a:path>
                </a:pathLst>
              </a:custGeom>
              <a:solidFill>
                <a:srgbClr val="D0111A">
                  <a:alpha val="14902"/>
                </a:srgbClr>
              </a:solidFill>
              <a:ln w="12700" cap="flat">
                <a:noFill/>
                <a:miter lim="400000"/>
              </a:ln>
              <a:effectLst/>
            </p:spPr>
            <p:txBody>
              <a:bodyPr wrap="square" lIns="45719" tIns="45719" rIns="45719" bIns="45719" numCol="1" anchor="ctr">
                <a:noAutofit/>
              </a:bodyPr>
              <a:lstStyle/>
              <a:p>
                <a:pPr hangingPunct="0"/>
                <a:endParaRPr sz="1400">
                  <a:latin typeface="Calibri"/>
                  <a:cs typeface="Calibri"/>
                  <a:sym typeface="Calibri"/>
                </a:endParaRPr>
              </a:p>
            </p:txBody>
          </p:sp>
          <p:sp>
            <p:nvSpPr>
              <p:cNvPr id="198" name="同心圆 234"/>
              <p:cNvSpPr/>
              <p:nvPr/>
            </p:nvSpPr>
            <p:spPr>
              <a:xfrm>
                <a:off x="46217" y="46218"/>
                <a:ext cx="184873" cy="186231"/>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2876" y="10800"/>
                    </a:moveTo>
                    <a:cubicBezTo>
                      <a:pt x="2876" y="15180"/>
                      <a:pt x="6424" y="18731"/>
                      <a:pt x="10800" y="18731"/>
                    </a:cubicBezTo>
                    <a:cubicBezTo>
                      <a:pt x="15176" y="18731"/>
                      <a:pt x="18724" y="15180"/>
                      <a:pt x="18724" y="10800"/>
                    </a:cubicBezTo>
                    <a:cubicBezTo>
                      <a:pt x="18724" y="6420"/>
                      <a:pt x="15176" y="2869"/>
                      <a:pt x="10800" y="2869"/>
                    </a:cubicBezTo>
                    <a:cubicBezTo>
                      <a:pt x="6424" y="2869"/>
                      <a:pt x="2876" y="6420"/>
                      <a:pt x="2876" y="10800"/>
                    </a:cubicBezTo>
                    <a:close/>
                  </a:path>
                </a:pathLst>
              </a:custGeom>
              <a:solidFill>
                <a:srgbClr val="D0111A">
                  <a:alpha val="34901"/>
                </a:srgbClr>
              </a:solidFill>
              <a:ln w="12700" cap="flat">
                <a:noFill/>
                <a:miter lim="400000"/>
              </a:ln>
              <a:effectLst/>
            </p:spPr>
            <p:txBody>
              <a:bodyPr wrap="square" lIns="45719" tIns="45719" rIns="45719" bIns="45719" numCol="1" anchor="ctr">
                <a:noAutofit/>
              </a:bodyPr>
              <a:lstStyle/>
              <a:p>
                <a:pPr hangingPunct="0"/>
                <a:endParaRPr sz="1400">
                  <a:latin typeface="Calibri"/>
                  <a:cs typeface="Calibri"/>
                  <a:sym typeface="Calibri"/>
                </a:endParaRPr>
              </a:p>
            </p:txBody>
          </p:sp>
          <p:sp>
            <p:nvSpPr>
              <p:cNvPr id="199" name="椭圆 235"/>
              <p:cNvSpPr/>
              <p:nvPr/>
            </p:nvSpPr>
            <p:spPr>
              <a:xfrm>
                <a:off x="92435" y="92435"/>
                <a:ext cx="92437" cy="93795"/>
              </a:xfrm>
              <a:prstGeom prst="ellipse">
                <a:avLst/>
              </a:prstGeom>
              <a:solidFill>
                <a:srgbClr val="D0111A"/>
              </a:solidFill>
              <a:ln w="12700" cap="flat">
                <a:noFill/>
                <a:miter lim="400000"/>
              </a:ln>
              <a:effectLst/>
            </p:spPr>
            <p:txBody>
              <a:bodyPr wrap="square" lIns="45719" tIns="45719" rIns="45719" bIns="45719" numCol="1" anchor="ctr">
                <a:noAutofit/>
              </a:bodyPr>
              <a:lstStyle/>
              <a:p>
                <a:pPr algn="ctr" hangingPunct="0">
                  <a:defRPr>
                    <a:solidFill>
                      <a:srgbClr val="FFFFFF"/>
                    </a:solidFill>
                  </a:defRPr>
                </a:pPr>
                <a:endParaRPr sz="1400">
                  <a:solidFill>
                    <a:srgbClr val="FFFFFF"/>
                  </a:solidFill>
                  <a:latin typeface="Calibri"/>
                  <a:cs typeface="Calibri"/>
                  <a:sym typeface="Calibri"/>
                </a:endParaRPr>
              </a:p>
            </p:txBody>
          </p:sp>
        </p:grpSp>
      </p:grpSp>
      <p:grpSp>
        <p:nvGrpSpPr>
          <p:cNvPr id="213" name="Group 258"/>
          <p:cNvGrpSpPr/>
          <p:nvPr/>
        </p:nvGrpSpPr>
        <p:grpSpPr>
          <a:xfrm>
            <a:off x="6160051" y="1744910"/>
            <a:ext cx="1473288" cy="2533223"/>
            <a:chOff x="-1" y="-1"/>
            <a:chExt cx="1104965" cy="2533222"/>
          </a:xfrm>
        </p:grpSpPr>
        <p:sp>
          <p:nvSpPr>
            <p:cNvPr id="202" name="直接连接符 130"/>
            <p:cNvSpPr/>
            <p:nvPr/>
          </p:nvSpPr>
          <p:spPr>
            <a:xfrm flipV="1">
              <a:off x="415857" y="1078111"/>
              <a:ext cx="3400" cy="1268879"/>
            </a:xfrm>
            <a:prstGeom prst="line">
              <a:avLst/>
            </a:prstGeom>
            <a:noFill/>
            <a:ln w="9525" cap="flat">
              <a:solidFill>
                <a:srgbClr val="4A7EBB"/>
              </a:solidFill>
              <a:prstDash val="solid"/>
              <a:round/>
            </a:ln>
            <a:effectLst/>
          </p:spPr>
          <p:txBody>
            <a:bodyPr wrap="square" lIns="45719" tIns="45719" rIns="45719" bIns="45719" numCol="1" anchor="t">
              <a:noAutofit/>
            </a:bodyPr>
            <a:lstStyle/>
            <a:p>
              <a:pPr hangingPunct="0"/>
              <a:endParaRPr sz="1400">
                <a:latin typeface="Calibri"/>
                <a:cs typeface="Calibri"/>
                <a:sym typeface="Calibri"/>
              </a:endParaRPr>
            </a:p>
          </p:txBody>
        </p:sp>
        <p:grpSp>
          <p:nvGrpSpPr>
            <p:cNvPr id="205" name="Group 195"/>
            <p:cNvGrpSpPr/>
            <p:nvPr/>
          </p:nvGrpSpPr>
          <p:grpSpPr>
            <a:xfrm>
              <a:off x="357405" y="976161"/>
              <a:ext cx="123703" cy="123701"/>
              <a:chOff x="0" y="0"/>
              <a:chExt cx="123702" cy="123700"/>
            </a:xfrm>
          </p:grpSpPr>
          <p:sp>
            <p:nvSpPr>
              <p:cNvPr id="203" name="椭圆 133"/>
              <p:cNvSpPr/>
              <p:nvPr/>
            </p:nvSpPr>
            <p:spPr>
              <a:xfrm>
                <a:off x="-1" y="-1"/>
                <a:ext cx="123704" cy="123702"/>
              </a:xfrm>
              <a:prstGeom prst="ellipse">
                <a:avLst/>
              </a:prstGeom>
              <a:solidFill>
                <a:srgbClr val="C6D9F1"/>
              </a:solidFill>
              <a:ln w="3175" cap="flat">
                <a:solidFill>
                  <a:srgbClr val="385D8A"/>
                </a:solidFill>
                <a:prstDash val="solid"/>
                <a:round/>
              </a:ln>
              <a:effectLst/>
            </p:spPr>
            <p:txBody>
              <a:bodyPr wrap="square" lIns="45719" tIns="45719" rIns="45719" bIns="45719" numCol="1" anchor="ctr">
                <a:noAutofit/>
              </a:bodyPr>
              <a:lstStyle/>
              <a:p>
                <a:pPr algn="ctr" hangingPunct="0">
                  <a:defRPr>
                    <a:solidFill>
                      <a:srgbClr val="FFFFFF"/>
                    </a:solidFill>
                  </a:defRPr>
                </a:pPr>
                <a:endParaRPr sz="1400">
                  <a:solidFill>
                    <a:srgbClr val="FFFFFF"/>
                  </a:solidFill>
                  <a:latin typeface="Calibri"/>
                  <a:cs typeface="Calibri"/>
                  <a:sym typeface="Calibri"/>
                </a:endParaRPr>
              </a:p>
            </p:txBody>
          </p:sp>
          <p:sp>
            <p:nvSpPr>
              <p:cNvPr id="204" name="椭圆 134"/>
              <p:cNvSpPr/>
              <p:nvPr/>
            </p:nvSpPr>
            <p:spPr>
              <a:xfrm>
                <a:off x="21749" y="21748"/>
                <a:ext cx="80204" cy="80204"/>
              </a:xfrm>
              <a:prstGeom prst="ellipse">
                <a:avLst/>
              </a:prstGeom>
              <a:solidFill>
                <a:schemeClr val="accent1"/>
              </a:solidFill>
              <a:ln w="3175" cap="flat">
                <a:solidFill>
                  <a:srgbClr val="385D8A"/>
                </a:solidFill>
                <a:prstDash val="solid"/>
                <a:round/>
              </a:ln>
              <a:effectLst/>
            </p:spPr>
            <p:txBody>
              <a:bodyPr wrap="square" lIns="45719" tIns="45719" rIns="45719" bIns="45719" numCol="1" anchor="ctr">
                <a:noAutofit/>
              </a:bodyPr>
              <a:lstStyle/>
              <a:p>
                <a:pPr algn="ctr" hangingPunct="0">
                  <a:defRPr>
                    <a:solidFill>
                      <a:srgbClr val="FFFFFF"/>
                    </a:solidFill>
                  </a:defRPr>
                </a:pPr>
                <a:endParaRPr sz="1400">
                  <a:solidFill>
                    <a:srgbClr val="FFFFFF"/>
                  </a:solidFill>
                  <a:latin typeface="Calibri"/>
                  <a:cs typeface="Calibri"/>
                  <a:sym typeface="Calibri"/>
                </a:endParaRPr>
              </a:p>
            </p:txBody>
          </p:sp>
        </p:grpSp>
        <p:grpSp>
          <p:nvGrpSpPr>
            <p:cNvPr id="208" name="Group 196"/>
            <p:cNvGrpSpPr/>
            <p:nvPr/>
          </p:nvGrpSpPr>
          <p:grpSpPr>
            <a:xfrm>
              <a:off x="-1" y="-1"/>
              <a:ext cx="1104965" cy="727182"/>
              <a:chOff x="0" y="0"/>
              <a:chExt cx="1104963" cy="727181"/>
            </a:xfrm>
          </p:grpSpPr>
          <p:sp>
            <p:nvSpPr>
              <p:cNvPr id="206" name="TextBox 17"/>
              <p:cNvSpPr txBox="1"/>
              <p:nvPr/>
            </p:nvSpPr>
            <p:spPr>
              <a:xfrm>
                <a:off x="0" y="327073"/>
                <a:ext cx="1104963" cy="400108"/>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p>
                <a:pPr hangingPunct="0">
                  <a:defRPr sz="1000" b="1"/>
                </a:pPr>
                <a:r>
                  <a:rPr sz="1000" b="1">
                    <a:latin typeface="Calibri"/>
                    <a:cs typeface="Calibri"/>
                    <a:sym typeface="Calibri"/>
                  </a:rPr>
                  <a:t>De Bruijn</a:t>
                </a:r>
              </a:p>
              <a:p>
                <a:pPr hangingPunct="0">
                  <a:defRPr sz="1000" b="1">
                    <a:solidFill>
                      <a:srgbClr val="288F20"/>
                    </a:solidFill>
                  </a:defRPr>
                </a:pPr>
                <a:r>
                  <a:rPr sz="1000" b="1">
                    <a:solidFill>
                      <a:srgbClr val="288F20"/>
                    </a:solidFill>
                    <a:latin typeface="Calibri"/>
                    <a:cs typeface="Calibri"/>
                    <a:sym typeface="Calibri"/>
                  </a:rPr>
                  <a:t>De Bruijin Sequence</a:t>
                </a:r>
              </a:p>
            </p:txBody>
          </p:sp>
          <p:sp>
            <p:nvSpPr>
              <p:cNvPr id="207" name="TextBox 70"/>
              <p:cNvSpPr txBox="1"/>
              <p:nvPr/>
            </p:nvSpPr>
            <p:spPr>
              <a:xfrm>
                <a:off x="18654" y="0"/>
                <a:ext cx="458777" cy="40010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45719" tIns="45719" rIns="45719" bIns="45719" numCol="1" anchor="t">
                <a:spAutoFit/>
              </a:bodyPr>
              <a:lstStyle>
                <a:lvl1pPr>
                  <a:defRPr sz="2000" b="1">
                    <a:solidFill>
                      <a:srgbClr val="FF0000"/>
                    </a:solidFill>
                  </a:defRPr>
                </a:lvl1pPr>
              </a:lstStyle>
              <a:p>
                <a:pPr hangingPunct="0"/>
                <a:r>
                  <a:rPr>
                    <a:latin typeface="Calibri"/>
                    <a:cs typeface="Calibri"/>
                    <a:sym typeface="Calibri"/>
                  </a:rPr>
                  <a:t>1959</a:t>
                </a:r>
              </a:p>
            </p:txBody>
          </p:sp>
        </p:grpSp>
        <p:grpSp>
          <p:nvGrpSpPr>
            <p:cNvPr id="212" name="Group 197"/>
            <p:cNvGrpSpPr/>
            <p:nvPr/>
          </p:nvGrpSpPr>
          <p:grpSpPr>
            <a:xfrm>
              <a:off x="277203" y="2254555"/>
              <a:ext cx="277308" cy="278666"/>
              <a:chOff x="0" y="0"/>
              <a:chExt cx="277306" cy="278664"/>
            </a:xfrm>
          </p:grpSpPr>
          <p:sp>
            <p:nvSpPr>
              <p:cNvPr id="209" name="同心圆 233"/>
              <p:cNvSpPr/>
              <p:nvPr/>
            </p:nvSpPr>
            <p:spPr>
              <a:xfrm>
                <a:off x="0" y="0"/>
                <a:ext cx="277307" cy="278666"/>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2007" y="10800"/>
                    </a:moveTo>
                    <a:cubicBezTo>
                      <a:pt x="2007" y="15656"/>
                      <a:pt x="5944" y="19593"/>
                      <a:pt x="10800" y="19593"/>
                    </a:cubicBezTo>
                    <a:cubicBezTo>
                      <a:pt x="15656" y="19593"/>
                      <a:pt x="19593" y="15656"/>
                      <a:pt x="19593" y="10800"/>
                    </a:cubicBezTo>
                    <a:cubicBezTo>
                      <a:pt x="19593" y="5944"/>
                      <a:pt x="15656" y="2007"/>
                      <a:pt x="10800" y="2007"/>
                    </a:cubicBezTo>
                    <a:cubicBezTo>
                      <a:pt x="5944" y="2007"/>
                      <a:pt x="2007" y="5944"/>
                      <a:pt x="2007" y="10800"/>
                    </a:cubicBezTo>
                    <a:close/>
                  </a:path>
                </a:pathLst>
              </a:custGeom>
              <a:solidFill>
                <a:srgbClr val="D0111A">
                  <a:alpha val="14902"/>
                </a:srgbClr>
              </a:solidFill>
              <a:ln w="12700" cap="flat">
                <a:noFill/>
                <a:miter lim="400000"/>
              </a:ln>
              <a:effectLst/>
            </p:spPr>
            <p:txBody>
              <a:bodyPr wrap="square" lIns="45719" tIns="45719" rIns="45719" bIns="45719" numCol="1" anchor="ctr">
                <a:noAutofit/>
              </a:bodyPr>
              <a:lstStyle/>
              <a:p>
                <a:pPr hangingPunct="0"/>
                <a:endParaRPr sz="1400">
                  <a:latin typeface="Calibri"/>
                  <a:cs typeface="Calibri"/>
                  <a:sym typeface="Calibri"/>
                </a:endParaRPr>
              </a:p>
            </p:txBody>
          </p:sp>
          <p:sp>
            <p:nvSpPr>
              <p:cNvPr id="210" name="同心圆 234"/>
              <p:cNvSpPr/>
              <p:nvPr/>
            </p:nvSpPr>
            <p:spPr>
              <a:xfrm>
                <a:off x="46217" y="46218"/>
                <a:ext cx="184873" cy="186231"/>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2876" y="10800"/>
                    </a:moveTo>
                    <a:cubicBezTo>
                      <a:pt x="2876" y="15180"/>
                      <a:pt x="6424" y="18731"/>
                      <a:pt x="10800" y="18731"/>
                    </a:cubicBezTo>
                    <a:cubicBezTo>
                      <a:pt x="15176" y="18731"/>
                      <a:pt x="18724" y="15180"/>
                      <a:pt x="18724" y="10800"/>
                    </a:cubicBezTo>
                    <a:cubicBezTo>
                      <a:pt x="18724" y="6420"/>
                      <a:pt x="15176" y="2869"/>
                      <a:pt x="10800" y="2869"/>
                    </a:cubicBezTo>
                    <a:cubicBezTo>
                      <a:pt x="6424" y="2869"/>
                      <a:pt x="2876" y="6420"/>
                      <a:pt x="2876" y="10800"/>
                    </a:cubicBezTo>
                    <a:close/>
                  </a:path>
                </a:pathLst>
              </a:custGeom>
              <a:solidFill>
                <a:srgbClr val="D0111A">
                  <a:alpha val="34901"/>
                </a:srgbClr>
              </a:solidFill>
              <a:ln w="12700" cap="flat">
                <a:noFill/>
                <a:miter lim="400000"/>
              </a:ln>
              <a:effectLst/>
            </p:spPr>
            <p:txBody>
              <a:bodyPr wrap="square" lIns="45719" tIns="45719" rIns="45719" bIns="45719" numCol="1" anchor="ctr">
                <a:noAutofit/>
              </a:bodyPr>
              <a:lstStyle/>
              <a:p>
                <a:pPr hangingPunct="0"/>
                <a:endParaRPr sz="1400">
                  <a:latin typeface="Calibri"/>
                  <a:cs typeface="Calibri"/>
                  <a:sym typeface="Calibri"/>
                </a:endParaRPr>
              </a:p>
            </p:txBody>
          </p:sp>
          <p:sp>
            <p:nvSpPr>
              <p:cNvPr id="211" name="椭圆 235"/>
              <p:cNvSpPr/>
              <p:nvPr/>
            </p:nvSpPr>
            <p:spPr>
              <a:xfrm>
                <a:off x="92435" y="92435"/>
                <a:ext cx="92437" cy="93795"/>
              </a:xfrm>
              <a:prstGeom prst="ellipse">
                <a:avLst/>
              </a:prstGeom>
              <a:solidFill>
                <a:srgbClr val="D0111A"/>
              </a:solidFill>
              <a:ln w="12700" cap="flat">
                <a:noFill/>
                <a:miter lim="400000"/>
              </a:ln>
              <a:effectLst/>
            </p:spPr>
            <p:txBody>
              <a:bodyPr wrap="square" lIns="45719" tIns="45719" rIns="45719" bIns="45719" numCol="1" anchor="ctr">
                <a:noAutofit/>
              </a:bodyPr>
              <a:lstStyle/>
              <a:p>
                <a:pPr algn="ctr" hangingPunct="0">
                  <a:defRPr>
                    <a:solidFill>
                      <a:srgbClr val="FFFFFF"/>
                    </a:solidFill>
                  </a:defRPr>
                </a:pPr>
                <a:endParaRPr sz="1400">
                  <a:solidFill>
                    <a:srgbClr val="FFFFFF"/>
                  </a:solidFill>
                  <a:latin typeface="Calibri"/>
                  <a:cs typeface="Calibri"/>
                  <a:sym typeface="Calibri"/>
                </a:endParaRPr>
              </a:p>
            </p:txBody>
          </p:sp>
        </p:grpSp>
      </p:grpSp>
      <p:grpSp>
        <p:nvGrpSpPr>
          <p:cNvPr id="225" name="Group 217"/>
          <p:cNvGrpSpPr/>
          <p:nvPr/>
        </p:nvGrpSpPr>
        <p:grpSpPr>
          <a:xfrm>
            <a:off x="7141627" y="1744655"/>
            <a:ext cx="1473288" cy="2349148"/>
            <a:chOff x="-117008" y="-1"/>
            <a:chExt cx="1104965" cy="2349147"/>
          </a:xfrm>
        </p:grpSpPr>
        <p:sp>
          <p:nvSpPr>
            <p:cNvPr id="214" name="直接连接符 130"/>
            <p:cNvSpPr/>
            <p:nvPr/>
          </p:nvSpPr>
          <p:spPr>
            <a:xfrm flipV="1">
              <a:off x="352924" y="1154958"/>
              <a:ext cx="3400" cy="1007959"/>
            </a:xfrm>
            <a:prstGeom prst="line">
              <a:avLst/>
            </a:prstGeom>
            <a:noFill/>
            <a:ln w="9525" cap="flat">
              <a:solidFill>
                <a:srgbClr val="4A7EBB"/>
              </a:solidFill>
              <a:prstDash val="solid"/>
              <a:round/>
            </a:ln>
            <a:effectLst/>
          </p:spPr>
          <p:txBody>
            <a:bodyPr wrap="square" lIns="45719" tIns="45719" rIns="45719" bIns="45719" numCol="1" anchor="t">
              <a:noAutofit/>
            </a:bodyPr>
            <a:lstStyle/>
            <a:p>
              <a:pPr hangingPunct="0"/>
              <a:endParaRPr sz="1400">
                <a:latin typeface="Calibri"/>
                <a:cs typeface="Calibri"/>
                <a:sym typeface="Calibri"/>
              </a:endParaRPr>
            </a:p>
          </p:txBody>
        </p:sp>
        <p:grpSp>
          <p:nvGrpSpPr>
            <p:cNvPr id="217" name="Group 219"/>
            <p:cNvGrpSpPr/>
            <p:nvPr/>
          </p:nvGrpSpPr>
          <p:grpSpPr>
            <a:xfrm>
              <a:off x="294471" y="1053007"/>
              <a:ext cx="123704" cy="123701"/>
              <a:chOff x="0" y="0"/>
              <a:chExt cx="123702" cy="123700"/>
            </a:xfrm>
          </p:grpSpPr>
          <p:sp>
            <p:nvSpPr>
              <p:cNvPr id="215" name="椭圆 133"/>
              <p:cNvSpPr/>
              <p:nvPr/>
            </p:nvSpPr>
            <p:spPr>
              <a:xfrm>
                <a:off x="-1" y="-1"/>
                <a:ext cx="123704" cy="123702"/>
              </a:xfrm>
              <a:prstGeom prst="ellipse">
                <a:avLst/>
              </a:prstGeom>
              <a:solidFill>
                <a:srgbClr val="C6D9F1"/>
              </a:solidFill>
              <a:ln w="3175" cap="flat">
                <a:solidFill>
                  <a:srgbClr val="385D8A"/>
                </a:solidFill>
                <a:prstDash val="solid"/>
                <a:round/>
              </a:ln>
              <a:effectLst/>
            </p:spPr>
            <p:txBody>
              <a:bodyPr wrap="square" lIns="45719" tIns="45719" rIns="45719" bIns="45719" numCol="1" anchor="ctr">
                <a:noAutofit/>
              </a:bodyPr>
              <a:lstStyle/>
              <a:p>
                <a:pPr algn="ctr" hangingPunct="0">
                  <a:defRPr>
                    <a:solidFill>
                      <a:srgbClr val="FFFFFF"/>
                    </a:solidFill>
                  </a:defRPr>
                </a:pPr>
                <a:endParaRPr sz="1400">
                  <a:solidFill>
                    <a:srgbClr val="FFFFFF"/>
                  </a:solidFill>
                  <a:latin typeface="Calibri"/>
                  <a:cs typeface="Calibri"/>
                  <a:sym typeface="Calibri"/>
                </a:endParaRPr>
              </a:p>
            </p:txBody>
          </p:sp>
          <p:sp>
            <p:nvSpPr>
              <p:cNvPr id="216" name="椭圆 134"/>
              <p:cNvSpPr/>
              <p:nvPr/>
            </p:nvSpPr>
            <p:spPr>
              <a:xfrm>
                <a:off x="21749" y="21748"/>
                <a:ext cx="80204" cy="80204"/>
              </a:xfrm>
              <a:prstGeom prst="ellipse">
                <a:avLst/>
              </a:prstGeom>
              <a:solidFill>
                <a:schemeClr val="accent1"/>
              </a:solidFill>
              <a:ln w="3175" cap="flat">
                <a:solidFill>
                  <a:srgbClr val="385D8A"/>
                </a:solidFill>
                <a:prstDash val="solid"/>
                <a:round/>
              </a:ln>
              <a:effectLst/>
            </p:spPr>
            <p:txBody>
              <a:bodyPr wrap="square" lIns="45719" tIns="45719" rIns="45719" bIns="45719" numCol="1" anchor="ctr">
                <a:noAutofit/>
              </a:bodyPr>
              <a:lstStyle/>
              <a:p>
                <a:pPr algn="ctr" hangingPunct="0">
                  <a:defRPr>
                    <a:solidFill>
                      <a:srgbClr val="FFFFFF"/>
                    </a:solidFill>
                  </a:defRPr>
                </a:pPr>
                <a:endParaRPr sz="1400">
                  <a:solidFill>
                    <a:srgbClr val="FFFFFF"/>
                  </a:solidFill>
                  <a:latin typeface="Calibri"/>
                  <a:cs typeface="Calibri"/>
                  <a:sym typeface="Calibri"/>
                </a:endParaRPr>
              </a:p>
            </p:txBody>
          </p:sp>
        </p:grpSp>
        <p:grpSp>
          <p:nvGrpSpPr>
            <p:cNvPr id="220" name="Group 220"/>
            <p:cNvGrpSpPr/>
            <p:nvPr/>
          </p:nvGrpSpPr>
          <p:grpSpPr>
            <a:xfrm>
              <a:off x="-117008" y="-1"/>
              <a:ext cx="1104965" cy="716998"/>
              <a:chOff x="-117007" y="0"/>
              <a:chExt cx="1104963" cy="716997"/>
            </a:xfrm>
          </p:grpSpPr>
          <p:sp>
            <p:nvSpPr>
              <p:cNvPr id="218" name="TextBox 17"/>
              <p:cNvSpPr txBox="1"/>
              <p:nvPr/>
            </p:nvSpPr>
            <p:spPr>
              <a:xfrm>
                <a:off x="-117007" y="316890"/>
                <a:ext cx="1104963" cy="40010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p>
                <a:pPr hangingPunct="0">
                  <a:defRPr sz="1000" b="1"/>
                </a:pPr>
                <a:r>
                  <a:rPr sz="1000" b="1" dirty="0" err="1">
                    <a:latin typeface="Calibri"/>
                    <a:cs typeface="Calibri"/>
                    <a:sym typeface="Calibri"/>
                  </a:rPr>
                  <a:t>Erdos</a:t>
                </a:r>
                <a:r>
                  <a:rPr sz="1000" b="1" dirty="0">
                    <a:latin typeface="Calibri"/>
                    <a:cs typeface="Calibri"/>
                    <a:sym typeface="Calibri"/>
                  </a:rPr>
                  <a:t>, </a:t>
                </a:r>
                <a:r>
                  <a:rPr sz="1000" b="1" dirty="0" err="1">
                    <a:latin typeface="Calibri"/>
                    <a:cs typeface="Calibri"/>
                    <a:sym typeface="Calibri"/>
                  </a:rPr>
                  <a:t>Renyi</a:t>
                </a:r>
                <a:r>
                  <a:rPr sz="1000" b="1" dirty="0">
                    <a:latin typeface="Calibri"/>
                    <a:cs typeface="Calibri"/>
                    <a:sym typeface="Calibri"/>
                  </a:rPr>
                  <a:t> and Gilbert</a:t>
                </a:r>
                <a:endParaRPr sz="2100" b="1" dirty="0">
                  <a:latin typeface="Calibri"/>
                  <a:cs typeface="Calibri"/>
                  <a:sym typeface="Calibri"/>
                </a:endParaRPr>
              </a:p>
              <a:p>
                <a:pPr hangingPunct="0">
                  <a:defRPr sz="1000" b="1">
                    <a:solidFill>
                      <a:srgbClr val="288F20"/>
                    </a:solidFill>
                  </a:defRPr>
                </a:pPr>
                <a:r>
                  <a:rPr sz="1000" b="1" dirty="0">
                    <a:solidFill>
                      <a:srgbClr val="288F20"/>
                    </a:solidFill>
                    <a:latin typeface="Calibri"/>
                    <a:cs typeface="Calibri"/>
                    <a:sym typeface="Calibri"/>
                  </a:rPr>
                  <a:t>…Random Graph Model</a:t>
                </a:r>
              </a:p>
            </p:txBody>
          </p:sp>
          <p:sp>
            <p:nvSpPr>
              <p:cNvPr id="219" name="TextBox 70"/>
              <p:cNvSpPr txBox="1"/>
              <p:nvPr/>
            </p:nvSpPr>
            <p:spPr>
              <a:xfrm>
                <a:off x="24842" y="0"/>
                <a:ext cx="458777" cy="40010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45719" tIns="45719" rIns="45719" bIns="45719" numCol="1" anchor="t">
                <a:spAutoFit/>
              </a:bodyPr>
              <a:lstStyle>
                <a:lvl1pPr>
                  <a:defRPr sz="2000" b="1">
                    <a:solidFill>
                      <a:srgbClr val="FF0000"/>
                    </a:solidFill>
                  </a:defRPr>
                </a:lvl1pPr>
              </a:lstStyle>
              <a:p>
                <a:pPr hangingPunct="0"/>
                <a:r>
                  <a:rPr dirty="0">
                    <a:latin typeface="Calibri"/>
                    <a:cs typeface="Calibri"/>
                    <a:sym typeface="Calibri"/>
                  </a:rPr>
                  <a:t>1959</a:t>
                </a:r>
              </a:p>
            </p:txBody>
          </p:sp>
        </p:grpSp>
        <p:grpSp>
          <p:nvGrpSpPr>
            <p:cNvPr id="224" name="Group 221"/>
            <p:cNvGrpSpPr/>
            <p:nvPr/>
          </p:nvGrpSpPr>
          <p:grpSpPr>
            <a:xfrm>
              <a:off x="214270" y="2070481"/>
              <a:ext cx="277308" cy="278665"/>
              <a:chOff x="0" y="0"/>
              <a:chExt cx="277306" cy="278664"/>
            </a:xfrm>
          </p:grpSpPr>
          <p:sp>
            <p:nvSpPr>
              <p:cNvPr id="221" name="同心圆 233"/>
              <p:cNvSpPr/>
              <p:nvPr/>
            </p:nvSpPr>
            <p:spPr>
              <a:xfrm>
                <a:off x="0" y="0"/>
                <a:ext cx="277307" cy="278666"/>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2007" y="10800"/>
                    </a:moveTo>
                    <a:cubicBezTo>
                      <a:pt x="2007" y="15656"/>
                      <a:pt x="5944" y="19593"/>
                      <a:pt x="10800" y="19593"/>
                    </a:cubicBezTo>
                    <a:cubicBezTo>
                      <a:pt x="15656" y="19593"/>
                      <a:pt x="19593" y="15656"/>
                      <a:pt x="19593" y="10800"/>
                    </a:cubicBezTo>
                    <a:cubicBezTo>
                      <a:pt x="19593" y="5944"/>
                      <a:pt x="15656" y="2007"/>
                      <a:pt x="10800" y="2007"/>
                    </a:cubicBezTo>
                    <a:cubicBezTo>
                      <a:pt x="5944" y="2007"/>
                      <a:pt x="2007" y="5944"/>
                      <a:pt x="2007" y="10800"/>
                    </a:cubicBezTo>
                    <a:close/>
                  </a:path>
                </a:pathLst>
              </a:custGeom>
              <a:solidFill>
                <a:srgbClr val="D0111A">
                  <a:alpha val="14902"/>
                </a:srgbClr>
              </a:solidFill>
              <a:ln w="12700" cap="flat">
                <a:noFill/>
                <a:miter lim="400000"/>
              </a:ln>
              <a:effectLst/>
            </p:spPr>
            <p:txBody>
              <a:bodyPr wrap="square" lIns="45719" tIns="45719" rIns="45719" bIns="45719" numCol="1" anchor="ctr">
                <a:noAutofit/>
              </a:bodyPr>
              <a:lstStyle/>
              <a:p>
                <a:pPr hangingPunct="0"/>
                <a:endParaRPr sz="1400">
                  <a:latin typeface="Calibri"/>
                  <a:cs typeface="Calibri"/>
                  <a:sym typeface="Calibri"/>
                </a:endParaRPr>
              </a:p>
            </p:txBody>
          </p:sp>
          <p:sp>
            <p:nvSpPr>
              <p:cNvPr id="222" name="同心圆 234"/>
              <p:cNvSpPr/>
              <p:nvPr/>
            </p:nvSpPr>
            <p:spPr>
              <a:xfrm>
                <a:off x="46217" y="46218"/>
                <a:ext cx="184873" cy="186231"/>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2876" y="10800"/>
                    </a:moveTo>
                    <a:cubicBezTo>
                      <a:pt x="2876" y="15180"/>
                      <a:pt x="6424" y="18731"/>
                      <a:pt x="10800" y="18731"/>
                    </a:cubicBezTo>
                    <a:cubicBezTo>
                      <a:pt x="15176" y="18731"/>
                      <a:pt x="18724" y="15180"/>
                      <a:pt x="18724" y="10800"/>
                    </a:cubicBezTo>
                    <a:cubicBezTo>
                      <a:pt x="18724" y="6420"/>
                      <a:pt x="15176" y="2869"/>
                      <a:pt x="10800" y="2869"/>
                    </a:cubicBezTo>
                    <a:cubicBezTo>
                      <a:pt x="6424" y="2869"/>
                      <a:pt x="2876" y="6420"/>
                      <a:pt x="2876" y="10800"/>
                    </a:cubicBezTo>
                    <a:close/>
                  </a:path>
                </a:pathLst>
              </a:custGeom>
              <a:solidFill>
                <a:srgbClr val="D0111A">
                  <a:alpha val="34901"/>
                </a:srgbClr>
              </a:solidFill>
              <a:ln w="12700" cap="flat">
                <a:noFill/>
                <a:miter lim="400000"/>
              </a:ln>
              <a:effectLst/>
            </p:spPr>
            <p:txBody>
              <a:bodyPr wrap="square" lIns="45719" tIns="45719" rIns="45719" bIns="45719" numCol="1" anchor="ctr">
                <a:noAutofit/>
              </a:bodyPr>
              <a:lstStyle/>
              <a:p>
                <a:pPr hangingPunct="0"/>
                <a:endParaRPr sz="1400">
                  <a:latin typeface="Calibri"/>
                  <a:cs typeface="Calibri"/>
                  <a:sym typeface="Calibri"/>
                </a:endParaRPr>
              </a:p>
            </p:txBody>
          </p:sp>
          <p:sp>
            <p:nvSpPr>
              <p:cNvPr id="223" name="椭圆 235"/>
              <p:cNvSpPr/>
              <p:nvPr/>
            </p:nvSpPr>
            <p:spPr>
              <a:xfrm>
                <a:off x="92435" y="92435"/>
                <a:ext cx="92437" cy="93795"/>
              </a:xfrm>
              <a:prstGeom prst="ellipse">
                <a:avLst/>
              </a:prstGeom>
              <a:solidFill>
                <a:srgbClr val="D0111A"/>
              </a:solidFill>
              <a:ln w="12700" cap="flat">
                <a:noFill/>
                <a:miter lim="400000"/>
              </a:ln>
              <a:effectLst/>
            </p:spPr>
            <p:txBody>
              <a:bodyPr wrap="square" lIns="45719" tIns="45719" rIns="45719" bIns="45719" numCol="1" anchor="ctr">
                <a:noAutofit/>
              </a:bodyPr>
              <a:lstStyle/>
              <a:p>
                <a:pPr algn="ctr" hangingPunct="0">
                  <a:defRPr>
                    <a:solidFill>
                      <a:srgbClr val="FFFFFF"/>
                    </a:solidFill>
                  </a:defRPr>
                </a:pPr>
                <a:endParaRPr sz="1400">
                  <a:solidFill>
                    <a:srgbClr val="FFFFFF"/>
                  </a:solidFill>
                  <a:latin typeface="Calibri"/>
                  <a:cs typeface="Calibri"/>
                  <a:sym typeface="Calibri"/>
                </a:endParaRPr>
              </a:p>
            </p:txBody>
          </p:sp>
        </p:grpSp>
      </p:grpSp>
      <p:grpSp>
        <p:nvGrpSpPr>
          <p:cNvPr id="237" name="Group 232"/>
          <p:cNvGrpSpPr/>
          <p:nvPr/>
        </p:nvGrpSpPr>
        <p:grpSpPr>
          <a:xfrm>
            <a:off x="8449761" y="1600641"/>
            <a:ext cx="1473288" cy="2278095"/>
            <a:chOff x="-1" y="0"/>
            <a:chExt cx="1104965" cy="2278093"/>
          </a:xfrm>
        </p:grpSpPr>
        <p:sp>
          <p:nvSpPr>
            <p:cNvPr id="226" name="直接连接符 130"/>
            <p:cNvSpPr/>
            <p:nvPr/>
          </p:nvSpPr>
          <p:spPr>
            <a:xfrm flipV="1">
              <a:off x="514125" y="1083905"/>
              <a:ext cx="3400" cy="1007958"/>
            </a:xfrm>
            <a:prstGeom prst="line">
              <a:avLst/>
            </a:prstGeom>
            <a:noFill/>
            <a:ln w="9525" cap="flat">
              <a:solidFill>
                <a:srgbClr val="4A7EBB"/>
              </a:solidFill>
              <a:prstDash val="solid"/>
              <a:round/>
            </a:ln>
            <a:effectLst/>
          </p:spPr>
          <p:txBody>
            <a:bodyPr wrap="square" lIns="45719" tIns="45719" rIns="45719" bIns="45719" numCol="1" anchor="t">
              <a:noAutofit/>
            </a:bodyPr>
            <a:lstStyle/>
            <a:p>
              <a:pPr hangingPunct="0"/>
              <a:endParaRPr sz="1400">
                <a:latin typeface="Calibri"/>
                <a:cs typeface="Calibri"/>
                <a:sym typeface="Calibri"/>
              </a:endParaRPr>
            </a:p>
          </p:txBody>
        </p:sp>
        <p:grpSp>
          <p:nvGrpSpPr>
            <p:cNvPr id="229" name="Group 234"/>
            <p:cNvGrpSpPr/>
            <p:nvPr/>
          </p:nvGrpSpPr>
          <p:grpSpPr>
            <a:xfrm>
              <a:off x="455673" y="981954"/>
              <a:ext cx="123703" cy="123701"/>
              <a:chOff x="0" y="0"/>
              <a:chExt cx="123702" cy="123700"/>
            </a:xfrm>
          </p:grpSpPr>
          <p:sp>
            <p:nvSpPr>
              <p:cNvPr id="227" name="椭圆 133"/>
              <p:cNvSpPr/>
              <p:nvPr/>
            </p:nvSpPr>
            <p:spPr>
              <a:xfrm>
                <a:off x="-1" y="-1"/>
                <a:ext cx="123704" cy="123702"/>
              </a:xfrm>
              <a:prstGeom prst="ellipse">
                <a:avLst/>
              </a:prstGeom>
              <a:solidFill>
                <a:srgbClr val="C6D9F1"/>
              </a:solidFill>
              <a:ln w="3175" cap="flat">
                <a:solidFill>
                  <a:srgbClr val="385D8A"/>
                </a:solidFill>
                <a:prstDash val="solid"/>
                <a:round/>
              </a:ln>
              <a:effectLst/>
            </p:spPr>
            <p:txBody>
              <a:bodyPr wrap="square" lIns="45719" tIns="45719" rIns="45719" bIns="45719" numCol="1" anchor="ctr">
                <a:noAutofit/>
              </a:bodyPr>
              <a:lstStyle/>
              <a:p>
                <a:pPr algn="ctr" hangingPunct="0">
                  <a:defRPr>
                    <a:solidFill>
                      <a:srgbClr val="FFFFFF"/>
                    </a:solidFill>
                  </a:defRPr>
                </a:pPr>
                <a:endParaRPr sz="1400">
                  <a:solidFill>
                    <a:srgbClr val="FFFFFF"/>
                  </a:solidFill>
                  <a:latin typeface="Calibri"/>
                  <a:cs typeface="Calibri"/>
                  <a:sym typeface="Calibri"/>
                </a:endParaRPr>
              </a:p>
            </p:txBody>
          </p:sp>
          <p:sp>
            <p:nvSpPr>
              <p:cNvPr id="228" name="椭圆 134"/>
              <p:cNvSpPr/>
              <p:nvPr/>
            </p:nvSpPr>
            <p:spPr>
              <a:xfrm>
                <a:off x="21749" y="21749"/>
                <a:ext cx="80204" cy="80201"/>
              </a:xfrm>
              <a:prstGeom prst="ellipse">
                <a:avLst/>
              </a:prstGeom>
              <a:solidFill>
                <a:schemeClr val="accent1"/>
              </a:solidFill>
              <a:ln w="3175" cap="flat">
                <a:solidFill>
                  <a:srgbClr val="385D8A"/>
                </a:solidFill>
                <a:prstDash val="solid"/>
                <a:round/>
              </a:ln>
              <a:effectLst/>
            </p:spPr>
            <p:txBody>
              <a:bodyPr wrap="square" lIns="45719" tIns="45719" rIns="45719" bIns="45719" numCol="1" anchor="ctr">
                <a:noAutofit/>
              </a:bodyPr>
              <a:lstStyle/>
              <a:p>
                <a:pPr algn="ctr" hangingPunct="0">
                  <a:defRPr>
                    <a:solidFill>
                      <a:srgbClr val="FFFFFF"/>
                    </a:solidFill>
                  </a:defRPr>
                </a:pPr>
                <a:endParaRPr sz="1400">
                  <a:solidFill>
                    <a:srgbClr val="FFFFFF"/>
                  </a:solidFill>
                  <a:latin typeface="Calibri"/>
                  <a:cs typeface="Calibri"/>
                  <a:sym typeface="Calibri"/>
                </a:endParaRPr>
              </a:p>
            </p:txBody>
          </p:sp>
        </p:grpSp>
        <p:grpSp>
          <p:nvGrpSpPr>
            <p:cNvPr id="232" name="Group 235"/>
            <p:cNvGrpSpPr/>
            <p:nvPr/>
          </p:nvGrpSpPr>
          <p:grpSpPr>
            <a:xfrm>
              <a:off x="-1" y="0"/>
              <a:ext cx="1104965" cy="1024775"/>
              <a:chOff x="0" y="0"/>
              <a:chExt cx="1104963" cy="1024771"/>
            </a:xfrm>
          </p:grpSpPr>
          <p:sp>
            <p:nvSpPr>
              <p:cNvPr id="230" name="TextBox 17"/>
              <p:cNvSpPr txBox="1"/>
              <p:nvPr/>
            </p:nvSpPr>
            <p:spPr>
              <a:xfrm>
                <a:off x="0" y="316890"/>
                <a:ext cx="1104963" cy="70788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p>
                <a:pPr hangingPunct="0">
                  <a:defRPr sz="1000" b="1"/>
                </a:pPr>
                <a:r>
                  <a:rPr sz="1000" b="1" dirty="0">
                    <a:latin typeface="Calibri"/>
                    <a:cs typeface="Calibri"/>
                    <a:sym typeface="Calibri"/>
                  </a:rPr>
                  <a:t>Heinrich </a:t>
                </a:r>
                <a:r>
                  <a:rPr sz="1000" b="1" dirty="0" err="1">
                    <a:latin typeface="Calibri"/>
                    <a:cs typeface="Calibri"/>
                    <a:sym typeface="Calibri"/>
                  </a:rPr>
                  <a:t>Heesch</a:t>
                </a:r>
                <a:endParaRPr lang="en-US" sz="1000" b="1" dirty="0">
                  <a:latin typeface="Calibri"/>
                  <a:cs typeface="Calibri"/>
                  <a:sym typeface="Calibri"/>
                </a:endParaRPr>
              </a:p>
              <a:p>
                <a:pPr hangingPunct="0">
                  <a:defRPr sz="1000" b="1"/>
                </a:pPr>
                <a:r>
                  <a:rPr lang="en-US" sz="1000" b="1" dirty="0">
                    <a:latin typeface="Calibri"/>
                    <a:cs typeface="Calibri"/>
                    <a:sym typeface="Calibri"/>
                  </a:rPr>
                  <a:t>Compute-aided-proof of  4-color theorem.</a:t>
                </a:r>
                <a:endParaRPr sz="1000" b="1" dirty="0">
                  <a:latin typeface="Calibri"/>
                  <a:cs typeface="Calibri"/>
                  <a:sym typeface="Calibri"/>
                </a:endParaRPr>
              </a:p>
              <a:p>
                <a:pPr hangingPunct="0">
                  <a:defRPr sz="1000" b="1">
                    <a:solidFill>
                      <a:srgbClr val="288F20"/>
                    </a:solidFill>
                  </a:defRPr>
                </a:pPr>
                <a:r>
                  <a:rPr sz="1000" b="1" dirty="0">
                    <a:solidFill>
                      <a:srgbClr val="288F20"/>
                    </a:solidFill>
                    <a:latin typeface="Calibri"/>
                    <a:cs typeface="Calibri"/>
                    <a:sym typeface="Calibri"/>
                  </a:rPr>
                  <a:t>……</a:t>
                </a:r>
              </a:p>
            </p:txBody>
          </p:sp>
          <p:sp>
            <p:nvSpPr>
              <p:cNvPr id="231" name="TextBox 70"/>
              <p:cNvSpPr txBox="1"/>
              <p:nvPr/>
            </p:nvSpPr>
            <p:spPr>
              <a:xfrm>
                <a:off x="142872" y="0"/>
                <a:ext cx="458777" cy="400106"/>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45719" tIns="45719" rIns="45719" bIns="45719" numCol="1" anchor="t">
                <a:spAutoFit/>
              </a:bodyPr>
              <a:lstStyle>
                <a:lvl1pPr>
                  <a:defRPr sz="2000" b="1">
                    <a:solidFill>
                      <a:srgbClr val="FF0000"/>
                    </a:solidFill>
                  </a:defRPr>
                </a:lvl1pPr>
              </a:lstStyle>
              <a:p>
                <a:pPr hangingPunct="0"/>
                <a:r>
                  <a:rPr>
                    <a:latin typeface="Calibri"/>
                    <a:cs typeface="Calibri"/>
                    <a:sym typeface="Calibri"/>
                  </a:rPr>
                  <a:t>1969</a:t>
                </a:r>
              </a:p>
            </p:txBody>
          </p:sp>
        </p:grpSp>
        <p:grpSp>
          <p:nvGrpSpPr>
            <p:cNvPr id="236" name="Group 236"/>
            <p:cNvGrpSpPr/>
            <p:nvPr/>
          </p:nvGrpSpPr>
          <p:grpSpPr>
            <a:xfrm>
              <a:off x="375472" y="1999427"/>
              <a:ext cx="277307" cy="278666"/>
              <a:chOff x="0" y="0"/>
              <a:chExt cx="277306" cy="278664"/>
            </a:xfrm>
          </p:grpSpPr>
          <p:sp>
            <p:nvSpPr>
              <p:cNvPr id="233" name="同心圆 233"/>
              <p:cNvSpPr/>
              <p:nvPr/>
            </p:nvSpPr>
            <p:spPr>
              <a:xfrm>
                <a:off x="0" y="0"/>
                <a:ext cx="277307" cy="278665"/>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2007" y="10800"/>
                    </a:moveTo>
                    <a:cubicBezTo>
                      <a:pt x="2007" y="15656"/>
                      <a:pt x="5944" y="19593"/>
                      <a:pt x="10800" y="19593"/>
                    </a:cubicBezTo>
                    <a:cubicBezTo>
                      <a:pt x="15656" y="19593"/>
                      <a:pt x="19593" y="15656"/>
                      <a:pt x="19593" y="10800"/>
                    </a:cubicBezTo>
                    <a:cubicBezTo>
                      <a:pt x="19593" y="5944"/>
                      <a:pt x="15656" y="2007"/>
                      <a:pt x="10800" y="2007"/>
                    </a:cubicBezTo>
                    <a:cubicBezTo>
                      <a:pt x="5944" y="2007"/>
                      <a:pt x="2007" y="5944"/>
                      <a:pt x="2007" y="10800"/>
                    </a:cubicBezTo>
                    <a:close/>
                  </a:path>
                </a:pathLst>
              </a:custGeom>
              <a:solidFill>
                <a:srgbClr val="D0111A">
                  <a:alpha val="14902"/>
                </a:srgbClr>
              </a:solidFill>
              <a:ln w="12700" cap="flat">
                <a:noFill/>
                <a:miter lim="400000"/>
              </a:ln>
              <a:effectLst/>
            </p:spPr>
            <p:txBody>
              <a:bodyPr wrap="square" lIns="45719" tIns="45719" rIns="45719" bIns="45719" numCol="1" anchor="ctr">
                <a:noAutofit/>
              </a:bodyPr>
              <a:lstStyle/>
              <a:p>
                <a:pPr hangingPunct="0"/>
                <a:endParaRPr sz="1400">
                  <a:latin typeface="Calibri"/>
                  <a:cs typeface="Calibri"/>
                  <a:sym typeface="Calibri"/>
                </a:endParaRPr>
              </a:p>
            </p:txBody>
          </p:sp>
          <p:sp>
            <p:nvSpPr>
              <p:cNvPr id="234" name="同心圆 234"/>
              <p:cNvSpPr/>
              <p:nvPr/>
            </p:nvSpPr>
            <p:spPr>
              <a:xfrm>
                <a:off x="46217" y="46217"/>
                <a:ext cx="184873" cy="186232"/>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2876" y="10800"/>
                    </a:moveTo>
                    <a:cubicBezTo>
                      <a:pt x="2876" y="15180"/>
                      <a:pt x="6424" y="18731"/>
                      <a:pt x="10800" y="18731"/>
                    </a:cubicBezTo>
                    <a:cubicBezTo>
                      <a:pt x="15176" y="18731"/>
                      <a:pt x="18724" y="15180"/>
                      <a:pt x="18724" y="10800"/>
                    </a:cubicBezTo>
                    <a:cubicBezTo>
                      <a:pt x="18724" y="6420"/>
                      <a:pt x="15176" y="2869"/>
                      <a:pt x="10800" y="2869"/>
                    </a:cubicBezTo>
                    <a:cubicBezTo>
                      <a:pt x="6424" y="2869"/>
                      <a:pt x="2876" y="6420"/>
                      <a:pt x="2876" y="10800"/>
                    </a:cubicBezTo>
                    <a:close/>
                  </a:path>
                </a:pathLst>
              </a:custGeom>
              <a:solidFill>
                <a:srgbClr val="D0111A">
                  <a:alpha val="34901"/>
                </a:srgbClr>
              </a:solidFill>
              <a:ln w="12700" cap="flat">
                <a:noFill/>
                <a:miter lim="400000"/>
              </a:ln>
              <a:effectLst/>
            </p:spPr>
            <p:txBody>
              <a:bodyPr wrap="square" lIns="45719" tIns="45719" rIns="45719" bIns="45719" numCol="1" anchor="ctr">
                <a:noAutofit/>
              </a:bodyPr>
              <a:lstStyle/>
              <a:p>
                <a:pPr hangingPunct="0"/>
                <a:endParaRPr sz="1400">
                  <a:latin typeface="Calibri"/>
                  <a:cs typeface="Calibri"/>
                  <a:sym typeface="Calibri"/>
                </a:endParaRPr>
              </a:p>
            </p:txBody>
          </p:sp>
          <p:sp>
            <p:nvSpPr>
              <p:cNvPr id="235" name="椭圆 235"/>
              <p:cNvSpPr/>
              <p:nvPr/>
            </p:nvSpPr>
            <p:spPr>
              <a:xfrm>
                <a:off x="92435" y="92434"/>
                <a:ext cx="92437" cy="93795"/>
              </a:xfrm>
              <a:prstGeom prst="ellipse">
                <a:avLst/>
              </a:prstGeom>
              <a:solidFill>
                <a:srgbClr val="D0111A"/>
              </a:solidFill>
              <a:ln w="12700" cap="flat">
                <a:noFill/>
                <a:miter lim="400000"/>
              </a:ln>
              <a:effectLst/>
            </p:spPr>
            <p:txBody>
              <a:bodyPr wrap="square" lIns="45719" tIns="45719" rIns="45719" bIns="45719" numCol="1" anchor="ctr">
                <a:noAutofit/>
              </a:bodyPr>
              <a:lstStyle/>
              <a:p>
                <a:pPr algn="ctr" hangingPunct="0">
                  <a:defRPr>
                    <a:solidFill>
                      <a:srgbClr val="FFFFFF"/>
                    </a:solidFill>
                  </a:defRPr>
                </a:pPr>
                <a:endParaRPr sz="1400">
                  <a:solidFill>
                    <a:srgbClr val="FFFFFF"/>
                  </a:solidFill>
                  <a:latin typeface="Calibri"/>
                  <a:cs typeface="Calibri"/>
                  <a:sym typeface="Calibri"/>
                </a:endParaRPr>
              </a:p>
            </p:txBody>
          </p:sp>
        </p:grpSp>
      </p:grpSp>
      <p:grpSp>
        <p:nvGrpSpPr>
          <p:cNvPr id="249" name="Group 244"/>
          <p:cNvGrpSpPr/>
          <p:nvPr/>
        </p:nvGrpSpPr>
        <p:grpSpPr>
          <a:xfrm>
            <a:off x="9889928" y="1168847"/>
            <a:ext cx="1686264" cy="2349149"/>
            <a:chOff x="0" y="-1"/>
            <a:chExt cx="1264695" cy="2349148"/>
          </a:xfrm>
        </p:grpSpPr>
        <p:sp>
          <p:nvSpPr>
            <p:cNvPr id="238" name="直接连接符 130"/>
            <p:cNvSpPr/>
            <p:nvPr/>
          </p:nvSpPr>
          <p:spPr>
            <a:xfrm flipV="1">
              <a:off x="449774" y="1154958"/>
              <a:ext cx="3400" cy="1007959"/>
            </a:xfrm>
            <a:prstGeom prst="line">
              <a:avLst/>
            </a:prstGeom>
            <a:noFill/>
            <a:ln w="9525" cap="flat">
              <a:solidFill>
                <a:srgbClr val="4A7EBB"/>
              </a:solidFill>
              <a:prstDash val="solid"/>
              <a:round/>
            </a:ln>
            <a:effectLst/>
          </p:spPr>
          <p:txBody>
            <a:bodyPr wrap="square" lIns="45719" tIns="45719" rIns="45719" bIns="45719" numCol="1" anchor="t">
              <a:noAutofit/>
            </a:bodyPr>
            <a:lstStyle/>
            <a:p>
              <a:pPr hangingPunct="0"/>
              <a:endParaRPr sz="1400">
                <a:latin typeface="Calibri"/>
                <a:cs typeface="Calibri"/>
                <a:sym typeface="Calibri"/>
              </a:endParaRPr>
            </a:p>
          </p:txBody>
        </p:sp>
        <p:grpSp>
          <p:nvGrpSpPr>
            <p:cNvPr id="241" name="Group 246"/>
            <p:cNvGrpSpPr/>
            <p:nvPr/>
          </p:nvGrpSpPr>
          <p:grpSpPr>
            <a:xfrm>
              <a:off x="391322" y="1053008"/>
              <a:ext cx="123703" cy="123701"/>
              <a:chOff x="0" y="0"/>
              <a:chExt cx="123702" cy="123700"/>
            </a:xfrm>
          </p:grpSpPr>
          <p:sp>
            <p:nvSpPr>
              <p:cNvPr id="239" name="椭圆 133"/>
              <p:cNvSpPr/>
              <p:nvPr/>
            </p:nvSpPr>
            <p:spPr>
              <a:xfrm>
                <a:off x="-1" y="-1"/>
                <a:ext cx="123704" cy="123702"/>
              </a:xfrm>
              <a:prstGeom prst="ellipse">
                <a:avLst/>
              </a:prstGeom>
              <a:solidFill>
                <a:srgbClr val="C6D9F1"/>
              </a:solidFill>
              <a:ln w="3175" cap="flat">
                <a:solidFill>
                  <a:srgbClr val="385D8A"/>
                </a:solidFill>
                <a:prstDash val="solid"/>
                <a:round/>
              </a:ln>
              <a:effectLst/>
            </p:spPr>
            <p:txBody>
              <a:bodyPr wrap="square" lIns="45719" tIns="45719" rIns="45719" bIns="45719" numCol="1" anchor="ctr">
                <a:noAutofit/>
              </a:bodyPr>
              <a:lstStyle/>
              <a:p>
                <a:pPr algn="ctr" hangingPunct="0">
                  <a:defRPr>
                    <a:solidFill>
                      <a:srgbClr val="FFFFFF"/>
                    </a:solidFill>
                  </a:defRPr>
                </a:pPr>
                <a:endParaRPr sz="1400">
                  <a:solidFill>
                    <a:srgbClr val="FFFFFF"/>
                  </a:solidFill>
                  <a:latin typeface="Calibri"/>
                  <a:cs typeface="Calibri"/>
                  <a:sym typeface="Calibri"/>
                </a:endParaRPr>
              </a:p>
            </p:txBody>
          </p:sp>
          <p:sp>
            <p:nvSpPr>
              <p:cNvPr id="240" name="椭圆 134"/>
              <p:cNvSpPr/>
              <p:nvPr/>
            </p:nvSpPr>
            <p:spPr>
              <a:xfrm>
                <a:off x="21749" y="21748"/>
                <a:ext cx="80204" cy="80204"/>
              </a:xfrm>
              <a:prstGeom prst="ellipse">
                <a:avLst/>
              </a:prstGeom>
              <a:solidFill>
                <a:schemeClr val="accent1"/>
              </a:solidFill>
              <a:ln w="3175" cap="flat">
                <a:solidFill>
                  <a:srgbClr val="385D8A"/>
                </a:solidFill>
                <a:prstDash val="solid"/>
                <a:round/>
              </a:ln>
              <a:effectLst/>
            </p:spPr>
            <p:txBody>
              <a:bodyPr wrap="square" lIns="45719" tIns="45719" rIns="45719" bIns="45719" numCol="1" anchor="ctr">
                <a:noAutofit/>
              </a:bodyPr>
              <a:lstStyle/>
              <a:p>
                <a:pPr algn="ctr" hangingPunct="0">
                  <a:defRPr>
                    <a:solidFill>
                      <a:srgbClr val="FFFFFF"/>
                    </a:solidFill>
                  </a:defRPr>
                </a:pPr>
                <a:endParaRPr sz="1400">
                  <a:solidFill>
                    <a:srgbClr val="FFFFFF"/>
                  </a:solidFill>
                  <a:latin typeface="Calibri"/>
                  <a:cs typeface="Calibri"/>
                  <a:sym typeface="Calibri"/>
                </a:endParaRPr>
              </a:p>
            </p:txBody>
          </p:sp>
        </p:grpSp>
        <p:grpSp>
          <p:nvGrpSpPr>
            <p:cNvPr id="244" name="Group 247"/>
            <p:cNvGrpSpPr/>
            <p:nvPr/>
          </p:nvGrpSpPr>
          <p:grpSpPr>
            <a:xfrm>
              <a:off x="0" y="-1"/>
              <a:ext cx="1264695" cy="748938"/>
              <a:chOff x="0" y="0"/>
              <a:chExt cx="1264694" cy="748937"/>
            </a:xfrm>
          </p:grpSpPr>
          <p:sp>
            <p:nvSpPr>
              <p:cNvPr id="242" name="TextBox 17"/>
              <p:cNvSpPr txBox="1"/>
              <p:nvPr/>
            </p:nvSpPr>
            <p:spPr>
              <a:xfrm>
                <a:off x="0" y="348829"/>
                <a:ext cx="1008113" cy="400108"/>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lvl1pPr>
                  <a:defRPr sz="1000" b="1">
                    <a:solidFill>
                      <a:srgbClr val="288F20"/>
                    </a:solidFill>
                  </a:defRPr>
                </a:lvl1pPr>
              </a:lstStyle>
              <a:p>
                <a:pPr hangingPunct="0"/>
                <a:r>
                  <a:rPr>
                    <a:latin typeface="Calibri"/>
                    <a:cs typeface="Calibri"/>
                    <a:sym typeface="Calibri"/>
                  </a:rPr>
                  <a:t>Graph DB and Big Graph</a:t>
                </a:r>
              </a:p>
            </p:txBody>
          </p:sp>
          <p:sp>
            <p:nvSpPr>
              <p:cNvPr id="243" name="TextBox 70"/>
              <p:cNvSpPr txBox="1"/>
              <p:nvPr/>
            </p:nvSpPr>
            <p:spPr>
              <a:xfrm>
                <a:off x="16040" y="0"/>
                <a:ext cx="1248654" cy="40010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45719" tIns="45719" rIns="45719" bIns="45719" numCol="1" anchor="t">
                <a:spAutoFit/>
              </a:bodyPr>
              <a:lstStyle>
                <a:lvl1pPr>
                  <a:defRPr sz="2000" b="1">
                    <a:solidFill>
                      <a:srgbClr val="FF0000"/>
                    </a:solidFill>
                  </a:defRPr>
                </a:lvl1pPr>
              </a:lstStyle>
              <a:p>
                <a:pPr hangingPunct="0"/>
                <a:r>
                  <a:rPr>
                    <a:latin typeface="Calibri"/>
                    <a:cs typeface="Calibri"/>
                    <a:sym typeface="Calibri"/>
                  </a:rPr>
                  <a:t>2003… Current</a:t>
                </a:r>
              </a:p>
            </p:txBody>
          </p:sp>
        </p:grpSp>
        <p:grpSp>
          <p:nvGrpSpPr>
            <p:cNvPr id="248" name="Group 248"/>
            <p:cNvGrpSpPr/>
            <p:nvPr/>
          </p:nvGrpSpPr>
          <p:grpSpPr>
            <a:xfrm>
              <a:off x="311121" y="2070481"/>
              <a:ext cx="277307" cy="278666"/>
              <a:chOff x="0" y="0"/>
              <a:chExt cx="277306" cy="278664"/>
            </a:xfrm>
          </p:grpSpPr>
          <p:sp>
            <p:nvSpPr>
              <p:cNvPr id="245" name="同心圆 233"/>
              <p:cNvSpPr/>
              <p:nvPr/>
            </p:nvSpPr>
            <p:spPr>
              <a:xfrm>
                <a:off x="0" y="0"/>
                <a:ext cx="277307" cy="278666"/>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2007" y="10800"/>
                    </a:moveTo>
                    <a:cubicBezTo>
                      <a:pt x="2007" y="15656"/>
                      <a:pt x="5944" y="19593"/>
                      <a:pt x="10800" y="19593"/>
                    </a:cubicBezTo>
                    <a:cubicBezTo>
                      <a:pt x="15656" y="19593"/>
                      <a:pt x="19593" y="15656"/>
                      <a:pt x="19593" y="10800"/>
                    </a:cubicBezTo>
                    <a:cubicBezTo>
                      <a:pt x="19593" y="5944"/>
                      <a:pt x="15656" y="2007"/>
                      <a:pt x="10800" y="2007"/>
                    </a:cubicBezTo>
                    <a:cubicBezTo>
                      <a:pt x="5944" y="2007"/>
                      <a:pt x="2007" y="5944"/>
                      <a:pt x="2007" y="10800"/>
                    </a:cubicBezTo>
                    <a:close/>
                  </a:path>
                </a:pathLst>
              </a:custGeom>
              <a:solidFill>
                <a:srgbClr val="D0111A">
                  <a:alpha val="14902"/>
                </a:srgbClr>
              </a:solidFill>
              <a:ln w="12700" cap="flat">
                <a:noFill/>
                <a:miter lim="400000"/>
              </a:ln>
              <a:effectLst/>
            </p:spPr>
            <p:txBody>
              <a:bodyPr wrap="square" lIns="45719" tIns="45719" rIns="45719" bIns="45719" numCol="1" anchor="ctr">
                <a:noAutofit/>
              </a:bodyPr>
              <a:lstStyle/>
              <a:p>
                <a:pPr hangingPunct="0"/>
                <a:endParaRPr sz="1400">
                  <a:latin typeface="Calibri"/>
                  <a:cs typeface="Calibri"/>
                  <a:sym typeface="Calibri"/>
                </a:endParaRPr>
              </a:p>
            </p:txBody>
          </p:sp>
          <p:sp>
            <p:nvSpPr>
              <p:cNvPr id="246" name="同心圆 234"/>
              <p:cNvSpPr/>
              <p:nvPr/>
            </p:nvSpPr>
            <p:spPr>
              <a:xfrm>
                <a:off x="46217" y="46218"/>
                <a:ext cx="184873" cy="186231"/>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2876" y="10800"/>
                    </a:moveTo>
                    <a:cubicBezTo>
                      <a:pt x="2876" y="15180"/>
                      <a:pt x="6424" y="18731"/>
                      <a:pt x="10800" y="18731"/>
                    </a:cubicBezTo>
                    <a:cubicBezTo>
                      <a:pt x="15176" y="18731"/>
                      <a:pt x="18724" y="15180"/>
                      <a:pt x="18724" y="10800"/>
                    </a:cubicBezTo>
                    <a:cubicBezTo>
                      <a:pt x="18724" y="6420"/>
                      <a:pt x="15176" y="2869"/>
                      <a:pt x="10800" y="2869"/>
                    </a:cubicBezTo>
                    <a:cubicBezTo>
                      <a:pt x="6424" y="2869"/>
                      <a:pt x="2876" y="6420"/>
                      <a:pt x="2876" y="10800"/>
                    </a:cubicBezTo>
                    <a:close/>
                  </a:path>
                </a:pathLst>
              </a:custGeom>
              <a:solidFill>
                <a:srgbClr val="D0111A">
                  <a:alpha val="34901"/>
                </a:srgbClr>
              </a:solidFill>
              <a:ln w="12700" cap="flat">
                <a:noFill/>
                <a:miter lim="400000"/>
              </a:ln>
              <a:effectLst/>
            </p:spPr>
            <p:txBody>
              <a:bodyPr wrap="square" lIns="45719" tIns="45719" rIns="45719" bIns="45719" numCol="1" anchor="ctr">
                <a:noAutofit/>
              </a:bodyPr>
              <a:lstStyle/>
              <a:p>
                <a:pPr hangingPunct="0"/>
                <a:endParaRPr sz="1400">
                  <a:latin typeface="Calibri"/>
                  <a:cs typeface="Calibri"/>
                  <a:sym typeface="Calibri"/>
                </a:endParaRPr>
              </a:p>
            </p:txBody>
          </p:sp>
          <p:sp>
            <p:nvSpPr>
              <p:cNvPr id="247" name="椭圆 235"/>
              <p:cNvSpPr/>
              <p:nvPr/>
            </p:nvSpPr>
            <p:spPr>
              <a:xfrm>
                <a:off x="92435" y="92435"/>
                <a:ext cx="92437" cy="93795"/>
              </a:xfrm>
              <a:prstGeom prst="ellipse">
                <a:avLst/>
              </a:prstGeom>
              <a:solidFill>
                <a:srgbClr val="D0111A"/>
              </a:solidFill>
              <a:ln w="12700" cap="flat">
                <a:noFill/>
                <a:miter lim="400000"/>
              </a:ln>
              <a:effectLst/>
            </p:spPr>
            <p:txBody>
              <a:bodyPr wrap="square" lIns="45719" tIns="45719" rIns="45719" bIns="45719" numCol="1" anchor="ctr">
                <a:noAutofit/>
              </a:bodyPr>
              <a:lstStyle/>
              <a:p>
                <a:pPr algn="ctr" hangingPunct="0">
                  <a:defRPr>
                    <a:solidFill>
                      <a:srgbClr val="FFFFFF"/>
                    </a:solidFill>
                  </a:defRPr>
                </a:pPr>
                <a:endParaRPr sz="1400">
                  <a:solidFill>
                    <a:srgbClr val="FFFFFF"/>
                  </a:solidFill>
                  <a:latin typeface="Calibri"/>
                  <a:cs typeface="Calibri"/>
                  <a:sym typeface="Calibri"/>
                </a:endParaRPr>
              </a:p>
            </p:txBody>
          </p:sp>
        </p:grpSp>
      </p:grpSp>
      <p:pic>
        <p:nvPicPr>
          <p:cNvPr id="250" name="Picture 2" descr="Picture 2"/>
          <p:cNvPicPr>
            <a:picLocks noChangeAspect="1"/>
          </p:cNvPicPr>
          <p:nvPr/>
        </p:nvPicPr>
        <p:blipFill>
          <a:blip r:embed="rId3"/>
          <a:stretch>
            <a:fillRect/>
          </a:stretch>
        </p:blipFill>
        <p:spPr>
          <a:xfrm>
            <a:off x="363609" y="2701805"/>
            <a:ext cx="789347" cy="773081"/>
          </a:xfrm>
          <a:prstGeom prst="rect">
            <a:avLst/>
          </a:prstGeom>
          <a:ln w="12700">
            <a:miter lim="400000"/>
          </a:ln>
        </p:spPr>
      </p:pic>
      <p:pic>
        <p:nvPicPr>
          <p:cNvPr id="251" name="Picture 3" descr="Picture 3"/>
          <p:cNvPicPr>
            <a:picLocks noChangeAspect="1"/>
          </p:cNvPicPr>
          <p:nvPr/>
        </p:nvPicPr>
        <p:blipFill>
          <a:blip r:embed="rId4"/>
          <a:stretch>
            <a:fillRect/>
          </a:stretch>
        </p:blipFill>
        <p:spPr>
          <a:xfrm>
            <a:off x="1344973" y="2428813"/>
            <a:ext cx="713747" cy="756003"/>
          </a:xfrm>
          <a:prstGeom prst="rect">
            <a:avLst/>
          </a:prstGeom>
          <a:ln w="12700">
            <a:miter lim="400000"/>
          </a:ln>
        </p:spPr>
      </p:pic>
      <p:pic>
        <p:nvPicPr>
          <p:cNvPr id="252" name="Picture 4" descr="Picture 4"/>
          <p:cNvPicPr>
            <a:picLocks noChangeAspect="1"/>
          </p:cNvPicPr>
          <p:nvPr/>
        </p:nvPicPr>
        <p:blipFill>
          <a:blip r:embed="rId5"/>
          <a:stretch>
            <a:fillRect/>
          </a:stretch>
        </p:blipFill>
        <p:spPr>
          <a:xfrm>
            <a:off x="2215361" y="2017958"/>
            <a:ext cx="745592" cy="806820"/>
          </a:xfrm>
          <a:prstGeom prst="rect">
            <a:avLst/>
          </a:prstGeom>
          <a:ln w="12700">
            <a:miter lim="400000"/>
          </a:ln>
        </p:spPr>
      </p:pic>
      <p:pic>
        <p:nvPicPr>
          <p:cNvPr id="253" name="Picture 5" descr="Picture 5"/>
          <p:cNvPicPr>
            <a:picLocks noChangeAspect="1"/>
          </p:cNvPicPr>
          <p:nvPr/>
        </p:nvPicPr>
        <p:blipFill>
          <a:blip r:embed="rId6"/>
          <a:stretch>
            <a:fillRect/>
          </a:stretch>
        </p:blipFill>
        <p:spPr>
          <a:xfrm>
            <a:off x="3097735" y="1708088"/>
            <a:ext cx="722964" cy="756648"/>
          </a:xfrm>
          <a:prstGeom prst="rect">
            <a:avLst/>
          </a:prstGeom>
          <a:ln w="12700">
            <a:miter lim="400000"/>
          </a:ln>
        </p:spPr>
      </p:pic>
      <p:pic>
        <p:nvPicPr>
          <p:cNvPr id="254" name="Picture 6" descr="Picture 6"/>
          <p:cNvPicPr>
            <a:picLocks noChangeAspect="1"/>
          </p:cNvPicPr>
          <p:nvPr/>
        </p:nvPicPr>
        <p:blipFill>
          <a:blip r:embed="rId7"/>
          <a:stretch>
            <a:fillRect/>
          </a:stretch>
        </p:blipFill>
        <p:spPr>
          <a:xfrm>
            <a:off x="4078495" y="1513864"/>
            <a:ext cx="793508" cy="827880"/>
          </a:xfrm>
          <a:prstGeom prst="rect">
            <a:avLst/>
          </a:prstGeom>
          <a:ln w="12700">
            <a:miter lim="400000"/>
          </a:ln>
        </p:spPr>
      </p:pic>
      <p:pic>
        <p:nvPicPr>
          <p:cNvPr id="255" name="Picture 7" descr="Picture 7"/>
          <p:cNvPicPr>
            <a:picLocks noChangeAspect="1"/>
          </p:cNvPicPr>
          <p:nvPr/>
        </p:nvPicPr>
        <p:blipFill>
          <a:blip r:embed="rId8"/>
          <a:stretch>
            <a:fillRect/>
          </a:stretch>
        </p:blipFill>
        <p:spPr>
          <a:xfrm>
            <a:off x="6227993" y="716262"/>
            <a:ext cx="973067" cy="1008113"/>
          </a:xfrm>
          <a:prstGeom prst="rect">
            <a:avLst/>
          </a:prstGeom>
          <a:ln w="12700">
            <a:miter lim="400000"/>
          </a:ln>
        </p:spPr>
      </p:pic>
      <p:pic>
        <p:nvPicPr>
          <p:cNvPr id="256" name="Picture 8" descr="Picture 8"/>
          <p:cNvPicPr>
            <a:picLocks noChangeAspect="1"/>
          </p:cNvPicPr>
          <p:nvPr/>
        </p:nvPicPr>
        <p:blipFill>
          <a:blip r:embed="rId9"/>
          <a:stretch>
            <a:fillRect/>
          </a:stretch>
        </p:blipFill>
        <p:spPr>
          <a:xfrm>
            <a:off x="8641787" y="520525"/>
            <a:ext cx="1017292" cy="953711"/>
          </a:xfrm>
          <a:prstGeom prst="rect">
            <a:avLst/>
          </a:prstGeom>
          <a:ln w="12700">
            <a:miter lim="400000"/>
          </a:ln>
        </p:spPr>
      </p:pic>
      <p:pic>
        <p:nvPicPr>
          <p:cNvPr id="257" name="Picture 9" descr="Picture 9"/>
          <p:cNvPicPr>
            <a:picLocks noChangeAspect="1"/>
          </p:cNvPicPr>
          <p:nvPr/>
        </p:nvPicPr>
        <p:blipFill>
          <a:blip r:embed="rId10"/>
          <a:stretch>
            <a:fillRect/>
          </a:stretch>
        </p:blipFill>
        <p:spPr>
          <a:xfrm>
            <a:off x="5095249" y="1220316"/>
            <a:ext cx="1016507" cy="880549"/>
          </a:xfrm>
          <a:prstGeom prst="rect">
            <a:avLst/>
          </a:prstGeom>
          <a:ln w="12700">
            <a:miter lim="400000"/>
          </a:ln>
        </p:spPr>
      </p:pic>
      <p:pic>
        <p:nvPicPr>
          <p:cNvPr id="258" name="Picture 13" descr="Picture 13"/>
          <p:cNvPicPr>
            <a:picLocks noChangeAspect="1"/>
          </p:cNvPicPr>
          <p:nvPr/>
        </p:nvPicPr>
        <p:blipFill>
          <a:blip r:embed="rId11"/>
          <a:stretch>
            <a:fillRect/>
          </a:stretch>
        </p:blipFill>
        <p:spPr>
          <a:xfrm>
            <a:off x="7351429" y="614441"/>
            <a:ext cx="949547" cy="954519"/>
          </a:xfrm>
          <a:prstGeom prst="rect">
            <a:avLst/>
          </a:prstGeom>
          <a:ln w="12700">
            <a:miter lim="400000"/>
          </a:ln>
        </p:spPr>
      </p:pic>
    </p:spTree>
    <p:extLst>
      <p:ext uri="{BB962C8B-B14F-4D97-AF65-F5344CB8AC3E}">
        <p14:creationId xmlns:p14="http://schemas.microsoft.com/office/powerpoint/2010/main" val="1724658616"/>
      </p:ext>
    </p:extLst>
  </p:cSld>
  <p:clrMapOvr>
    <a:masterClrMapping/>
  </p:clrMapOvr>
  <p:transition spd="med"/>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92000" y="468000"/>
            <a:ext cx="8229600" cy="792088"/>
          </a:xfrm>
        </p:spPr>
        <p:txBody>
          <a:bodyPr>
            <a:normAutofit fontScale="90000"/>
          </a:bodyPr>
          <a:lstStyle/>
          <a:p>
            <a:r>
              <a:rPr lang="en-AU" dirty="0">
                <a:solidFill>
                  <a:schemeClr val="accent1">
                    <a:lumMod val="75000"/>
                  </a:schemeClr>
                </a:solidFill>
              </a:rPr>
              <a:t>PNP-Index</a:t>
            </a:r>
            <a:br>
              <a:rPr lang="en-AU" sz="2800" dirty="0"/>
            </a:br>
            <a:endParaRPr lang="en-AU" dirty="0"/>
          </a:p>
        </p:txBody>
      </p:sp>
      <p:sp>
        <p:nvSpPr>
          <p:cNvPr id="7" name="Content Placeholder 2"/>
          <p:cNvSpPr txBox="1">
            <a:spLocks/>
          </p:cNvSpPr>
          <p:nvPr/>
        </p:nvSpPr>
        <p:spPr>
          <a:xfrm>
            <a:off x="1905000" y="1875549"/>
            <a:ext cx="8229600" cy="671951"/>
          </a:xfrm>
          <a:prstGeom prst="rect">
            <a:avLst/>
          </a:prstGeom>
        </p:spPr>
        <p:txBody>
          <a:bodyPr/>
          <a:lstStyle>
            <a:lvl1pPr marL="342900" indent="-342900" algn="l" rtl="0" eaLnBrk="0" fontAlgn="base" hangingPunct="0">
              <a:spcBef>
                <a:spcPct val="20000"/>
              </a:spcBef>
              <a:spcAft>
                <a:spcPct val="0"/>
              </a:spcAft>
              <a:buFont typeface="Arial" pitchFamily="34" charset="0"/>
              <a:buNone/>
              <a:defRPr sz="1400" kern="1200" baseline="0">
                <a:solidFill>
                  <a:schemeClr val="tx1"/>
                </a:solidFill>
                <a:latin typeface="+mn-lt"/>
                <a:ea typeface="MS PGothic" pitchFamily="34" charset="-128"/>
                <a:cs typeface="Microsoft Sans Serif" pitchFamily="34" charset="0"/>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mn-lt"/>
                <a:ea typeface="MS PGothic" pitchFamily="34" charset="-128"/>
                <a:cs typeface="+mn-cs"/>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mn-lt"/>
                <a:ea typeface="MS PGothic" pitchFamily="34" charset="-128"/>
                <a:cs typeface="+mn-cs"/>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S PGothic" pitchFamily="34" charset="-128"/>
                <a:cs typeface="+mn-cs"/>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S PGothic" pitchFamily="34" charset="-128"/>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buFont typeface="Arial" pitchFamily="34" charset="0"/>
              <a:buChar char="•"/>
            </a:pPr>
            <a:endParaRPr lang="en-AU" sz="2000" dirty="0">
              <a:solidFill>
                <a:prstClr val="black"/>
              </a:solidFill>
              <a:latin typeface="Calibri"/>
            </a:endParaRPr>
          </a:p>
        </p:txBody>
      </p:sp>
      <mc:AlternateContent xmlns:mc="http://schemas.openxmlformats.org/markup-compatibility/2006" xmlns:a14="http://schemas.microsoft.com/office/drawing/2010/main">
        <mc:Choice Requires="a14">
          <p:sp>
            <p:nvSpPr>
              <p:cNvPr id="12" name="Content Placeholder 2"/>
              <p:cNvSpPr txBox="1">
                <a:spLocks/>
              </p:cNvSpPr>
              <p:nvPr/>
            </p:nvSpPr>
            <p:spPr>
              <a:xfrm>
                <a:off x="1905000" y="1676400"/>
                <a:ext cx="8229600" cy="685800"/>
              </a:xfrm>
              <a:prstGeom prst="rect">
                <a:avLst/>
              </a:prstGeom>
            </p:spPr>
            <p:txBody>
              <a:bodyPr/>
              <a:lstStyle>
                <a:lvl1pPr marL="342900" indent="-342900" algn="l" rtl="0" eaLnBrk="0" fontAlgn="base" hangingPunct="0">
                  <a:spcBef>
                    <a:spcPct val="20000"/>
                  </a:spcBef>
                  <a:spcAft>
                    <a:spcPct val="0"/>
                  </a:spcAft>
                  <a:buFont typeface="Arial" pitchFamily="34" charset="0"/>
                  <a:buNone/>
                  <a:defRPr sz="1400" kern="1200" baseline="0">
                    <a:solidFill>
                      <a:schemeClr val="tx1"/>
                    </a:solidFill>
                    <a:latin typeface="+mn-lt"/>
                    <a:ea typeface="MS PGothic" pitchFamily="34" charset="-128"/>
                    <a:cs typeface="Microsoft Sans Serif" pitchFamily="34" charset="0"/>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mn-lt"/>
                    <a:ea typeface="MS PGothic" pitchFamily="34" charset="-128"/>
                    <a:cs typeface="+mn-cs"/>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mn-lt"/>
                    <a:ea typeface="MS PGothic" pitchFamily="34" charset="-128"/>
                    <a:cs typeface="+mn-cs"/>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S PGothic" pitchFamily="34" charset="-128"/>
                    <a:cs typeface="+mn-cs"/>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S PGothic" pitchFamily="34" charset="-128"/>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buFont typeface="Arial" pitchFamily="34" charset="0"/>
                  <a:buChar char="•"/>
                </a:pPr>
                <a:r>
                  <a:rPr lang="en-AU" sz="2000" dirty="0">
                    <a:solidFill>
                      <a:prstClr val="black"/>
                    </a:solidFill>
                    <a:latin typeface="Calibri"/>
                  </a:rPr>
                  <a:t>An naïve implementation for candidate set maintenance needs </a:t>
                </a:r>
                <a14:m>
                  <m:oMath xmlns:m="http://schemas.openxmlformats.org/officeDocument/2006/math">
                    <m:r>
                      <a:rPr lang="en-AU" sz="2000" i="1">
                        <a:solidFill>
                          <a:prstClr val="black"/>
                        </a:solidFill>
                        <a:latin typeface="Cambria Math"/>
                      </a:rPr>
                      <m:t>𝑂</m:t>
                    </m:r>
                    <m:r>
                      <a:rPr lang="en-AU" sz="2000" i="1">
                        <a:solidFill>
                          <a:prstClr val="black"/>
                        </a:solidFill>
                        <a:latin typeface="Cambria Math"/>
                      </a:rPr>
                      <m:t>(</m:t>
                    </m:r>
                    <m:r>
                      <a:rPr lang="en-AU" sz="2000" dirty="0">
                        <a:solidFill>
                          <a:prstClr val="black"/>
                        </a:solidFill>
                        <a:latin typeface="Cambria Math"/>
                        <a:ea typeface="Cambria Math"/>
                      </a:rPr>
                      <m:t>|</m:t>
                    </m:r>
                    <m:r>
                      <a:rPr lang="en-AU" sz="2000" i="1" dirty="0">
                        <a:solidFill>
                          <a:prstClr val="black"/>
                        </a:solidFill>
                        <a:latin typeface="Cambria Math"/>
                        <a:ea typeface="Cambria Math"/>
                      </a:rPr>
                      <m:t>𝒜</m:t>
                    </m:r>
                    <m:r>
                      <a:rPr lang="en-AU" sz="2000" i="1" dirty="0">
                        <a:solidFill>
                          <a:prstClr val="black"/>
                        </a:solidFill>
                        <a:latin typeface="Cambria Math"/>
                        <a:ea typeface="Cambria Math"/>
                      </a:rPr>
                      <m:t>|∗</m:t>
                    </m:r>
                    <m:r>
                      <a:rPr lang="en-AU" sz="2000" i="1">
                        <a:solidFill>
                          <a:prstClr val="black"/>
                        </a:solidFill>
                        <a:latin typeface="Cambria Math"/>
                      </a:rPr>
                      <m:t>𝑘</m:t>
                    </m:r>
                    <m:r>
                      <a:rPr lang="en-AU" sz="2000" i="1">
                        <a:solidFill>
                          <a:prstClr val="black"/>
                        </a:solidFill>
                        <a:latin typeface="Cambria Math"/>
                      </a:rPr>
                      <m:t>∗|</m:t>
                    </m:r>
                    <m:sSub>
                      <m:sSubPr>
                        <m:ctrlPr>
                          <a:rPr lang="en-AU" sz="2000" i="1">
                            <a:solidFill>
                              <a:prstClr val="black"/>
                            </a:solidFill>
                            <a:latin typeface="Cambria Math" panose="02040503050406030204" pitchFamily="18" charset="0"/>
                          </a:rPr>
                        </m:ctrlPr>
                      </m:sSubPr>
                      <m:e>
                        <m:r>
                          <a:rPr lang="en-AU" sz="2000" i="1">
                            <a:solidFill>
                              <a:prstClr val="black"/>
                            </a:solidFill>
                            <a:latin typeface="Cambria Math"/>
                          </a:rPr>
                          <m:t>𝐶</m:t>
                        </m:r>
                      </m:e>
                      <m:sub>
                        <m:r>
                          <a:rPr lang="en-AU" sz="2000" i="1">
                            <a:solidFill>
                              <a:prstClr val="black"/>
                            </a:solidFill>
                            <a:latin typeface="Cambria Math"/>
                          </a:rPr>
                          <m:t>𝑚𝑎𝑥</m:t>
                        </m:r>
                      </m:sub>
                    </m:sSub>
                    <m:r>
                      <a:rPr lang="en-AU" sz="2000" i="1">
                        <a:solidFill>
                          <a:prstClr val="black"/>
                        </a:solidFill>
                        <a:latin typeface="Cambria Math"/>
                      </a:rPr>
                      <m:t>|)</m:t>
                    </m:r>
                  </m:oMath>
                </a14:m>
                <a:endParaRPr lang="en-AU" sz="2000" dirty="0">
                  <a:solidFill>
                    <a:prstClr val="black"/>
                  </a:solidFill>
                  <a:latin typeface="Calibri"/>
                </a:endParaRPr>
              </a:p>
              <a:p>
                <a:pPr lvl="1">
                  <a:buFont typeface="Arial" pitchFamily="34" charset="0"/>
                  <a:buChar char="•"/>
                </a:pPr>
                <a:endParaRPr lang="en-AU" sz="2000" dirty="0">
                  <a:solidFill>
                    <a:prstClr val="black"/>
                  </a:solidFill>
                  <a:latin typeface="Calibri"/>
                </a:endParaRPr>
              </a:p>
              <a:p>
                <a:pPr lvl="1">
                  <a:buFont typeface="Arial" pitchFamily="34" charset="0"/>
                  <a:buChar char="•"/>
                </a:pPr>
                <a:r>
                  <a:rPr lang="en-AU" sz="2000" dirty="0">
                    <a:solidFill>
                      <a:prstClr val="black"/>
                    </a:solidFill>
                    <a:latin typeface="Calibri"/>
                  </a:rPr>
                  <a:t>With the help of PNP-Index, our algorithm can only take </a:t>
                </a:r>
                <a14:m>
                  <m:oMath xmlns:m="http://schemas.openxmlformats.org/officeDocument/2006/math">
                    <m:r>
                      <a:rPr lang="en-AU" sz="2000" i="1">
                        <a:solidFill>
                          <a:prstClr val="black"/>
                        </a:solidFill>
                        <a:latin typeface="Cambria Math"/>
                      </a:rPr>
                      <m:t>𝑂</m:t>
                    </m:r>
                    <m:r>
                      <a:rPr lang="en-AU" sz="2000" i="1">
                        <a:solidFill>
                          <a:prstClr val="black"/>
                        </a:solidFill>
                        <a:latin typeface="Cambria Math"/>
                      </a:rPr>
                      <m:t>(</m:t>
                    </m:r>
                    <m:nary>
                      <m:naryPr>
                        <m:chr m:val="∑"/>
                        <m:limLoc m:val="subSup"/>
                        <m:supHide m:val="on"/>
                        <m:ctrlPr>
                          <a:rPr lang="en-AU" sz="2000" i="1">
                            <a:solidFill>
                              <a:prstClr val="black"/>
                            </a:solidFill>
                            <a:latin typeface="Cambria Math" panose="02040503050406030204" pitchFamily="18" charset="0"/>
                          </a:rPr>
                        </m:ctrlPr>
                      </m:naryPr>
                      <m:sub>
                        <m:r>
                          <m:rPr>
                            <m:brk m:alnAt="9"/>
                          </m:rPr>
                          <a:rPr lang="en-AU" sz="2000" i="1">
                            <a:solidFill>
                              <a:prstClr val="black"/>
                            </a:solidFill>
                            <a:latin typeface="Cambria Math"/>
                          </a:rPr>
                          <m:t>𝑐</m:t>
                        </m:r>
                        <m:r>
                          <a:rPr lang="en-AU" sz="2000" i="1">
                            <a:solidFill>
                              <a:prstClr val="black"/>
                            </a:solidFill>
                            <a:latin typeface="Cambria Math"/>
                          </a:rPr>
                          <m:t> ∈</m:t>
                        </m:r>
                        <m:r>
                          <a:rPr lang="en-AU" sz="2000" i="1" dirty="0">
                            <a:solidFill>
                              <a:prstClr val="black"/>
                            </a:solidFill>
                            <a:latin typeface="Cambria Math"/>
                            <a:ea typeface="Cambria Math"/>
                          </a:rPr>
                          <m:t>𝒜</m:t>
                        </m:r>
                      </m:sub>
                      <m:sup/>
                      <m:e>
                        <m:r>
                          <a:rPr lang="en-AU" sz="2000" i="1" dirty="0">
                            <a:solidFill>
                              <a:prstClr val="black"/>
                            </a:solidFill>
                            <a:latin typeface="Cambria Math"/>
                            <a:ea typeface="Cambria Math"/>
                          </a:rPr>
                          <m:t>|</m:t>
                        </m:r>
                        <m:r>
                          <a:rPr lang="en-AU" sz="2000" i="1">
                            <a:solidFill>
                              <a:prstClr val="black"/>
                            </a:solidFill>
                            <a:latin typeface="Cambria Math"/>
                          </a:rPr>
                          <m:t>𝐶</m:t>
                        </m:r>
                        <m:r>
                          <a:rPr lang="en-AU" sz="2000" i="1">
                            <a:solidFill>
                              <a:prstClr val="black"/>
                            </a:solidFill>
                            <a:latin typeface="Cambria Math"/>
                          </a:rPr>
                          <m:t>|</m:t>
                        </m:r>
                      </m:e>
                    </m:nary>
                    <m:r>
                      <a:rPr lang="en-AU" sz="2000" i="1">
                        <a:solidFill>
                          <a:prstClr val="black"/>
                        </a:solidFill>
                        <a:latin typeface="Cambria Math"/>
                      </a:rPr>
                      <m:t>)</m:t>
                    </m:r>
                  </m:oMath>
                </a14:m>
                <a:r>
                  <a:rPr lang="en-AU" sz="2000" dirty="0">
                    <a:solidFill>
                      <a:prstClr val="black"/>
                    </a:solidFill>
                    <a:latin typeface="Calibri"/>
                  </a:rPr>
                  <a:t> time</a:t>
                </a:r>
              </a:p>
              <a:p>
                <a:pPr lvl="1">
                  <a:buFont typeface="Arial" pitchFamily="34" charset="0"/>
                  <a:buChar char="•"/>
                </a:pPr>
                <a:endParaRPr lang="en-AU" sz="2000" dirty="0">
                  <a:solidFill>
                    <a:prstClr val="black"/>
                  </a:solidFill>
                  <a:latin typeface="Calibri"/>
                </a:endParaRPr>
              </a:p>
            </p:txBody>
          </p:sp>
        </mc:Choice>
        <mc:Fallback xmlns="">
          <p:sp>
            <p:nvSpPr>
              <p:cNvPr id="12" name="Content Placeholder 2"/>
              <p:cNvSpPr txBox="1">
                <a:spLocks noRot="1" noChangeAspect="1" noMove="1" noResize="1" noEditPoints="1" noAdjustHandles="1" noChangeArrowheads="1" noChangeShapeType="1" noTextEdit="1"/>
              </p:cNvSpPr>
              <p:nvPr/>
            </p:nvSpPr>
            <p:spPr>
              <a:xfrm>
                <a:off x="1905000" y="1676400"/>
                <a:ext cx="8229600" cy="685800"/>
              </a:xfrm>
              <a:prstGeom prst="rect">
                <a:avLst/>
              </a:prstGeom>
              <a:blipFill>
                <a:blip r:embed="rId3"/>
                <a:stretch>
                  <a:fillRect t="-4425" b="-215044"/>
                </a:stretch>
              </a:blipFill>
            </p:spPr>
            <p:txBody>
              <a:bodyPr/>
              <a:lstStyle/>
              <a:p>
                <a:r>
                  <a:rPr lang="en-AU">
                    <a:noFill/>
                  </a:rPr>
                  <a:t> </a:t>
                </a:r>
              </a:p>
            </p:txBody>
          </p:sp>
        </mc:Fallback>
      </mc:AlternateContent>
    </p:spTree>
    <p:extLst>
      <p:ext uri="{BB962C8B-B14F-4D97-AF65-F5344CB8AC3E}">
        <p14:creationId xmlns:p14="http://schemas.microsoft.com/office/powerpoint/2010/main" val="4101241643"/>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92000" y="468000"/>
            <a:ext cx="8229600" cy="792088"/>
          </a:xfrm>
        </p:spPr>
        <p:txBody>
          <a:bodyPr>
            <a:normAutofit fontScale="90000"/>
          </a:bodyPr>
          <a:lstStyle/>
          <a:p>
            <a:r>
              <a:rPr lang="en-AU" dirty="0">
                <a:solidFill>
                  <a:schemeClr val="accent1">
                    <a:lumMod val="75000"/>
                  </a:schemeClr>
                </a:solidFill>
              </a:rPr>
              <a:t>Pruning Rules</a:t>
            </a:r>
            <a:br>
              <a:rPr lang="en-AU" sz="2800" dirty="0">
                <a:solidFill>
                  <a:schemeClr val="accent1">
                    <a:lumMod val="75000"/>
                  </a:schemeClr>
                </a:solidFill>
              </a:rPr>
            </a:br>
            <a:endParaRPr lang="en-AU" dirty="0">
              <a:solidFill>
                <a:schemeClr val="accent1">
                  <a:lumMod val="75000"/>
                </a:schemeClr>
              </a:solidFill>
            </a:endParaRPr>
          </a:p>
        </p:txBody>
      </p:sp>
      <p:sp>
        <p:nvSpPr>
          <p:cNvPr id="12" name="Content Placeholder 2"/>
          <p:cNvSpPr txBox="1">
            <a:spLocks/>
          </p:cNvSpPr>
          <p:nvPr/>
        </p:nvSpPr>
        <p:spPr>
          <a:xfrm>
            <a:off x="1503045" y="1714501"/>
            <a:ext cx="9052560" cy="685801"/>
          </a:xfrm>
          <a:prstGeom prst="rect">
            <a:avLst/>
          </a:prstGeom>
        </p:spPr>
        <p:txBody>
          <a:bodyPr/>
          <a:lstStyle>
            <a:lvl1pPr marL="342900" indent="-342900" algn="l" rtl="0" eaLnBrk="0" fontAlgn="base" hangingPunct="0">
              <a:spcBef>
                <a:spcPct val="20000"/>
              </a:spcBef>
              <a:spcAft>
                <a:spcPct val="0"/>
              </a:spcAft>
              <a:buFont typeface="Arial" pitchFamily="34" charset="0"/>
              <a:buNone/>
              <a:defRPr sz="1400" kern="1200" baseline="0">
                <a:solidFill>
                  <a:schemeClr val="tx1"/>
                </a:solidFill>
                <a:latin typeface="+mn-lt"/>
                <a:ea typeface="MS PGothic" pitchFamily="34" charset="-128"/>
                <a:cs typeface="Microsoft Sans Serif" pitchFamily="34" charset="0"/>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mn-lt"/>
                <a:ea typeface="MS PGothic" pitchFamily="34" charset="-128"/>
                <a:cs typeface="+mn-cs"/>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mn-lt"/>
                <a:ea typeface="MS PGothic" pitchFamily="34" charset="-128"/>
                <a:cs typeface="+mn-cs"/>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S PGothic" pitchFamily="34" charset="-128"/>
                <a:cs typeface="+mn-cs"/>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S PGothic" pitchFamily="34" charset="-128"/>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buFont typeface="Arial" panose="020B0604020202020204" pitchFamily="34" charset="0"/>
              <a:buChar char="•"/>
            </a:pPr>
            <a:r>
              <a:rPr lang="en-AU" sz="2000" dirty="0">
                <a:solidFill>
                  <a:prstClr val="black"/>
                </a:solidFill>
                <a:latin typeface="Calibri"/>
              </a:rPr>
              <a:t> </a:t>
            </a:r>
            <a:r>
              <a:rPr lang="en-AU" sz="2400" dirty="0">
                <a:solidFill>
                  <a:prstClr val="black"/>
                </a:solidFill>
                <a:latin typeface="Calibri"/>
              </a:rPr>
              <a:t>Global Pruning: based on k-core and graph </a:t>
            </a:r>
            <a:r>
              <a:rPr lang="en-AU" sz="2400" dirty="0" err="1">
                <a:solidFill>
                  <a:prstClr val="black"/>
                </a:solidFill>
                <a:latin typeface="Calibri"/>
              </a:rPr>
              <a:t>coloring</a:t>
            </a:r>
            <a:r>
              <a:rPr lang="en-AU" sz="2400" dirty="0">
                <a:solidFill>
                  <a:prstClr val="black"/>
                </a:solidFill>
                <a:latin typeface="Calibri"/>
              </a:rPr>
              <a:t>  </a:t>
            </a:r>
          </a:p>
        </p:txBody>
      </p:sp>
      <p:sp>
        <p:nvSpPr>
          <p:cNvPr id="6" name="Content Placeholder 2"/>
          <p:cNvSpPr txBox="1">
            <a:spLocks/>
          </p:cNvSpPr>
          <p:nvPr/>
        </p:nvSpPr>
        <p:spPr>
          <a:xfrm>
            <a:off x="1503045" y="2667000"/>
            <a:ext cx="9052560" cy="685800"/>
          </a:xfrm>
          <a:prstGeom prst="rect">
            <a:avLst/>
          </a:prstGeom>
        </p:spPr>
        <p:txBody>
          <a:bodyPr/>
          <a:lstStyle>
            <a:lvl1pPr marL="342900" indent="-342900" algn="l" rtl="0" eaLnBrk="0" fontAlgn="base" hangingPunct="0">
              <a:spcBef>
                <a:spcPct val="20000"/>
              </a:spcBef>
              <a:spcAft>
                <a:spcPct val="0"/>
              </a:spcAft>
              <a:buFont typeface="Arial" pitchFamily="34" charset="0"/>
              <a:buNone/>
              <a:defRPr sz="1400" kern="1200" baseline="0">
                <a:solidFill>
                  <a:schemeClr val="tx1"/>
                </a:solidFill>
                <a:latin typeface="+mn-lt"/>
                <a:ea typeface="MS PGothic" pitchFamily="34" charset="-128"/>
                <a:cs typeface="Microsoft Sans Serif" pitchFamily="34" charset="0"/>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mn-lt"/>
                <a:ea typeface="MS PGothic" pitchFamily="34" charset="-128"/>
                <a:cs typeface="+mn-cs"/>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mn-lt"/>
                <a:ea typeface="MS PGothic" pitchFamily="34" charset="-128"/>
                <a:cs typeface="+mn-cs"/>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S PGothic" pitchFamily="34" charset="-128"/>
                <a:cs typeface="+mn-cs"/>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S PGothic" pitchFamily="34" charset="-128"/>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buFont typeface="Arial" panose="020B0604020202020204" pitchFamily="34" charset="0"/>
              <a:buChar char="•"/>
            </a:pPr>
            <a:r>
              <a:rPr lang="en-AU" sz="2000" dirty="0">
                <a:solidFill>
                  <a:prstClr val="black"/>
                </a:solidFill>
                <a:latin typeface="Calibri"/>
              </a:rPr>
              <a:t> </a:t>
            </a:r>
            <a:r>
              <a:rPr lang="en-AU" sz="2400" dirty="0">
                <a:solidFill>
                  <a:prstClr val="black"/>
                </a:solidFill>
                <a:latin typeface="Calibri"/>
              </a:rPr>
              <a:t>Local Pruning: check the current coverage of the neighbourhood  </a:t>
            </a:r>
          </a:p>
        </p:txBody>
      </p:sp>
      <p:sp>
        <p:nvSpPr>
          <p:cNvPr id="9" name="Content Placeholder 2"/>
          <p:cNvSpPr txBox="1">
            <a:spLocks/>
          </p:cNvSpPr>
          <p:nvPr/>
        </p:nvSpPr>
        <p:spPr>
          <a:xfrm>
            <a:off x="1503045" y="3733800"/>
            <a:ext cx="9052560" cy="2359496"/>
          </a:xfrm>
          <a:prstGeom prst="rect">
            <a:avLst/>
          </a:prstGeom>
        </p:spPr>
        <p:txBody>
          <a:bodyPr/>
          <a:lstStyle>
            <a:lvl1pPr marL="342900" indent="-342900" algn="l" rtl="0" eaLnBrk="0" fontAlgn="base" hangingPunct="0">
              <a:spcBef>
                <a:spcPct val="20000"/>
              </a:spcBef>
              <a:spcAft>
                <a:spcPct val="0"/>
              </a:spcAft>
              <a:buFont typeface="Arial" pitchFamily="34" charset="0"/>
              <a:buNone/>
              <a:defRPr sz="1400" kern="1200" baseline="0">
                <a:solidFill>
                  <a:schemeClr val="tx1"/>
                </a:solidFill>
                <a:latin typeface="+mn-lt"/>
                <a:ea typeface="MS PGothic" pitchFamily="34" charset="-128"/>
                <a:cs typeface="Microsoft Sans Serif" pitchFamily="34" charset="0"/>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mn-lt"/>
                <a:ea typeface="MS PGothic" pitchFamily="34" charset="-128"/>
                <a:cs typeface="+mn-cs"/>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mn-lt"/>
                <a:ea typeface="MS PGothic" pitchFamily="34" charset="-128"/>
                <a:cs typeface="+mn-cs"/>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S PGothic" pitchFamily="34" charset="-128"/>
                <a:cs typeface="+mn-cs"/>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S PGothic" pitchFamily="34" charset="-128"/>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buFont typeface="Arial" panose="020B0604020202020204" pitchFamily="34" charset="0"/>
              <a:buChar char="•"/>
            </a:pPr>
            <a:r>
              <a:rPr lang="en-AU" sz="2400" dirty="0">
                <a:solidFill>
                  <a:prstClr val="black"/>
                </a:solidFill>
                <a:latin typeface="Calibri"/>
              </a:rPr>
              <a:t> Initial Candidate Computation: increase the power of the above pruning processes </a:t>
            </a:r>
          </a:p>
        </p:txBody>
      </p:sp>
    </p:spTree>
    <p:extLst>
      <p:ext uri="{BB962C8B-B14F-4D97-AF65-F5344CB8AC3E}">
        <p14:creationId xmlns:p14="http://schemas.microsoft.com/office/powerpoint/2010/main" val="758975926"/>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bwMode="auto">
          <a:xfrm>
            <a:off x="1992000" y="468001"/>
            <a:ext cx="8229600" cy="792163"/>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rmAutofit fontScale="90000"/>
          </a:bodyPr>
          <a:lstStyle/>
          <a:p>
            <a:r>
              <a:rPr lang="en-AU" altLang="en-US" dirty="0">
                <a:solidFill>
                  <a:schemeClr val="accent1">
                    <a:lumMod val="75000"/>
                  </a:schemeClr>
                </a:solidFill>
                <a:ea typeface="MS PGothic" pitchFamily="34" charset="-128"/>
              </a:rPr>
              <a:t>Performance Evaluation - Efficiency</a:t>
            </a:r>
            <a:br>
              <a:rPr lang="en-AU" altLang="en-US" dirty="0">
                <a:solidFill>
                  <a:schemeClr val="accent1">
                    <a:lumMod val="75000"/>
                  </a:schemeClr>
                </a:solidFill>
                <a:ea typeface="MS PGothic" pitchFamily="34" charset="-128"/>
              </a:rPr>
            </a:br>
            <a:endParaRPr lang="en-AU" altLang="en-US" dirty="0">
              <a:solidFill>
                <a:schemeClr val="accent1">
                  <a:lumMod val="75000"/>
                </a:schemeClr>
              </a:solidFill>
              <a:ea typeface="MS PGothic" pitchFamily="34" charset="-128"/>
            </a:endParaRPr>
          </a:p>
        </p:txBody>
      </p:sp>
      <p:sp>
        <p:nvSpPr>
          <p:cNvPr id="2" name="TextBox 1"/>
          <p:cNvSpPr txBox="1"/>
          <p:nvPr/>
        </p:nvSpPr>
        <p:spPr>
          <a:xfrm>
            <a:off x="5829300" y="5238751"/>
            <a:ext cx="2057400" cy="461665"/>
          </a:xfrm>
          <a:prstGeom prst="rect">
            <a:avLst/>
          </a:prstGeom>
        </p:spPr>
        <p:txBody>
          <a:bodyPr wrap="square" rtlCol="0">
            <a:spAutoFit/>
          </a:bodyPr>
          <a:lstStyle/>
          <a:p>
            <a:pPr marL="342900" indent="-342900" hangingPunct="1">
              <a:spcBef>
                <a:spcPct val="20000"/>
              </a:spcBef>
            </a:pPr>
            <a:r>
              <a:rPr lang="en-AU" sz="2400" b="1" kern="1200" dirty="0">
                <a:solidFill>
                  <a:prstClr val="black"/>
                </a:solidFill>
                <a:latin typeface="Times New Roman" panose="02020603050405020304" pitchFamily="18" charset="0"/>
                <a:cs typeface="Times New Roman" panose="02020603050405020304" pitchFamily="18" charset="0"/>
              </a:rPr>
              <a:t>Vary </a:t>
            </a:r>
            <a:r>
              <a:rPr lang="en-AU" sz="2400" b="1" i="1" kern="1200" dirty="0">
                <a:solidFill>
                  <a:prstClr val="black"/>
                </a:solidFill>
                <a:latin typeface="Times New Roman" panose="02020603050405020304" pitchFamily="18" charset="0"/>
                <a:cs typeface="Times New Roman" panose="02020603050405020304" pitchFamily="18" charset="0"/>
              </a:rPr>
              <a:t>k</a:t>
            </a:r>
            <a:endParaRPr lang="en-AU" sz="2400" b="1" i="1" kern="1200" dirty="0">
              <a:solidFill>
                <a:prstClr val="black"/>
              </a:solidFill>
              <a:latin typeface="Cambria Math"/>
            </a:endParaRPr>
          </a:p>
        </p:txBody>
      </p:sp>
      <mc:AlternateContent xmlns:mc="http://schemas.openxmlformats.org/markup-compatibility/2006" xmlns:a14="http://schemas.microsoft.com/office/drawing/2010/main">
        <mc:Choice Requires="a14">
          <p:sp>
            <p:nvSpPr>
              <p:cNvPr id="3" name="Rectangle 2"/>
              <p:cNvSpPr/>
              <p:nvPr/>
            </p:nvSpPr>
            <p:spPr>
              <a:xfrm>
                <a:off x="1676400" y="1371601"/>
                <a:ext cx="8305800" cy="461665"/>
              </a:xfrm>
              <a:prstGeom prst="rect">
                <a:avLst/>
              </a:prstGeom>
            </p:spPr>
            <p:txBody>
              <a:bodyPr wrap="square">
                <a:spAutoFit/>
              </a:bodyPr>
              <a:lstStyle/>
              <a:p>
                <a:pPr marL="800100" lvl="1" indent="-342900" hangingPunct="1">
                  <a:buFont typeface="Arial" panose="020B0604020202020204" pitchFamily="34" charset="0"/>
                  <a:buChar char="•"/>
                </a:pPr>
                <a:r>
                  <a:rPr lang="en-AU" sz="2400" kern="1200" dirty="0">
                    <a:solidFill>
                      <a:prstClr val="black"/>
                    </a:solidFill>
                    <a:latin typeface="Calibri"/>
                  </a:rPr>
                  <a:t>Vary k (top-</a:t>
                </a:r>
                <a14:m>
                  <m:oMath xmlns:m="http://schemas.openxmlformats.org/officeDocument/2006/math">
                    <m:r>
                      <a:rPr lang="en-AU" sz="2400" i="1" kern="1200" dirty="0">
                        <a:solidFill>
                          <a:prstClr val="black"/>
                        </a:solidFill>
                        <a:latin typeface="Cambria Math"/>
                      </a:rPr>
                      <m:t>𝑘</m:t>
                    </m:r>
                  </m:oMath>
                </a14:m>
                <a:r>
                  <a:rPr lang="en-AU" sz="2400" kern="1200" dirty="0">
                    <a:solidFill>
                      <a:prstClr val="black"/>
                    </a:solidFill>
                    <a:latin typeface="Calibri"/>
                  </a:rPr>
                  <a:t> value) and report total processing time</a:t>
                </a:r>
              </a:p>
            </p:txBody>
          </p:sp>
        </mc:Choice>
        <mc:Fallback xmlns="">
          <p:sp>
            <p:nvSpPr>
              <p:cNvPr id="3" name="Rectangle 2"/>
              <p:cNvSpPr>
                <a:spLocks noRot="1" noChangeAspect="1" noMove="1" noResize="1" noEditPoints="1" noAdjustHandles="1" noChangeArrowheads="1" noChangeShapeType="1" noTextEdit="1"/>
              </p:cNvSpPr>
              <p:nvPr/>
            </p:nvSpPr>
            <p:spPr>
              <a:xfrm>
                <a:off x="1676400" y="1371601"/>
                <a:ext cx="8305800" cy="461665"/>
              </a:xfrm>
              <a:prstGeom prst="rect">
                <a:avLst/>
              </a:prstGeom>
              <a:blipFill>
                <a:blip r:embed="rId3"/>
                <a:stretch>
                  <a:fillRect t="-10526" b="-28947"/>
                </a:stretch>
              </a:blipFill>
            </p:spPr>
            <p:txBody>
              <a:bodyPr/>
              <a:lstStyle/>
              <a:p>
                <a:r>
                  <a:rPr lang="en-AU">
                    <a:noFill/>
                  </a:rPr>
                  <a:t> </a:t>
                </a:r>
              </a:p>
            </p:txBody>
          </p:sp>
        </mc:Fallback>
      </mc:AlternateContent>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38401" y="2362200"/>
            <a:ext cx="7571321" cy="25778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95600" y="2050444"/>
            <a:ext cx="6961722" cy="2377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3810000" y="4572000"/>
            <a:ext cx="533400" cy="533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hangingPunct="1"/>
            <a:endParaRPr lang="en-AU" kern="1200">
              <a:solidFill>
                <a:prstClr val="white"/>
              </a:solidFill>
              <a:latin typeface="Calibri"/>
            </a:endParaRPr>
          </a:p>
        </p:txBody>
      </p:sp>
      <p:sp>
        <p:nvSpPr>
          <p:cNvPr id="8" name="Rectangle 7"/>
          <p:cNvSpPr/>
          <p:nvPr/>
        </p:nvSpPr>
        <p:spPr>
          <a:xfrm>
            <a:off x="7353300" y="4673390"/>
            <a:ext cx="533400" cy="533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hangingPunct="1"/>
            <a:endParaRPr lang="en-AU" kern="1200">
              <a:solidFill>
                <a:prstClr val="white"/>
              </a:solidFill>
              <a:latin typeface="Calibri"/>
            </a:endParaRPr>
          </a:p>
        </p:txBody>
      </p:sp>
    </p:spTree>
    <p:extLst>
      <p:ext uri="{BB962C8B-B14F-4D97-AF65-F5344CB8AC3E}">
        <p14:creationId xmlns:p14="http://schemas.microsoft.com/office/powerpoint/2010/main" val="3100607348"/>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bwMode="auto">
          <a:xfrm>
            <a:off x="1992000" y="468001"/>
            <a:ext cx="8229600" cy="792163"/>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rmAutofit fontScale="90000"/>
          </a:bodyPr>
          <a:lstStyle/>
          <a:p>
            <a:r>
              <a:rPr lang="en-AU" altLang="en-US">
                <a:solidFill>
                  <a:schemeClr val="accent1">
                    <a:lumMod val="75000"/>
                  </a:schemeClr>
                </a:solidFill>
                <a:ea typeface="MS PGothic" pitchFamily="34" charset="-128"/>
              </a:rPr>
              <a:t>Performance Evaluation - Effectiveness</a:t>
            </a:r>
            <a:br>
              <a:rPr lang="en-AU" altLang="en-US" dirty="0">
                <a:solidFill>
                  <a:schemeClr val="accent1">
                    <a:lumMod val="75000"/>
                  </a:schemeClr>
                </a:solidFill>
                <a:ea typeface="MS PGothic" pitchFamily="34" charset="-128"/>
              </a:rPr>
            </a:br>
            <a:endParaRPr lang="en-AU" altLang="en-US" dirty="0">
              <a:solidFill>
                <a:schemeClr val="accent1">
                  <a:lumMod val="75000"/>
                </a:schemeClr>
              </a:solidFill>
              <a:ea typeface="MS PGothic" pitchFamily="34" charset="-128"/>
            </a:endParaRPr>
          </a:p>
        </p:txBody>
      </p:sp>
      <mc:AlternateContent xmlns:mc="http://schemas.openxmlformats.org/markup-compatibility/2006" xmlns:a14="http://schemas.microsoft.com/office/drawing/2010/main">
        <mc:Choice Requires="a14">
          <p:sp>
            <p:nvSpPr>
              <p:cNvPr id="3" name="Rectangle 2"/>
              <p:cNvSpPr/>
              <p:nvPr/>
            </p:nvSpPr>
            <p:spPr>
              <a:xfrm>
                <a:off x="1990726" y="1371601"/>
                <a:ext cx="7681913" cy="461665"/>
              </a:xfrm>
              <a:prstGeom prst="rect">
                <a:avLst/>
              </a:prstGeom>
            </p:spPr>
            <p:txBody>
              <a:bodyPr wrap="square">
                <a:spAutoFit/>
              </a:bodyPr>
              <a:lstStyle/>
              <a:p>
                <a:pPr marL="800100" lvl="1" indent="-342900" hangingPunct="1">
                  <a:buFont typeface="Arial" panose="020B0604020202020204" pitchFamily="34" charset="0"/>
                  <a:buChar char="•"/>
                </a:pPr>
                <a:r>
                  <a:rPr lang="en-AU" sz="2400" kern="1200" dirty="0">
                    <a:solidFill>
                      <a:prstClr val="black"/>
                    </a:solidFill>
                    <a:latin typeface="Calibri"/>
                  </a:rPr>
                  <a:t>Vary k(top-</a:t>
                </a:r>
                <a14:m>
                  <m:oMath xmlns:m="http://schemas.openxmlformats.org/officeDocument/2006/math">
                    <m:r>
                      <a:rPr lang="en-AU" sz="2400" i="1" kern="1200" dirty="0">
                        <a:solidFill>
                          <a:prstClr val="black"/>
                        </a:solidFill>
                        <a:latin typeface="Cambria Math"/>
                      </a:rPr>
                      <m:t>𝑘</m:t>
                    </m:r>
                  </m:oMath>
                </a14:m>
                <a:r>
                  <a:rPr lang="en-AU" sz="2400" kern="1200" dirty="0">
                    <a:solidFill>
                      <a:prstClr val="black"/>
                    </a:solidFill>
                    <a:latin typeface="Calibri"/>
                  </a:rPr>
                  <a:t> value) and report covered nodes</a:t>
                </a:r>
              </a:p>
            </p:txBody>
          </p:sp>
        </mc:Choice>
        <mc:Fallback xmlns="">
          <p:sp>
            <p:nvSpPr>
              <p:cNvPr id="3" name="Rectangle 2"/>
              <p:cNvSpPr>
                <a:spLocks noRot="1" noChangeAspect="1" noMove="1" noResize="1" noEditPoints="1" noAdjustHandles="1" noChangeArrowheads="1" noChangeShapeType="1" noTextEdit="1"/>
              </p:cNvSpPr>
              <p:nvPr/>
            </p:nvSpPr>
            <p:spPr>
              <a:xfrm>
                <a:off x="1990726" y="1371601"/>
                <a:ext cx="7681913" cy="461665"/>
              </a:xfrm>
              <a:prstGeom prst="rect">
                <a:avLst/>
              </a:prstGeom>
              <a:blipFill>
                <a:blip r:embed="rId3"/>
                <a:stretch>
                  <a:fillRect t="-10526" b="-28947"/>
                </a:stretch>
              </a:blipFill>
            </p:spPr>
            <p:txBody>
              <a:bodyPr/>
              <a:lstStyle/>
              <a:p>
                <a:r>
                  <a:rPr lang="en-AU">
                    <a:noFill/>
                  </a:rPr>
                  <a:t> </a:t>
                </a:r>
              </a:p>
            </p:txBody>
          </p:sp>
        </mc:Fallback>
      </mc:AlternateContent>
      <p:sp>
        <p:nvSpPr>
          <p:cNvPr id="8" name="TextBox 7"/>
          <p:cNvSpPr txBox="1"/>
          <p:nvPr/>
        </p:nvSpPr>
        <p:spPr>
          <a:xfrm>
            <a:off x="5638800" y="4876801"/>
            <a:ext cx="2057400" cy="461665"/>
          </a:xfrm>
          <a:prstGeom prst="rect">
            <a:avLst/>
          </a:prstGeom>
        </p:spPr>
        <p:txBody>
          <a:bodyPr wrap="square" rtlCol="0">
            <a:spAutoFit/>
          </a:bodyPr>
          <a:lstStyle/>
          <a:p>
            <a:pPr marL="342900" indent="-342900" hangingPunct="1">
              <a:spcBef>
                <a:spcPct val="20000"/>
              </a:spcBef>
            </a:pPr>
            <a:r>
              <a:rPr lang="en-AU" sz="2400" b="1" kern="1200" dirty="0">
                <a:solidFill>
                  <a:prstClr val="black"/>
                </a:solidFill>
                <a:latin typeface="Times New Roman" panose="02020603050405020304" pitchFamily="18" charset="0"/>
                <a:cs typeface="Times New Roman" panose="02020603050405020304" pitchFamily="18" charset="0"/>
              </a:rPr>
              <a:t>Vary </a:t>
            </a:r>
            <a:r>
              <a:rPr lang="en-AU" sz="2400" b="1" i="1" kern="1200" dirty="0">
                <a:solidFill>
                  <a:prstClr val="black"/>
                </a:solidFill>
                <a:latin typeface="Times New Roman" panose="02020603050405020304" pitchFamily="18" charset="0"/>
                <a:cs typeface="Times New Roman" panose="02020603050405020304" pitchFamily="18" charset="0"/>
              </a:rPr>
              <a:t>k</a:t>
            </a:r>
            <a:endParaRPr lang="en-AU" sz="2400" b="1" i="1" kern="1200" dirty="0">
              <a:solidFill>
                <a:prstClr val="black"/>
              </a:solidFill>
              <a:latin typeface="Cambria Math"/>
            </a:endParaRPr>
          </a:p>
        </p:txBody>
      </p:sp>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14601" y="2438400"/>
            <a:ext cx="7222945" cy="23272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2"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24200" y="2174528"/>
            <a:ext cx="6477000" cy="1876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Rectangle 6"/>
          <p:cNvSpPr/>
          <p:nvPr/>
        </p:nvSpPr>
        <p:spPr>
          <a:xfrm>
            <a:off x="3962400" y="4419600"/>
            <a:ext cx="533400" cy="533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hangingPunct="1"/>
            <a:endParaRPr lang="en-AU" kern="1200">
              <a:solidFill>
                <a:prstClr val="white"/>
              </a:solidFill>
              <a:latin typeface="Calibri"/>
            </a:endParaRPr>
          </a:p>
        </p:txBody>
      </p:sp>
      <p:sp>
        <p:nvSpPr>
          <p:cNvPr id="9" name="Rectangle 8"/>
          <p:cNvSpPr/>
          <p:nvPr/>
        </p:nvSpPr>
        <p:spPr>
          <a:xfrm>
            <a:off x="7162800" y="4419600"/>
            <a:ext cx="533400" cy="533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hangingPunct="1"/>
            <a:endParaRPr lang="en-AU" kern="1200">
              <a:solidFill>
                <a:prstClr val="white"/>
              </a:solidFill>
              <a:latin typeface="Calibri"/>
            </a:endParaRPr>
          </a:p>
        </p:txBody>
      </p:sp>
    </p:spTree>
    <p:extLst>
      <p:ext uri="{BB962C8B-B14F-4D97-AF65-F5344CB8AC3E}">
        <p14:creationId xmlns:p14="http://schemas.microsoft.com/office/powerpoint/2010/main" val="3812790119"/>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17092" y="1196753"/>
            <a:ext cx="9957816" cy="4525963"/>
          </a:xfrm>
        </p:spPr>
        <p:txBody>
          <a:bodyPr/>
          <a:lstStyle/>
          <a:p>
            <a:pPr marL="0" indent="0" algn="ctr">
              <a:buNone/>
            </a:pPr>
            <a:endParaRPr lang="en-US" altLang="zh-CN" dirty="0"/>
          </a:p>
          <a:p>
            <a:pPr marL="0" indent="0" algn="ctr">
              <a:buNone/>
            </a:pPr>
            <a:endParaRPr lang="en-US" altLang="zh-CN" dirty="0"/>
          </a:p>
          <a:p>
            <a:pPr marL="0" indent="0" algn="ctr">
              <a:buNone/>
            </a:pPr>
            <a:r>
              <a:rPr lang="en-US" altLang="zh-CN" sz="3600" dirty="0">
                <a:solidFill>
                  <a:schemeClr val="accent1">
                    <a:lumMod val="75000"/>
                  </a:schemeClr>
                </a:solidFill>
              </a:rPr>
              <a:t>Index-based Optimal Algorithms for Computing Steiner Components with Maximum Connectivity</a:t>
            </a:r>
          </a:p>
          <a:p>
            <a:pPr marL="0" indent="0" algn="ctr">
              <a:buNone/>
            </a:pPr>
            <a:r>
              <a:rPr lang="en-US" altLang="zh-CN" dirty="0">
                <a:solidFill>
                  <a:schemeClr val="bg1">
                    <a:lumMod val="50000"/>
                  </a:schemeClr>
                </a:solidFill>
              </a:rPr>
              <a:t>SIGMOD 2015</a:t>
            </a:r>
          </a:p>
          <a:p>
            <a:pPr marL="0" indent="0" algn="ctr">
              <a:buNone/>
            </a:pPr>
            <a:r>
              <a:rPr lang="en-US" altLang="zh-CN" dirty="0">
                <a:solidFill>
                  <a:schemeClr val="bg1">
                    <a:lumMod val="50000"/>
                  </a:schemeClr>
                </a:solidFill>
              </a:rPr>
              <a:t> </a:t>
            </a:r>
            <a:endParaRPr lang="zh-CN" altLang="en-US" dirty="0">
              <a:solidFill>
                <a:schemeClr val="bg1">
                  <a:lumMod val="50000"/>
                </a:schemeClr>
              </a:solidFill>
            </a:endParaRPr>
          </a:p>
        </p:txBody>
      </p:sp>
    </p:spTree>
    <p:extLst>
      <p:ext uri="{BB962C8B-B14F-4D97-AF65-F5344CB8AC3E}">
        <p14:creationId xmlns:p14="http://schemas.microsoft.com/office/powerpoint/2010/main" val="1156733275"/>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Shape 100"/>
          <p:cNvSpPr>
            <a:spLocks noGrp="1"/>
          </p:cNvSpPr>
          <p:nvPr>
            <p:ph type="title"/>
          </p:nvPr>
        </p:nvSpPr>
        <p:spPr>
          <a:xfrm>
            <a:off x="1981200" y="277813"/>
            <a:ext cx="8229600" cy="1139826"/>
          </a:xfrm>
          <a:prstGeom prst="rect">
            <a:avLst/>
          </a:prstGeom>
        </p:spPr>
        <p:txBody>
          <a:bodyPr vert="horz" lIns="0" tIns="0" rIns="0" bIns="0" rtlCol="0" anchor="ctr">
            <a:normAutofit/>
          </a:bodyPr>
          <a:lstStyle/>
          <a:p>
            <a:pPr lvl="0">
              <a:defRPr sz="1800" b="0">
                <a:solidFill>
                  <a:srgbClr val="000000"/>
                </a:solidFill>
              </a:defRPr>
            </a:pPr>
            <a:r>
              <a:rPr sz="4200" b="1" dirty="0">
                <a:solidFill>
                  <a:srgbClr val="006633"/>
                </a:solidFill>
              </a:rPr>
              <a:t> </a:t>
            </a:r>
            <a:r>
              <a:rPr lang="en-US" sz="4200" dirty="0">
                <a:solidFill>
                  <a:schemeClr val="accent1">
                    <a:lumMod val="75000"/>
                  </a:schemeClr>
                </a:solidFill>
              </a:rPr>
              <a:t>k-edge connected components</a:t>
            </a:r>
            <a:endParaRPr sz="4200" dirty="0">
              <a:solidFill>
                <a:schemeClr val="accent1">
                  <a:lumMod val="75000"/>
                </a:schemeClr>
              </a:solidFill>
            </a:endParaRPr>
          </a:p>
        </p:txBody>
      </p:sp>
      <p:sp>
        <p:nvSpPr>
          <p:cNvPr id="101" name="Shape 101"/>
          <p:cNvSpPr>
            <a:spLocks noGrp="1"/>
          </p:cNvSpPr>
          <p:nvPr>
            <p:ph type="body" idx="1"/>
          </p:nvPr>
        </p:nvSpPr>
        <p:spPr>
          <a:xfrm>
            <a:off x="1981200" y="1600200"/>
            <a:ext cx="8229600" cy="3626304"/>
          </a:xfrm>
          <a:prstGeom prst="rect">
            <a:avLst/>
          </a:prstGeom>
        </p:spPr>
        <p:txBody>
          <a:bodyPr vert="horz" lIns="0" tIns="0" rIns="0" bIns="0" rtlCol="0">
            <a:normAutofit/>
          </a:bodyPr>
          <a:lstStyle/>
          <a:p>
            <a:pPr lvl="0">
              <a:defRPr sz="1800"/>
            </a:pPr>
            <a:r>
              <a:rPr sz="2800" dirty="0"/>
              <a:t>Computing </a:t>
            </a:r>
            <a:r>
              <a:rPr sz="2800" dirty="0">
                <a:solidFill>
                  <a:srgbClr val="0000FF"/>
                </a:solidFill>
              </a:rPr>
              <a:t>k-edge connected components </a:t>
            </a:r>
            <a:r>
              <a:rPr sz="2800" dirty="0"/>
              <a:t>plays a vital role in graph-based analysis</a:t>
            </a:r>
          </a:p>
          <a:p>
            <a:pPr marL="687387" lvl="1" indent="-342900">
              <a:buSzPct val="65000"/>
              <a:buChar char="■"/>
              <a:defRPr sz="1800"/>
            </a:pPr>
            <a:r>
              <a:rPr sz="2400" dirty="0"/>
              <a:t>A graph is k-edge connected if it is still connected after removing any set of (k-1) edges from it</a:t>
            </a:r>
          </a:p>
        </p:txBody>
      </p:sp>
      <p:sp>
        <p:nvSpPr>
          <p:cNvPr id="102" name="Shape 102"/>
          <p:cNvSpPr/>
          <p:nvPr/>
        </p:nvSpPr>
        <p:spPr>
          <a:xfrm>
            <a:off x="7119498" y="3625439"/>
            <a:ext cx="1948796" cy="1728676"/>
          </a:xfrm>
          <a:prstGeom prst="roundRect">
            <a:avLst>
              <a:gd name="adj" fmla="val 10970"/>
            </a:avLst>
          </a:prstGeom>
          <a:solidFill>
            <a:srgbClr val="FFFFFF"/>
          </a:solidFill>
          <a:ln w="25400">
            <a:solidFill>
              <a:srgbClr val="CC9900"/>
            </a:solidFill>
          </a:ln>
          <a:effectLst>
            <a:outerShdw blurRad="38100" dist="23000" dir="5400000" rotWithShape="0">
              <a:srgbClr val="000000">
                <a:alpha val="35000"/>
              </a:srgbClr>
            </a:outerShdw>
          </a:effectLst>
        </p:spPr>
        <p:txBody>
          <a:bodyPr lIns="0" tIns="0" rIns="0" bIns="0" anchor="ctr"/>
          <a:lstStyle/>
          <a:p>
            <a:pPr hangingPunct="1"/>
            <a:endParaRPr kern="1200">
              <a:solidFill>
                <a:prstClr val="black"/>
              </a:solidFill>
              <a:latin typeface="Calibri"/>
            </a:endParaRPr>
          </a:p>
        </p:txBody>
      </p:sp>
      <p:sp>
        <p:nvSpPr>
          <p:cNvPr id="103" name="Shape 103"/>
          <p:cNvSpPr/>
          <p:nvPr/>
        </p:nvSpPr>
        <p:spPr>
          <a:xfrm>
            <a:off x="6078283" y="5074099"/>
            <a:ext cx="1079501" cy="1"/>
          </a:xfrm>
          <a:prstGeom prst="line">
            <a:avLst/>
          </a:prstGeom>
          <a:ln w="38100">
            <a:solidFill>
              <a:srgbClr val="0070C0"/>
            </a:solidFill>
          </a:ln>
        </p:spPr>
        <p:txBody>
          <a:bodyPr lIns="0" tIns="0" rIns="0" bIns="0"/>
          <a:lstStyle/>
          <a:p>
            <a:pPr defTabSz="457200" hangingPunct="1">
              <a:defRPr sz="1200">
                <a:latin typeface="+mn-lt"/>
                <a:ea typeface="+mn-ea"/>
                <a:cs typeface="+mn-cs"/>
                <a:sym typeface="Helvetica"/>
              </a:defRPr>
            </a:pPr>
            <a:endParaRPr sz="1200" kern="1200">
              <a:solidFill>
                <a:prstClr val="black"/>
              </a:solidFill>
              <a:latin typeface="Calibri"/>
            </a:endParaRPr>
          </a:p>
        </p:txBody>
      </p:sp>
      <p:grpSp>
        <p:nvGrpSpPr>
          <p:cNvPr id="117" name="Group 117"/>
          <p:cNvGrpSpPr/>
          <p:nvPr/>
        </p:nvGrpSpPr>
        <p:grpSpPr>
          <a:xfrm>
            <a:off x="7181696" y="3713903"/>
            <a:ext cx="1824403" cy="1551748"/>
            <a:chOff x="0" y="-1"/>
            <a:chExt cx="1824401" cy="1551747"/>
          </a:xfrm>
        </p:grpSpPr>
        <p:grpSp>
          <p:nvGrpSpPr>
            <p:cNvPr id="107" name="Group 107"/>
            <p:cNvGrpSpPr/>
            <p:nvPr/>
          </p:nvGrpSpPr>
          <p:grpSpPr>
            <a:xfrm>
              <a:off x="241884" y="261224"/>
              <a:ext cx="1394541" cy="1083441"/>
              <a:chOff x="375495" y="269010"/>
              <a:chExt cx="1394539" cy="1083440"/>
            </a:xfrm>
          </p:grpSpPr>
          <p:sp>
            <p:nvSpPr>
              <p:cNvPr id="104" name="Shape 104"/>
              <p:cNvSpPr/>
              <p:nvPr/>
            </p:nvSpPr>
            <p:spPr>
              <a:xfrm flipH="1">
                <a:off x="375495" y="269010"/>
                <a:ext cx="562119" cy="979624"/>
              </a:xfrm>
              <a:prstGeom prst="line">
                <a:avLst/>
              </a:prstGeom>
              <a:noFill/>
              <a:ln w="38100" cap="flat">
                <a:solidFill>
                  <a:srgbClr val="0070C0"/>
                </a:solidFill>
                <a:prstDash val="solid"/>
                <a:bevel/>
              </a:ln>
              <a:effectLst/>
            </p:spPr>
            <p:txBody>
              <a:bodyPr wrap="square" lIns="0" tIns="0" rIns="0" bIns="0" numCol="1" anchor="t">
                <a:noAutofit/>
              </a:bodyPr>
              <a:lstStyle/>
              <a:p>
                <a:pPr defTabSz="457200" hangingPunct="1">
                  <a:defRPr sz="1200">
                    <a:latin typeface="+mn-lt"/>
                    <a:ea typeface="+mn-ea"/>
                    <a:cs typeface="+mn-cs"/>
                    <a:sym typeface="Helvetica"/>
                  </a:defRPr>
                </a:pPr>
                <a:endParaRPr sz="1200" kern="1200">
                  <a:solidFill>
                    <a:prstClr val="black"/>
                  </a:solidFill>
                  <a:latin typeface="Calibri"/>
                </a:endParaRPr>
              </a:p>
            </p:txBody>
          </p:sp>
          <p:sp>
            <p:nvSpPr>
              <p:cNvPr id="105" name="Shape 105"/>
              <p:cNvSpPr/>
              <p:nvPr/>
            </p:nvSpPr>
            <p:spPr>
              <a:xfrm>
                <a:off x="1211283" y="307636"/>
                <a:ext cx="558753" cy="961880"/>
              </a:xfrm>
              <a:prstGeom prst="line">
                <a:avLst/>
              </a:prstGeom>
              <a:noFill/>
              <a:ln w="38100" cap="flat">
                <a:solidFill>
                  <a:srgbClr val="0070C0"/>
                </a:solidFill>
                <a:prstDash val="solid"/>
                <a:bevel/>
              </a:ln>
              <a:effectLst/>
            </p:spPr>
            <p:txBody>
              <a:bodyPr wrap="square" lIns="0" tIns="0" rIns="0" bIns="0" numCol="1" anchor="t">
                <a:noAutofit/>
              </a:bodyPr>
              <a:lstStyle/>
              <a:p>
                <a:pPr defTabSz="457200" hangingPunct="1">
                  <a:defRPr sz="1200">
                    <a:latin typeface="+mn-lt"/>
                    <a:ea typeface="+mn-ea"/>
                    <a:cs typeface="+mn-cs"/>
                    <a:sym typeface="Helvetica"/>
                  </a:defRPr>
                </a:pPr>
                <a:endParaRPr sz="1200" kern="1200">
                  <a:solidFill>
                    <a:prstClr val="black"/>
                  </a:solidFill>
                  <a:latin typeface="Calibri"/>
                </a:endParaRPr>
              </a:p>
            </p:txBody>
          </p:sp>
          <p:sp>
            <p:nvSpPr>
              <p:cNvPr id="106" name="Shape 106"/>
              <p:cNvSpPr/>
              <p:nvPr/>
            </p:nvSpPr>
            <p:spPr>
              <a:xfrm flipH="1" flipV="1">
                <a:off x="471068" y="1352450"/>
                <a:ext cx="1097407" cy="1"/>
              </a:xfrm>
              <a:prstGeom prst="line">
                <a:avLst/>
              </a:prstGeom>
              <a:noFill/>
              <a:ln w="38100" cap="flat">
                <a:solidFill>
                  <a:srgbClr val="0070C0"/>
                </a:solidFill>
                <a:prstDash val="solid"/>
                <a:bevel/>
              </a:ln>
              <a:effectLst/>
            </p:spPr>
            <p:txBody>
              <a:bodyPr wrap="square" lIns="0" tIns="0" rIns="0" bIns="0" numCol="1" anchor="t">
                <a:noAutofit/>
              </a:bodyPr>
              <a:lstStyle/>
              <a:p>
                <a:pPr defTabSz="457200" hangingPunct="1">
                  <a:defRPr sz="1200">
                    <a:latin typeface="+mn-lt"/>
                    <a:ea typeface="+mn-ea"/>
                    <a:cs typeface="+mn-cs"/>
                    <a:sym typeface="Helvetica"/>
                  </a:defRPr>
                </a:pPr>
                <a:endParaRPr sz="1200" kern="1200">
                  <a:solidFill>
                    <a:prstClr val="black"/>
                  </a:solidFill>
                  <a:latin typeface="Calibri"/>
                </a:endParaRPr>
              </a:p>
            </p:txBody>
          </p:sp>
        </p:grpSp>
        <p:grpSp>
          <p:nvGrpSpPr>
            <p:cNvPr id="110" name="Group 110"/>
            <p:cNvGrpSpPr/>
            <p:nvPr/>
          </p:nvGrpSpPr>
          <p:grpSpPr>
            <a:xfrm>
              <a:off x="819811" y="-1"/>
              <a:ext cx="380288" cy="349757"/>
              <a:chOff x="0" y="0"/>
              <a:chExt cx="380287" cy="349755"/>
            </a:xfrm>
          </p:grpSpPr>
          <p:sp>
            <p:nvSpPr>
              <p:cNvPr id="108" name="Shape 108"/>
              <p:cNvSpPr/>
              <p:nvPr/>
            </p:nvSpPr>
            <p:spPr>
              <a:xfrm>
                <a:off x="0" y="906"/>
                <a:ext cx="358816" cy="34884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50800" cap="flat">
                <a:solidFill>
                  <a:srgbClr val="1B4F91"/>
                </a:solidFill>
                <a:prstDash val="solid"/>
                <a:miter lim="400000"/>
              </a:ln>
              <a:effectLst/>
            </p:spPr>
            <p:txBody>
              <a:bodyPr wrap="square" lIns="0" tIns="0" rIns="0" bIns="0" numCol="1" anchor="ctr">
                <a:noAutofit/>
              </a:bodyPr>
              <a:lstStyle/>
              <a:p>
                <a:pPr hangingPunct="1"/>
                <a:endParaRPr kern="1200">
                  <a:solidFill>
                    <a:prstClr val="black"/>
                  </a:solidFill>
                  <a:latin typeface="Calibri"/>
                </a:endParaRPr>
              </a:p>
            </p:txBody>
          </p:sp>
          <p:sp>
            <p:nvSpPr>
              <p:cNvPr id="109" name="Shape 109"/>
              <p:cNvSpPr/>
              <p:nvPr/>
            </p:nvSpPr>
            <p:spPr>
              <a:xfrm>
                <a:off x="21470" y="0"/>
                <a:ext cx="358817" cy="276997"/>
              </a:xfrm>
              <a:prstGeom prst="rect">
                <a:avLst/>
              </a:prstGeom>
              <a:noFill/>
              <a:ln w="12700" cap="flat">
                <a:noFill/>
                <a:miter lim="400000"/>
              </a:ln>
              <a:effectLst>
                <a:outerShdw blurRad="38100" dist="20000" dir="5400000" rotWithShape="0">
                  <a:srgbClr val="000000">
                    <a:alpha val="38000"/>
                  </a:srgbClr>
                </a:outerShdw>
              </a:effectLst>
              <a:extLst>
                <a:ext uri="{C572A759-6A51-4108-AA02-DFA0A04FC94B}">
                  <ma14:wrappingTextBoxFlag xmlns="" xmlns:ma14="http://schemas.microsoft.com/office/mac/drawingml/2011/main" val="1"/>
                </a:ext>
              </a:extLst>
            </p:spPr>
            <p:txBody>
              <a:bodyPr wrap="square" lIns="0" tIns="0" rIns="0" bIns="0" numCol="1" anchor="t">
                <a:spAutoFit/>
              </a:bodyPr>
              <a:lstStyle>
                <a:lvl1pPr>
                  <a:defRPr sz="1800" b="1"/>
                </a:lvl1pPr>
              </a:lstStyle>
              <a:p>
                <a:pPr hangingPunct="1">
                  <a:defRPr b="0"/>
                </a:pPr>
                <a:r>
                  <a:rPr kern="1200">
                    <a:solidFill>
                      <a:prstClr val="black"/>
                    </a:solidFill>
                    <a:latin typeface="Calibri"/>
                  </a:rPr>
                  <a:t>11</a:t>
                </a:r>
              </a:p>
            </p:txBody>
          </p:sp>
        </p:grpSp>
        <p:grpSp>
          <p:nvGrpSpPr>
            <p:cNvPr id="113" name="Group 113"/>
            <p:cNvGrpSpPr/>
            <p:nvPr/>
          </p:nvGrpSpPr>
          <p:grpSpPr>
            <a:xfrm>
              <a:off x="0" y="1201083"/>
              <a:ext cx="443788" cy="349757"/>
              <a:chOff x="0" y="0"/>
              <a:chExt cx="443787" cy="349755"/>
            </a:xfrm>
          </p:grpSpPr>
          <p:sp>
            <p:nvSpPr>
              <p:cNvPr id="111" name="Shape 111"/>
              <p:cNvSpPr/>
              <p:nvPr/>
            </p:nvSpPr>
            <p:spPr>
              <a:xfrm>
                <a:off x="0" y="906"/>
                <a:ext cx="358816" cy="34884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50800" cap="flat">
                <a:solidFill>
                  <a:srgbClr val="1B4F91"/>
                </a:solidFill>
                <a:prstDash val="solid"/>
                <a:miter lim="400000"/>
              </a:ln>
              <a:effectLst/>
            </p:spPr>
            <p:txBody>
              <a:bodyPr wrap="square" lIns="0" tIns="0" rIns="0" bIns="0" numCol="1" anchor="ctr">
                <a:noAutofit/>
              </a:bodyPr>
              <a:lstStyle/>
              <a:p>
                <a:pPr hangingPunct="1"/>
                <a:endParaRPr kern="1200">
                  <a:solidFill>
                    <a:prstClr val="black"/>
                  </a:solidFill>
                  <a:latin typeface="Calibri"/>
                </a:endParaRPr>
              </a:p>
            </p:txBody>
          </p:sp>
          <p:sp>
            <p:nvSpPr>
              <p:cNvPr id="112" name="Shape 112"/>
              <p:cNvSpPr/>
              <p:nvPr/>
            </p:nvSpPr>
            <p:spPr>
              <a:xfrm>
                <a:off x="84970" y="0"/>
                <a:ext cx="358817" cy="276997"/>
              </a:xfrm>
              <a:prstGeom prst="rect">
                <a:avLst/>
              </a:prstGeom>
              <a:noFill/>
              <a:ln w="12700" cap="flat">
                <a:noFill/>
                <a:miter lim="400000"/>
              </a:ln>
              <a:effectLst>
                <a:outerShdw blurRad="38100" dist="20000" dir="5400000" rotWithShape="0">
                  <a:srgbClr val="000000">
                    <a:alpha val="38000"/>
                  </a:srgbClr>
                </a:outerShdw>
              </a:effectLst>
              <a:extLst>
                <a:ext uri="{C572A759-6A51-4108-AA02-DFA0A04FC94B}">
                  <ma14:wrappingTextBoxFlag xmlns="" xmlns:ma14="http://schemas.microsoft.com/office/mac/drawingml/2011/main" val="1"/>
                </a:ext>
              </a:extLst>
            </p:spPr>
            <p:txBody>
              <a:bodyPr wrap="square" lIns="0" tIns="0" rIns="0" bIns="0" numCol="1" anchor="t">
                <a:spAutoFit/>
              </a:bodyPr>
              <a:lstStyle>
                <a:lvl1pPr>
                  <a:defRPr sz="1800" b="1"/>
                </a:lvl1pPr>
              </a:lstStyle>
              <a:p>
                <a:pPr hangingPunct="1">
                  <a:defRPr b="0"/>
                </a:pPr>
                <a:r>
                  <a:rPr kern="1200">
                    <a:solidFill>
                      <a:prstClr val="black"/>
                    </a:solidFill>
                    <a:latin typeface="Calibri"/>
                  </a:rPr>
                  <a:t>9</a:t>
                </a:r>
              </a:p>
            </p:txBody>
          </p:sp>
        </p:grpSp>
        <p:grpSp>
          <p:nvGrpSpPr>
            <p:cNvPr id="116" name="Group 116"/>
            <p:cNvGrpSpPr/>
            <p:nvPr/>
          </p:nvGrpSpPr>
          <p:grpSpPr>
            <a:xfrm>
              <a:off x="1444114" y="1201083"/>
              <a:ext cx="380287" cy="350663"/>
              <a:chOff x="0" y="0"/>
              <a:chExt cx="380286" cy="350661"/>
            </a:xfrm>
          </p:grpSpPr>
          <p:sp>
            <p:nvSpPr>
              <p:cNvPr id="114" name="Shape 114"/>
              <p:cNvSpPr/>
              <p:nvPr/>
            </p:nvSpPr>
            <p:spPr>
              <a:xfrm>
                <a:off x="0" y="906"/>
                <a:ext cx="358816" cy="34884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50800" cap="flat">
                <a:solidFill>
                  <a:srgbClr val="1B4F91"/>
                </a:solidFill>
                <a:prstDash val="solid"/>
                <a:miter lim="400000"/>
              </a:ln>
              <a:effectLst/>
            </p:spPr>
            <p:txBody>
              <a:bodyPr wrap="square" lIns="0" tIns="0" rIns="0" bIns="0" numCol="1" anchor="ctr">
                <a:noAutofit/>
              </a:bodyPr>
              <a:lstStyle/>
              <a:p>
                <a:pPr hangingPunct="1"/>
                <a:endParaRPr kern="1200">
                  <a:solidFill>
                    <a:prstClr val="black"/>
                  </a:solidFill>
                  <a:latin typeface="Calibri"/>
                </a:endParaRPr>
              </a:p>
            </p:txBody>
          </p:sp>
          <p:sp>
            <p:nvSpPr>
              <p:cNvPr id="115" name="Shape 115"/>
              <p:cNvSpPr/>
              <p:nvPr/>
            </p:nvSpPr>
            <p:spPr>
              <a:xfrm>
                <a:off x="21470" y="0"/>
                <a:ext cx="358817" cy="350662"/>
              </a:xfrm>
              <a:prstGeom prst="rect">
                <a:avLst/>
              </a:prstGeom>
              <a:noFill/>
              <a:ln w="12700" cap="flat">
                <a:noFill/>
                <a:miter lim="400000"/>
              </a:ln>
              <a:effectLst>
                <a:outerShdw blurRad="38100" dist="20000" dir="5400000" rotWithShape="0">
                  <a:srgbClr val="000000">
                    <a:alpha val="38000"/>
                  </a:srgbClr>
                </a:outerShdw>
              </a:effectLst>
              <a:extLst>
                <a:ext uri="{C572A759-6A51-4108-AA02-DFA0A04FC94B}">
                  <ma14:wrappingTextBoxFlag xmlns="" xmlns:ma14="http://schemas.microsoft.com/office/mac/drawingml/2011/main" val="1"/>
                </a:ext>
              </a:extLst>
            </p:spPr>
            <p:txBody>
              <a:bodyPr wrap="square" lIns="0" tIns="0" rIns="0" bIns="0" numCol="1" anchor="t">
                <a:noAutofit/>
              </a:bodyPr>
              <a:lstStyle>
                <a:lvl1pPr>
                  <a:defRPr sz="1800" b="1"/>
                </a:lvl1pPr>
              </a:lstStyle>
              <a:p>
                <a:pPr hangingPunct="1">
                  <a:defRPr b="0"/>
                </a:pPr>
                <a:r>
                  <a:rPr kern="1200">
                    <a:solidFill>
                      <a:prstClr val="black"/>
                    </a:solidFill>
                    <a:latin typeface="Calibri"/>
                  </a:rPr>
                  <a:t>10</a:t>
                </a:r>
              </a:p>
            </p:txBody>
          </p:sp>
        </p:grpSp>
      </p:grpSp>
      <p:sp>
        <p:nvSpPr>
          <p:cNvPr id="118" name="Shape 118"/>
          <p:cNvSpPr/>
          <p:nvPr/>
        </p:nvSpPr>
        <p:spPr>
          <a:xfrm>
            <a:off x="2215887" y="3282061"/>
            <a:ext cx="3979299" cy="3138983"/>
          </a:xfrm>
          <a:prstGeom prst="roundRect">
            <a:avLst>
              <a:gd name="adj" fmla="val 10060"/>
            </a:avLst>
          </a:prstGeom>
          <a:solidFill>
            <a:srgbClr val="FFFFFF"/>
          </a:solidFill>
          <a:ln w="25400">
            <a:solidFill>
              <a:srgbClr val="CC9900"/>
            </a:solidFill>
          </a:ln>
          <a:effectLst>
            <a:outerShdw blurRad="38100" dist="23000" dir="5400000" rotWithShape="0">
              <a:srgbClr val="000000">
                <a:alpha val="35000"/>
              </a:srgbClr>
            </a:outerShdw>
          </a:effectLst>
        </p:spPr>
        <p:txBody>
          <a:bodyPr lIns="45719" rIns="45719" anchor="ctr"/>
          <a:lstStyle/>
          <a:p>
            <a:pPr hangingPunct="1"/>
            <a:endParaRPr kern="1200">
              <a:solidFill>
                <a:prstClr val="black"/>
              </a:solidFill>
              <a:latin typeface="Calibri"/>
            </a:endParaRPr>
          </a:p>
        </p:txBody>
      </p:sp>
      <p:sp>
        <p:nvSpPr>
          <p:cNvPr id="119" name="Shape 119"/>
          <p:cNvSpPr/>
          <p:nvPr/>
        </p:nvSpPr>
        <p:spPr>
          <a:xfrm>
            <a:off x="5693103" y="5495627"/>
            <a:ext cx="4674589" cy="369332"/>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p>
            <a:pPr hangingPunct="1">
              <a:defRPr sz="1800"/>
            </a:pPr>
            <a:r>
              <a:rPr sz="2400" b="1" kern="1200">
                <a:solidFill>
                  <a:prstClr val="black"/>
                </a:solidFill>
                <a:latin typeface="Calibri"/>
              </a:rPr>
              <a:t>2-edge connected components</a:t>
            </a:r>
          </a:p>
        </p:txBody>
      </p:sp>
      <p:grpSp>
        <p:nvGrpSpPr>
          <p:cNvPr id="157" name="Group 157"/>
          <p:cNvGrpSpPr/>
          <p:nvPr/>
        </p:nvGrpSpPr>
        <p:grpSpPr>
          <a:xfrm>
            <a:off x="2404918" y="3345602"/>
            <a:ext cx="3712954" cy="2940018"/>
            <a:chOff x="0" y="-2"/>
            <a:chExt cx="3712952" cy="2940016"/>
          </a:xfrm>
        </p:grpSpPr>
        <p:grpSp>
          <p:nvGrpSpPr>
            <p:cNvPr id="147" name="Group 147"/>
            <p:cNvGrpSpPr/>
            <p:nvPr/>
          </p:nvGrpSpPr>
          <p:grpSpPr>
            <a:xfrm>
              <a:off x="64915" y="-2"/>
              <a:ext cx="3648037" cy="2746191"/>
              <a:chOff x="0" y="-1"/>
              <a:chExt cx="3648036" cy="2746189"/>
            </a:xfrm>
          </p:grpSpPr>
          <p:grpSp>
            <p:nvGrpSpPr>
              <p:cNvPr id="128" name="Group 128"/>
              <p:cNvGrpSpPr/>
              <p:nvPr/>
            </p:nvGrpSpPr>
            <p:grpSpPr>
              <a:xfrm>
                <a:off x="162104" y="283307"/>
                <a:ext cx="2041817" cy="2462881"/>
                <a:chOff x="748034" y="142140"/>
                <a:chExt cx="2041816" cy="2462879"/>
              </a:xfrm>
            </p:grpSpPr>
            <p:sp>
              <p:nvSpPr>
                <p:cNvPr id="120" name="Shape 120"/>
                <p:cNvSpPr/>
                <p:nvPr/>
              </p:nvSpPr>
              <p:spPr>
                <a:xfrm flipH="1">
                  <a:off x="748034" y="1772250"/>
                  <a:ext cx="1" cy="654210"/>
                </a:xfrm>
                <a:prstGeom prst="line">
                  <a:avLst/>
                </a:prstGeom>
                <a:noFill/>
                <a:ln w="38100" cap="flat">
                  <a:solidFill>
                    <a:srgbClr val="0070C0"/>
                  </a:solidFill>
                  <a:prstDash val="solid"/>
                  <a:bevel/>
                </a:ln>
                <a:effectLst/>
              </p:spPr>
              <p:txBody>
                <a:bodyPr wrap="square" lIns="0" tIns="0" rIns="0" bIns="0" numCol="1" anchor="t">
                  <a:noAutofit/>
                </a:bodyPr>
                <a:lstStyle/>
                <a:p>
                  <a:pPr defTabSz="457200" hangingPunct="1">
                    <a:defRPr sz="1200">
                      <a:latin typeface="+mn-lt"/>
                      <a:ea typeface="+mn-ea"/>
                      <a:cs typeface="+mn-cs"/>
                      <a:sym typeface="Helvetica"/>
                    </a:defRPr>
                  </a:pPr>
                  <a:endParaRPr sz="1200" kern="1200">
                    <a:solidFill>
                      <a:prstClr val="black"/>
                    </a:solidFill>
                    <a:latin typeface="Calibri"/>
                  </a:endParaRPr>
                </a:p>
              </p:txBody>
            </p:sp>
            <p:sp>
              <p:nvSpPr>
                <p:cNvPr id="121" name="Shape 121"/>
                <p:cNvSpPr/>
                <p:nvPr/>
              </p:nvSpPr>
              <p:spPr>
                <a:xfrm>
                  <a:off x="1908901" y="151656"/>
                  <a:ext cx="856916" cy="1254624"/>
                </a:xfrm>
                <a:prstGeom prst="line">
                  <a:avLst/>
                </a:prstGeom>
                <a:noFill/>
                <a:ln w="38100" cap="flat">
                  <a:solidFill>
                    <a:srgbClr val="0070C0"/>
                  </a:solidFill>
                  <a:prstDash val="solid"/>
                  <a:bevel/>
                </a:ln>
                <a:effectLst/>
              </p:spPr>
              <p:txBody>
                <a:bodyPr wrap="square" lIns="0" tIns="0" rIns="0" bIns="0" numCol="1" anchor="t">
                  <a:noAutofit/>
                </a:bodyPr>
                <a:lstStyle/>
                <a:p>
                  <a:pPr defTabSz="457200" hangingPunct="1">
                    <a:defRPr sz="1200">
                      <a:latin typeface="+mn-lt"/>
                      <a:ea typeface="+mn-ea"/>
                      <a:cs typeface="+mn-cs"/>
                      <a:sym typeface="Helvetica"/>
                    </a:defRPr>
                  </a:pPr>
                  <a:endParaRPr sz="1200" kern="1200">
                    <a:solidFill>
                      <a:prstClr val="black"/>
                    </a:solidFill>
                    <a:latin typeface="Calibri"/>
                  </a:endParaRPr>
                </a:p>
              </p:txBody>
            </p:sp>
            <p:sp>
              <p:nvSpPr>
                <p:cNvPr id="122" name="Shape 122"/>
                <p:cNvSpPr/>
                <p:nvPr/>
              </p:nvSpPr>
              <p:spPr>
                <a:xfrm>
                  <a:off x="908726" y="2605020"/>
                  <a:ext cx="1767627" cy="1"/>
                </a:xfrm>
                <a:prstGeom prst="line">
                  <a:avLst/>
                </a:prstGeom>
                <a:noFill/>
                <a:ln w="38100" cap="flat">
                  <a:solidFill>
                    <a:srgbClr val="0070C0"/>
                  </a:solidFill>
                  <a:prstDash val="solid"/>
                  <a:bevel/>
                </a:ln>
                <a:effectLst/>
              </p:spPr>
              <p:txBody>
                <a:bodyPr wrap="square" lIns="0" tIns="0" rIns="0" bIns="0" numCol="1" anchor="t">
                  <a:noAutofit/>
                </a:bodyPr>
                <a:lstStyle/>
                <a:p>
                  <a:pPr defTabSz="457200" hangingPunct="1">
                    <a:defRPr sz="1200">
                      <a:latin typeface="+mn-lt"/>
                      <a:ea typeface="+mn-ea"/>
                      <a:cs typeface="+mn-cs"/>
                      <a:sym typeface="Helvetica"/>
                    </a:defRPr>
                  </a:pPr>
                  <a:endParaRPr sz="1200" kern="1200">
                    <a:solidFill>
                      <a:prstClr val="black"/>
                    </a:solidFill>
                    <a:latin typeface="Calibri"/>
                  </a:endParaRPr>
                </a:p>
              </p:txBody>
            </p:sp>
            <p:sp>
              <p:nvSpPr>
                <p:cNvPr id="123" name="Shape 123"/>
                <p:cNvSpPr/>
                <p:nvPr/>
              </p:nvSpPr>
              <p:spPr>
                <a:xfrm>
                  <a:off x="1752922" y="210958"/>
                  <a:ext cx="1" cy="853890"/>
                </a:xfrm>
                <a:prstGeom prst="line">
                  <a:avLst/>
                </a:prstGeom>
                <a:noFill/>
                <a:ln w="38100" cap="flat">
                  <a:solidFill>
                    <a:srgbClr val="0070C0"/>
                  </a:solidFill>
                  <a:prstDash val="solid"/>
                  <a:bevel/>
                </a:ln>
                <a:effectLst/>
              </p:spPr>
              <p:txBody>
                <a:bodyPr wrap="square" lIns="0" tIns="0" rIns="0" bIns="0" numCol="1" anchor="t">
                  <a:noAutofit/>
                </a:bodyPr>
                <a:lstStyle/>
                <a:p>
                  <a:pPr defTabSz="457200" hangingPunct="1">
                    <a:defRPr sz="1200">
                      <a:latin typeface="+mn-lt"/>
                      <a:ea typeface="+mn-ea"/>
                      <a:cs typeface="+mn-cs"/>
                      <a:sym typeface="Helvetica"/>
                    </a:defRPr>
                  </a:pPr>
                  <a:endParaRPr sz="1200" kern="1200">
                    <a:solidFill>
                      <a:prstClr val="black"/>
                    </a:solidFill>
                    <a:latin typeface="Calibri"/>
                  </a:endParaRPr>
                </a:p>
              </p:txBody>
            </p:sp>
            <p:sp>
              <p:nvSpPr>
                <p:cNvPr id="124" name="Shape 124"/>
                <p:cNvSpPr/>
                <p:nvPr/>
              </p:nvSpPr>
              <p:spPr>
                <a:xfrm flipV="1">
                  <a:off x="1759035" y="1418734"/>
                  <a:ext cx="1" cy="337217"/>
                </a:xfrm>
                <a:prstGeom prst="line">
                  <a:avLst/>
                </a:prstGeom>
                <a:noFill/>
                <a:ln w="38100" cap="flat">
                  <a:solidFill>
                    <a:srgbClr val="0070C0"/>
                  </a:solidFill>
                  <a:prstDash val="solid"/>
                  <a:bevel/>
                </a:ln>
                <a:effectLst/>
              </p:spPr>
              <p:txBody>
                <a:bodyPr wrap="square" lIns="0" tIns="0" rIns="0" bIns="0" numCol="1" anchor="t">
                  <a:noAutofit/>
                </a:bodyPr>
                <a:lstStyle/>
                <a:p>
                  <a:pPr defTabSz="457200" hangingPunct="1">
                    <a:defRPr sz="1200">
                      <a:latin typeface="+mn-lt"/>
                      <a:ea typeface="+mn-ea"/>
                      <a:cs typeface="+mn-cs"/>
                      <a:sym typeface="Helvetica"/>
                    </a:defRPr>
                  </a:pPr>
                  <a:endParaRPr sz="1200" kern="1200">
                    <a:solidFill>
                      <a:prstClr val="black"/>
                    </a:solidFill>
                    <a:latin typeface="Calibri"/>
                  </a:endParaRPr>
                </a:p>
              </p:txBody>
            </p:sp>
            <p:sp>
              <p:nvSpPr>
                <p:cNvPr id="125" name="Shape 125"/>
                <p:cNvSpPr/>
                <p:nvPr/>
              </p:nvSpPr>
              <p:spPr>
                <a:xfrm flipH="1" flipV="1">
                  <a:off x="1907651" y="1996453"/>
                  <a:ext cx="882201" cy="512138"/>
                </a:xfrm>
                <a:prstGeom prst="line">
                  <a:avLst/>
                </a:prstGeom>
                <a:noFill/>
                <a:ln w="38100" cap="flat">
                  <a:solidFill>
                    <a:srgbClr val="0070C0"/>
                  </a:solidFill>
                  <a:prstDash val="solid"/>
                  <a:bevel/>
                </a:ln>
                <a:effectLst/>
              </p:spPr>
              <p:txBody>
                <a:bodyPr wrap="square" lIns="0" tIns="0" rIns="0" bIns="0" numCol="1" anchor="t">
                  <a:noAutofit/>
                </a:bodyPr>
                <a:lstStyle/>
                <a:p>
                  <a:pPr defTabSz="457200" hangingPunct="1">
                    <a:defRPr sz="1200">
                      <a:latin typeface="+mn-lt"/>
                      <a:ea typeface="+mn-ea"/>
                      <a:cs typeface="+mn-cs"/>
                      <a:sym typeface="Helvetica"/>
                    </a:defRPr>
                  </a:pPr>
                  <a:endParaRPr sz="1200" kern="1200">
                    <a:solidFill>
                      <a:prstClr val="black"/>
                    </a:solidFill>
                    <a:latin typeface="Calibri"/>
                  </a:endParaRPr>
                </a:p>
              </p:txBody>
            </p:sp>
            <p:sp>
              <p:nvSpPr>
                <p:cNvPr id="126" name="Shape 126"/>
                <p:cNvSpPr/>
                <p:nvPr/>
              </p:nvSpPr>
              <p:spPr>
                <a:xfrm flipH="1">
                  <a:off x="822737" y="1971181"/>
                  <a:ext cx="807746" cy="541150"/>
                </a:xfrm>
                <a:prstGeom prst="line">
                  <a:avLst/>
                </a:prstGeom>
                <a:noFill/>
                <a:ln w="38100" cap="flat">
                  <a:solidFill>
                    <a:srgbClr val="0070C0"/>
                  </a:solidFill>
                  <a:prstDash val="solid"/>
                  <a:bevel/>
                </a:ln>
                <a:effectLst/>
              </p:spPr>
              <p:txBody>
                <a:bodyPr wrap="square" lIns="0" tIns="0" rIns="0" bIns="0" numCol="1" anchor="t">
                  <a:noAutofit/>
                </a:bodyPr>
                <a:lstStyle/>
                <a:p>
                  <a:pPr defTabSz="457200" hangingPunct="1">
                    <a:defRPr sz="1200">
                      <a:latin typeface="+mn-lt"/>
                      <a:ea typeface="+mn-ea"/>
                      <a:cs typeface="+mn-cs"/>
                      <a:sym typeface="Helvetica"/>
                    </a:defRPr>
                  </a:pPr>
                  <a:endParaRPr sz="1200" kern="1200">
                    <a:solidFill>
                      <a:prstClr val="black"/>
                    </a:solidFill>
                    <a:latin typeface="Calibri"/>
                  </a:endParaRPr>
                </a:p>
              </p:txBody>
            </p:sp>
            <p:sp>
              <p:nvSpPr>
                <p:cNvPr id="127" name="Shape 127"/>
                <p:cNvSpPr/>
                <p:nvPr/>
              </p:nvSpPr>
              <p:spPr>
                <a:xfrm flipV="1">
                  <a:off x="852521" y="142140"/>
                  <a:ext cx="795375" cy="1293508"/>
                </a:xfrm>
                <a:prstGeom prst="line">
                  <a:avLst/>
                </a:prstGeom>
                <a:noFill/>
                <a:ln w="38100" cap="flat">
                  <a:solidFill>
                    <a:srgbClr val="0070C0"/>
                  </a:solidFill>
                  <a:prstDash val="solid"/>
                  <a:bevel/>
                </a:ln>
                <a:effectLst/>
              </p:spPr>
              <p:txBody>
                <a:bodyPr wrap="square" lIns="0" tIns="0" rIns="0" bIns="0" numCol="1" anchor="t">
                  <a:noAutofit/>
                </a:bodyPr>
                <a:lstStyle/>
                <a:p>
                  <a:pPr defTabSz="457200" hangingPunct="1">
                    <a:defRPr sz="1200">
                      <a:latin typeface="+mn-lt"/>
                      <a:ea typeface="+mn-ea"/>
                      <a:cs typeface="+mn-cs"/>
                      <a:sym typeface="Helvetica"/>
                    </a:defRPr>
                  </a:pPr>
                  <a:endParaRPr sz="1200" kern="1200">
                    <a:solidFill>
                      <a:prstClr val="black"/>
                    </a:solidFill>
                    <a:latin typeface="Calibri"/>
                  </a:endParaRPr>
                </a:p>
              </p:txBody>
            </p:sp>
          </p:grpSp>
          <p:sp>
            <p:nvSpPr>
              <p:cNvPr id="129" name="Shape 129"/>
              <p:cNvSpPr/>
              <p:nvPr/>
            </p:nvSpPr>
            <p:spPr>
              <a:xfrm flipV="1">
                <a:off x="2460411" y="1886427"/>
                <a:ext cx="761818" cy="761818"/>
              </a:xfrm>
              <a:prstGeom prst="line">
                <a:avLst/>
              </a:prstGeom>
              <a:noFill/>
              <a:ln w="38100" cap="flat">
                <a:solidFill>
                  <a:srgbClr val="0070C0"/>
                </a:solidFill>
                <a:prstDash val="solid"/>
                <a:bevel/>
              </a:ln>
              <a:effectLst/>
            </p:spPr>
            <p:txBody>
              <a:bodyPr wrap="square" lIns="0" tIns="0" rIns="0" bIns="0" numCol="1" anchor="t">
                <a:noAutofit/>
              </a:bodyPr>
              <a:lstStyle/>
              <a:p>
                <a:pPr defTabSz="457200" hangingPunct="1">
                  <a:defRPr sz="1200">
                    <a:latin typeface="+mn-lt"/>
                    <a:ea typeface="+mn-ea"/>
                    <a:cs typeface="+mn-cs"/>
                    <a:sym typeface="Helvetica"/>
                  </a:defRPr>
                </a:pPr>
                <a:endParaRPr sz="1200" kern="1200">
                  <a:solidFill>
                    <a:prstClr val="black"/>
                  </a:solidFill>
                  <a:latin typeface="Calibri"/>
                </a:endParaRPr>
              </a:p>
            </p:txBody>
          </p:sp>
          <p:sp>
            <p:nvSpPr>
              <p:cNvPr id="130" name="Shape 130"/>
              <p:cNvSpPr/>
              <p:nvPr/>
            </p:nvSpPr>
            <p:spPr>
              <a:xfrm>
                <a:off x="1393074" y="187749"/>
                <a:ext cx="1834907" cy="1374901"/>
              </a:xfrm>
              <a:prstGeom prst="line">
                <a:avLst/>
              </a:prstGeom>
              <a:noFill/>
              <a:ln w="38100" cap="flat">
                <a:solidFill>
                  <a:srgbClr val="0070C0"/>
                </a:solidFill>
                <a:prstDash val="solid"/>
                <a:bevel/>
              </a:ln>
              <a:effectLst/>
            </p:spPr>
            <p:txBody>
              <a:bodyPr wrap="square" lIns="0" tIns="0" rIns="0" bIns="0" numCol="1" anchor="t">
                <a:noAutofit/>
              </a:bodyPr>
              <a:lstStyle/>
              <a:p>
                <a:pPr defTabSz="457200" hangingPunct="1">
                  <a:defRPr sz="1200">
                    <a:latin typeface="+mn-lt"/>
                    <a:ea typeface="+mn-ea"/>
                    <a:cs typeface="+mn-cs"/>
                    <a:sym typeface="Helvetica"/>
                  </a:defRPr>
                </a:pPr>
                <a:endParaRPr sz="1200" kern="1200">
                  <a:solidFill>
                    <a:prstClr val="black"/>
                  </a:solidFill>
                  <a:latin typeface="Calibri"/>
                </a:endParaRPr>
              </a:p>
            </p:txBody>
          </p:sp>
          <p:grpSp>
            <p:nvGrpSpPr>
              <p:cNvPr id="133" name="Group 133"/>
              <p:cNvGrpSpPr/>
              <p:nvPr/>
            </p:nvGrpSpPr>
            <p:grpSpPr>
              <a:xfrm>
                <a:off x="0" y="1522552"/>
                <a:ext cx="443788" cy="349756"/>
                <a:chOff x="0" y="0"/>
                <a:chExt cx="443787" cy="349755"/>
              </a:xfrm>
            </p:grpSpPr>
            <p:sp>
              <p:nvSpPr>
                <p:cNvPr id="131" name="Shape 131"/>
                <p:cNvSpPr/>
                <p:nvPr/>
              </p:nvSpPr>
              <p:spPr>
                <a:xfrm>
                  <a:off x="0" y="906"/>
                  <a:ext cx="358816" cy="34884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50800" cap="flat">
                  <a:solidFill>
                    <a:srgbClr val="1B4F91"/>
                  </a:solidFill>
                  <a:prstDash val="solid"/>
                  <a:miter lim="400000"/>
                </a:ln>
                <a:effectLst/>
              </p:spPr>
              <p:txBody>
                <a:bodyPr wrap="square" lIns="0" tIns="0" rIns="0" bIns="0" numCol="1" anchor="ctr">
                  <a:noAutofit/>
                </a:bodyPr>
                <a:lstStyle/>
                <a:p>
                  <a:pPr hangingPunct="1"/>
                  <a:endParaRPr kern="1200">
                    <a:solidFill>
                      <a:prstClr val="black"/>
                    </a:solidFill>
                    <a:latin typeface="Calibri"/>
                  </a:endParaRPr>
                </a:p>
              </p:txBody>
            </p:sp>
            <p:sp>
              <p:nvSpPr>
                <p:cNvPr id="132" name="Shape 132"/>
                <p:cNvSpPr/>
                <p:nvPr/>
              </p:nvSpPr>
              <p:spPr>
                <a:xfrm>
                  <a:off x="84970" y="0"/>
                  <a:ext cx="358817" cy="276997"/>
                </a:xfrm>
                <a:prstGeom prst="rect">
                  <a:avLst/>
                </a:prstGeom>
                <a:noFill/>
                <a:ln w="12700" cap="flat">
                  <a:noFill/>
                  <a:miter lim="400000"/>
                </a:ln>
                <a:effectLst>
                  <a:outerShdw blurRad="38100" dist="20000" dir="5400000" rotWithShape="0">
                    <a:srgbClr val="000000">
                      <a:alpha val="38000"/>
                    </a:srgbClr>
                  </a:outerShdw>
                </a:effectLst>
                <a:extLst>
                  <a:ext uri="{C572A759-6A51-4108-AA02-DFA0A04FC94B}">
                    <ma14:wrappingTextBoxFlag xmlns="" xmlns:ma14="http://schemas.microsoft.com/office/mac/drawingml/2011/main" val="1"/>
                  </a:ext>
                </a:extLst>
              </p:spPr>
              <p:txBody>
                <a:bodyPr wrap="square" lIns="0" tIns="0" rIns="0" bIns="0" numCol="1" anchor="t">
                  <a:spAutoFit/>
                </a:bodyPr>
                <a:lstStyle>
                  <a:lvl1pPr>
                    <a:defRPr sz="1800" b="1"/>
                  </a:lvl1pPr>
                </a:lstStyle>
                <a:p>
                  <a:pPr hangingPunct="1">
                    <a:defRPr b="0"/>
                  </a:pPr>
                  <a:r>
                    <a:rPr kern="1200">
                      <a:solidFill>
                        <a:prstClr val="black"/>
                      </a:solidFill>
                      <a:latin typeface="Calibri"/>
                    </a:rPr>
                    <a:t>2</a:t>
                  </a:r>
                </a:p>
              </p:txBody>
            </p:sp>
          </p:grpSp>
          <p:grpSp>
            <p:nvGrpSpPr>
              <p:cNvPr id="136" name="Group 136"/>
              <p:cNvGrpSpPr/>
              <p:nvPr/>
            </p:nvGrpSpPr>
            <p:grpSpPr>
              <a:xfrm>
                <a:off x="995958" y="1201083"/>
                <a:ext cx="443789" cy="349757"/>
                <a:chOff x="0" y="0"/>
                <a:chExt cx="443787" cy="349755"/>
              </a:xfrm>
            </p:grpSpPr>
            <p:sp>
              <p:nvSpPr>
                <p:cNvPr id="134" name="Shape 134"/>
                <p:cNvSpPr/>
                <p:nvPr/>
              </p:nvSpPr>
              <p:spPr>
                <a:xfrm>
                  <a:off x="0" y="906"/>
                  <a:ext cx="358816" cy="34884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50800" cap="flat">
                  <a:solidFill>
                    <a:srgbClr val="1B4F91"/>
                  </a:solidFill>
                  <a:prstDash val="solid"/>
                  <a:miter lim="400000"/>
                </a:ln>
                <a:effectLst/>
              </p:spPr>
              <p:txBody>
                <a:bodyPr wrap="square" lIns="0" tIns="0" rIns="0" bIns="0" numCol="1" anchor="ctr">
                  <a:noAutofit/>
                </a:bodyPr>
                <a:lstStyle/>
                <a:p>
                  <a:pPr hangingPunct="1"/>
                  <a:endParaRPr kern="1200">
                    <a:solidFill>
                      <a:prstClr val="black"/>
                    </a:solidFill>
                    <a:latin typeface="Calibri"/>
                  </a:endParaRPr>
                </a:p>
              </p:txBody>
            </p:sp>
            <p:sp>
              <p:nvSpPr>
                <p:cNvPr id="135" name="Shape 135"/>
                <p:cNvSpPr/>
                <p:nvPr/>
              </p:nvSpPr>
              <p:spPr>
                <a:xfrm>
                  <a:off x="84970" y="0"/>
                  <a:ext cx="358817" cy="276997"/>
                </a:xfrm>
                <a:prstGeom prst="rect">
                  <a:avLst/>
                </a:prstGeom>
                <a:noFill/>
                <a:ln w="12700" cap="flat">
                  <a:noFill/>
                  <a:miter lim="400000"/>
                </a:ln>
                <a:effectLst>
                  <a:outerShdw blurRad="38100" dist="20000" dir="5400000" rotWithShape="0">
                    <a:srgbClr val="000000">
                      <a:alpha val="38000"/>
                    </a:srgbClr>
                  </a:outerShdw>
                </a:effectLst>
                <a:extLst>
                  <a:ext uri="{C572A759-6A51-4108-AA02-DFA0A04FC94B}">
                    <ma14:wrappingTextBoxFlag xmlns="" xmlns:ma14="http://schemas.microsoft.com/office/mac/drawingml/2011/main" val="1"/>
                  </a:ext>
                </a:extLst>
              </p:spPr>
              <p:txBody>
                <a:bodyPr wrap="square" lIns="0" tIns="0" rIns="0" bIns="0" numCol="1" anchor="t">
                  <a:spAutoFit/>
                </a:bodyPr>
                <a:lstStyle>
                  <a:lvl1pPr>
                    <a:defRPr sz="1800" b="1"/>
                  </a:lvl1pPr>
                </a:lstStyle>
                <a:p>
                  <a:pPr hangingPunct="1">
                    <a:defRPr b="0"/>
                  </a:pPr>
                  <a:r>
                    <a:rPr kern="1200">
                      <a:solidFill>
                        <a:prstClr val="black"/>
                      </a:solidFill>
                      <a:latin typeface="Calibri"/>
                    </a:rPr>
                    <a:t>1</a:t>
                  </a:r>
                </a:p>
              </p:txBody>
            </p:sp>
          </p:grpSp>
          <p:grpSp>
            <p:nvGrpSpPr>
              <p:cNvPr id="139" name="Group 139"/>
              <p:cNvGrpSpPr/>
              <p:nvPr/>
            </p:nvGrpSpPr>
            <p:grpSpPr>
              <a:xfrm>
                <a:off x="2079783" y="1484209"/>
                <a:ext cx="443788" cy="349756"/>
                <a:chOff x="0" y="0"/>
                <a:chExt cx="443787" cy="349755"/>
              </a:xfrm>
            </p:grpSpPr>
            <p:sp>
              <p:nvSpPr>
                <p:cNvPr id="137" name="Shape 137"/>
                <p:cNvSpPr/>
                <p:nvPr/>
              </p:nvSpPr>
              <p:spPr>
                <a:xfrm>
                  <a:off x="0" y="906"/>
                  <a:ext cx="358816" cy="34884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50800" cap="flat">
                  <a:solidFill>
                    <a:srgbClr val="1B4F91"/>
                  </a:solidFill>
                  <a:prstDash val="solid"/>
                  <a:miter lim="400000"/>
                </a:ln>
                <a:effectLst/>
              </p:spPr>
              <p:txBody>
                <a:bodyPr wrap="square" lIns="0" tIns="0" rIns="0" bIns="0" numCol="1" anchor="ctr">
                  <a:noAutofit/>
                </a:bodyPr>
                <a:lstStyle/>
                <a:p>
                  <a:pPr hangingPunct="1"/>
                  <a:endParaRPr kern="1200">
                    <a:solidFill>
                      <a:prstClr val="black"/>
                    </a:solidFill>
                    <a:latin typeface="Calibri"/>
                  </a:endParaRPr>
                </a:p>
              </p:txBody>
            </p:sp>
            <p:sp>
              <p:nvSpPr>
                <p:cNvPr id="138" name="Shape 138"/>
                <p:cNvSpPr/>
                <p:nvPr/>
              </p:nvSpPr>
              <p:spPr>
                <a:xfrm>
                  <a:off x="84970" y="0"/>
                  <a:ext cx="358817" cy="276997"/>
                </a:xfrm>
                <a:prstGeom prst="rect">
                  <a:avLst/>
                </a:prstGeom>
                <a:noFill/>
                <a:ln w="12700" cap="flat">
                  <a:noFill/>
                  <a:miter lim="400000"/>
                </a:ln>
                <a:effectLst>
                  <a:outerShdw blurRad="38100" dist="20000" dir="5400000" rotWithShape="0">
                    <a:srgbClr val="000000">
                      <a:alpha val="38000"/>
                    </a:srgbClr>
                  </a:outerShdw>
                </a:effectLst>
                <a:extLst>
                  <a:ext uri="{C572A759-6A51-4108-AA02-DFA0A04FC94B}">
                    <ma14:wrappingTextBoxFlag xmlns="" xmlns:ma14="http://schemas.microsoft.com/office/mac/drawingml/2011/main" val="1"/>
                  </a:ext>
                </a:extLst>
              </p:spPr>
              <p:txBody>
                <a:bodyPr wrap="square" lIns="0" tIns="0" rIns="0" bIns="0" numCol="1" anchor="t">
                  <a:spAutoFit/>
                </a:bodyPr>
                <a:lstStyle>
                  <a:lvl1pPr>
                    <a:defRPr sz="1800" b="1"/>
                  </a:lvl1pPr>
                </a:lstStyle>
                <a:p>
                  <a:pPr hangingPunct="1">
                    <a:defRPr b="0"/>
                  </a:pPr>
                  <a:r>
                    <a:rPr kern="1200">
                      <a:solidFill>
                        <a:prstClr val="black"/>
                      </a:solidFill>
                      <a:latin typeface="Calibri"/>
                    </a:rPr>
                    <a:t>6</a:t>
                  </a:r>
                </a:p>
              </p:txBody>
            </p:sp>
          </p:grpSp>
          <p:sp>
            <p:nvSpPr>
              <p:cNvPr id="140" name="Shape 140"/>
              <p:cNvSpPr/>
              <p:nvPr/>
            </p:nvSpPr>
            <p:spPr>
              <a:xfrm>
                <a:off x="2257224" y="1857006"/>
                <a:ext cx="1" cy="701156"/>
              </a:xfrm>
              <a:prstGeom prst="line">
                <a:avLst/>
              </a:prstGeom>
              <a:noFill/>
              <a:ln w="38100" cap="flat">
                <a:solidFill>
                  <a:srgbClr val="0070C0"/>
                </a:solidFill>
                <a:prstDash val="solid"/>
                <a:bevel/>
              </a:ln>
              <a:effectLst/>
            </p:spPr>
            <p:txBody>
              <a:bodyPr wrap="square" lIns="0" tIns="0" rIns="0" bIns="0" numCol="1" anchor="t">
                <a:noAutofit/>
              </a:bodyPr>
              <a:lstStyle/>
              <a:p>
                <a:pPr defTabSz="457200" hangingPunct="1">
                  <a:defRPr sz="1200">
                    <a:latin typeface="+mn-lt"/>
                    <a:ea typeface="+mn-ea"/>
                    <a:cs typeface="+mn-cs"/>
                    <a:sym typeface="Helvetica"/>
                  </a:defRPr>
                </a:pPr>
                <a:endParaRPr sz="1200" kern="1200">
                  <a:solidFill>
                    <a:prstClr val="black"/>
                  </a:solidFill>
                  <a:latin typeface="Calibri"/>
                </a:endParaRPr>
              </a:p>
            </p:txBody>
          </p:sp>
          <p:grpSp>
            <p:nvGrpSpPr>
              <p:cNvPr id="143" name="Group 143"/>
              <p:cNvGrpSpPr/>
              <p:nvPr/>
            </p:nvGrpSpPr>
            <p:grpSpPr>
              <a:xfrm>
                <a:off x="995958" y="-1"/>
                <a:ext cx="443789" cy="349757"/>
                <a:chOff x="0" y="0"/>
                <a:chExt cx="443787" cy="349755"/>
              </a:xfrm>
            </p:grpSpPr>
            <p:sp>
              <p:nvSpPr>
                <p:cNvPr id="141" name="Shape 141"/>
                <p:cNvSpPr/>
                <p:nvPr/>
              </p:nvSpPr>
              <p:spPr>
                <a:xfrm>
                  <a:off x="0" y="906"/>
                  <a:ext cx="358816" cy="34884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50800" cap="flat">
                  <a:solidFill>
                    <a:srgbClr val="1B4F91"/>
                  </a:solidFill>
                  <a:prstDash val="solid"/>
                  <a:miter lim="400000"/>
                </a:ln>
                <a:effectLst/>
              </p:spPr>
              <p:txBody>
                <a:bodyPr wrap="square" lIns="0" tIns="0" rIns="0" bIns="0" numCol="1" anchor="ctr">
                  <a:noAutofit/>
                </a:bodyPr>
                <a:lstStyle/>
                <a:p>
                  <a:pPr hangingPunct="1"/>
                  <a:endParaRPr kern="1200">
                    <a:solidFill>
                      <a:prstClr val="black"/>
                    </a:solidFill>
                    <a:latin typeface="Calibri"/>
                  </a:endParaRPr>
                </a:p>
              </p:txBody>
            </p:sp>
            <p:sp>
              <p:nvSpPr>
                <p:cNvPr id="142" name="Shape 142"/>
                <p:cNvSpPr/>
                <p:nvPr/>
              </p:nvSpPr>
              <p:spPr>
                <a:xfrm>
                  <a:off x="84970" y="0"/>
                  <a:ext cx="358817" cy="276997"/>
                </a:xfrm>
                <a:prstGeom prst="rect">
                  <a:avLst/>
                </a:prstGeom>
                <a:noFill/>
                <a:ln w="12700" cap="flat">
                  <a:noFill/>
                  <a:miter lim="400000"/>
                </a:ln>
                <a:effectLst>
                  <a:outerShdw blurRad="38100" dist="20000" dir="5400000" rotWithShape="0">
                    <a:srgbClr val="000000">
                      <a:alpha val="38000"/>
                    </a:srgbClr>
                  </a:outerShdw>
                </a:effectLst>
                <a:extLst>
                  <a:ext uri="{C572A759-6A51-4108-AA02-DFA0A04FC94B}">
                    <ma14:wrappingTextBoxFlag xmlns="" xmlns:ma14="http://schemas.microsoft.com/office/mac/drawingml/2011/main" val="1"/>
                  </a:ext>
                </a:extLst>
              </p:spPr>
              <p:txBody>
                <a:bodyPr wrap="square" lIns="0" tIns="0" rIns="0" bIns="0" numCol="1" anchor="t">
                  <a:spAutoFit/>
                </a:bodyPr>
                <a:lstStyle>
                  <a:lvl1pPr>
                    <a:defRPr sz="1800" b="1"/>
                  </a:lvl1pPr>
                </a:lstStyle>
                <a:p>
                  <a:pPr hangingPunct="1">
                    <a:defRPr b="0"/>
                  </a:pPr>
                  <a:r>
                    <a:rPr kern="1200">
                      <a:solidFill>
                        <a:prstClr val="black"/>
                      </a:solidFill>
                      <a:latin typeface="Calibri"/>
                    </a:rPr>
                    <a:t>8</a:t>
                  </a:r>
                </a:p>
              </p:txBody>
            </p:sp>
          </p:grpSp>
          <p:grpSp>
            <p:nvGrpSpPr>
              <p:cNvPr id="146" name="Group 146"/>
              <p:cNvGrpSpPr/>
              <p:nvPr/>
            </p:nvGrpSpPr>
            <p:grpSpPr>
              <a:xfrm>
                <a:off x="3204247" y="1569383"/>
                <a:ext cx="443789" cy="349757"/>
                <a:chOff x="0" y="0"/>
                <a:chExt cx="443787" cy="349755"/>
              </a:xfrm>
            </p:grpSpPr>
            <p:sp>
              <p:nvSpPr>
                <p:cNvPr id="144" name="Shape 144"/>
                <p:cNvSpPr/>
                <p:nvPr/>
              </p:nvSpPr>
              <p:spPr>
                <a:xfrm>
                  <a:off x="0" y="906"/>
                  <a:ext cx="358816" cy="34884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50800" cap="flat">
                  <a:solidFill>
                    <a:srgbClr val="1B4F91"/>
                  </a:solidFill>
                  <a:prstDash val="solid"/>
                  <a:miter lim="400000"/>
                </a:ln>
                <a:effectLst/>
              </p:spPr>
              <p:txBody>
                <a:bodyPr wrap="square" lIns="0" tIns="0" rIns="0" bIns="0" numCol="1" anchor="ctr">
                  <a:noAutofit/>
                </a:bodyPr>
                <a:lstStyle/>
                <a:p>
                  <a:pPr hangingPunct="1"/>
                  <a:endParaRPr kern="1200">
                    <a:solidFill>
                      <a:prstClr val="black"/>
                    </a:solidFill>
                    <a:latin typeface="Calibri"/>
                  </a:endParaRPr>
                </a:p>
              </p:txBody>
            </p:sp>
            <p:sp>
              <p:nvSpPr>
                <p:cNvPr id="145" name="Shape 145"/>
                <p:cNvSpPr/>
                <p:nvPr/>
              </p:nvSpPr>
              <p:spPr>
                <a:xfrm>
                  <a:off x="84970" y="0"/>
                  <a:ext cx="358817" cy="276997"/>
                </a:xfrm>
                <a:prstGeom prst="rect">
                  <a:avLst/>
                </a:prstGeom>
                <a:noFill/>
                <a:ln w="12700" cap="flat">
                  <a:noFill/>
                  <a:miter lim="400000"/>
                </a:ln>
                <a:effectLst>
                  <a:outerShdw blurRad="38100" dist="20000" dir="5400000" rotWithShape="0">
                    <a:srgbClr val="000000">
                      <a:alpha val="38000"/>
                    </a:srgbClr>
                  </a:outerShdw>
                </a:effectLst>
                <a:extLst>
                  <a:ext uri="{C572A759-6A51-4108-AA02-DFA0A04FC94B}">
                    <ma14:wrappingTextBoxFlag xmlns="" xmlns:ma14="http://schemas.microsoft.com/office/mac/drawingml/2011/main" val="1"/>
                  </a:ext>
                </a:extLst>
              </p:spPr>
              <p:txBody>
                <a:bodyPr wrap="square" lIns="0" tIns="0" rIns="0" bIns="0" numCol="1" anchor="t">
                  <a:spAutoFit/>
                </a:bodyPr>
                <a:lstStyle>
                  <a:lvl1pPr>
                    <a:defRPr sz="1800" b="1"/>
                  </a:lvl1pPr>
                </a:lstStyle>
                <a:p>
                  <a:pPr hangingPunct="1">
                    <a:defRPr b="0"/>
                  </a:pPr>
                  <a:r>
                    <a:rPr kern="1200">
                      <a:solidFill>
                        <a:prstClr val="black"/>
                      </a:solidFill>
                      <a:latin typeface="Calibri"/>
                    </a:rPr>
                    <a:t>7</a:t>
                  </a:r>
                </a:p>
              </p:txBody>
            </p:sp>
          </p:grpSp>
        </p:grpSp>
        <p:grpSp>
          <p:nvGrpSpPr>
            <p:cNvPr id="150" name="Group 150"/>
            <p:cNvGrpSpPr/>
            <p:nvPr/>
          </p:nvGrpSpPr>
          <p:grpSpPr>
            <a:xfrm>
              <a:off x="0" y="2589352"/>
              <a:ext cx="443788" cy="349756"/>
              <a:chOff x="0" y="0"/>
              <a:chExt cx="443787" cy="349755"/>
            </a:xfrm>
          </p:grpSpPr>
          <p:sp>
            <p:nvSpPr>
              <p:cNvPr id="148" name="Shape 148"/>
              <p:cNvSpPr/>
              <p:nvPr/>
            </p:nvSpPr>
            <p:spPr>
              <a:xfrm>
                <a:off x="0" y="906"/>
                <a:ext cx="358816" cy="34884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50800" cap="flat">
                <a:solidFill>
                  <a:srgbClr val="1B4F91"/>
                </a:solidFill>
                <a:prstDash val="solid"/>
                <a:miter lim="400000"/>
              </a:ln>
              <a:effectLst/>
            </p:spPr>
            <p:txBody>
              <a:bodyPr wrap="square" lIns="0" tIns="0" rIns="0" bIns="0" numCol="1" anchor="ctr">
                <a:noAutofit/>
              </a:bodyPr>
              <a:lstStyle/>
              <a:p>
                <a:pPr hangingPunct="1"/>
                <a:endParaRPr kern="1200">
                  <a:solidFill>
                    <a:prstClr val="black"/>
                  </a:solidFill>
                  <a:latin typeface="Calibri"/>
                </a:endParaRPr>
              </a:p>
            </p:txBody>
          </p:sp>
          <p:sp>
            <p:nvSpPr>
              <p:cNvPr id="149" name="Shape 149"/>
              <p:cNvSpPr/>
              <p:nvPr/>
            </p:nvSpPr>
            <p:spPr>
              <a:xfrm>
                <a:off x="84970" y="0"/>
                <a:ext cx="358817" cy="276998"/>
              </a:xfrm>
              <a:prstGeom prst="rect">
                <a:avLst/>
              </a:prstGeom>
              <a:noFill/>
              <a:ln w="12700" cap="flat">
                <a:noFill/>
                <a:miter lim="400000"/>
              </a:ln>
              <a:effectLst>
                <a:outerShdw blurRad="38100" dist="20000" dir="5400000" rotWithShape="0">
                  <a:srgbClr val="000000">
                    <a:alpha val="38000"/>
                  </a:srgbClr>
                </a:outerShdw>
              </a:effectLst>
              <a:extLst>
                <a:ext uri="{C572A759-6A51-4108-AA02-DFA0A04FC94B}">
                  <ma14:wrappingTextBoxFlag xmlns="" xmlns:ma14="http://schemas.microsoft.com/office/mac/drawingml/2011/main" val="1"/>
                </a:ext>
              </a:extLst>
            </p:spPr>
            <p:txBody>
              <a:bodyPr wrap="square" lIns="0" tIns="0" rIns="0" bIns="0" numCol="1" anchor="t">
                <a:spAutoFit/>
              </a:bodyPr>
              <a:lstStyle>
                <a:lvl1pPr>
                  <a:defRPr sz="1800" b="1"/>
                </a:lvl1pPr>
              </a:lstStyle>
              <a:p>
                <a:pPr hangingPunct="1">
                  <a:defRPr b="0"/>
                </a:pPr>
                <a:r>
                  <a:rPr kern="1200">
                    <a:solidFill>
                      <a:prstClr val="black"/>
                    </a:solidFill>
                    <a:latin typeface="Calibri"/>
                  </a:rPr>
                  <a:t>3</a:t>
                </a:r>
              </a:p>
            </p:txBody>
          </p:sp>
        </p:grpSp>
        <p:grpSp>
          <p:nvGrpSpPr>
            <p:cNvPr id="153" name="Group 153"/>
            <p:cNvGrpSpPr/>
            <p:nvPr/>
          </p:nvGrpSpPr>
          <p:grpSpPr>
            <a:xfrm>
              <a:off x="1061877" y="1918344"/>
              <a:ext cx="443788" cy="349757"/>
              <a:chOff x="0" y="0"/>
              <a:chExt cx="443787" cy="349755"/>
            </a:xfrm>
          </p:grpSpPr>
          <p:sp>
            <p:nvSpPr>
              <p:cNvPr id="151" name="Shape 151"/>
              <p:cNvSpPr/>
              <p:nvPr/>
            </p:nvSpPr>
            <p:spPr>
              <a:xfrm>
                <a:off x="0" y="906"/>
                <a:ext cx="358816" cy="34884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50800" cap="flat">
                <a:solidFill>
                  <a:srgbClr val="1B4F91"/>
                </a:solidFill>
                <a:prstDash val="solid"/>
                <a:miter lim="400000"/>
              </a:ln>
              <a:effectLst/>
            </p:spPr>
            <p:txBody>
              <a:bodyPr wrap="square" lIns="0" tIns="0" rIns="0" bIns="0" numCol="1" anchor="ctr">
                <a:noAutofit/>
              </a:bodyPr>
              <a:lstStyle/>
              <a:p>
                <a:pPr hangingPunct="1"/>
                <a:endParaRPr kern="1200">
                  <a:solidFill>
                    <a:prstClr val="black"/>
                  </a:solidFill>
                  <a:latin typeface="Calibri"/>
                </a:endParaRPr>
              </a:p>
            </p:txBody>
          </p:sp>
          <p:sp>
            <p:nvSpPr>
              <p:cNvPr id="152" name="Shape 152"/>
              <p:cNvSpPr/>
              <p:nvPr/>
            </p:nvSpPr>
            <p:spPr>
              <a:xfrm>
                <a:off x="84970" y="0"/>
                <a:ext cx="358817" cy="276997"/>
              </a:xfrm>
              <a:prstGeom prst="rect">
                <a:avLst/>
              </a:prstGeom>
              <a:noFill/>
              <a:ln w="12700" cap="flat">
                <a:noFill/>
                <a:miter lim="400000"/>
              </a:ln>
              <a:effectLst>
                <a:outerShdw blurRad="38100" dist="20000" dir="5400000" rotWithShape="0">
                  <a:srgbClr val="000000">
                    <a:alpha val="38000"/>
                  </a:srgbClr>
                </a:outerShdw>
              </a:effectLst>
              <a:extLst>
                <a:ext uri="{C572A759-6A51-4108-AA02-DFA0A04FC94B}">
                  <ma14:wrappingTextBoxFlag xmlns="" xmlns:ma14="http://schemas.microsoft.com/office/mac/drawingml/2011/main" val="1"/>
                </a:ext>
              </a:extLst>
            </p:spPr>
            <p:txBody>
              <a:bodyPr wrap="square" lIns="0" tIns="0" rIns="0" bIns="0" numCol="1" anchor="t">
                <a:spAutoFit/>
              </a:bodyPr>
              <a:lstStyle>
                <a:lvl1pPr>
                  <a:defRPr sz="1800" b="1"/>
                </a:lvl1pPr>
              </a:lstStyle>
              <a:p>
                <a:pPr hangingPunct="1">
                  <a:defRPr b="0"/>
                </a:pPr>
                <a:r>
                  <a:rPr kern="1200">
                    <a:solidFill>
                      <a:prstClr val="black"/>
                    </a:solidFill>
                    <a:latin typeface="Calibri"/>
                  </a:rPr>
                  <a:t>4</a:t>
                </a:r>
              </a:p>
            </p:txBody>
          </p:sp>
        </p:grpSp>
        <p:grpSp>
          <p:nvGrpSpPr>
            <p:cNvPr id="156" name="Group 156"/>
            <p:cNvGrpSpPr/>
            <p:nvPr/>
          </p:nvGrpSpPr>
          <p:grpSpPr>
            <a:xfrm>
              <a:off x="2167393" y="2589352"/>
              <a:ext cx="443788" cy="350662"/>
              <a:chOff x="0" y="0"/>
              <a:chExt cx="443786" cy="350661"/>
            </a:xfrm>
          </p:grpSpPr>
          <p:sp>
            <p:nvSpPr>
              <p:cNvPr id="154" name="Shape 154"/>
              <p:cNvSpPr/>
              <p:nvPr/>
            </p:nvSpPr>
            <p:spPr>
              <a:xfrm>
                <a:off x="0" y="906"/>
                <a:ext cx="358816" cy="34884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50800" cap="flat">
                <a:solidFill>
                  <a:srgbClr val="1B4F91"/>
                </a:solidFill>
                <a:prstDash val="solid"/>
                <a:miter lim="400000"/>
              </a:ln>
              <a:effectLst/>
            </p:spPr>
            <p:txBody>
              <a:bodyPr wrap="square" lIns="0" tIns="0" rIns="0" bIns="0" numCol="1" anchor="ctr">
                <a:noAutofit/>
              </a:bodyPr>
              <a:lstStyle/>
              <a:p>
                <a:pPr hangingPunct="1"/>
                <a:endParaRPr kern="1200">
                  <a:solidFill>
                    <a:prstClr val="black"/>
                  </a:solidFill>
                  <a:latin typeface="Calibri"/>
                </a:endParaRPr>
              </a:p>
            </p:txBody>
          </p:sp>
          <p:sp>
            <p:nvSpPr>
              <p:cNvPr id="155" name="Shape 155"/>
              <p:cNvSpPr/>
              <p:nvPr/>
            </p:nvSpPr>
            <p:spPr>
              <a:xfrm>
                <a:off x="84970" y="0"/>
                <a:ext cx="358817" cy="350662"/>
              </a:xfrm>
              <a:prstGeom prst="rect">
                <a:avLst/>
              </a:prstGeom>
              <a:noFill/>
              <a:ln w="12700" cap="flat">
                <a:noFill/>
                <a:miter lim="400000"/>
              </a:ln>
              <a:effectLst>
                <a:outerShdw blurRad="38100" dist="20000" dir="5400000" rotWithShape="0">
                  <a:srgbClr val="000000">
                    <a:alpha val="38000"/>
                  </a:srgbClr>
                </a:outerShdw>
              </a:effectLst>
              <a:extLst>
                <a:ext uri="{C572A759-6A51-4108-AA02-DFA0A04FC94B}">
                  <ma14:wrappingTextBoxFlag xmlns="" xmlns:ma14="http://schemas.microsoft.com/office/mac/drawingml/2011/main" val="1"/>
                </a:ext>
              </a:extLst>
            </p:spPr>
            <p:txBody>
              <a:bodyPr wrap="square" lIns="0" tIns="0" rIns="0" bIns="0" numCol="1" anchor="t">
                <a:noAutofit/>
              </a:bodyPr>
              <a:lstStyle>
                <a:lvl1pPr>
                  <a:defRPr sz="1800" b="1"/>
                </a:lvl1pPr>
              </a:lstStyle>
              <a:p>
                <a:pPr hangingPunct="1">
                  <a:defRPr b="0"/>
                </a:pPr>
                <a:r>
                  <a:rPr kern="1200">
                    <a:solidFill>
                      <a:prstClr val="black"/>
                    </a:solidFill>
                    <a:latin typeface="Calibri"/>
                  </a:rPr>
                  <a:t>5</a:t>
                </a:r>
              </a:p>
            </p:txBody>
          </p:sp>
        </p:grpSp>
      </p:grpSp>
    </p:spTree>
    <p:extLst>
      <p:ext uri="{BB962C8B-B14F-4D97-AF65-F5344CB8AC3E}">
        <p14:creationId xmlns:p14="http://schemas.microsoft.com/office/powerpoint/2010/main" val="4268951009"/>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Shape 163"/>
          <p:cNvSpPr>
            <a:spLocks noGrp="1"/>
          </p:cNvSpPr>
          <p:nvPr>
            <p:ph type="title"/>
          </p:nvPr>
        </p:nvSpPr>
        <p:spPr>
          <a:xfrm>
            <a:off x="1981200" y="277813"/>
            <a:ext cx="8229600" cy="1139826"/>
          </a:xfrm>
          <a:prstGeom prst="rect">
            <a:avLst/>
          </a:prstGeom>
        </p:spPr>
        <p:txBody>
          <a:bodyPr vert="horz" lIns="0" tIns="0" rIns="0" bIns="0" rtlCol="0" anchor="ctr">
            <a:normAutofit/>
          </a:bodyPr>
          <a:lstStyle>
            <a:lvl1pPr defTabSz="777240">
              <a:defRPr sz="3570"/>
            </a:lvl1pPr>
          </a:lstStyle>
          <a:p>
            <a:pPr lvl="0">
              <a:defRPr sz="1800" b="0">
                <a:solidFill>
                  <a:srgbClr val="000000"/>
                </a:solidFill>
              </a:defRPr>
            </a:pPr>
            <a:r>
              <a:rPr dirty="0">
                <a:solidFill>
                  <a:schemeClr val="accent1">
                    <a:lumMod val="75000"/>
                  </a:schemeClr>
                </a:solidFill>
              </a:rPr>
              <a:t>Steiner Maximum-Connected Component (SMCC) and Steiner-Connectivity</a:t>
            </a:r>
          </a:p>
        </p:txBody>
      </p:sp>
      <p:sp>
        <p:nvSpPr>
          <p:cNvPr id="164" name="Shape 164"/>
          <p:cNvSpPr>
            <a:spLocks noGrp="1"/>
          </p:cNvSpPr>
          <p:nvPr>
            <p:ph type="body" idx="1"/>
          </p:nvPr>
        </p:nvSpPr>
        <p:spPr>
          <a:xfrm>
            <a:off x="1981200" y="1600201"/>
            <a:ext cx="8229600" cy="983405"/>
          </a:xfrm>
          <a:prstGeom prst="rect">
            <a:avLst/>
          </a:prstGeom>
        </p:spPr>
        <p:txBody>
          <a:bodyPr vert="horz" lIns="0" tIns="0" rIns="0" bIns="0" rtlCol="0">
            <a:normAutofit/>
          </a:bodyPr>
          <a:lstStyle/>
          <a:p>
            <a:pPr lvl="0">
              <a:defRPr sz="1800"/>
            </a:pPr>
            <a:r>
              <a:rPr sz="2800" i="1" dirty="0"/>
              <a:t>SMCC</a:t>
            </a:r>
            <a:r>
              <a:rPr sz="2800" dirty="0"/>
              <a:t> of </a:t>
            </a:r>
            <a:r>
              <a:rPr sz="2800" i="1" dirty="0">
                <a:solidFill>
                  <a:srgbClr val="0433FF"/>
                </a:solidFill>
                <a:latin typeface="Times New Roman"/>
                <a:ea typeface="Times New Roman"/>
                <a:cs typeface="Times New Roman"/>
                <a:sym typeface="Times New Roman"/>
              </a:rPr>
              <a:t>q</a:t>
            </a:r>
            <a:r>
              <a:rPr sz="2800" dirty="0"/>
              <a:t>: maximal </a:t>
            </a:r>
            <a:r>
              <a:rPr sz="2800" dirty="0" err="1"/>
              <a:t>subgraph</a:t>
            </a:r>
            <a:r>
              <a:rPr sz="2800" dirty="0"/>
              <a:t> of </a:t>
            </a:r>
            <a:r>
              <a:rPr sz="2800" i="1" dirty="0">
                <a:solidFill>
                  <a:srgbClr val="0433FF"/>
                </a:solidFill>
                <a:latin typeface="Times New Roman"/>
                <a:ea typeface="Times New Roman"/>
                <a:cs typeface="Times New Roman"/>
                <a:sym typeface="Times New Roman"/>
              </a:rPr>
              <a:t>G</a:t>
            </a:r>
            <a:r>
              <a:rPr sz="2800" dirty="0"/>
              <a:t> containing </a:t>
            </a:r>
            <a:r>
              <a:rPr sz="2800" i="1" dirty="0" err="1">
                <a:solidFill>
                  <a:srgbClr val="0433FF"/>
                </a:solidFill>
                <a:latin typeface="Times New Roman"/>
                <a:ea typeface="Times New Roman"/>
                <a:cs typeface="Times New Roman"/>
                <a:sym typeface="Times New Roman"/>
              </a:rPr>
              <a:t>q⊆V</a:t>
            </a:r>
            <a:r>
              <a:rPr sz="2800" i="1" dirty="0">
                <a:solidFill>
                  <a:srgbClr val="0433FF"/>
                </a:solidFill>
                <a:latin typeface="Times New Roman"/>
                <a:ea typeface="Times New Roman"/>
                <a:cs typeface="Times New Roman"/>
                <a:sym typeface="Times New Roman"/>
              </a:rPr>
              <a:t>(G) </a:t>
            </a:r>
            <a:r>
              <a:rPr sz="2800" dirty="0"/>
              <a:t>with maximum connectivity.</a:t>
            </a:r>
          </a:p>
        </p:txBody>
      </p:sp>
      <p:sp>
        <p:nvSpPr>
          <p:cNvPr id="165" name="Shape 165"/>
          <p:cNvSpPr/>
          <p:nvPr/>
        </p:nvSpPr>
        <p:spPr>
          <a:xfrm>
            <a:off x="1981200" y="2766166"/>
            <a:ext cx="8229600" cy="955136"/>
          </a:xfrm>
          <a:prstGeom prst="rect">
            <a:avLst/>
          </a:prstGeom>
          <a:ln w="12700">
            <a:miter lim="400000"/>
          </a:ln>
          <a:extLst>
            <a:ext uri="{C572A759-6A51-4108-AA02-DFA0A04FC94B}">
              <ma14:wrappingTextBoxFlag xmlns="" xmlns:ma14="http://schemas.microsoft.com/office/mac/drawingml/2011/main" val="1"/>
            </a:ext>
          </a:extLst>
        </p:spPr>
        <p:txBody>
          <a:bodyPr lIns="0" tIns="0" rIns="0" bIns="0">
            <a:normAutofit/>
          </a:bodyPr>
          <a:lstStyle/>
          <a:p>
            <a:pPr marL="342900" indent="-342900" hangingPunct="1">
              <a:spcBef>
                <a:spcPts val="600"/>
              </a:spcBef>
              <a:buClr>
                <a:srgbClr val="CC9900"/>
              </a:buClr>
              <a:buSzPct val="65000"/>
              <a:buFont typeface="Wingdings"/>
              <a:buChar char="■"/>
              <a:defRPr sz="1800"/>
            </a:pPr>
            <a:r>
              <a:rPr sz="2800" i="1" kern="1200">
                <a:solidFill>
                  <a:prstClr val="black"/>
                </a:solidFill>
                <a:latin typeface="Calibri"/>
              </a:rPr>
              <a:t>Steiner-connectivity</a:t>
            </a:r>
            <a:r>
              <a:rPr sz="2800" kern="1200">
                <a:solidFill>
                  <a:prstClr val="black"/>
                </a:solidFill>
                <a:latin typeface="Calibri"/>
              </a:rPr>
              <a:t> of </a:t>
            </a:r>
            <a:r>
              <a:rPr sz="2800" i="1" kern="1200">
                <a:solidFill>
                  <a:srgbClr val="0433FF"/>
                </a:solidFill>
                <a:latin typeface="Times New Roman"/>
                <a:ea typeface="Times New Roman"/>
                <a:cs typeface="Times New Roman"/>
                <a:sym typeface="Times New Roman"/>
              </a:rPr>
              <a:t>q</a:t>
            </a:r>
            <a:r>
              <a:rPr sz="2800" kern="1200">
                <a:solidFill>
                  <a:prstClr val="black"/>
                </a:solidFill>
                <a:latin typeface="Calibri"/>
              </a:rPr>
              <a:t>: the connectivity of the SMCC of </a:t>
            </a:r>
            <a:r>
              <a:rPr sz="2800" i="1" kern="1200">
                <a:solidFill>
                  <a:srgbClr val="0433FF"/>
                </a:solidFill>
                <a:latin typeface="Times New Roman"/>
                <a:ea typeface="Times New Roman"/>
                <a:cs typeface="Times New Roman"/>
                <a:sym typeface="Times New Roman"/>
              </a:rPr>
              <a:t>q</a:t>
            </a:r>
            <a:r>
              <a:rPr sz="2800" i="1" kern="1200">
                <a:solidFill>
                  <a:prstClr val="black"/>
                </a:solidFill>
                <a:latin typeface="Times New Roman"/>
                <a:ea typeface="Times New Roman"/>
                <a:cs typeface="Times New Roman"/>
                <a:sym typeface="Times New Roman"/>
              </a:rPr>
              <a:t>. </a:t>
            </a:r>
            <a:r>
              <a:rPr sz="2800" kern="1200">
                <a:solidFill>
                  <a:prstClr val="black"/>
                </a:solidFill>
                <a:latin typeface="Calibri"/>
              </a:rPr>
              <a:t>Denoted </a:t>
            </a:r>
            <a:r>
              <a:rPr sz="2800" i="1" kern="1200">
                <a:solidFill>
                  <a:srgbClr val="0433FF"/>
                </a:solidFill>
                <a:latin typeface="Times New Roman"/>
                <a:ea typeface="Times New Roman"/>
                <a:cs typeface="Times New Roman"/>
                <a:sym typeface="Times New Roman"/>
              </a:rPr>
              <a:t>sc(q).</a:t>
            </a:r>
          </a:p>
        </p:txBody>
      </p:sp>
    </p:spTree>
    <p:extLst>
      <p:ext uri="{BB962C8B-B14F-4D97-AF65-F5344CB8AC3E}">
        <p14:creationId xmlns:p14="http://schemas.microsoft.com/office/powerpoint/2010/main" val="63944021"/>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 name="Shape 167"/>
          <p:cNvSpPr>
            <a:spLocks noGrp="1"/>
          </p:cNvSpPr>
          <p:nvPr>
            <p:ph type="title"/>
          </p:nvPr>
        </p:nvSpPr>
        <p:spPr>
          <a:prstGeom prst="rect">
            <a:avLst/>
          </a:prstGeom>
        </p:spPr>
        <p:txBody>
          <a:bodyPr>
            <a:normAutofit/>
          </a:bodyPr>
          <a:lstStyle>
            <a:lvl1pPr>
              <a:defRPr sz="3500"/>
            </a:lvl1pPr>
          </a:lstStyle>
          <a:p>
            <a:pPr lvl="0">
              <a:defRPr sz="1800" b="0">
                <a:solidFill>
                  <a:srgbClr val="000000"/>
                </a:solidFill>
              </a:defRPr>
            </a:pPr>
            <a:r>
              <a:rPr dirty="0">
                <a:solidFill>
                  <a:schemeClr val="accent1">
                    <a:lumMod val="75000"/>
                  </a:schemeClr>
                </a:solidFill>
              </a:rPr>
              <a:t>Steiner Maximum-Connected Component (SMCC) and Steiner-Connectivity</a:t>
            </a:r>
          </a:p>
        </p:txBody>
      </p:sp>
      <p:sp>
        <p:nvSpPr>
          <p:cNvPr id="169" name="Shape 169"/>
          <p:cNvSpPr/>
          <p:nvPr/>
        </p:nvSpPr>
        <p:spPr>
          <a:xfrm>
            <a:off x="6078283" y="3945579"/>
            <a:ext cx="1079501" cy="1"/>
          </a:xfrm>
          <a:prstGeom prst="line">
            <a:avLst/>
          </a:prstGeom>
          <a:ln w="38100">
            <a:solidFill>
              <a:srgbClr val="0070C0"/>
            </a:solidFill>
          </a:ln>
        </p:spPr>
        <p:txBody>
          <a:bodyPr lIns="0" tIns="0" rIns="0" bIns="0"/>
          <a:lstStyle/>
          <a:p>
            <a:pPr defTabSz="457200" hangingPunct="1">
              <a:defRPr sz="1200">
                <a:latin typeface="+mn-lt"/>
                <a:ea typeface="+mn-ea"/>
                <a:cs typeface="+mn-cs"/>
                <a:sym typeface="Helvetica"/>
              </a:defRPr>
            </a:pPr>
            <a:endParaRPr sz="1200" kern="1200">
              <a:solidFill>
                <a:prstClr val="black"/>
              </a:solidFill>
              <a:latin typeface="Calibri"/>
            </a:endParaRPr>
          </a:p>
        </p:txBody>
      </p:sp>
      <p:sp>
        <p:nvSpPr>
          <p:cNvPr id="170" name="Shape 170"/>
          <p:cNvSpPr/>
          <p:nvPr/>
        </p:nvSpPr>
        <p:spPr>
          <a:xfrm>
            <a:off x="2307684" y="2153540"/>
            <a:ext cx="3841890" cy="3059015"/>
          </a:xfrm>
          <a:prstGeom prst="roundRect">
            <a:avLst>
              <a:gd name="adj" fmla="val 10204"/>
            </a:avLst>
          </a:prstGeom>
          <a:solidFill>
            <a:srgbClr val="FFFFFF"/>
          </a:solidFill>
          <a:ln w="25400">
            <a:solidFill>
              <a:srgbClr val="CC9900"/>
            </a:solidFill>
          </a:ln>
          <a:effectLst>
            <a:outerShdw blurRad="38100" dist="23000" dir="5400000" rotWithShape="0">
              <a:srgbClr val="000000">
                <a:alpha val="35000"/>
              </a:srgbClr>
            </a:outerShdw>
          </a:effectLst>
        </p:spPr>
        <p:txBody>
          <a:bodyPr lIns="0" tIns="0" rIns="0" bIns="0" anchor="ctr"/>
          <a:lstStyle/>
          <a:p>
            <a:pPr hangingPunct="1"/>
            <a:endParaRPr kern="1200">
              <a:solidFill>
                <a:prstClr val="black"/>
              </a:solidFill>
              <a:latin typeface="Calibri"/>
            </a:endParaRPr>
          </a:p>
        </p:txBody>
      </p:sp>
      <p:grpSp>
        <p:nvGrpSpPr>
          <p:cNvPr id="207" name="Group 207"/>
          <p:cNvGrpSpPr/>
          <p:nvPr/>
        </p:nvGrpSpPr>
        <p:grpSpPr>
          <a:xfrm>
            <a:off x="2469835" y="2217083"/>
            <a:ext cx="3648037" cy="2931022"/>
            <a:chOff x="0" y="-1"/>
            <a:chExt cx="3648036" cy="2931021"/>
          </a:xfrm>
        </p:grpSpPr>
        <p:grpSp>
          <p:nvGrpSpPr>
            <p:cNvPr id="179" name="Group 179"/>
            <p:cNvGrpSpPr/>
            <p:nvPr/>
          </p:nvGrpSpPr>
          <p:grpSpPr>
            <a:xfrm>
              <a:off x="162104" y="283307"/>
              <a:ext cx="2041817" cy="2546944"/>
              <a:chOff x="748034" y="142140"/>
              <a:chExt cx="2041816" cy="2546943"/>
            </a:xfrm>
          </p:grpSpPr>
          <p:sp>
            <p:nvSpPr>
              <p:cNvPr id="171" name="Shape 171"/>
              <p:cNvSpPr/>
              <p:nvPr/>
            </p:nvSpPr>
            <p:spPr>
              <a:xfrm flipH="1">
                <a:off x="748034" y="1772250"/>
                <a:ext cx="1" cy="916835"/>
              </a:xfrm>
              <a:prstGeom prst="line">
                <a:avLst/>
              </a:prstGeom>
              <a:noFill/>
              <a:ln w="38100" cap="flat">
                <a:solidFill>
                  <a:srgbClr val="0070C0"/>
                </a:solidFill>
                <a:prstDash val="solid"/>
                <a:bevel/>
              </a:ln>
              <a:effectLst/>
            </p:spPr>
            <p:txBody>
              <a:bodyPr wrap="square" lIns="0" tIns="0" rIns="0" bIns="0" numCol="1" anchor="t">
                <a:noAutofit/>
              </a:bodyPr>
              <a:lstStyle/>
              <a:p>
                <a:pPr defTabSz="457200" hangingPunct="1">
                  <a:defRPr sz="1200">
                    <a:latin typeface="+mn-lt"/>
                    <a:ea typeface="+mn-ea"/>
                    <a:cs typeface="+mn-cs"/>
                    <a:sym typeface="Helvetica"/>
                  </a:defRPr>
                </a:pPr>
                <a:endParaRPr sz="1200" kern="1200">
                  <a:solidFill>
                    <a:prstClr val="black"/>
                  </a:solidFill>
                  <a:latin typeface="Calibri"/>
                </a:endParaRPr>
              </a:p>
            </p:txBody>
          </p:sp>
          <p:sp>
            <p:nvSpPr>
              <p:cNvPr id="172" name="Shape 172"/>
              <p:cNvSpPr/>
              <p:nvPr/>
            </p:nvSpPr>
            <p:spPr>
              <a:xfrm>
                <a:off x="1908901" y="151656"/>
                <a:ext cx="856916" cy="1254624"/>
              </a:xfrm>
              <a:prstGeom prst="line">
                <a:avLst/>
              </a:prstGeom>
              <a:noFill/>
              <a:ln w="38100" cap="flat">
                <a:solidFill>
                  <a:srgbClr val="0070C0"/>
                </a:solidFill>
                <a:prstDash val="solid"/>
                <a:bevel/>
              </a:ln>
              <a:effectLst/>
            </p:spPr>
            <p:txBody>
              <a:bodyPr wrap="square" lIns="0" tIns="0" rIns="0" bIns="0" numCol="1" anchor="t">
                <a:noAutofit/>
              </a:bodyPr>
              <a:lstStyle/>
              <a:p>
                <a:pPr defTabSz="457200" hangingPunct="1">
                  <a:defRPr sz="1200">
                    <a:latin typeface="+mn-lt"/>
                    <a:ea typeface="+mn-ea"/>
                    <a:cs typeface="+mn-cs"/>
                    <a:sym typeface="Helvetica"/>
                  </a:defRPr>
                </a:pPr>
                <a:endParaRPr sz="1200" kern="1200">
                  <a:solidFill>
                    <a:prstClr val="black"/>
                  </a:solidFill>
                  <a:latin typeface="Calibri"/>
                </a:endParaRPr>
              </a:p>
            </p:txBody>
          </p:sp>
          <p:sp>
            <p:nvSpPr>
              <p:cNvPr id="173" name="Shape 173"/>
              <p:cNvSpPr/>
              <p:nvPr/>
            </p:nvSpPr>
            <p:spPr>
              <a:xfrm>
                <a:off x="908726" y="2605020"/>
                <a:ext cx="1767627" cy="1"/>
              </a:xfrm>
              <a:prstGeom prst="line">
                <a:avLst/>
              </a:prstGeom>
              <a:noFill/>
              <a:ln w="38100" cap="flat">
                <a:solidFill>
                  <a:srgbClr val="0070C0"/>
                </a:solidFill>
                <a:prstDash val="solid"/>
                <a:bevel/>
              </a:ln>
              <a:effectLst/>
            </p:spPr>
            <p:txBody>
              <a:bodyPr wrap="square" lIns="0" tIns="0" rIns="0" bIns="0" numCol="1" anchor="t">
                <a:noAutofit/>
              </a:bodyPr>
              <a:lstStyle/>
              <a:p>
                <a:pPr defTabSz="457200" hangingPunct="1">
                  <a:defRPr sz="1200">
                    <a:latin typeface="+mn-lt"/>
                    <a:ea typeface="+mn-ea"/>
                    <a:cs typeface="+mn-cs"/>
                    <a:sym typeface="Helvetica"/>
                  </a:defRPr>
                </a:pPr>
                <a:endParaRPr sz="1200" kern="1200">
                  <a:solidFill>
                    <a:prstClr val="black"/>
                  </a:solidFill>
                  <a:latin typeface="Calibri"/>
                </a:endParaRPr>
              </a:p>
            </p:txBody>
          </p:sp>
          <p:sp>
            <p:nvSpPr>
              <p:cNvPr id="174" name="Shape 174"/>
              <p:cNvSpPr/>
              <p:nvPr/>
            </p:nvSpPr>
            <p:spPr>
              <a:xfrm>
                <a:off x="1752922" y="210958"/>
                <a:ext cx="1" cy="853890"/>
              </a:xfrm>
              <a:prstGeom prst="line">
                <a:avLst/>
              </a:prstGeom>
              <a:noFill/>
              <a:ln w="38100" cap="flat">
                <a:solidFill>
                  <a:srgbClr val="0070C0"/>
                </a:solidFill>
                <a:prstDash val="solid"/>
                <a:bevel/>
              </a:ln>
              <a:effectLst/>
            </p:spPr>
            <p:txBody>
              <a:bodyPr wrap="square" lIns="0" tIns="0" rIns="0" bIns="0" numCol="1" anchor="t">
                <a:noAutofit/>
              </a:bodyPr>
              <a:lstStyle/>
              <a:p>
                <a:pPr defTabSz="457200" hangingPunct="1">
                  <a:defRPr sz="1200">
                    <a:latin typeface="+mn-lt"/>
                    <a:ea typeface="+mn-ea"/>
                    <a:cs typeface="+mn-cs"/>
                    <a:sym typeface="Helvetica"/>
                  </a:defRPr>
                </a:pPr>
                <a:endParaRPr sz="1200" kern="1200">
                  <a:solidFill>
                    <a:prstClr val="black"/>
                  </a:solidFill>
                  <a:latin typeface="Calibri"/>
                </a:endParaRPr>
              </a:p>
            </p:txBody>
          </p:sp>
          <p:sp>
            <p:nvSpPr>
              <p:cNvPr id="175" name="Shape 175"/>
              <p:cNvSpPr/>
              <p:nvPr/>
            </p:nvSpPr>
            <p:spPr>
              <a:xfrm flipV="1">
                <a:off x="1759035" y="1418734"/>
                <a:ext cx="1" cy="337217"/>
              </a:xfrm>
              <a:prstGeom prst="line">
                <a:avLst/>
              </a:prstGeom>
              <a:noFill/>
              <a:ln w="38100" cap="flat">
                <a:solidFill>
                  <a:srgbClr val="0070C0"/>
                </a:solidFill>
                <a:prstDash val="solid"/>
                <a:bevel/>
              </a:ln>
              <a:effectLst/>
            </p:spPr>
            <p:txBody>
              <a:bodyPr wrap="square" lIns="0" tIns="0" rIns="0" bIns="0" numCol="1" anchor="t">
                <a:noAutofit/>
              </a:bodyPr>
              <a:lstStyle/>
              <a:p>
                <a:pPr defTabSz="457200" hangingPunct="1">
                  <a:defRPr sz="1200">
                    <a:latin typeface="+mn-lt"/>
                    <a:ea typeface="+mn-ea"/>
                    <a:cs typeface="+mn-cs"/>
                    <a:sym typeface="Helvetica"/>
                  </a:defRPr>
                </a:pPr>
                <a:endParaRPr sz="1200" kern="1200">
                  <a:solidFill>
                    <a:prstClr val="black"/>
                  </a:solidFill>
                  <a:latin typeface="Calibri"/>
                </a:endParaRPr>
              </a:p>
            </p:txBody>
          </p:sp>
          <p:sp>
            <p:nvSpPr>
              <p:cNvPr id="176" name="Shape 176"/>
              <p:cNvSpPr/>
              <p:nvPr/>
            </p:nvSpPr>
            <p:spPr>
              <a:xfrm flipH="1" flipV="1">
                <a:off x="1907651" y="1996453"/>
                <a:ext cx="882201" cy="512138"/>
              </a:xfrm>
              <a:prstGeom prst="line">
                <a:avLst/>
              </a:prstGeom>
              <a:noFill/>
              <a:ln w="38100" cap="flat">
                <a:solidFill>
                  <a:srgbClr val="0070C0"/>
                </a:solidFill>
                <a:prstDash val="solid"/>
                <a:bevel/>
              </a:ln>
              <a:effectLst/>
            </p:spPr>
            <p:txBody>
              <a:bodyPr wrap="square" lIns="0" tIns="0" rIns="0" bIns="0" numCol="1" anchor="t">
                <a:noAutofit/>
              </a:bodyPr>
              <a:lstStyle/>
              <a:p>
                <a:pPr defTabSz="457200" hangingPunct="1">
                  <a:defRPr sz="1200">
                    <a:latin typeface="+mn-lt"/>
                    <a:ea typeface="+mn-ea"/>
                    <a:cs typeface="+mn-cs"/>
                    <a:sym typeface="Helvetica"/>
                  </a:defRPr>
                </a:pPr>
                <a:endParaRPr sz="1200" kern="1200">
                  <a:solidFill>
                    <a:prstClr val="black"/>
                  </a:solidFill>
                  <a:latin typeface="Calibri"/>
                </a:endParaRPr>
              </a:p>
            </p:txBody>
          </p:sp>
          <p:sp>
            <p:nvSpPr>
              <p:cNvPr id="177" name="Shape 177"/>
              <p:cNvSpPr/>
              <p:nvPr/>
            </p:nvSpPr>
            <p:spPr>
              <a:xfrm flipH="1">
                <a:off x="760193" y="1902594"/>
                <a:ext cx="902499" cy="656146"/>
              </a:xfrm>
              <a:prstGeom prst="line">
                <a:avLst/>
              </a:prstGeom>
              <a:noFill/>
              <a:ln w="38100" cap="flat">
                <a:solidFill>
                  <a:srgbClr val="0070C0"/>
                </a:solidFill>
                <a:prstDash val="solid"/>
                <a:bevel/>
              </a:ln>
              <a:effectLst/>
            </p:spPr>
            <p:txBody>
              <a:bodyPr wrap="square" lIns="0" tIns="0" rIns="0" bIns="0" numCol="1" anchor="t">
                <a:noAutofit/>
              </a:bodyPr>
              <a:lstStyle/>
              <a:p>
                <a:pPr defTabSz="457200" hangingPunct="1">
                  <a:defRPr sz="1200">
                    <a:latin typeface="+mn-lt"/>
                    <a:ea typeface="+mn-ea"/>
                    <a:cs typeface="+mn-cs"/>
                    <a:sym typeface="Helvetica"/>
                  </a:defRPr>
                </a:pPr>
                <a:endParaRPr sz="1200" kern="1200">
                  <a:solidFill>
                    <a:prstClr val="black"/>
                  </a:solidFill>
                  <a:latin typeface="Calibri"/>
                </a:endParaRPr>
              </a:p>
            </p:txBody>
          </p:sp>
          <p:sp>
            <p:nvSpPr>
              <p:cNvPr id="178" name="Shape 178"/>
              <p:cNvSpPr/>
              <p:nvPr/>
            </p:nvSpPr>
            <p:spPr>
              <a:xfrm flipV="1">
                <a:off x="852521" y="142140"/>
                <a:ext cx="795375" cy="1293508"/>
              </a:xfrm>
              <a:prstGeom prst="line">
                <a:avLst/>
              </a:prstGeom>
              <a:noFill/>
              <a:ln w="38100" cap="flat">
                <a:solidFill>
                  <a:srgbClr val="0070C0"/>
                </a:solidFill>
                <a:prstDash val="solid"/>
                <a:bevel/>
              </a:ln>
              <a:effectLst/>
            </p:spPr>
            <p:txBody>
              <a:bodyPr wrap="square" lIns="0" tIns="0" rIns="0" bIns="0" numCol="1" anchor="t">
                <a:noAutofit/>
              </a:bodyPr>
              <a:lstStyle/>
              <a:p>
                <a:pPr defTabSz="457200" hangingPunct="1">
                  <a:defRPr sz="1200">
                    <a:latin typeface="+mn-lt"/>
                    <a:ea typeface="+mn-ea"/>
                    <a:cs typeface="+mn-cs"/>
                    <a:sym typeface="Helvetica"/>
                  </a:defRPr>
                </a:pPr>
                <a:endParaRPr sz="1200" kern="1200">
                  <a:solidFill>
                    <a:prstClr val="black"/>
                  </a:solidFill>
                  <a:latin typeface="Calibri"/>
                </a:endParaRPr>
              </a:p>
            </p:txBody>
          </p:sp>
        </p:grpSp>
        <p:sp>
          <p:nvSpPr>
            <p:cNvPr id="180" name="Shape 180"/>
            <p:cNvSpPr/>
            <p:nvPr/>
          </p:nvSpPr>
          <p:spPr>
            <a:xfrm flipV="1">
              <a:off x="2231817" y="1886427"/>
              <a:ext cx="990412" cy="990412"/>
            </a:xfrm>
            <a:prstGeom prst="line">
              <a:avLst/>
            </a:prstGeom>
            <a:noFill/>
            <a:ln w="38100" cap="flat">
              <a:solidFill>
                <a:srgbClr val="0070C0"/>
              </a:solidFill>
              <a:prstDash val="solid"/>
              <a:bevel/>
            </a:ln>
            <a:effectLst/>
          </p:spPr>
          <p:txBody>
            <a:bodyPr wrap="square" lIns="0" tIns="0" rIns="0" bIns="0" numCol="1" anchor="t">
              <a:noAutofit/>
            </a:bodyPr>
            <a:lstStyle/>
            <a:p>
              <a:pPr defTabSz="457200" hangingPunct="1">
                <a:defRPr sz="1200">
                  <a:latin typeface="+mn-lt"/>
                  <a:ea typeface="+mn-ea"/>
                  <a:cs typeface="+mn-cs"/>
                  <a:sym typeface="Helvetica"/>
                </a:defRPr>
              </a:pPr>
              <a:endParaRPr sz="1200" kern="1200">
                <a:solidFill>
                  <a:prstClr val="black"/>
                </a:solidFill>
                <a:latin typeface="Calibri"/>
              </a:endParaRPr>
            </a:p>
          </p:txBody>
        </p:sp>
        <p:sp>
          <p:nvSpPr>
            <p:cNvPr id="181" name="Shape 181"/>
            <p:cNvSpPr/>
            <p:nvPr/>
          </p:nvSpPr>
          <p:spPr>
            <a:xfrm>
              <a:off x="1393074" y="187749"/>
              <a:ext cx="1834907" cy="1374901"/>
            </a:xfrm>
            <a:prstGeom prst="line">
              <a:avLst/>
            </a:prstGeom>
            <a:noFill/>
            <a:ln w="38100" cap="flat">
              <a:solidFill>
                <a:srgbClr val="0070C0"/>
              </a:solidFill>
              <a:prstDash val="solid"/>
              <a:bevel/>
            </a:ln>
            <a:effectLst/>
          </p:spPr>
          <p:txBody>
            <a:bodyPr wrap="square" lIns="0" tIns="0" rIns="0" bIns="0" numCol="1" anchor="t">
              <a:noAutofit/>
            </a:bodyPr>
            <a:lstStyle/>
            <a:p>
              <a:pPr defTabSz="457200" hangingPunct="1">
                <a:defRPr sz="1200">
                  <a:latin typeface="+mn-lt"/>
                  <a:ea typeface="+mn-ea"/>
                  <a:cs typeface="+mn-cs"/>
                  <a:sym typeface="Helvetica"/>
                </a:defRPr>
              </a:pPr>
              <a:endParaRPr sz="1200" kern="1200">
                <a:solidFill>
                  <a:prstClr val="black"/>
                </a:solidFill>
                <a:latin typeface="Calibri"/>
              </a:endParaRPr>
            </a:p>
          </p:txBody>
        </p:sp>
        <p:grpSp>
          <p:nvGrpSpPr>
            <p:cNvPr id="184" name="Group 184"/>
            <p:cNvGrpSpPr/>
            <p:nvPr/>
          </p:nvGrpSpPr>
          <p:grpSpPr>
            <a:xfrm>
              <a:off x="0" y="2541954"/>
              <a:ext cx="443787" cy="350662"/>
              <a:chOff x="0" y="0"/>
              <a:chExt cx="443786" cy="350661"/>
            </a:xfrm>
          </p:grpSpPr>
          <p:sp>
            <p:nvSpPr>
              <p:cNvPr id="182" name="Shape 182"/>
              <p:cNvSpPr/>
              <p:nvPr/>
            </p:nvSpPr>
            <p:spPr>
              <a:xfrm>
                <a:off x="0" y="906"/>
                <a:ext cx="358816" cy="34884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adFill flip="none" rotWithShape="1">
                <a:gsLst>
                  <a:gs pos="0">
                    <a:srgbClr val="4D98E3"/>
                  </a:gs>
                  <a:gs pos="100000">
                    <a:srgbClr val="2C5782"/>
                  </a:gs>
                </a:gsLst>
                <a:path path="circle">
                  <a:fillToRect l="-19636" t="62278" r="119636" b="37721"/>
                </a:path>
              </a:gradFill>
              <a:ln w="12700" cap="flat">
                <a:noFill/>
                <a:miter lim="400000"/>
              </a:ln>
              <a:effectLst/>
            </p:spPr>
            <p:txBody>
              <a:bodyPr wrap="square" lIns="0" tIns="0" rIns="0" bIns="0" numCol="1" anchor="ctr">
                <a:noAutofit/>
              </a:bodyPr>
              <a:lstStyle/>
              <a:p>
                <a:pPr hangingPunct="1"/>
                <a:endParaRPr kern="1200">
                  <a:solidFill>
                    <a:prstClr val="black"/>
                  </a:solidFill>
                  <a:latin typeface="Calibri"/>
                </a:endParaRPr>
              </a:p>
            </p:txBody>
          </p:sp>
          <p:sp>
            <p:nvSpPr>
              <p:cNvPr id="183" name="Shape 183"/>
              <p:cNvSpPr/>
              <p:nvPr/>
            </p:nvSpPr>
            <p:spPr>
              <a:xfrm>
                <a:off x="81768" y="0"/>
                <a:ext cx="362019" cy="350662"/>
              </a:xfrm>
              <a:prstGeom prst="rect">
                <a:avLst/>
              </a:prstGeom>
              <a:noFill/>
              <a:ln w="12700" cap="flat">
                <a:noFill/>
                <a:miter lim="400000"/>
              </a:ln>
              <a:effectLst>
                <a:outerShdw blurRad="38100" dist="20000" dir="5400000" rotWithShape="0">
                  <a:srgbClr val="000000">
                    <a:alpha val="38000"/>
                  </a:srgbClr>
                </a:outerShdw>
              </a:effectLst>
              <a:extLst>
                <a:ext uri="{C572A759-6A51-4108-AA02-DFA0A04FC94B}">
                  <ma14:wrappingTextBoxFlag xmlns="" xmlns:ma14="http://schemas.microsoft.com/office/mac/drawingml/2011/main" val="1"/>
                </a:ext>
              </a:extLst>
            </p:spPr>
            <p:txBody>
              <a:bodyPr wrap="square" lIns="0" tIns="0" rIns="0" bIns="0" numCol="1" anchor="t">
                <a:noAutofit/>
              </a:bodyPr>
              <a:lstStyle>
                <a:lvl1pPr>
                  <a:defRPr sz="1800" b="1">
                    <a:solidFill>
                      <a:srgbClr val="FFFFFF"/>
                    </a:solidFill>
                  </a:defRPr>
                </a:lvl1pPr>
              </a:lstStyle>
              <a:p>
                <a:pPr hangingPunct="1">
                  <a:defRPr b="0">
                    <a:solidFill>
                      <a:srgbClr val="000000"/>
                    </a:solidFill>
                  </a:defRPr>
                </a:pPr>
                <a:r>
                  <a:rPr kern="1200">
                    <a:latin typeface="Calibri"/>
                  </a:rPr>
                  <a:t>3</a:t>
                </a:r>
              </a:p>
            </p:txBody>
          </p:sp>
        </p:grpSp>
        <p:grpSp>
          <p:nvGrpSpPr>
            <p:cNvPr id="187" name="Group 187"/>
            <p:cNvGrpSpPr/>
            <p:nvPr/>
          </p:nvGrpSpPr>
          <p:grpSpPr>
            <a:xfrm>
              <a:off x="2052083" y="2581263"/>
              <a:ext cx="443789" cy="349757"/>
              <a:chOff x="0" y="0"/>
              <a:chExt cx="443787" cy="349755"/>
            </a:xfrm>
          </p:grpSpPr>
          <p:sp>
            <p:nvSpPr>
              <p:cNvPr id="185" name="Shape 185"/>
              <p:cNvSpPr/>
              <p:nvPr/>
            </p:nvSpPr>
            <p:spPr>
              <a:xfrm>
                <a:off x="0" y="906"/>
                <a:ext cx="358816" cy="34884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adFill flip="none" rotWithShape="1">
                <a:gsLst>
                  <a:gs pos="0">
                    <a:srgbClr val="4D98E3"/>
                  </a:gs>
                  <a:gs pos="100000">
                    <a:srgbClr val="2C5782"/>
                  </a:gs>
                </a:gsLst>
                <a:path path="circle">
                  <a:fillToRect l="-19636" t="62278" r="119636" b="37721"/>
                </a:path>
              </a:gradFill>
              <a:ln w="12700" cap="flat">
                <a:noFill/>
                <a:miter lim="400000"/>
              </a:ln>
              <a:effectLst/>
            </p:spPr>
            <p:txBody>
              <a:bodyPr wrap="square" lIns="0" tIns="0" rIns="0" bIns="0" numCol="1" anchor="ctr">
                <a:noAutofit/>
              </a:bodyPr>
              <a:lstStyle/>
              <a:p>
                <a:pPr hangingPunct="1"/>
                <a:endParaRPr kern="1200">
                  <a:solidFill>
                    <a:prstClr val="black"/>
                  </a:solidFill>
                  <a:latin typeface="Calibri"/>
                </a:endParaRPr>
              </a:p>
            </p:txBody>
          </p:sp>
          <p:sp>
            <p:nvSpPr>
              <p:cNvPr id="186" name="Shape 186"/>
              <p:cNvSpPr/>
              <p:nvPr/>
            </p:nvSpPr>
            <p:spPr>
              <a:xfrm>
                <a:off x="81768" y="0"/>
                <a:ext cx="362019" cy="276997"/>
              </a:xfrm>
              <a:prstGeom prst="rect">
                <a:avLst/>
              </a:prstGeom>
              <a:noFill/>
              <a:ln w="12700" cap="flat">
                <a:noFill/>
                <a:miter lim="400000"/>
              </a:ln>
              <a:effectLst>
                <a:outerShdw blurRad="38100" dist="20000" dir="5400000" rotWithShape="0">
                  <a:srgbClr val="000000">
                    <a:alpha val="38000"/>
                  </a:srgbClr>
                </a:outerShdw>
              </a:effectLst>
              <a:extLst>
                <a:ext uri="{C572A759-6A51-4108-AA02-DFA0A04FC94B}">
                  <ma14:wrappingTextBoxFlag xmlns="" xmlns:ma14="http://schemas.microsoft.com/office/mac/drawingml/2011/main" val="1"/>
                </a:ext>
              </a:extLst>
            </p:spPr>
            <p:txBody>
              <a:bodyPr wrap="square" lIns="0" tIns="0" rIns="0" bIns="0" numCol="1" anchor="t">
                <a:spAutoFit/>
              </a:bodyPr>
              <a:lstStyle>
                <a:lvl1pPr>
                  <a:defRPr sz="1800" b="1">
                    <a:solidFill>
                      <a:srgbClr val="FFFFFF"/>
                    </a:solidFill>
                  </a:defRPr>
                </a:lvl1pPr>
              </a:lstStyle>
              <a:p>
                <a:pPr hangingPunct="1">
                  <a:defRPr b="0">
                    <a:solidFill>
                      <a:srgbClr val="000000"/>
                    </a:solidFill>
                  </a:defRPr>
                </a:pPr>
                <a:r>
                  <a:rPr kern="1200">
                    <a:latin typeface="Calibri"/>
                  </a:rPr>
                  <a:t>5</a:t>
                </a:r>
              </a:p>
            </p:txBody>
          </p:sp>
        </p:grpSp>
        <p:grpSp>
          <p:nvGrpSpPr>
            <p:cNvPr id="190" name="Group 190"/>
            <p:cNvGrpSpPr/>
            <p:nvPr/>
          </p:nvGrpSpPr>
          <p:grpSpPr>
            <a:xfrm>
              <a:off x="995958" y="1910327"/>
              <a:ext cx="443789" cy="349756"/>
              <a:chOff x="0" y="0"/>
              <a:chExt cx="443787" cy="349755"/>
            </a:xfrm>
          </p:grpSpPr>
          <p:sp>
            <p:nvSpPr>
              <p:cNvPr id="188" name="Shape 188"/>
              <p:cNvSpPr/>
              <p:nvPr/>
            </p:nvSpPr>
            <p:spPr>
              <a:xfrm>
                <a:off x="0" y="906"/>
                <a:ext cx="358816" cy="34884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adFill flip="none" rotWithShape="1">
                <a:gsLst>
                  <a:gs pos="0">
                    <a:srgbClr val="4D98E3"/>
                  </a:gs>
                  <a:gs pos="100000">
                    <a:srgbClr val="2C5782"/>
                  </a:gs>
                </a:gsLst>
                <a:path path="circle">
                  <a:fillToRect l="-19636" t="62278" r="119636" b="37721"/>
                </a:path>
              </a:gradFill>
              <a:ln w="12700" cap="flat">
                <a:noFill/>
                <a:miter lim="400000"/>
              </a:ln>
              <a:effectLst/>
            </p:spPr>
            <p:txBody>
              <a:bodyPr wrap="square" lIns="0" tIns="0" rIns="0" bIns="0" numCol="1" anchor="ctr">
                <a:noAutofit/>
              </a:bodyPr>
              <a:lstStyle/>
              <a:p>
                <a:pPr hangingPunct="1"/>
                <a:endParaRPr kern="1200">
                  <a:solidFill>
                    <a:prstClr val="black"/>
                  </a:solidFill>
                  <a:latin typeface="Calibri"/>
                </a:endParaRPr>
              </a:p>
            </p:txBody>
          </p:sp>
          <p:sp>
            <p:nvSpPr>
              <p:cNvPr id="189" name="Shape 189"/>
              <p:cNvSpPr/>
              <p:nvPr/>
            </p:nvSpPr>
            <p:spPr>
              <a:xfrm>
                <a:off x="81768" y="0"/>
                <a:ext cx="362019" cy="276998"/>
              </a:xfrm>
              <a:prstGeom prst="rect">
                <a:avLst/>
              </a:prstGeom>
              <a:noFill/>
              <a:ln w="12700" cap="flat">
                <a:noFill/>
                <a:miter lim="400000"/>
              </a:ln>
              <a:effectLst>
                <a:outerShdw blurRad="38100" dist="20000" dir="5400000" rotWithShape="0">
                  <a:srgbClr val="000000">
                    <a:alpha val="38000"/>
                  </a:srgbClr>
                </a:outerShdw>
              </a:effectLst>
              <a:extLst>
                <a:ext uri="{C572A759-6A51-4108-AA02-DFA0A04FC94B}">
                  <ma14:wrappingTextBoxFlag xmlns="" xmlns:ma14="http://schemas.microsoft.com/office/mac/drawingml/2011/main" val="1"/>
                </a:ext>
              </a:extLst>
            </p:spPr>
            <p:txBody>
              <a:bodyPr wrap="square" lIns="0" tIns="0" rIns="0" bIns="0" numCol="1" anchor="t">
                <a:spAutoFit/>
              </a:bodyPr>
              <a:lstStyle>
                <a:lvl1pPr>
                  <a:defRPr sz="1800" b="1">
                    <a:solidFill>
                      <a:srgbClr val="FFFFFF"/>
                    </a:solidFill>
                  </a:defRPr>
                </a:lvl1pPr>
              </a:lstStyle>
              <a:p>
                <a:pPr hangingPunct="1">
                  <a:defRPr b="0">
                    <a:solidFill>
                      <a:srgbClr val="000000"/>
                    </a:solidFill>
                  </a:defRPr>
                </a:pPr>
                <a:r>
                  <a:rPr kern="1200">
                    <a:latin typeface="Calibri"/>
                  </a:rPr>
                  <a:t>4</a:t>
                </a:r>
              </a:p>
            </p:txBody>
          </p:sp>
        </p:grpSp>
        <p:grpSp>
          <p:nvGrpSpPr>
            <p:cNvPr id="193" name="Group 193"/>
            <p:cNvGrpSpPr/>
            <p:nvPr/>
          </p:nvGrpSpPr>
          <p:grpSpPr>
            <a:xfrm>
              <a:off x="0" y="1522552"/>
              <a:ext cx="443788" cy="349756"/>
              <a:chOff x="0" y="0"/>
              <a:chExt cx="443787" cy="349755"/>
            </a:xfrm>
          </p:grpSpPr>
          <p:sp>
            <p:nvSpPr>
              <p:cNvPr id="191" name="Shape 191"/>
              <p:cNvSpPr/>
              <p:nvPr/>
            </p:nvSpPr>
            <p:spPr>
              <a:xfrm>
                <a:off x="0" y="906"/>
                <a:ext cx="358816" cy="34884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50800" cap="flat">
                <a:solidFill>
                  <a:srgbClr val="1B4F91"/>
                </a:solidFill>
                <a:prstDash val="solid"/>
                <a:miter lim="400000"/>
              </a:ln>
              <a:effectLst/>
            </p:spPr>
            <p:txBody>
              <a:bodyPr wrap="square" lIns="0" tIns="0" rIns="0" bIns="0" numCol="1" anchor="ctr">
                <a:noAutofit/>
              </a:bodyPr>
              <a:lstStyle/>
              <a:p>
                <a:pPr hangingPunct="1"/>
                <a:endParaRPr kern="1200">
                  <a:solidFill>
                    <a:prstClr val="black"/>
                  </a:solidFill>
                  <a:latin typeface="Calibri"/>
                </a:endParaRPr>
              </a:p>
            </p:txBody>
          </p:sp>
          <p:sp>
            <p:nvSpPr>
              <p:cNvPr id="192" name="Shape 192"/>
              <p:cNvSpPr/>
              <p:nvPr/>
            </p:nvSpPr>
            <p:spPr>
              <a:xfrm>
                <a:off x="84970" y="0"/>
                <a:ext cx="358817" cy="276998"/>
              </a:xfrm>
              <a:prstGeom prst="rect">
                <a:avLst/>
              </a:prstGeom>
              <a:noFill/>
              <a:ln w="12700" cap="flat">
                <a:noFill/>
                <a:miter lim="400000"/>
              </a:ln>
              <a:effectLst>
                <a:outerShdw blurRad="38100" dist="20000" dir="5400000" rotWithShape="0">
                  <a:srgbClr val="000000">
                    <a:alpha val="38000"/>
                  </a:srgbClr>
                </a:outerShdw>
              </a:effectLst>
              <a:extLst>
                <a:ext uri="{C572A759-6A51-4108-AA02-DFA0A04FC94B}">
                  <ma14:wrappingTextBoxFlag xmlns="" xmlns:ma14="http://schemas.microsoft.com/office/mac/drawingml/2011/main" val="1"/>
                </a:ext>
              </a:extLst>
            </p:spPr>
            <p:txBody>
              <a:bodyPr wrap="square" lIns="0" tIns="0" rIns="0" bIns="0" numCol="1" anchor="t">
                <a:spAutoFit/>
              </a:bodyPr>
              <a:lstStyle>
                <a:lvl1pPr>
                  <a:defRPr sz="1800" b="1"/>
                </a:lvl1pPr>
              </a:lstStyle>
              <a:p>
                <a:pPr hangingPunct="1">
                  <a:defRPr b="0"/>
                </a:pPr>
                <a:r>
                  <a:rPr kern="1200">
                    <a:solidFill>
                      <a:prstClr val="black"/>
                    </a:solidFill>
                    <a:latin typeface="Calibri"/>
                  </a:rPr>
                  <a:t>2</a:t>
                </a:r>
              </a:p>
            </p:txBody>
          </p:sp>
        </p:grpSp>
        <p:grpSp>
          <p:nvGrpSpPr>
            <p:cNvPr id="196" name="Group 196"/>
            <p:cNvGrpSpPr/>
            <p:nvPr/>
          </p:nvGrpSpPr>
          <p:grpSpPr>
            <a:xfrm>
              <a:off x="995958" y="1201083"/>
              <a:ext cx="443789" cy="349757"/>
              <a:chOff x="0" y="0"/>
              <a:chExt cx="443787" cy="349755"/>
            </a:xfrm>
          </p:grpSpPr>
          <p:sp>
            <p:nvSpPr>
              <p:cNvPr id="194" name="Shape 194"/>
              <p:cNvSpPr/>
              <p:nvPr/>
            </p:nvSpPr>
            <p:spPr>
              <a:xfrm>
                <a:off x="0" y="906"/>
                <a:ext cx="358816" cy="34884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50800" cap="flat">
                <a:solidFill>
                  <a:srgbClr val="1B4F91"/>
                </a:solidFill>
                <a:prstDash val="solid"/>
                <a:miter lim="400000"/>
              </a:ln>
              <a:effectLst/>
            </p:spPr>
            <p:txBody>
              <a:bodyPr wrap="square" lIns="0" tIns="0" rIns="0" bIns="0" numCol="1" anchor="ctr">
                <a:noAutofit/>
              </a:bodyPr>
              <a:lstStyle/>
              <a:p>
                <a:pPr hangingPunct="1"/>
                <a:endParaRPr kern="1200">
                  <a:solidFill>
                    <a:prstClr val="black"/>
                  </a:solidFill>
                  <a:latin typeface="Calibri"/>
                </a:endParaRPr>
              </a:p>
            </p:txBody>
          </p:sp>
          <p:sp>
            <p:nvSpPr>
              <p:cNvPr id="195" name="Shape 195"/>
              <p:cNvSpPr/>
              <p:nvPr/>
            </p:nvSpPr>
            <p:spPr>
              <a:xfrm>
                <a:off x="84970" y="0"/>
                <a:ext cx="358817" cy="276997"/>
              </a:xfrm>
              <a:prstGeom prst="rect">
                <a:avLst/>
              </a:prstGeom>
              <a:noFill/>
              <a:ln w="12700" cap="flat">
                <a:noFill/>
                <a:miter lim="400000"/>
              </a:ln>
              <a:effectLst>
                <a:outerShdw blurRad="38100" dist="20000" dir="5400000" rotWithShape="0">
                  <a:srgbClr val="000000">
                    <a:alpha val="38000"/>
                  </a:srgbClr>
                </a:outerShdw>
              </a:effectLst>
              <a:extLst>
                <a:ext uri="{C572A759-6A51-4108-AA02-DFA0A04FC94B}">
                  <ma14:wrappingTextBoxFlag xmlns="" xmlns:ma14="http://schemas.microsoft.com/office/mac/drawingml/2011/main" val="1"/>
                </a:ext>
              </a:extLst>
            </p:spPr>
            <p:txBody>
              <a:bodyPr wrap="square" lIns="0" tIns="0" rIns="0" bIns="0" numCol="1" anchor="t">
                <a:spAutoFit/>
              </a:bodyPr>
              <a:lstStyle>
                <a:lvl1pPr>
                  <a:defRPr sz="1800" b="1"/>
                </a:lvl1pPr>
              </a:lstStyle>
              <a:p>
                <a:pPr hangingPunct="1">
                  <a:defRPr b="0"/>
                </a:pPr>
                <a:r>
                  <a:rPr kern="1200">
                    <a:solidFill>
                      <a:prstClr val="black"/>
                    </a:solidFill>
                    <a:latin typeface="Calibri"/>
                  </a:rPr>
                  <a:t>1</a:t>
                </a:r>
              </a:p>
            </p:txBody>
          </p:sp>
        </p:grpSp>
        <p:grpSp>
          <p:nvGrpSpPr>
            <p:cNvPr id="199" name="Group 199"/>
            <p:cNvGrpSpPr/>
            <p:nvPr/>
          </p:nvGrpSpPr>
          <p:grpSpPr>
            <a:xfrm>
              <a:off x="2079783" y="1484209"/>
              <a:ext cx="443788" cy="349756"/>
              <a:chOff x="0" y="0"/>
              <a:chExt cx="443787" cy="349755"/>
            </a:xfrm>
          </p:grpSpPr>
          <p:sp>
            <p:nvSpPr>
              <p:cNvPr id="197" name="Shape 197"/>
              <p:cNvSpPr/>
              <p:nvPr/>
            </p:nvSpPr>
            <p:spPr>
              <a:xfrm>
                <a:off x="0" y="906"/>
                <a:ext cx="358816" cy="34884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50800" cap="flat">
                <a:solidFill>
                  <a:srgbClr val="1B4F91"/>
                </a:solidFill>
                <a:prstDash val="solid"/>
                <a:miter lim="400000"/>
              </a:ln>
              <a:effectLst/>
            </p:spPr>
            <p:txBody>
              <a:bodyPr wrap="square" lIns="0" tIns="0" rIns="0" bIns="0" numCol="1" anchor="ctr">
                <a:noAutofit/>
              </a:bodyPr>
              <a:lstStyle/>
              <a:p>
                <a:pPr hangingPunct="1"/>
                <a:endParaRPr kern="1200">
                  <a:solidFill>
                    <a:prstClr val="black"/>
                  </a:solidFill>
                  <a:latin typeface="Calibri"/>
                </a:endParaRPr>
              </a:p>
            </p:txBody>
          </p:sp>
          <p:sp>
            <p:nvSpPr>
              <p:cNvPr id="198" name="Shape 198"/>
              <p:cNvSpPr/>
              <p:nvPr/>
            </p:nvSpPr>
            <p:spPr>
              <a:xfrm>
                <a:off x="84970" y="0"/>
                <a:ext cx="358817" cy="276998"/>
              </a:xfrm>
              <a:prstGeom prst="rect">
                <a:avLst/>
              </a:prstGeom>
              <a:noFill/>
              <a:ln w="12700" cap="flat">
                <a:noFill/>
                <a:miter lim="400000"/>
              </a:ln>
              <a:effectLst>
                <a:outerShdw blurRad="38100" dist="20000" dir="5400000" rotWithShape="0">
                  <a:srgbClr val="000000">
                    <a:alpha val="38000"/>
                  </a:srgbClr>
                </a:outerShdw>
              </a:effectLst>
              <a:extLst>
                <a:ext uri="{C572A759-6A51-4108-AA02-DFA0A04FC94B}">
                  <ma14:wrappingTextBoxFlag xmlns="" xmlns:ma14="http://schemas.microsoft.com/office/mac/drawingml/2011/main" val="1"/>
                </a:ext>
              </a:extLst>
            </p:spPr>
            <p:txBody>
              <a:bodyPr wrap="square" lIns="0" tIns="0" rIns="0" bIns="0" numCol="1" anchor="t">
                <a:spAutoFit/>
              </a:bodyPr>
              <a:lstStyle>
                <a:lvl1pPr>
                  <a:defRPr sz="1800" b="1"/>
                </a:lvl1pPr>
              </a:lstStyle>
              <a:p>
                <a:pPr hangingPunct="1">
                  <a:defRPr b="0"/>
                </a:pPr>
                <a:r>
                  <a:rPr kern="1200">
                    <a:solidFill>
                      <a:prstClr val="black"/>
                    </a:solidFill>
                    <a:latin typeface="Calibri"/>
                  </a:rPr>
                  <a:t>6</a:t>
                </a:r>
              </a:p>
            </p:txBody>
          </p:sp>
        </p:grpSp>
        <p:sp>
          <p:nvSpPr>
            <p:cNvPr id="200" name="Shape 200"/>
            <p:cNvSpPr/>
            <p:nvPr/>
          </p:nvSpPr>
          <p:spPr>
            <a:xfrm>
              <a:off x="2257224" y="1857006"/>
              <a:ext cx="1" cy="701156"/>
            </a:xfrm>
            <a:prstGeom prst="line">
              <a:avLst/>
            </a:prstGeom>
            <a:noFill/>
            <a:ln w="38100" cap="flat">
              <a:solidFill>
                <a:srgbClr val="0070C0"/>
              </a:solidFill>
              <a:prstDash val="solid"/>
              <a:bevel/>
            </a:ln>
            <a:effectLst/>
          </p:spPr>
          <p:txBody>
            <a:bodyPr wrap="square" lIns="0" tIns="0" rIns="0" bIns="0" numCol="1" anchor="t">
              <a:noAutofit/>
            </a:bodyPr>
            <a:lstStyle/>
            <a:p>
              <a:pPr defTabSz="457200" hangingPunct="1">
                <a:defRPr sz="1200">
                  <a:latin typeface="+mn-lt"/>
                  <a:ea typeface="+mn-ea"/>
                  <a:cs typeface="+mn-cs"/>
                  <a:sym typeface="Helvetica"/>
                </a:defRPr>
              </a:pPr>
              <a:endParaRPr sz="1200" kern="1200">
                <a:solidFill>
                  <a:prstClr val="black"/>
                </a:solidFill>
                <a:latin typeface="Calibri"/>
              </a:endParaRPr>
            </a:p>
          </p:txBody>
        </p:sp>
        <p:grpSp>
          <p:nvGrpSpPr>
            <p:cNvPr id="203" name="Group 203"/>
            <p:cNvGrpSpPr/>
            <p:nvPr/>
          </p:nvGrpSpPr>
          <p:grpSpPr>
            <a:xfrm>
              <a:off x="995958" y="-1"/>
              <a:ext cx="443789" cy="349757"/>
              <a:chOff x="0" y="0"/>
              <a:chExt cx="443787" cy="349755"/>
            </a:xfrm>
          </p:grpSpPr>
          <p:sp>
            <p:nvSpPr>
              <p:cNvPr id="201" name="Shape 201"/>
              <p:cNvSpPr/>
              <p:nvPr/>
            </p:nvSpPr>
            <p:spPr>
              <a:xfrm>
                <a:off x="0" y="906"/>
                <a:ext cx="358816" cy="34884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50800" cap="flat">
                <a:solidFill>
                  <a:srgbClr val="1B4F91"/>
                </a:solidFill>
                <a:prstDash val="solid"/>
                <a:miter lim="400000"/>
              </a:ln>
              <a:effectLst/>
            </p:spPr>
            <p:txBody>
              <a:bodyPr wrap="square" lIns="0" tIns="0" rIns="0" bIns="0" numCol="1" anchor="ctr">
                <a:noAutofit/>
              </a:bodyPr>
              <a:lstStyle/>
              <a:p>
                <a:pPr hangingPunct="1"/>
                <a:endParaRPr kern="1200">
                  <a:solidFill>
                    <a:prstClr val="black"/>
                  </a:solidFill>
                  <a:latin typeface="Calibri"/>
                </a:endParaRPr>
              </a:p>
            </p:txBody>
          </p:sp>
          <p:sp>
            <p:nvSpPr>
              <p:cNvPr id="202" name="Shape 202"/>
              <p:cNvSpPr/>
              <p:nvPr/>
            </p:nvSpPr>
            <p:spPr>
              <a:xfrm>
                <a:off x="84970" y="0"/>
                <a:ext cx="358817" cy="276997"/>
              </a:xfrm>
              <a:prstGeom prst="rect">
                <a:avLst/>
              </a:prstGeom>
              <a:noFill/>
              <a:ln w="12700" cap="flat">
                <a:noFill/>
                <a:miter lim="400000"/>
              </a:ln>
              <a:effectLst>
                <a:outerShdw blurRad="38100" dist="20000" dir="5400000" rotWithShape="0">
                  <a:srgbClr val="000000">
                    <a:alpha val="38000"/>
                  </a:srgbClr>
                </a:outerShdw>
              </a:effectLst>
              <a:extLst>
                <a:ext uri="{C572A759-6A51-4108-AA02-DFA0A04FC94B}">
                  <ma14:wrappingTextBoxFlag xmlns="" xmlns:ma14="http://schemas.microsoft.com/office/mac/drawingml/2011/main" val="1"/>
                </a:ext>
              </a:extLst>
            </p:spPr>
            <p:txBody>
              <a:bodyPr wrap="square" lIns="0" tIns="0" rIns="0" bIns="0" numCol="1" anchor="t">
                <a:spAutoFit/>
              </a:bodyPr>
              <a:lstStyle>
                <a:lvl1pPr>
                  <a:defRPr sz="1800" b="1"/>
                </a:lvl1pPr>
              </a:lstStyle>
              <a:p>
                <a:pPr hangingPunct="1">
                  <a:defRPr b="0"/>
                </a:pPr>
                <a:r>
                  <a:rPr kern="1200">
                    <a:solidFill>
                      <a:prstClr val="black"/>
                    </a:solidFill>
                    <a:latin typeface="Calibri"/>
                  </a:rPr>
                  <a:t>8</a:t>
                </a:r>
              </a:p>
            </p:txBody>
          </p:sp>
        </p:grpSp>
        <p:grpSp>
          <p:nvGrpSpPr>
            <p:cNvPr id="206" name="Group 206"/>
            <p:cNvGrpSpPr/>
            <p:nvPr/>
          </p:nvGrpSpPr>
          <p:grpSpPr>
            <a:xfrm>
              <a:off x="3204247" y="1569383"/>
              <a:ext cx="443789" cy="349757"/>
              <a:chOff x="0" y="0"/>
              <a:chExt cx="443787" cy="349755"/>
            </a:xfrm>
          </p:grpSpPr>
          <p:sp>
            <p:nvSpPr>
              <p:cNvPr id="204" name="Shape 204"/>
              <p:cNvSpPr/>
              <p:nvPr/>
            </p:nvSpPr>
            <p:spPr>
              <a:xfrm>
                <a:off x="0" y="906"/>
                <a:ext cx="358816" cy="34884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50800" cap="flat">
                <a:solidFill>
                  <a:srgbClr val="1B4F91"/>
                </a:solidFill>
                <a:prstDash val="solid"/>
                <a:miter lim="400000"/>
              </a:ln>
              <a:effectLst/>
            </p:spPr>
            <p:txBody>
              <a:bodyPr wrap="square" lIns="0" tIns="0" rIns="0" bIns="0" numCol="1" anchor="ctr">
                <a:noAutofit/>
              </a:bodyPr>
              <a:lstStyle/>
              <a:p>
                <a:pPr hangingPunct="1"/>
                <a:endParaRPr kern="1200">
                  <a:solidFill>
                    <a:prstClr val="black"/>
                  </a:solidFill>
                  <a:latin typeface="Calibri"/>
                </a:endParaRPr>
              </a:p>
            </p:txBody>
          </p:sp>
          <p:sp>
            <p:nvSpPr>
              <p:cNvPr id="205" name="Shape 205"/>
              <p:cNvSpPr/>
              <p:nvPr/>
            </p:nvSpPr>
            <p:spPr>
              <a:xfrm>
                <a:off x="84970" y="0"/>
                <a:ext cx="358817" cy="276997"/>
              </a:xfrm>
              <a:prstGeom prst="rect">
                <a:avLst/>
              </a:prstGeom>
              <a:noFill/>
              <a:ln w="12700" cap="flat">
                <a:noFill/>
                <a:miter lim="400000"/>
              </a:ln>
              <a:effectLst>
                <a:outerShdw blurRad="38100" dist="20000" dir="5400000" rotWithShape="0">
                  <a:srgbClr val="000000">
                    <a:alpha val="38000"/>
                  </a:srgbClr>
                </a:outerShdw>
              </a:effectLst>
              <a:extLst>
                <a:ext uri="{C572A759-6A51-4108-AA02-DFA0A04FC94B}">
                  <ma14:wrappingTextBoxFlag xmlns="" xmlns:ma14="http://schemas.microsoft.com/office/mac/drawingml/2011/main" val="1"/>
                </a:ext>
              </a:extLst>
            </p:spPr>
            <p:txBody>
              <a:bodyPr wrap="square" lIns="0" tIns="0" rIns="0" bIns="0" numCol="1" anchor="t">
                <a:spAutoFit/>
              </a:bodyPr>
              <a:lstStyle>
                <a:lvl1pPr>
                  <a:defRPr sz="1800" b="1"/>
                </a:lvl1pPr>
              </a:lstStyle>
              <a:p>
                <a:pPr hangingPunct="1">
                  <a:defRPr b="0"/>
                </a:pPr>
                <a:r>
                  <a:rPr kern="1200">
                    <a:solidFill>
                      <a:prstClr val="black"/>
                    </a:solidFill>
                    <a:latin typeface="Calibri"/>
                  </a:rPr>
                  <a:t>7</a:t>
                </a:r>
              </a:p>
            </p:txBody>
          </p:sp>
        </p:grpSp>
      </p:grpSp>
      <p:grpSp>
        <p:nvGrpSpPr>
          <p:cNvPr id="221" name="Group 221"/>
          <p:cNvGrpSpPr/>
          <p:nvPr/>
        </p:nvGrpSpPr>
        <p:grpSpPr>
          <a:xfrm>
            <a:off x="7181696" y="2585383"/>
            <a:ext cx="1824403" cy="1551748"/>
            <a:chOff x="0" y="-1"/>
            <a:chExt cx="1824401" cy="1551747"/>
          </a:xfrm>
        </p:grpSpPr>
        <p:grpSp>
          <p:nvGrpSpPr>
            <p:cNvPr id="211" name="Group 211"/>
            <p:cNvGrpSpPr/>
            <p:nvPr/>
          </p:nvGrpSpPr>
          <p:grpSpPr>
            <a:xfrm>
              <a:off x="241884" y="261224"/>
              <a:ext cx="1394541" cy="1083441"/>
              <a:chOff x="375495" y="269010"/>
              <a:chExt cx="1394539" cy="1083440"/>
            </a:xfrm>
          </p:grpSpPr>
          <p:sp>
            <p:nvSpPr>
              <p:cNvPr id="208" name="Shape 208"/>
              <p:cNvSpPr/>
              <p:nvPr/>
            </p:nvSpPr>
            <p:spPr>
              <a:xfrm flipH="1">
                <a:off x="375495" y="269010"/>
                <a:ext cx="562119" cy="979624"/>
              </a:xfrm>
              <a:prstGeom prst="line">
                <a:avLst/>
              </a:prstGeom>
              <a:noFill/>
              <a:ln w="38100" cap="flat">
                <a:solidFill>
                  <a:srgbClr val="0070C0"/>
                </a:solidFill>
                <a:prstDash val="solid"/>
                <a:bevel/>
              </a:ln>
              <a:effectLst/>
            </p:spPr>
            <p:txBody>
              <a:bodyPr wrap="square" lIns="0" tIns="0" rIns="0" bIns="0" numCol="1" anchor="t">
                <a:noAutofit/>
              </a:bodyPr>
              <a:lstStyle/>
              <a:p>
                <a:pPr defTabSz="457200" hangingPunct="1">
                  <a:defRPr sz="1200">
                    <a:latin typeface="+mn-lt"/>
                    <a:ea typeface="+mn-ea"/>
                    <a:cs typeface="+mn-cs"/>
                    <a:sym typeface="Helvetica"/>
                  </a:defRPr>
                </a:pPr>
                <a:endParaRPr sz="1200" kern="1200">
                  <a:solidFill>
                    <a:prstClr val="black"/>
                  </a:solidFill>
                  <a:latin typeface="Calibri"/>
                </a:endParaRPr>
              </a:p>
            </p:txBody>
          </p:sp>
          <p:sp>
            <p:nvSpPr>
              <p:cNvPr id="209" name="Shape 209"/>
              <p:cNvSpPr/>
              <p:nvPr/>
            </p:nvSpPr>
            <p:spPr>
              <a:xfrm>
                <a:off x="1211283" y="307636"/>
                <a:ext cx="558753" cy="961880"/>
              </a:xfrm>
              <a:prstGeom prst="line">
                <a:avLst/>
              </a:prstGeom>
              <a:noFill/>
              <a:ln w="38100" cap="flat">
                <a:solidFill>
                  <a:srgbClr val="0070C0"/>
                </a:solidFill>
                <a:prstDash val="solid"/>
                <a:bevel/>
              </a:ln>
              <a:effectLst/>
            </p:spPr>
            <p:txBody>
              <a:bodyPr wrap="square" lIns="0" tIns="0" rIns="0" bIns="0" numCol="1" anchor="t">
                <a:noAutofit/>
              </a:bodyPr>
              <a:lstStyle/>
              <a:p>
                <a:pPr defTabSz="457200" hangingPunct="1">
                  <a:defRPr sz="1200">
                    <a:latin typeface="+mn-lt"/>
                    <a:ea typeface="+mn-ea"/>
                    <a:cs typeface="+mn-cs"/>
                    <a:sym typeface="Helvetica"/>
                  </a:defRPr>
                </a:pPr>
                <a:endParaRPr sz="1200" kern="1200">
                  <a:solidFill>
                    <a:prstClr val="black"/>
                  </a:solidFill>
                  <a:latin typeface="Calibri"/>
                </a:endParaRPr>
              </a:p>
            </p:txBody>
          </p:sp>
          <p:sp>
            <p:nvSpPr>
              <p:cNvPr id="210" name="Shape 210"/>
              <p:cNvSpPr/>
              <p:nvPr/>
            </p:nvSpPr>
            <p:spPr>
              <a:xfrm flipH="1" flipV="1">
                <a:off x="471068" y="1352450"/>
                <a:ext cx="1097407" cy="1"/>
              </a:xfrm>
              <a:prstGeom prst="line">
                <a:avLst/>
              </a:prstGeom>
              <a:noFill/>
              <a:ln w="38100" cap="flat">
                <a:solidFill>
                  <a:srgbClr val="0070C0"/>
                </a:solidFill>
                <a:prstDash val="solid"/>
                <a:bevel/>
              </a:ln>
              <a:effectLst/>
            </p:spPr>
            <p:txBody>
              <a:bodyPr wrap="square" lIns="0" tIns="0" rIns="0" bIns="0" numCol="1" anchor="t">
                <a:noAutofit/>
              </a:bodyPr>
              <a:lstStyle/>
              <a:p>
                <a:pPr defTabSz="457200" hangingPunct="1">
                  <a:defRPr sz="1200">
                    <a:latin typeface="+mn-lt"/>
                    <a:ea typeface="+mn-ea"/>
                    <a:cs typeface="+mn-cs"/>
                    <a:sym typeface="Helvetica"/>
                  </a:defRPr>
                </a:pPr>
                <a:endParaRPr sz="1200" kern="1200">
                  <a:solidFill>
                    <a:prstClr val="black"/>
                  </a:solidFill>
                  <a:latin typeface="Calibri"/>
                </a:endParaRPr>
              </a:p>
            </p:txBody>
          </p:sp>
        </p:grpSp>
        <p:grpSp>
          <p:nvGrpSpPr>
            <p:cNvPr id="214" name="Group 214"/>
            <p:cNvGrpSpPr/>
            <p:nvPr/>
          </p:nvGrpSpPr>
          <p:grpSpPr>
            <a:xfrm>
              <a:off x="819811" y="-1"/>
              <a:ext cx="380288" cy="349757"/>
              <a:chOff x="0" y="0"/>
              <a:chExt cx="380287" cy="349755"/>
            </a:xfrm>
          </p:grpSpPr>
          <p:sp>
            <p:nvSpPr>
              <p:cNvPr id="212" name="Shape 212"/>
              <p:cNvSpPr/>
              <p:nvPr/>
            </p:nvSpPr>
            <p:spPr>
              <a:xfrm>
                <a:off x="0" y="906"/>
                <a:ext cx="358816" cy="34884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50800" cap="flat">
                <a:solidFill>
                  <a:srgbClr val="1B4F91"/>
                </a:solidFill>
                <a:prstDash val="solid"/>
                <a:miter lim="400000"/>
              </a:ln>
              <a:effectLst/>
            </p:spPr>
            <p:txBody>
              <a:bodyPr wrap="square" lIns="0" tIns="0" rIns="0" bIns="0" numCol="1" anchor="ctr">
                <a:noAutofit/>
              </a:bodyPr>
              <a:lstStyle/>
              <a:p>
                <a:pPr hangingPunct="1"/>
                <a:endParaRPr kern="1200">
                  <a:solidFill>
                    <a:prstClr val="black"/>
                  </a:solidFill>
                  <a:latin typeface="Calibri"/>
                </a:endParaRPr>
              </a:p>
            </p:txBody>
          </p:sp>
          <p:sp>
            <p:nvSpPr>
              <p:cNvPr id="213" name="Shape 213"/>
              <p:cNvSpPr/>
              <p:nvPr/>
            </p:nvSpPr>
            <p:spPr>
              <a:xfrm>
                <a:off x="21470" y="0"/>
                <a:ext cx="358817" cy="276997"/>
              </a:xfrm>
              <a:prstGeom prst="rect">
                <a:avLst/>
              </a:prstGeom>
              <a:noFill/>
              <a:ln w="12700" cap="flat">
                <a:noFill/>
                <a:miter lim="400000"/>
              </a:ln>
              <a:effectLst>
                <a:outerShdw blurRad="38100" dist="20000" dir="5400000" rotWithShape="0">
                  <a:srgbClr val="000000">
                    <a:alpha val="38000"/>
                  </a:srgbClr>
                </a:outerShdw>
              </a:effectLst>
              <a:extLst>
                <a:ext uri="{C572A759-6A51-4108-AA02-DFA0A04FC94B}">
                  <ma14:wrappingTextBoxFlag xmlns="" xmlns:ma14="http://schemas.microsoft.com/office/mac/drawingml/2011/main" val="1"/>
                </a:ext>
              </a:extLst>
            </p:spPr>
            <p:txBody>
              <a:bodyPr wrap="square" lIns="0" tIns="0" rIns="0" bIns="0" numCol="1" anchor="t">
                <a:spAutoFit/>
              </a:bodyPr>
              <a:lstStyle>
                <a:lvl1pPr>
                  <a:defRPr sz="1800" b="1"/>
                </a:lvl1pPr>
              </a:lstStyle>
              <a:p>
                <a:pPr hangingPunct="1">
                  <a:defRPr b="0"/>
                </a:pPr>
                <a:r>
                  <a:rPr kern="1200">
                    <a:solidFill>
                      <a:prstClr val="black"/>
                    </a:solidFill>
                    <a:latin typeface="Calibri"/>
                  </a:rPr>
                  <a:t>11</a:t>
                </a:r>
              </a:p>
            </p:txBody>
          </p:sp>
        </p:grpSp>
        <p:grpSp>
          <p:nvGrpSpPr>
            <p:cNvPr id="217" name="Group 217"/>
            <p:cNvGrpSpPr/>
            <p:nvPr/>
          </p:nvGrpSpPr>
          <p:grpSpPr>
            <a:xfrm>
              <a:off x="0" y="1201083"/>
              <a:ext cx="443788" cy="349757"/>
              <a:chOff x="0" y="0"/>
              <a:chExt cx="443787" cy="349755"/>
            </a:xfrm>
          </p:grpSpPr>
          <p:sp>
            <p:nvSpPr>
              <p:cNvPr id="215" name="Shape 215"/>
              <p:cNvSpPr/>
              <p:nvPr/>
            </p:nvSpPr>
            <p:spPr>
              <a:xfrm>
                <a:off x="0" y="906"/>
                <a:ext cx="358816" cy="34884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50800" cap="flat">
                <a:solidFill>
                  <a:srgbClr val="1B4F91"/>
                </a:solidFill>
                <a:prstDash val="solid"/>
                <a:miter lim="400000"/>
              </a:ln>
              <a:effectLst/>
            </p:spPr>
            <p:txBody>
              <a:bodyPr wrap="square" lIns="0" tIns="0" rIns="0" bIns="0" numCol="1" anchor="ctr">
                <a:noAutofit/>
              </a:bodyPr>
              <a:lstStyle/>
              <a:p>
                <a:pPr hangingPunct="1"/>
                <a:endParaRPr kern="1200">
                  <a:solidFill>
                    <a:prstClr val="black"/>
                  </a:solidFill>
                  <a:latin typeface="Calibri"/>
                </a:endParaRPr>
              </a:p>
            </p:txBody>
          </p:sp>
          <p:sp>
            <p:nvSpPr>
              <p:cNvPr id="216" name="Shape 216"/>
              <p:cNvSpPr/>
              <p:nvPr/>
            </p:nvSpPr>
            <p:spPr>
              <a:xfrm>
                <a:off x="84970" y="0"/>
                <a:ext cx="358817" cy="276997"/>
              </a:xfrm>
              <a:prstGeom prst="rect">
                <a:avLst/>
              </a:prstGeom>
              <a:noFill/>
              <a:ln w="12700" cap="flat">
                <a:noFill/>
                <a:miter lim="400000"/>
              </a:ln>
              <a:effectLst>
                <a:outerShdw blurRad="38100" dist="20000" dir="5400000" rotWithShape="0">
                  <a:srgbClr val="000000">
                    <a:alpha val="38000"/>
                  </a:srgbClr>
                </a:outerShdw>
              </a:effectLst>
              <a:extLst>
                <a:ext uri="{C572A759-6A51-4108-AA02-DFA0A04FC94B}">
                  <ma14:wrappingTextBoxFlag xmlns="" xmlns:ma14="http://schemas.microsoft.com/office/mac/drawingml/2011/main" val="1"/>
                </a:ext>
              </a:extLst>
            </p:spPr>
            <p:txBody>
              <a:bodyPr wrap="square" lIns="0" tIns="0" rIns="0" bIns="0" numCol="1" anchor="t">
                <a:spAutoFit/>
              </a:bodyPr>
              <a:lstStyle>
                <a:lvl1pPr>
                  <a:defRPr sz="1800" b="1"/>
                </a:lvl1pPr>
              </a:lstStyle>
              <a:p>
                <a:pPr hangingPunct="1">
                  <a:defRPr b="0"/>
                </a:pPr>
                <a:r>
                  <a:rPr kern="1200">
                    <a:solidFill>
                      <a:prstClr val="black"/>
                    </a:solidFill>
                    <a:latin typeface="Calibri"/>
                  </a:rPr>
                  <a:t>9</a:t>
                </a:r>
              </a:p>
            </p:txBody>
          </p:sp>
        </p:grpSp>
        <p:grpSp>
          <p:nvGrpSpPr>
            <p:cNvPr id="220" name="Group 220"/>
            <p:cNvGrpSpPr/>
            <p:nvPr/>
          </p:nvGrpSpPr>
          <p:grpSpPr>
            <a:xfrm>
              <a:off x="1444114" y="1201083"/>
              <a:ext cx="380287" cy="350663"/>
              <a:chOff x="0" y="0"/>
              <a:chExt cx="380286" cy="350661"/>
            </a:xfrm>
          </p:grpSpPr>
          <p:sp>
            <p:nvSpPr>
              <p:cNvPr id="218" name="Shape 218"/>
              <p:cNvSpPr/>
              <p:nvPr/>
            </p:nvSpPr>
            <p:spPr>
              <a:xfrm>
                <a:off x="0" y="906"/>
                <a:ext cx="358816" cy="34884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50800" cap="flat">
                <a:solidFill>
                  <a:srgbClr val="1B4F91"/>
                </a:solidFill>
                <a:prstDash val="solid"/>
                <a:miter lim="400000"/>
              </a:ln>
              <a:effectLst/>
            </p:spPr>
            <p:txBody>
              <a:bodyPr wrap="square" lIns="0" tIns="0" rIns="0" bIns="0" numCol="1" anchor="ctr">
                <a:noAutofit/>
              </a:bodyPr>
              <a:lstStyle/>
              <a:p>
                <a:pPr hangingPunct="1"/>
                <a:endParaRPr kern="1200">
                  <a:solidFill>
                    <a:prstClr val="black"/>
                  </a:solidFill>
                  <a:latin typeface="Calibri"/>
                </a:endParaRPr>
              </a:p>
            </p:txBody>
          </p:sp>
          <p:sp>
            <p:nvSpPr>
              <p:cNvPr id="219" name="Shape 219"/>
              <p:cNvSpPr/>
              <p:nvPr/>
            </p:nvSpPr>
            <p:spPr>
              <a:xfrm>
                <a:off x="21470" y="0"/>
                <a:ext cx="358817" cy="350662"/>
              </a:xfrm>
              <a:prstGeom prst="rect">
                <a:avLst/>
              </a:prstGeom>
              <a:noFill/>
              <a:ln w="12700" cap="flat">
                <a:noFill/>
                <a:miter lim="400000"/>
              </a:ln>
              <a:effectLst>
                <a:outerShdw blurRad="38100" dist="20000" dir="5400000" rotWithShape="0">
                  <a:srgbClr val="000000">
                    <a:alpha val="38000"/>
                  </a:srgbClr>
                </a:outerShdw>
              </a:effectLst>
              <a:extLst>
                <a:ext uri="{C572A759-6A51-4108-AA02-DFA0A04FC94B}">
                  <ma14:wrappingTextBoxFlag xmlns="" xmlns:ma14="http://schemas.microsoft.com/office/mac/drawingml/2011/main" val="1"/>
                </a:ext>
              </a:extLst>
            </p:spPr>
            <p:txBody>
              <a:bodyPr wrap="square" lIns="0" tIns="0" rIns="0" bIns="0" numCol="1" anchor="t">
                <a:noAutofit/>
              </a:bodyPr>
              <a:lstStyle>
                <a:lvl1pPr>
                  <a:defRPr sz="1800" b="1"/>
                </a:lvl1pPr>
              </a:lstStyle>
              <a:p>
                <a:pPr hangingPunct="1">
                  <a:defRPr b="0"/>
                </a:pPr>
                <a:r>
                  <a:rPr kern="1200">
                    <a:solidFill>
                      <a:prstClr val="black"/>
                    </a:solidFill>
                    <a:latin typeface="Calibri"/>
                  </a:rPr>
                  <a:t>10</a:t>
                </a:r>
              </a:p>
            </p:txBody>
          </p:sp>
        </p:grpSp>
      </p:grpSp>
      <p:sp>
        <p:nvSpPr>
          <p:cNvPr id="222" name="Shape 222"/>
          <p:cNvSpPr/>
          <p:nvPr/>
        </p:nvSpPr>
        <p:spPr>
          <a:xfrm>
            <a:off x="2625863" y="5184967"/>
            <a:ext cx="3140047" cy="276999"/>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lvl1pPr>
              <a:defRPr sz="2400" b="1"/>
            </a:lvl1pPr>
          </a:lstStyle>
          <a:p>
            <a:pPr hangingPunct="1">
              <a:defRPr sz="1800" b="0"/>
            </a:pPr>
            <a:r>
              <a:rPr kern="1200">
                <a:solidFill>
                  <a:prstClr val="black"/>
                </a:solidFill>
                <a:latin typeface="Calibri"/>
              </a:rPr>
              <a:t>the SMCC of {3,4,5}</a:t>
            </a:r>
          </a:p>
        </p:txBody>
      </p:sp>
    </p:spTree>
    <p:extLst>
      <p:ext uri="{BB962C8B-B14F-4D97-AF65-F5344CB8AC3E}">
        <p14:creationId xmlns:p14="http://schemas.microsoft.com/office/powerpoint/2010/main" val="855715987"/>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 name="Shape 228"/>
          <p:cNvSpPr>
            <a:spLocks noGrp="1"/>
          </p:cNvSpPr>
          <p:nvPr>
            <p:ph type="title"/>
          </p:nvPr>
        </p:nvSpPr>
        <p:spPr>
          <a:xfrm>
            <a:off x="1981200" y="277813"/>
            <a:ext cx="8229600" cy="1139826"/>
          </a:xfrm>
          <a:prstGeom prst="rect">
            <a:avLst/>
          </a:prstGeom>
        </p:spPr>
        <p:txBody>
          <a:bodyPr vert="horz" lIns="0" tIns="0" rIns="0" bIns="0" rtlCol="0" anchor="ctr">
            <a:normAutofit/>
          </a:bodyPr>
          <a:lstStyle/>
          <a:p>
            <a:pPr lvl="0">
              <a:defRPr sz="1800" b="0">
                <a:solidFill>
                  <a:srgbClr val="000000"/>
                </a:solidFill>
              </a:defRPr>
            </a:pPr>
            <a:r>
              <a:rPr sz="4200" dirty="0">
                <a:solidFill>
                  <a:schemeClr val="accent1">
                    <a:lumMod val="75000"/>
                  </a:schemeClr>
                </a:solidFill>
              </a:rPr>
              <a:t>Challenges</a:t>
            </a:r>
          </a:p>
        </p:txBody>
      </p:sp>
      <p:sp>
        <p:nvSpPr>
          <p:cNvPr id="230" name="Shape 230"/>
          <p:cNvSpPr/>
          <p:nvPr/>
        </p:nvSpPr>
        <p:spPr>
          <a:xfrm>
            <a:off x="1981200" y="1622762"/>
            <a:ext cx="8229600" cy="797791"/>
          </a:xfrm>
          <a:prstGeom prst="rect">
            <a:avLst/>
          </a:prstGeom>
          <a:ln w="12700">
            <a:miter lim="400000"/>
          </a:ln>
          <a:extLst>
            <a:ext uri="{C572A759-6A51-4108-AA02-DFA0A04FC94B}">
              <ma14:wrappingTextBoxFlag xmlns="" xmlns:ma14="http://schemas.microsoft.com/office/mac/drawingml/2011/main" val="1"/>
            </a:ext>
          </a:extLst>
        </p:spPr>
        <p:txBody>
          <a:bodyPr lIns="0" tIns="0" rIns="0" bIns="0">
            <a:normAutofit/>
          </a:bodyPr>
          <a:lstStyle>
            <a:lvl1pPr marL="301752" indent="-301752" defTabSz="804672">
              <a:spcBef>
                <a:spcPts val="500"/>
              </a:spcBef>
              <a:buClr>
                <a:srgbClr val="CC9900"/>
              </a:buClr>
              <a:buSzPct val="65000"/>
              <a:buFont typeface="Wingdings"/>
              <a:buChar char="■"/>
              <a:defRPr sz="2464"/>
            </a:lvl1pPr>
          </a:lstStyle>
          <a:p>
            <a:pPr hangingPunct="1">
              <a:defRPr sz="1800"/>
            </a:pPr>
            <a:r>
              <a:rPr kern="1200" dirty="0">
                <a:solidFill>
                  <a:prstClr val="black"/>
                </a:solidFill>
                <a:latin typeface="Calibri"/>
              </a:rPr>
              <a:t>Challenge-</a:t>
            </a:r>
            <a:r>
              <a:rPr lang="en-US" kern="1200" dirty="0">
                <a:solidFill>
                  <a:prstClr val="black"/>
                </a:solidFill>
                <a:latin typeface="Calibri"/>
              </a:rPr>
              <a:t>I</a:t>
            </a:r>
            <a:r>
              <a:rPr kern="1200" dirty="0">
                <a:solidFill>
                  <a:prstClr val="black"/>
                </a:solidFill>
                <a:latin typeface="Calibri"/>
              </a:rPr>
              <a:t>: </a:t>
            </a:r>
            <a:r>
              <a:rPr kern="1200" dirty="0" err="1">
                <a:solidFill>
                  <a:prstClr val="black"/>
                </a:solidFill>
                <a:latin typeface="Calibri"/>
              </a:rPr>
              <a:t>connectivities</a:t>
            </a:r>
            <a:r>
              <a:rPr kern="1200" dirty="0">
                <a:solidFill>
                  <a:prstClr val="black"/>
                </a:solidFill>
                <a:latin typeface="Calibri"/>
              </a:rPr>
              <a:t> of subgraphs are not monotonic.</a:t>
            </a:r>
          </a:p>
        </p:txBody>
      </p:sp>
      <p:sp>
        <p:nvSpPr>
          <p:cNvPr id="231" name="Shape 231"/>
          <p:cNvSpPr/>
          <p:nvPr/>
        </p:nvSpPr>
        <p:spPr>
          <a:xfrm>
            <a:off x="4662837" y="2867890"/>
            <a:ext cx="3955315" cy="3150931"/>
          </a:xfrm>
          <a:prstGeom prst="roundRect">
            <a:avLst>
              <a:gd name="adj" fmla="val 4325"/>
            </a:avLst>
          </a:prstGeom>
          <a:solidFill>
            <a:srgbClr val="FFFFFF"/>
          </a:solidFill>
          <a:ln w="25400">
            <a:solidFill>
              <a:srgbClr val="FF2600"/>
            </a:solidFill>
            <a:prstDash val="sysDot"/>
            <a:miter lim="400000"/>
          </a:ln>
          <a:effectLst>
            <a:outerShdw blurRad="38100" dist="23000" dir="5400000" rotWithShape="0">
              <a:srgbClr val="000000">
                <a:alpha val="35000"/>
              </a:srgbClr>
            </a:outerShdw>
          </a:effectLst>
        </p:spPr>
        <p:txBody>
          <a:bodyPr lIns="0" tIns="0" rIns="0" bIns="0" anchor="ctr"/>
          <a:lstStyle/>
          <a:p>
            <a:pPr hangingPunct="1"/>
            <a:endParaRPr kern="1200">
              <a:solidFill>
                <a:prstClr val="black"/>
              </a:solidFill>
              <a:latin typeface="Calibri"/>
            </a:endParaRPr>
          </a:p>
        </p:txBody>
      </p:sp>
      <p:sp>
        <p:nvSpPr>
          <p:cNvPr id="232" name="Shape 232"/>
          <p:cNvSpPr/>
          <p:nvPr/>
        </p:nvSpPr>
        <p:spPr>
          <a:xfrm>
            <a:off x="4852411" y="3890506"/>
            <a:ext cx="3173715" cy="2001315"/>
          </a:xfrm>
          <a:prstGeom prst="roundRect">
            <a:avLst>
              <a:gd name="adj" fmla="val 6300"/>
            </a:avLst>
          </a:prstGeom>
          <a:solidFill>
            <a:srgbClr val="FFFFFF"/>
          </a:solidFill>
          <a:ln w="25400">
            <a:solidFill>
              <a:srgbClr val="FF40FF"/>
            </a:solidFill>
            <a:prstDash val="sysDot"/>
            <a:miter lim="400000"/>
          </a:ln>
          <a:effectLst>
            <a:outerShdw blurRad="38100" dist="23000" dir="5400000" rotWithShape="0">
              <a:srgbClr val="000000">
                <a:alpha val="35000"/>
              </a:srgbClr>
            </a:outerShdw>
          </a:effectLst>
        </p:spPr>
        <p:txBody>
          <a:bodyPr lIns="0" tIns="0" rIns="0" bIns="0" anchor="ctr"/>
          <a:lstStyle/>
          <a:p>
            <a:pPr hangingPunct="1"/>
            <a:endParaRPr kern="1200">
              <a:solidFill>
                <a:prstClr val="black"/>
              </a:solidFill>
              <a:latin typeface="Calibri"/>
            </a:endParaRPr>
          </a:p>
        </p:txBody>
      </p:sp>
      <p:grpSp>
        <p:nvGrpSpPr>
          <p:cNvPr id="269" name="Group 269"/>
          <p:cNvGrpSpPr/>
          <p:nvPr/>
        </p:nvGrpSpPr>
        <p:grpSpPr>
          <a:xfrm>
            <a:off x="5394375" y="2992467"/>
            <a:ext cx="3183895" cy="2558897"/>
            <a:chOff x="0" y="0"/>
            <a:chExt cx="3183893" cy="2558895"/>
          </a:xfrm>
        </p:grpSpPr>
        <p:grpSp>
          <p:nvGrpSpPr>
            <p:cNvPr id="241" name="Group 241"/>
            <p:cNvGrpSpPr/>
            <p:nvPr/>
          </p:nvGrpSpPr>
          <p:grpSpPr>
            <a:xfrm>
              <a:off x="141479" y="247261"/>
              <a:ext cx="1782037" cy="2222896"/>
              <a:chOff x="652861" y="124056"/>
              <a:chExt cx="1782035" cy="2222895"/>
            </a:xfrm>
          </p:grpSpPr>
          <p:sp>
            <p:nvSpPr>
              <p:cNvPr id="233" name="Shape 233"/>
              <p:cNvSpPr/>
              <p:nvPr/>
            </p:nvSpPr>
            <p:spPr>
              <a:xfrm flipH="1">
                <a:off x="652861" y="1546766"/>
                <a:ext cx="1" cy="800186"/>
              </a:xfrm>
              <a:prstGeom prst="line">
                <a:avLst/>
              </a:prstGeom>
              <a:noFill/>
              <a:ln w="38100" cap="flat">
                <a:solidFill>
                  <a:srgbClr val="0070C0"/>
                </a:solidFill>
                <a:prstDash val="solid"/>
                <a:bevel/>
              </a:ln>
              <a:effectLst/>
            </p:spPr>
            <p:txBody>
              <a:bodyPr wrap="square" lIns="0" tIns="0" rIns="0" bIns="0" numCol="1" anchor="t">
                <a:noAutofit/>
              </a:bodyPr>
              <a:lstStyle/>
              <a:p>
                <a:pPr defTabSz="457200" hangingPunct="1">
                  <a:defRPr sz="1200">
                    <a:latin typeface="+mn-lt"/>
                    <a:ea typeface="+mn-ea"/>
                    <a:cs typeface="+mn-cs"/>
                    <a:sym typeface="Helvetica"/>
                  </a:defRPr>
                </a:pPr>
                <a:endParaRPr sz="1200" kern="1200">
                  <a:solidFill>
                    <a:prstClr val="black"/>
                  </a:solidFill>
                  <a:latin typeface="Calibri"/>
                </a:endParaRPr>
              </a:p>
            </p:txBody>
          </p:sp>
          <p:sp>
            <p:nvSpPr>
              <p:cNvPr id="234" name="Shape 234"/>
              <p:cNvSpPr/>
              <p:nvPr/>
            </p:nvSpPr>
            <p:spPr>
              <a:xfrm>
                <a:off x="1666031" y="132361"/>
                <a:ext cx="747890" cy="1094998"/>
              </a:xfrm>
              <a:prstGeom prst="line">
                <a:avLst/>
              </a:prstGeom>
              <a:noFill/>
              <a:ln w="38100" cap="flat">
                <a:solidFill>
                  <a:srgbClr val="0070C0"/>
                </a:solidFill>
                <a:prstDash val="solid"/>
                <a:bevel/>
              </a:ln>
              <a:effectLst/>
            </p:spPr>
            <p:txBody>
              <a:bodyPr wrap="square" lIns="0" tIns="0" rIns="0" bIns="0" numCol="1" anchor="t">
                <a:noAutofit/>
              </a:bodyPr>
              <a:lstStyle/>
              <a:p>
                <a:pPr defTabSz="457200" hangingPunct="1">
                  <a:defRPr sz="1200">
                    <a:latin typeface="+mn-lt"/>
                    <a:ea typeface="+mn-ea"/>
                    <a:cs typeface="+mn-cs"/>
                    <a:sym typeface="Helvetica"/>
                  </a:defRPr>
                </a:pPr>
                <a:endParaRPr sz="1200" kern="1200">
                  <a:solidFill>
                    <a:prstClr val="black"/>
                  </a:solidFill>
                  <a:latin typeface="Calibri"/>
                </a:endParaRPr>
              </a:p>
            </p:txBody>
          </p:sp>
          <p:sp>
            <p:nvSpPr>
              <p:cNvPr id="235" name="Shape 235"/>
              <p:cNvSpPr/>
              <p:nvPr/>
            </p:nvSpPr>
            <p:spPr>
              <a:xfrm>
                <a:off x="793108" y="2273582"/>
                <a:ext cx="1542732" cy="1"/>
              </a:xfrm>
              <a:prstGeom prst="line">
                <a:avLst/>
              </a:prstGeom>
              <a:noFill/>
              <a:ln w="38100" cap="flat">
                <a:solidFill>
                  <a:srgbClr val="0070C0"/>
                </a:solidFill>
                <a:prstDash val="solid"/>
                <a:bevel/>
              </a:ln>
              <a:effectLst/>
            </p:spPr>
            <p:txBody>
              <a:bodyPr wrap="square" lIns="0" tIns="0" rIns="0" bIns="0" numCol="1" anchor="t">
                <a:noAutofit/>
              </a:bodyPr>
              <a:lstStyle/>
              <a:p>
                <a:pPr defTabSz="457200" hangingPunct="1">
                  <a:defRPr sz="1200">
                    <a:latin typeface="+mn-lt"/>
                    <a:ea typeface="+mn-ea"/>
                    <a:cs typeface="+mn-cs"/>
                    <a:sym typeface="Helvetica"/>
                  </a:defRPr>
                </a:pPr>
                <a:endParaRPr sz="1200" kern="1200">
                  <a:solidFill>
                    <a:prstClr val="black"/>
                  </a:solidFill>
                  <a:latin typeface="Calibri"/>
                </a:endParaRPr>
              </a:p>
            </p:txBody>
          </p:sp>
          <p:sp>
            <p:nvSpPr>
              <p:cNvPr id="236" name="Shape 236"/>
              <p:cNvSpPr/>
              <p:nvPr/>
            </p:nvSpPr>
            <p:spPr>
              <a:xfrm flipH="1">
                <a:off x="1529897" y="184117"/>
                <a:ext cx="1" cy="745250"/>
              </a:xfrm>
              <a:prstGeom prst="line">
                <a:avLst/>
              </a:prstGeom>
              <a:noFill/>
              <a:ln w="38100" cap="flat">
                <a:solidFill>
                  <a:srgbClr val="0070C0"/>
                </a:solidFill>
                <a:prstDash val="solid"/>
                <a:bevel/>
              </a:ln>
              <a:effectLst/>
            </p:spPr>
            <p:txBody>
              <a:bodyPr wrap="square" lIns="0" tIns="0" rIns="0" bIns="0" numCol="1" anchor="t">
                <a:noAutofit/>
              </a:bodyPr>
              <a:lstStyle/>
              <a:p>
                <a:pPr defTabSz="457200" hangingPunct="1">
                  <a:defRPr sz="1200">
                    <a:latin typeface="+mn-lt"/>
                    <a:ea typeface="+mn-ea"/>
                    <a:cs typeface="+mn-cs"/>
                    <a:sym typeface="Helvetica"/>
                  </a:defRPr>
                </a:pPr>
                <a:endParaRPr sz="1200" kern="1200">
                  <a:solidFill>
                    <a:prstClr val="black"/>
                  </a:solidFill>
                  <a:latin typeface="Calibri"/>
                </a:endParaRPr>
              </a:p>
            </p:txBody>
          </p:sp>
          <p:sp>
            <p:nvSpPr>
              <p:cNvPr id="237" name="Shape 237"/>
              <p:cNvSpPr/>
              <p:nvPr/>
            </p:nvSpPr>
            <p:spPr>
              <a:xfrm flipV="1">
                <a:off x="1535232" y="1238228"/>
                <a:ext cx="1" cy="294313"/>
              </a:xfrm>
              <a:prstGeom prst="line">
                <a:avLst/>
              </a:prstGeom>
              <a:noFill/>
              <a:ln w="38100" cap="flat">
                <a:solidFill>
                  <a:srgbClr val="0070C0"/>
                </a:solidFill>
                <a:prstDash val="solid"/>
                <a:bevel/>
              </a:ln>
              <a:effectLst/>
            </p:spPr>
            <p:txBody>
              <a:bodyPr wrap="square" lIns="0" tIns="0" rIns="0" bIns="0" numCol="1" anchor="t">
                <a:noAutofit/>
              </a:bodyPr>
              <a:lstStyle/>
              <a:p>
                <a:pPr defTabSz="457200" hangingPunct="1">
                  <a:defRPr sz="1200">
                    <a:latin typeface="+mn-lt"/>
                    <a:ea typeface="+mn-ea"/>
                    <a:cs typeface="+mn-cs"/>
                    <a:sym typeface="Helvetica"/>
                  </a:defRPr>
                </a:pPr>
                <a:endParaRPr sz="1200" kern="1200">
                  <a:solidFill>
                    <a:prstClr val="black"/>
                  </a:solidFill>
                  <a:latin typeface="Calibri"/>
                </a:endParaRPr>
              </a:p>
            </p:txBody>
          </p:sp>
          <p:sp>
            <p:nvSpPr>
              <p:cNvPr id="238" name="Shape 238"/>
              <p:cNvSpPr/>
              <p:nvPr/>
            </p:nvSpPr>
            <p:spPr>
              <a:xfrm flipH="1" flipV="1">
                <a:off x="1664940" y="1742444"/>
                <a:ext cx="769958" cy="446978"/>
              </a:xfrm>
              <a:prstGeom prst="line">
                <a:avLst/>
              </a:prstGeom>
              <a:noFill/>
              <a:ln w="38100" cap="flat">
                <a:solidFill>
                  <a:srgbClr val="0070C0"/>
                </a:solidFill>
                <a:prstDash val="solid"/>
                <a:bevel/>
              </a:ln>
              <a:effectLst/>
            </p:spPr>
            <p:txBody>
              <a:bodyPr wrap="square" lIns="0" tIns="0" rIns="0" bIns="0" numCol="1" anchor="t">
                <a:noAutofit/>
              </a:bodyPr>
              <a:lstStyle/>
              <a:p>
                <a:pPr defTabSz="457200" hangingPunct="1">
                  <a:defRPr sz="1200">
                    <a:latin typeface="+mn-lt"/>
                    <a:ea typeface="+mn-ea"/>
                    <a:cs typeface="+mn-cs"/>
                    <a:sym typeface="Helvetica"/>
                  </a:defRPr>
                </a:pPr>
                <a:endParaRPr sz="1200" kern="1200">
                  <a:solidFill>
                    <a:prstClr val="black"/>
                  </a:solidFill>
                  <a:latin typeface="Calibri"/>
                </a:endParaRPr>
              </a:p>
            </p:txBody>
          </p:sp>
          <p:sp>
            <p:nvSpPr>
              <p:cNvPr id="239" name="Shape 239"/>
              <p:cNvSpPr/>
              <p:nvPr/>
            </p:nvSpPr>
            <p:spPr>
              <a:xfrm flipH="1">
                <a:off x="663474" y="1660527"/>
                <a:ext cx="787673" cy="572664"/>
              </a:xfrm>
              <a:prstGeom prst="line">
                <a:avLst/>
              </a:prstGeom>
              <a:noFill/>
              <a:ln w="38100" cap="flat">
                <a:solidFill>
                  <a:srgbClr val="0070C0"/>
                </a:solidFill>
                <a:prstDash val="solid"/>
                <a:bevel/>
              </a:ln>
              <a:effectLst/>
            </p:spPr>
            <p:txBody>
              <a:bodyPr wrap="square" lIns="0" tIns="0" rIns="0" bIns="0" numCol="1" anchor="t">
                <a:noAutofit/>
              </a:bodyPr>
              <a:lstStyle/>
              <a:p>
                <a:pPr defTabSz="457200" hangingPunct="1">
                  <a:defRPr sz="1200">
                    <a:latin typeface="+mn-lt"/>
                    <a:ea typeface="+mn-ea"/>
                    <a:cs typeface="+mn-cs"/>
                    <a:sym typeface="Helvetica"/>
                  </a:defRPr>
                </a:pPr>
                <a:endParaRPr sz="1200" kern="1200">
                  <a:solidFill>
                    <a:prstClr val="black"/>
                  </a:solidFill>
                  <a:latin typeface="Calibri"/>
                </a:endParaRPr>
              </a:p>
            </p:txBody>
          </p:sp>
          <p:sp>
            <p:nvSpPr>
              <p:cNvPr id="240" name="Shape 240"/>
              <p:cNvSpPr/>
              <p:nvPr/>
            </p:nvSpPr>
            <p:spPr>
              <a:xfrm flipV="1">
                <a:off x="744055" y="124056"/>
                <a:ext cx="694179" cy="1128934"/>
              </a:xfrm>
              <a:prstGeom prst="line">
                <a:avLst/>
              </a:prstGeom>
              <a:noFill/>
              <a:ln w="38100" cap="flat">
                <a:solidFill>
                  <a:srgbClr val="0070C0"/>
                </a:solidFill>
                <a:prstDash val="solid"/>
                <a:bevel/>
              </a:ln>
              <a:effectLst/>
            </p:spPr>
            <p:txBody>
              <a:bodyPr wrap="square" lIns="0" tIns="0" rIns="0" bIns="0" numCol="1" anchor="t">
                <a:noAutofit/>
              </a:bodyPr>
              <a:lstStyle/>
              <a:p>
                <a:pPr defTabSz="457200" hangingPunct="1">
                  <a:defRPr sz="1200">
                    <a:latin typeface="+mn-lt"/>
                    <a:ea typeface="+mn-ea"/>
                    <a:cs typeface="+mn-cs"/>
                    <a:sym typeface="Helvetica"/>
                  </a:defRPr>
                </a:pPr>
                <a:endParaRPr sz="1200" kern="1200">
                  <a:solidFill>
                    <a:prstClr val="black"/>
                  </a:solidFill>
                  <a:latin typeface="Calibri"/>
                </a:endParaRPr>
              </a:p>
            </p:txBody>
          </p:sp>
        </p:grpSp>
        <p:sp>
          <p:nvSpPr>
            <p:cNvPr id="242" name="Shape 242"/>
            <p:cNvSpPr/>
            <p:nvPr/>
          </p:nvSpPr>
          <p:spPr>
            <a:xfrm flipV="1">
              <a:off x="1947862" y="1646416"/>
              <a:ext cx="864402" cy="864401"/>
            </a:xfrm>
            <a:prstGeom prst="line">
              <a:avLst/>
            </a:prstGeom>
            <a:noFill/>
            <a:ln w="38100" cap="flat">
              <a:solidFill>
                <a:srgbClr val="0070C0"/>
              </a:solidFill>
              <a:prstDash val="solid"/>
              <a:bevel/>
            </a:ln>
            <a:effectLst/>
          </p:spPr>
          <p:txBody>
            <a:bodyPr wrap="square" lIns="0" tIns="0" rIns="0" bIns="0" numCol="1" anchor="t">
              <a:noAutofit/>
            </a:bodyPr>
            <a:lstStyle/>
            <a:p>
              <a:pPr defTabSz="457200" hangingPunct="1">
                <a:defRPr sz="1200">
                  <a:latin typeface="+mn-lt"/>
                  <a:ea typeface="+mn-ea"/>
                  <a:cs typeface="+mn-cs"/>
                  <a:sym typeface="Helvetica"/>
                </a:defRPr>
              </a:pPr>
              <a:endParaRPr sz="1200" kern="1200">
                <a:solidFill>
                  <a:prstClr val="black"/>
                </a:solidFill>
                <a:latin typeface="Calibri"/>
              </a:endParaRPr>
            </a:p>
          </p:txBody>
        </p:sp>
        <p:sp>
          <p:nvSpPr>
            <p:cNvPr id="243" name="Shape 243"/>
            <p:cNvSpPr/>
            <p:nvPr/>
          </p:nvSpPr>
          <p:spPr>
            <a:xfrm>
              <a:off x="1215833" y="163862"/>
              <a:ext cx="1601451" cy="1199972"/>
            </a:xfrm>
            <a:prstGeom prst="line">
              <a:avLst/>
            </a:prstGeom>
            <a:noFill/>
            <a:ln w="38100" cap="flat">
              <a:solidFill>
                <a:srgbClr val="0070C0"/>
              </a:solidFill>
              <a:prstDash val="solid"/>
              <a:bevel/>
            </a:ln>
            <a:effectLst/>
          </p:spPr>
          <p:txBody>
            <a:bodyPr wrap="square" lIns="0" tIns="0" rIns="0" bIns="0" numCol="1" anchor="t">
              <a:noAutofit/>
            </a:bodyPr>
            <a:lstStyle/>
            <a:p>
              <a:pPr defTabSz="457200" hangingPunct="1">
                <a:defRPr sz="1200">
                  <a:latin typeface="+mn-lt"/>
                  <a:ea typeface="+mn-ea"/>
                  <a:cs typeface="+mn-cs"/>
                  <a:sym typeface="Helvetica"/>
                </a:defRPr>
              </a:pPr>
              <a:endParaRPr sz="1200" kern="1200">
                <a:solidFill>
                  <a:prstClr val="black"/>
                </a:solidFill>
                <a:latin typeface="Calibri"/>
              </a:endParaRPr>
            </a:p>
          </p:txBody>
        </p:sp>
        <p:grpSp>
          <p:nvGrpSpPr>
            <p:cNvPr id="246" name="Group 246"/>
            <p:cNvGrpSpPr/>
            <p:nvPr/>
          </p:nvGrpSpPr>
          <p:grpSpPr>
            <a:xfrm>
              <a:off x="-1" y="2218540"/>
              <a:ext cx="387325" cy="306048"/>
              <a:chOff x="0" y="0"/>
              <a:chExt cx="387323" cy="306046"/>
            </a:xfrm>
          </p:grpSpPr>
          <p:sp>
            <p:nvSpPr>
              <p:cNvPr id="244" name="Shape 244"/>
              <p:cNvSpPr/>
              <p:nvPr/>
            </p:nvSpPr>
            <p:spPr>
              <a:xfrm>
                <a:off x="0" y="791"/>
                <a:ext cx="313164" cy="30446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adFill flip="none" rotWithShape="1">
                <a:gsLst>
                  <a:gs pos="0">
                    <a:srgbClr val="4D98E3"/>
                  </a:gs>
                  <a:gs pos="100000">
                    <a:srgbClr val="2C5782"/>
                  </a:gs>
                </a:gsLst>
                <a:path path="circle">
                  <a:fillToRect l="-19636" t="62278" r="119636" b="37721"/>
                </a:path>
              </a:gradFill>
              <a:ln w="12700" cap="flat">
                <a:noFill/>
                <a:miter lim="400000"/>
              </a:ln>
              <a:effectLst/>
            </p:spPr>
            <p:txBody>
              <a:bodyPr wrap="square" lIns="0" tIns="0" rIns="0" bIns="0" numCol="1" anchor="ctr">
                <a:noAutofit/>
              </a:bodyPr>
              <a:lstStyle/>
              <a:p>
                <a:pPr hangingPunct="1"/>
                <a:endParaRPr kern="1200">
                  <a:solidFill>
                    <a:prstClr val="black"/>
                  </a:solidFill>
                  <a:latin typeface="Calibri"/>
                </a:endParaRPr>
              </a:p>
            </p:txBody>
          </p:sp>
          <p:sp>
            <p:nvSpPr>
              <p:cNvPr id="245" name="Shape 245"/>
              <p:cNvSpPr/>
              <p:nvPr/>
            </p:nvSpPr>
            <p:spPr>
              <a:xfrm>
                <a:off x="71365" y="0"/>
                <a:ext cx="315959" cy="306047"/>
              </a:xfrm>
              <a:prstGeom prst="rect">
                <a:avLst/>
              </a:prstGeom>
              <a:noFill/>
              <a:ln w="12700" cap="flat">
                <a:noFill/>
                <a:miter lim="400000"/>
              </a:ln>
              <a:effectLst>
                <a:outerShdw blurRad="38100" dist="20000" dir="5400000" rotWithShape="0">
                  <a:srgbClr val="000000">
                    <a:alpha val="38000"/>
                  </a:srgbClr>
                </a:outerShdw>
              </a:effectLst>
              <a:extLst>
                <a:ext uri="{C572A759-6A51-4108-AA02-DFA0A04FC94B}">
                  <ma14:wrappingTextBoxFlag xmlns="" xmlns:ma14="http://schemas.microsoft.com/office/mac/drawingml/2011/main" val="1"/>
                </a:ext>
              </a:extLst>
            </p:spPr>
            <p:txBody>
              <a:bodyPr wrap="square" lIns="0" tIns="0" rIns="0" bIns="0" numCol="1" anchor="t">
                <a:noAutofit/>
              </a:bodyPr>
              <a:lstStyle>
                <a:lvl1pPr>
                  <a:defRPr sz="1800" b="1">
                    <a:solidFill>
                      <a:srgbClr val="FFFFFF"/>
                    </a:solidFill>
                  </a:defRPr>
                </a:lvl1pPr>
              </a:lstStyle>
              <a:p>
                <a:pPr hangingPunct="1">
                  <a:defRPr b="0">
                    <a:solidFill>
                      <a:srgbClr val="000000"/>
                    </a:solidFill>
                  </a:defRPr>
                </a:pPr>
                <a:r>
                  <a:rPr kern="1200">
                    <a:latin typeface="Calibri"/>
                  </a:rPr>
                  <a:t>3</a:t>
                </a:r>
              </a:p>
            </p:txBody>
          </p:sp>
        </p:grpSp>
        <p:grpSp>
          <p:nvGrpSpPr>
            <p:cNvPr id="249" name="Group 249"/>
            <p:cNvGrpSpPr/>
            <p:nvPr/>
          </p:nvGrpSpPr>
          <p:grpSpPr>
            <a:xfrm>
              <a:off x="1790996" y="2252848"/>
              <a:ext cx="387324" cy="306048"/>
              <a:chOff x="0" y="0"/>
              <a:chExt cx="387323" cy="306046"/>
            </a:xfrm>
          </p:grpSpPr>
          <p:sp>
            <p:nvSpPr>
              <p:cNvPr id="247" name="Shape 247"/>
              <p:cNvSpPr/>
              <p:nvPr/>
            </p:nvSpPr>
            <p:spPr>
              <a:xfrm>
                <a:off x="0" y="791"/>
                <a:ext cx="313164" cy="30446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adFill flip="none" rotWithShape="1">
                <a:gsLst>
                  <a:gs pos="0">
                    <a:srgbClr val="4D98E3"/>
                  </a:gs>
                  <a:gs pos="100000">
                    <a:srgbClr val="2C5782"/>
                  </a:gs>
                </a:gsLst>
                <a:path path="circle">
                  <a:fillToRect l="-19636" t="62278" r="119636" b="37721"/>
                </a:path>
              </a:gradFill>
              <a:ln w="12700" cap="flat">
                <a:noFill/>
                <a:miter lim="400000"/>
              </a:ln>
              <a:effectLst/>
            </p:spPr>
            <p:txBody>
              <a:bodyPr wrap="square" lIns="0" tIns="0" rIns="0" bIns="0" numCol="1" anchor="ctr">
                <a:noAutofit/>
              </a:bodyPr>
              <a:lstStyle/>
              <a:p>
                <a:pPr hangingPunct="1"/>
                <a:endParaRPr kern="1200">
                  <a:solidFill>
                    <a:prstClr val="black"/>
                  </a:solidFill>
                  <a:latin typeface="Calibri"/>
                </a:endParaRPr>
              </a:p>
            </p:txBody>
          </p:sp>
          <p:sp>
            <p:nvSpPr>
              <p:cNvPr id="248" name="Shape 248"/>
              <p:cNvSpPr/>
              <p:nvPr/>
            </p:nvSpPr>
            <p:spPr>
              <a:xfrm>
                <a:off x="71365" y="0"/>
                <a:ext cx="315959" cy="306047"/>
              </a:xfrm>
              <a:prstGeom prst="rect">
                <a:avLst/>
              </a:prstGeom>
              <a:noFill/>
              <a:ln w="12700" cap="flat">
                <a:noFill/>
                <a:miter lim="400000"/>
              </a:ln>
              <a:effectLst>
                <a:outerShdw blurRad="38100" dist="20000" dir="5400000" rotWithShape="0">
                  <a:srgbClr val="000000">
                    <a:alpha val="38000"/>
                  </a:srgbClr>
                </a:outerShdw>
              </a:effectLst>
              <a:extLst>
                <a:ext uri="{C572A759-6A51-4108-AA02-DFA0A04FC94B}">
                  <ma14:wrappingTextBoxFlag xmlns="" xmlns:ma14="http://schemas.microsoft.com/office/mac/drawingml/2011/main" val="1"/>
                </a:ext>
              </a:extLst>
            </p:spPr>
            <p:txBody>
              <a:bodyPr wrap="square" lIns="0" tIns="0" rIns="0" bIns="0" numCol="1" anchor="t">
                <a:noAutofit/>
              </a:bodyPr>
              <a:lstStyle>
                <a:lvl1pPr>
                  <a:defRPr sz="1800" b="1">
                    <a:solidFill>
                      <a:srgbClr val="FFFFFF"/>
                    </a:solidFill>
                  </a:defRPr>
                </a:lvl1pPr>
              </a:lstStyle>
              <a:p>
                <a:pPr hangingPunct="1">
                  <a:defRPr b="0">
                    <a:solidFill>
                      <a:srgbClr val="000000"/>
                    </a:solidFill>
                  </a:defRPr>
                </a:pPr>
                <a:r>
                  <a:rPr kern="1200">
                    <a:latin typeface="Calibri"/>
                  </a:rPr>
                  <a:t>5</a:t>
                </a:r>
              </a:p>
            </p:txBody>
          </p:sp>
        </p:grpSp>
        <p:grpSp>
          <p:nvGrpSpPr>
            <p:cNvPr id="252" name="Group 252"/>
            <p:cNvGrpSpPr/>
            <p:nvPr/>
          </p:nvGrpSpPr>
          <p:grpSpPr>
            <a:xfrm>
              <a:off x="869242" y="1667275"/>
              <a:ext cx="387324" cy="306048"/>
              <a:chOff x="0" y="0"/>
              <a:chExt cx="387323" cy="306046"/>
            </a:xfrm>
          </p:grpSpPr>
          <p:sp>
            <p:nvSpPr>
              <p:cNvPr id="250" name="Shape 250"/>
              <p:cNvSpPr/>
              <p:nvPr/>
            </p:nvSpPr>
            <p:spPr>
              <a:xfrm>
                <a:off x="0" y="791"/>
                <a:ext cx="313164" cy="30446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adFill flip="none" rotWithShape="1">
                <a:gsLst>
                  <a:gs pos="0">
                    <a:srgbClr val="4D98E3"/>
                  </a:gs>
                  <a:gs pos="100000">
                    <a:srgbClr val="2C5782"/>
                  </a:gs>
                </a:gsLst>
                <a:path path="circle">
                  <a:fillToRect l="-19636" t="62278" r="119636" b="37721"/>
                </a:path>
              </a:gradFill>
              <a:ln w="12700" cap="flat">
                <a:noFill/>
                <a:miter lim="400000"/>
              </a:ln>
              <a:effectLst/>
            </p:spPr>
            <p:txBody>
              <a:bodyPr wrap="square" lIns="0" tIns="0" rIns="0" bIns="0" numCol="1" anchor="ctr">
                <a:noAutofit/>
              </a:bodyPr>
              <a:lstStyle/>
              <a:p>
                <a:pPr hangingPunct="1"/>
                <a:endParaRPr kern="1200">
                  <a:solidFill>
                    <a:prstClr val="black"/>
                  </a:solidFill>
                  <a:latin typeface="Calibri"/>
                </a:endParaRPr>
              </a:p>
            </p:txBody>
          </p:sp>
          <p:sp>
            <p:nvSpPr>
              <p:cNvPr id="251" name="Shape 251"/>
              <p:cNvSpPr/>
              <p:nvPr/>
            </p:nvSpPr>
            <p:spPr>
              <a:xfrm>
                <a:off x="71365" y="0"/>
                <a:ext cx="315959" cy="306047"/>
              </a:xfrm>
              <a:prstGeom prst="rect">
                <a:avLst/>
              </a:prstGeom>
              <a:noFill/>
              <a:ln w="12700" cap="flat">
                <a:noFill/>
                <a:miter lim="400000"/>
              </a:ln>
              <a:effectLst>
                <a:outerShdw blurRad="38100" dist="20000" dir="5400000" rotWithShape="0">
                  <a:srgbClr val="000000">
                    <a:alpha val="38000"/>
                  </a:srgbClr>
                </a:outerShdw>
              </a:effectLst>
              <a:extLst>
                <a:ext uri="{C572A759-6A51-4108-AA02-DFA0A04FC94B}">
                  <ma14:wrappingTextBoxFlag xmlns="" xmlns:ma14="http://schemas.microsoft.com/office/mac/drawingml/2011/main" val="1"/>
                </a:ext>
              </a:extLst>
            </p:spPr>
            <p:txBody>
              <a:bodyPr wrap="square" lIns="0" tIns="0" rIns="0" bIns="0" numCol="1" anchor="t">
                <a:noAutofit/>
              </a:bodyPr>
              <a:lstStyle>
                <a:lvl1pPr>
                  <a:defRPr sz="1800" b="1">
                    <a:solidFill>
                      <a:srgbClr val="FFFFFF"/>
                    </a:solidFill>
                  </a:defRPr>
                </a:lvl1pPr>
              </a:lstStyle>
              <a:p>
                <a:pPr hangingPunct="1">
                  <a:defRPr b="0">
                    <a:solidFill>
                      <a:srgbClr val="000000"/>
                    </a:solidFill>
                  </a:defRPr>
                </a:pPr>
                <a:r>
                  <a:rPr kern="1200">
                    <a:latin typeface="Calibri"/>
                  </a:rPr>
                  <a:t>4</a:t>
                </a:r>
              </a:p>
            </p:txBody>
          </p:sp>
        </p:grpSp>
        <p:grpSp>
          <p:nvGrpSpPr>
            <p:cNvPr id="255" name="Group 255"/>
            <p:cNvGrpSpPr/>
            <p:nvPr/>
          </p:nvGrpSpPr>
          <p:grpSpPr>
            <a:xfrm>
              <a:off x="-1" y="1328837"/>
              <a:ext cx="387325" cy="306048"/>
              <a:chOff x="0" y="0"/>
              <a:chExt cx="387323" cy="306046"/>
            </a:xfrm>
          </p:grpSpPr>
          <p:sp>
            <p:nvSpPr>
              <p:cNvPr id="253" name="Shape 253"/>
              <p:cNvSpPr/>
              <p:nvPr/>
            </p:nvSpPr>
            <p:spPr>
              <a:xfrm>
                <a:off x="0" y="791"/>
                <a:ext cx="313164" cy="30446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50800" cap="flat">
                <a:solidFill>
                  <a:srgbClr val="1B4F91"/>
                </a:solidFill>
                <a:prstDash val="solid"/>
                <a:miter lim="400000"/>
              </a:ln>
              <a:effectLst/>
            </p:spPr>
            <p:txBody>
              <a:bodyPr wrap="square" lIns="0" tIns="0" rIns="0" bIns="0" numCol="1" anchor="ctr">
                <a:noAutofit/>
              </a:bodyPr>
              <a:lstStyle/>
              <a:p>
                <a:pPr hangingPunct="1"/>
                <a:endParaRPr kern="1200">
                  <a:solidFill>
                    <a:prstClr val="black"/>
                  </a:solidFill>
                  <a:latin typeface="Calibri"/>
                </a:endParaRPr>
              </a:p>
            </p:txBody>
          </p:sp>
          <p:sp>
            <p:nvSpPr>
              <p:cNvPr id="254" name="Shape 254"/>
              <p:cNvSpPr/>
              <p:nvPr/>
            </p:nvSpPr>
            <p:spPr>
              <a:xfrm>
                <a:off x="74159" y="0"/>
                <a:ext cx="313165" cy="306047"/>
              </a:xfrm>
              <a:prstGeom prst="rect">
                <a:avLst/>
              </a:prstGeom>
              <a:noFill/>
              <a:ln w="12700" cap="flat">
                <a:noFill/>
                <a:miter lim="400000"/>
              </a:ln>
              <a:effectLst>
                <a:outerShdw blurRad="38100" dist="20000" dir="5400000" rotWithShape="0">
                  <a:srgbClr val="000000">
                    <a:alpha val="38000"/>
                  </a:srgbClr>
                </a:outerShdw>
              </a:effectLst>
              <a:extLst>
                <a:ext uri="{C572A759-6A51-4108-AA02-DFA0A04FC94B}">
                  <ma14:wrappingTextBoxFlag xmlns="" xmlns:ma14="http://schemas.microsoft.com/office/mac/drawingml/2011/main" val="1"/>
                </a:ext>
              </a:extLst>
            </p:spPr>
            <p:txBody>
              <a:bodyPr wrap="square" lIns="0" tIns="0" rIns="0" bIns="0" numCol="1" anchor="t">
                <a:noAutofit/>
              </a:bodyPr>
              <a:lstStyle>
                <a:lvl1pPr>
                  <a:defRPr sz="1800" b="1"/>
                </a:lvl1pPr>
              </a:lstStyle>
              <a:p>
                <a:pPr hangingPunct="1">
                  <a:defRPr b="0"/>
                </a:pPr>
                <a:r>
                  <a:rPr kern="1200">
                    <a:solidFill>
                      <a:prstClr val="black"/>
                    </a:solidFill>
                    <a:latin typeface="Calibri"/>
                  </a:rPr>
                  <a:t>2</a:t>
                </a:r>
              </a:p>
            </p:txBody>
          </p:sp>
        </p:grpSp>
        <p:grpSp>
          <p:nvGrpSpPr>
            <p:cNvPr id="258" name="Group 258"/>
            <p:cNvGrpSpPr/>
            <p:nvPr/>
          </p:nvGrpSpPr>
          <p:grpSpPr>
            <a:xfrm>
              <a:off x="869242" y="1048269"/>
              <a:ext cx="387324" cy="306048"/>
              <a:chOff x="0" y="0"/>
              <a:chExt cx="387323" cy="306046"/>
            </a:xfrm>
          </p:grpSpPr>
          <p:sp>
            <p:nvSpPr>
              <p:cNvPr id="256" name="Shape 256"/>
              <p:cNvSpPr/>
              <p:nvPr/>
            </p:nvSpPr>
            <p:spPr>
              <a:xfrm>
                <a:off x="0" y="791"/>
                <a:ext cx="313164" cy="30446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50800" cap="flat">
                <a:solidFill>
                  <a:srgbClr val="1B4F91"/>
                </a:solidFill>
                <a:prstDash val="solid"/>
                <a:miter lim="400000"/>
              </a:ln>
              <a:effectLst/>
            </p:spPr>
            <p:txBody>
              <a:bodyPr wrap="square" lIns="0" tIns="0" rIns="0" bIns="0" numCol="1" anchor="ctr">
                <a:noAutofit/>
              </a:bodyPr>
              <a:lstStyle/>
              <a:p>
                <a:pPr hangingPunct="1"/>
                <a:endParaRPr kern="1200">
                  <a:solidFill>
                    <a:prstClr val="black"/>
                  </a:solidFill>
                  <a:latin typeface="Calibri"/>
                </a:endParaRPr>
              </a:p>
            </p:txBody>
          </p:sp>
          <p:sp>
            <p:nvSpPr>
              <p:cNvPr id="257" name="Shape 257"/>
              <p:cNvSpPr/>
              <p:nvPr/>
            </p:nvSpPr>
            <p:spPr>
              <a:xfrm>
                <a:off x="74159" y="0"/>
                <a:ext cx="313165" cy="306047"/>
              </a:xfrm>
              <a:prstGeom prst="rect">
                <a:avLst/>
              </a:prstGeom>
              <a:noFill/>
              <a:ln w="12700" cap="flat">
                <a:noFill/>
                <a:miter lim="400000"/>
              </a:ln>
              <a:effectLst>
                <a:outerShdw blurRad="38100" dist="20000" dir="5400000" rotWithShape="0">
                  <a:srgbClr val="000000">
                    <a:alpha val="38000"/>
                  </a:srgbClr>
                </a:outerShdw>
              </a:effectLst>
              <a:extLst>
                <a:ext uri="{C572A759-6A51-4108-AA02-DFA0A04FC94B}">
                  <ma14:wrappingTextBoxFlag xmlns="" xmlns:ma14="http://schemas.microsoft.com/office/mac/drawingml/2011/main" val="1"/>
                </a:ext>
              </a:extLst>
            </p:spPr>
            <p:txBody>
              <a:bodyPr wrap="square" lIns="0" tIns="0" rIns="0" bIns="0" numCol="1" anchor="t">
                <a:noAutofit/>
              </a:bodyPr>
              <a:lstStyle>
                <a:lvl1pPr>
                  <a:defRPr sz="1800" b="1"/>
                </a:lvl1pPr>
              </a:lstStyle>
              <a:p>
                <a:pPr hangingPunct="1">
                  <a:defRPr b="0"/>
                </a:pPr>
                <a:r>
                  <a:rPr kern="1200">
                    <a:solidFill>
                      <a:prstClr val="black"/>
                    </a:solidFill>
                    <a:latin typeface="Calibri"/>
                  </a:rPr>
                  <a:t>1</a:t>
                </a:r>
              </a:p>
            </p:txBody>
          </p:sp>
        </p:grpSp>
        <p:grpSp>
          <p:nvGrpSpPr>
            <p:cNvPr id="261" name="Group 261"/>
            <p:cNvGrpSpPr/>
            <p:nvPr/>
          </p:nvGrpSpPr>
          <p:grpSpPr>
            <a:xfrm>
              <a:off x="1815171" y="1295372"/>
              <a:ext cx="387325" cy="306048"/>
              <a:chOff x="0" y="0"/>
              <a:chExt cx="387323" cy="306046"/>
            </a:xfrm>
          </p:grpSpPr>
          <p:sp>
            <p:nvSpPr>
              <p:cNvPr id="259" name="Shape 259"/>
              <p:cNvSpPr/>
              <p:nvPr/>
            </p:nvSpPr>
            <p:spPr>
              <a:xfrm>
                <a:off x="0" y="791"/>
                <a:ext cx="313164" cy="30446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50800" cap="flat">
                <a:solidFill>
                  <a:srgbClr val="1B4F91"/>
                </a:solidFill>
                <a:prstDash val="solid"/>
                <a:miter lim="400000"/>
              </a:ln>
              <a:effectLst/>
            </p:spPr>
            <p:txBody>
              <a:bodyPr wrap="square" lIns="0" tIns="0" rIns="0" bIns="0" numCol="1" anchor="ctr">
                <a:noAutofit/>
              </a:bodyPr>
              <a:lstStyle/>
              <a:p>
                <a:pPr hangingPunct="1"/>
                <a:endParaRPr kern="1200">
                  <a:solidFill>
                    <a:prstClr val="black"/>
                  </a:solidFill>
                  <a:latin typeface="Calibri"/>
                </a:endParaRPr>
              </a:p>
            </p:txBody>
          </p:sp>
          <p:sp>
            <p:nvSpPr>
              <p:cNvPr id="260" name="Shape 260"/>
              <p:cNvSpPr/>
              <p:nvPr/>
            </p:nvSpPr>
            <p:spPr>
              <a:xfrm>
                <a:off x="74159" y="0"/>
                <a:ext cx="313165" cy="306047"/>
              </a:xfrm>
              <a:prstGeom prst="rect">
                <a:avLst/>
              </a:prstGeom>
              <a:noFill/>
              <a:ln w="12700" cap="flat">
                <a:noFill/>
                <a:miter lim="400000"/>
              </a:ln>
              <a:effectLst>
                <a:outerShdw blurRad="38100" dist="20000" dir="5400000" rotWithShape="0">
                  <a:srgbClr val="000000">
                    <a:alpha val="38000"/>
                  </a:srgbClr>
                </a:outerShdw>
              </a:effectLst>
              <a:extLst>
                <a:ext uri="{C572A759-6A51-4108-AA02-DFA0A04FC94B}">
                  <ma14:wrappingTextBoxFlag xmlns="" xmlns:ma14="http://schemas.microsoft.com/office/mac/drawingml/2011/main" val="1"/>
                </a:ext>
              </a:extLst>
            </p:spPr>
            <p:txBody>
              <a:bodyPr wrap="square" lIns="0" tIns="0" rIns="0" bIns="0" numCol="1" anchor="t">
                <a:noAutofit/>
              </a:bodyPr>
              <a:lstStyle>
                <a:lvl1pPr>
                  <a:defRPr sz="1800" b="1"/>
                </a:lvl1pPr>
              </a:lstStyle>
              <a:p>
                <a:pPr hangingPunct="1">
                  <a:defRPr b="0"/>
                </a:pPr>
                <a:r>
                  <a:rPr kern="1200">
                    <a:solidFill>
                      <a:prstClr val="black"/>
                    </a:solidFill>
                    <a:latin typeface="Calibri"/>
                  </a:rPr>
                  <a:t>6</a:t>
                </a:r>
              </a:p>
            </p:txBody>
          </p:sp>
        </p:grpSp>
        <p:sp>
          <p:nvSpPr>
            <p:cNvPr id="262" name="Shape 262"/>
            <p:cNvSpPr/>
            <p:nvPr/>
          </p:nvSpPr>
          <p:spPr>
            <a:xfrm>
              <a:off x="1970036" y="1620739"/>
              <a:ext cx="1" cy="611948"/>
            </a:xfrm>
            <a:prstGeom prst="line">
              <a:avLst/>
            </a:prstGeom>
            <a:noFill/>
            <a:ln w="38100" cap="flat">
              <a:solidFill>
                <a:srgbClr val="0070C0"/>
              </a:solidFill>
              <a:prstDash val="solid"/>
              <a:bevel/>
            </a:ln>
            <a:effectLst/>
          </p:spPr>
          <p:txBody>
            <a:bodyPr wrap="square" lIns="0" tIns="0" rIns="0" bIns="0" numCol="1" anchor="t">
              <a:noAutofit/>
            </a:bodyPr>
            <a:lstStyle/>
            <a:p>
              <a:pPr defTabSz="457200" hangingPunct="1">
                <a:defRPr sz="1200">
                  <a:latin typeface="+mn-lt"/>
                  <a:ea typeface="+mn-ea"/>
                  <a:cs typeface="+mn-cs"/>
                  <a:sym typeface="Helvetica"/>
                </a:defRPr>
              </a:pPr>
              <a:endParaRPr sz="1200" kern="1200">
                <a:solidFill>
                  <a:prstClr val="black"/>
                </a:solidFill>
                <a:latin typeface="Calibri"/>
              </a:endParaRPr>
            </a:p>
          </p:txBody>
        </p:sp>
        <p:grpSp>
          <p:nvGrpSpPr>
            <p:cNvPr id="265" name="Group 265"/>
            <p:cNvGrpSpPr/>
            <p:nvPr/>
          </p:nvGrpSpPr>
          <p:grpSpPr>
            <a:xfrm>
              <a:off x="869242" y="0"/>
              <a:ext cx="387324" cy="306047"/>
              <a:chOff x="0" y="0"/>
              <a:chExt cx="387323" cy="306046"/>
            </a:xfrm>
          </p:grpSpPr>
          <p:sp>
            <p:nvSpPr>
              <p:cNvPr id="263" name="Shape 263"/>
              <p:cNvSpPr/>
              <p:nvPr/>
            </p:nvSpPr>
            <p:spPr>
              <a:xfrm>
                <a:off x="0" y="791"/>
                <a:ext cx="313164" cy="30446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50800" cap="flat">
                <a:solidFill>
                  <a:srgbClr val="1B4F91"/>
                </a:solidFill>
                <a:prstDash val="solid"/>
                <a:miter lim="400000"/>
              </a:ln>
              <a:effectLst/>
            </p:spPr>
            <p:txBody>
              <a:bodyPr wrap="square" lIns="0" tIns="0" rIns="0" bIns="0" numCol="1" anchor="ctr">
                <a:noAutofit/>
              </a:bodyPr>
              <a:lstStyle/>
              <a:p>
                <a:pPr hangingPunct="1"/>
                <a:endParaRPr kern="1200">
                  <a:solidFill>
                    <a:prstClr val="black"/>
                  </a:solidFill>
                  <a:latin typeface="Calibri"/>
                </a:endParaRPr>
              </a:p>
            </p:txBody>
          </p:sp>
          <p:sp>
            <p:nvSpPr>
              <p:cNvPr id="264" name="Shape 264"/>
              <p:cNvSpPr/>
              <p:nvPr/>
            </p:nvSpPr>
            <p:spPr>
              <a:xfrm>
                <a:off x="74159" y="0"/>
                <a:ext cx="313165" cy="306047"/>
              </a:xfrm>
              <a:prstGeom prst="rect">
                <a:avLst/>
              </a:prstGeom>
              <a:noFill/>
              <a:ln w="12700" cap="flat">
                <a:noFill/>
                <a:miter lim="400000"/>
              </a:ln>
              <a:effectLst>
                <a:outerShdw blurRad="38100" dist="20000" dir="5400000" rotWithShape="0">
                  <a:srgbClr val="000000">
                    <a:alpha val="38000"/>
                  </a:srgbClr>
                </a:outerShdw>
              </a:effectLst>
              <a:extLst>
                <a:ext uri="{C572A759-6A51-4108-AA02-DFA0A04FC94B}">
                  <ma14:wrappingTextBoxFlag xmlns="" xmlns:ma14="http://schemas.microsoft.com/office/mac/drawingml/2011/main" val="1"/>
                </a:ext>
              </a:extLst>
            </p:spPr>
            <p:txBody>
              <a:bodyPr wrap="square" lIns="0" tIns="0" rIns="0" bIns="0" numCol="1" anchor="t">
                <a:noAutofit/>
              </a:bodyPr>
              <a:lstStyle>
                <a:lvl1pPr>
                  <a:defRPr sz="1800" b="1"/>
                </a:lvl1pPr>
              </a:lstStyle>
              <a:p>
                <a:pPr hangingPunct="1">
                  <a:defRPr b="0"/>
                </a:pPr>
                <a:r>
                  <a:rPr kern="1200">
                    <a:solidFill>
                      <a:prstClr val="black"/>
                    </a:solidFill>
                    <a:latin typeface="Calibri"/>
                  </a:rPr>
                  <a:t>8</a:t>
                </a:r>
              </a:p>
            </p:txBody>
          </p:sp>
        </p:grpSp>
        <p:grpSp>
          <p:nvGrpSpPr>
            <p:cNvPr id="268" name="Group 268"/>
            <p:cNvGrpSpPr/>
            <p:nvPr/>
          </p:nvGrpSpPr>
          <p:grpSpPr>
            <a:xfrm>
              <a:off x="2796570" y="1369710"/>
              <a:ext cx="387324" cy="306048"/>
              <a:chOff x="0" y="0"/>
              <a:chExt cx="387323" cy="306046"/>
            </a:xfrm>
          </p:grpSpPr>
          <p:sp>
            <p:nvSpPr>
              <p:cNvPr id="266" name="Shape 266"/>
              <p:cNvSpPr/>
              <p:nvPr/>
            </p:nvSpPr>
            <p:spPr>
              <a:xfrm>
                <a:off x="0" y="791"/>
                <a:ext cx="313164" cy="30446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50800" cap="flat">
                <a:solidFill>
                  <a:srgbClr val="1B4F91"/>
                </a:solidFill>
                <a:prstDash val="solid"/>
                <a:miter lim="400000"/>
              </a:ln>
              <a:effectLst/>
            </p:spPr>
            <p:txBody>
              <a:bodyPr wrap="square" lIns="0" tIns="0" rIns="0" bIns="0" numCol="1" anchor="ctr">
                <a:noAutofit/>
              </a:bodyPr>
              <a:lstStyle/>
              <a:p>
                <a:pPr hangingPunct="1"/>
                <a:endParaRPr kern="1200">
                  <a:solidFill>
                    <a:prstClr val="black"/>
                  </a:solidFill>
                  <a:latin typeface="Calibri"/>
                </a:endParaRPr>
              </a:p>
            </p:txBody>
          </p:sp>
          <p:sp>
            <p:nvSpPr>
              <p:cNvPr id="267" name="Shape 267"/>
              <p:cNvSpPr/>
              <p:nvPr/>
            </p:nvSpPr>
            <p:spPr>
              <a:xfrm>
                <a:off x="74159" y="0"/>
                <a:ext cx="313165" cy="306047"/>
              </a:xfrm>
              <a:prstGeom prst="rect">
                <a:avLst/>
              </a:prstGeom>
              <a:noFill/>
              <a:ln w="12700" cap="flat">
                <a:noFill/>
                <a:miter lim="400000"/>
              </a:ln>
              <a:effectLst>
                <a:outerShdw blurRad="38100" dist="20000" dir="5400000" rotWithShape="0">
                  <a:srgbClr val="000000">
                    <a:alpha val="38000"/>
                  </a:srgbClr>
                </a:outerShdw>
              </a:effectLst>
              <a:extLst>
                <a:ext uri="{C572A759-6A51-4108-AA02-DFA0A04FC94B}">
                  <ma14:wrappingTextBoxFlag xmlns="" xmlns:ma14="http://schemas.microsoft.com/office/mac/drawingml/2011/main" val="1"/>
                </a:ext>
              </a:extLst>
            </p:spPr>
            <p:txBody>
              <a:bodyPr wrap="square" lIns="0" tIns="0" rIns="0" bIns="0" numCol="1" anchor="t">
                <a:noAutofit/>
              </a:bodyPr>
              <a:lstStyle>
                <a:lvl1pPr>
                  <a:defRPr sz="1800" b="1"/>
                </a:lvl1pPr>
              </a:lstStyle>
              <a:p>
                <a:pPr hangingPunct="1">
                  <a:defRPr b="0"/>
                </a:pPr>
                <a:r>
                  <a:rPr kern="1200">
                    <a:solidFill>
                      <a:prstClr val="black"/>
                    </a:solidFill>
                    <a:latin typeface="Calibri"/>
                  </a:rPr>
                  <a:t>7</a:t>
                </a:r>
              </a:p>
            </p:txBody>
          </p:sp>
        </p:grpSp>
      </p:grpSp>
      <p:sp>
        <p:nvSpPr>
          <p:cNvPr id="270" name="Shape 270"/>
          <p:cNvSpPr/>
          <p:nvPr/>
        </p:nvSpPr>
        <p:spPr>
          <a:xfrm>
            <a:off x="4942135" y="4531167"/>
            <a:ext cx="3021558" cy="1139053"/>
          </a:xfrm>
          <a:custGeom>
            <a:avLst/>
            <a:gdLst/>
            <a:ahLst/>
            <a:cxnLst>
              <a:cxn ang="0">
                <a:pos x="wd2" y="hd2"/>
              </a:cxn>
              <a:cxn ang="5400000">
                <a:pos x="wd2" y="hd2"/>
              </a:cxn>
              <a:cxn ang="10800000">
                <a:pos x="wd2" y="hd2"/>
              </a:cxn>
              <a:cxn ang="16200000">
                <a:pos x="wd2" y="hd2"/>
              </a:cxn>
            </a:cxnLst>
            <a:rect l="0" t="0" r="r" b="b"/>
            <a:pathLst>
              <a:path w="21600" h="21600" extrusionOk="0">
                <a:moveTo>
                  <a:pt x="0" y="21335"/>
                </a:moveTo>
                <a:lnTo>
                  <a:pt x="21600" y="21600"/>
                </a:lnTo>
                <a:lnTo>
                  <a:pt x="10587" y="0"/>
                </a:lnTo>
                <a:lnTo>
                  <a:pt x="0" y="21335"/>
                </a:lnTo>
                <a:close/>
              </a:path>
            </a:pathLst>
          </a:custGeom>
          <a:ln w="25400">
            <a:solidFill>
              <a:srgbClr val="FF9300"/>
            </a:solidFill>
            <a:prstDash val="sysDot"/>
            <a:miter lim="400000"/>
          </a:ln>
          <a:effectLst>
            <a:outerShdw blurRad="38100" dist="20000" dir="5400000" rotWithShape="0">
              <a:srgbClr val="000000">
                <a:alpha val="38000"/>
              </a:srgbClr>
            </a:outerShdw>
          </a:effectLst>
        </p:spPr>
        <p:txBody>
          <a:bodyPr lIns="0" tIns="0" rIns="0" bIns="0"/>
          <a:lstStyle/>
          <a:p>
            <a:pPr defTabSz="457200" hangingPunct="1">
              <a:defRPr sz="1200">
                <a:latin typeface="+mn-lt"/>
                <a:ea typeface="+mn-ea"/>
                <a:cs typeface="+mn-cs"/>
                <a:sym typeface="Helvetica"/>
              </a:defRPr>
            </a:pPr>
            <a:endParaRPr sz="1200" kern="1200">
              <a:solidFill>
                <a:prstClr val="black"/>
              </a:solidFill>
              <a:latin typeface="Calibri"/>
            </a:endParaRPr>
          </a:p>
        </p:txBody>
      </p:sp>
      <p:sp>
        <p:nvSpPr>
          <p:cNvPr id="271" name="Shape 271"/>
          <p:cNvSpPr/>
          <p:nvPr/>
        </p:nvSpPr>
        <p:spPr>
          <a:xfrm>
            <a:off x="6283773" y="4961216"/>
            <a:ext cx="248466" cy="369332"/>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p>
            <a:pPr hangingPunct="1">
              <a:defRPr sz="1800"/>
            </a:pPr>
            <a:r>
              <a:rPr sz="2400" kern="1200">
                <a:solidFill>
                  <a:srgbClr val="FF9300"/>
                </a:solidFill>
                <a:latin typeface="Calibri"/>
              </a:rPr>
              <a:t>g</a:t>
            </a:r>
            <a:r>
              <a:rPr sz="2400" kern="1200" baseline="-5999">
                <a:solidFill>
                  <a:srgbClr val="FF9300"/>
                </a:solidFill>
                <a:latin typeface="Calibri"/>
              </a:rPr>
              <a:t>1</a:t>
            </a:r>
          </a:p>
        </p:txBody>
      </p:sp>
      <p:sp>
        <p:nvSpPr>
          <p:cNvPr id="272" name="Shape 272"/>
          <p:cNvSpPr/>
          <p:nvPr/>
        </p:nvSpPr>
        <p:spPr>
          <a:xfrm>
            <a:off x="4885049" y="4053380"/>
            <a:ext cx="248466" cy="369332"/>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p>
            <a:pPr hangingPunct="1">
              <a:defRPr sz="1800"/>
            </a:pPr>
            <a:r>
              <a:rPr sz="2400" kern="1200">
                <a:solidFill>
                  <a:srgbClr val="FF40FF"/>
                </a:solidFill>
                <a:latin typeface="Calibri"/>
              </a:rPr>
              <a:t>g</a:t>
            </a:r>
            <a:r>
              <a:rPr sz="2400" kern="1200" baseline="-5999">
                <a:solidFill>
                  <a:srgbClr val="FF40FF"/>
                </a:solidFill>
                <a:latin typeface="Calibri"/>
              </a:rPr>
              <a:t>2</a:t>
            </a:r>
          </a:p>
        </p:txBody>
      </p:sp>
      <p:sp>
        <p:nvSpPr>
          <p:cNvPr id="273" name="Shape 273"/>
          <p:cNvSpPr/>
          <p:nvPr/>
        </p:nvSpPr>
        <p:spPr>
          <a:xfrm>
            <a:off x="7255107" y="3062543"/>
            <a:ext cx="248466" cy="369332"/>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p>
            <a:pPr hangingPunct="1">
              <a:defRPr sz="1800"/>
            </a:pPr>
            <a:r>
              <a:rPr sz="2400" kern="1200">
                <a:solidFill>
                  <a:srgbClr val="FF2600"/>
                </a:solidFill>
                <a:latin typeface="Calibri"/>
              </a:rPr>
              <a:t>g</a:t>
            </a:r>
            <a:r>
              <a:rPr sz="2400" kern="1200" baseline="-5999">
                <a:solidFill>
                  <a:srgbClr val="FF2600"/>
                </a:solidFill>
                <a:latin typeface="Calibri"/>
              </a:rPr>
              <a:t>3</a:t>
            </a:r>
          </a:p>
        </p:txBody>
      </p:sp>
    </p:spTree>
    <p:extLst>
      <p:ext uri="{BB962C8B-B14F-4D97-AF65-F5344CB8AC3E}">
        <p14:creationId xmlns:p14="http://schemas.microsoft.com/office/powerpoint/2010/main" val="2173729337"/>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 name="Shape 275"/>
          <p:cNvSpPr>
            <a:spLocks noGrp="1"/>
          </p:cNvSpPr>
          <p:nvPr>
            <p:ph type="title"/>
          </p:nvPr>
        </p:nvSpPr>
        <p:spPr>
          <a:xfrm>
            <a:off x="1981200" y="277813"/>
            <a:ext cx="8229600" cy="1139826"/>
          </a:xfrm>
          <a:prstGeom prst="rect">
            <a:avLst/>
          </a:prstGeom>
        </p:spPr>
        <p:txBody>
          <a:bodyPr vert="horz" lIns="0" tIns="0" rIns="0" bIns="0" rtlCol="0" anchor="ctr">
            <a:normAutofit/>
          </a:bodyPr>
          <a:lstStyle/>
          <a:p>
            <a:pPr lvl="0">
              <a:defRPr sz="1800" b="0">
                <a:solidFill>
                  <a:srgbClr val="000000"/>
                </a:solidFill>
              </a:defRPr>
            </a:pPr>
            <a:r>
              <a:rPr sz="4200" dirty="0">
                <a:solidFill>
                  <a:schemeClr val="accent1">
                    <a:lumMod val="75000"/>
                  </a:schemeClr>
                </a:solidFill>
              </a:rPr>
              <a:t>Challenges</a:t>
            </a:r>
          </a:p>
        </p:txBody>
      </p:sp>
      <p:sp>
        <p:nvSpPr>
          <p:cNvPr id="276" name="Shape 276"/>
          <p:cNvSpPr>
            <a:spLocks noGrp="1"/>
          </p:cNvSpPr>
          <p:nvPr>
            <p:ph type="body" idx="1"/>
          </p:nvPr>
        </p:nvSpPr>
        <p:spPr>
          <a:xfrm>
            <a:off x="1981200" y="1600201"/>
            <a:ext cx="8229600" cy="4530725"/>
          </a:xfrm>
          <a:prstGeom prst="rect">
            <a:avLst/>
          </a:prstGeom>
        </p:spPr>
        <p:txBody>
          <a:bodyPr vert="horz" lIns="0" tIns="0" rIns="0" bIns="0" rtlCol="0">
            <a:normAutofit/>
          </a:bodyPr>
          <a:lstStyle/>
          <a:p>
            <a:pPr lvl="0">
              <a:defRPr sz="1800"/>
            </a:pPr>
            <a:r>
              <a:rPr sz="2800" dirty="0"/>
              <a:t>Challenge-</a:t>
            </a:r>
            <a:r>
              <a:rPr lang="en-US" sz="2800" dirty="0"/>
              <a:t>II:</a:t>
            </a:r>
            <a:r>
              <a:rPr sz="2800" dirty="0"/>
              <a:t> enumerating subgraphs requires exponential time.</a:t>
            </a:r>
          </a:p>
          <a:p>
            <a:pPr marL="687387" lvl="1" indent="-342900">
              <a:buSzPct val="65000"/>
              <a:buChar char="■"/>
              <a:defRPr sz="1800"/>
            </a:pPr>
            <a:r>
              <a:rPr dirty="0"/>
              <a:t>Enumerate all subgraphs containing </a:t>
            </a:r>
            <a:r>
              <a:rPr i="1" dirty="0">
                <a:solidFill>
                  <a:srgbClr val="0433FF"/>
                </a:solidFill>
                <a:latin typeface="Times New Roman"/>
                <a:ea typeface="Times New Roman"/>
                <a:cs typeface="Times New Roman"/>
                <a:sym typeface="Times New Roman"/>
              </a:rPr>
              <a:t>q</a:t>
            </a:r>
            <a:r>
              <a:rPr dirty="0"/>
              <a:t>, and choose the maximal one with maximum connectivity.</a:t>
            </a:r>
          </a:p>
        </p:txBody>
      </p:sp>
    </p:spTree>
    <p:extLst>
      <p:ext uri="{BB962C8B-B14F-4D97-AF65-F5344CB8AC3E}">
        <p14:creationId xmlns:p14="http://schemas.microsoft.com/office/powerpoint/2010/main" val="28771702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5167" y="860425"/>
            <a:ext cx="10972800" cy="792088"/>
          </a:xfrm>
        </p:spPr>
        <p:txBody>
          <a:bodyPr/>
          <a:lstStyle/>
          <a:p>
            <a:r>
              <a:rPr lang="en-US" altLang="zh-CN" dirty="0">
                <a:solidFill>
                  <a:schemeClr val="accent1">
                    <a:lumMod val="75000"/>
                  </a:schemeClr>
                </a:solidFill>
              </a:rPr>
              <a:t>What is a graph ?</a:t>
            </a:r>
            <a:endParaRPr lang="zh-CN" altLang="en-US" dirty="0">
              <a:solidFill>
                <a:schemeClr val="accent1">
                  <a:lumMod val="75000"/>
                </a:schemeClr>
              </a:solidFill>
            </a:endParaRPr>
          </a:p>
        </p:txBody>
      </p:sp>
      <p:sp>
        <p:nvSpPr>
          <p:cNvPr id="3" name="Content Placeholder 2"/>
          <p:cNvSpPr>
            <a:spLocks noGrp="1"/>
          </p:cNvSpPr>
          <p:nvPr>
            <p:ph idx="1"/>
          </p:nvPr>
        </p:nvSpPr>
        <p:spPr>
          <a:xfrm>
            <a:off x="629539" y="1780509"/>
            <a:ext cx="9052560" cy="4525963"/>
          </a:xfrm>
        </p:spPr>
        <p:txBody>
          <a:bodyPr/>
          <a:lstStyle/>
          <a:p>
            <a:r>
              <a:rPr lang="en-US" altLang="zh-CN" sz="2667" dirty="0">
                <a:solidFill>
                  <a:srgbClr val="0033CC"/>
                </a:solidFill>
              </a:rPr>
              <a:t>Vertices: </a:t>
            </a:r>
            <a:r>
              <a:rPr lang="en-US" altLang="zh-CN" sz="2667" dirty="0"/>
              <a:t>a collection of entities</a:t>
            </a:r>
          </a:p>
          <a:p>
            <a:r>
              <a:rPr lang="en-US" altLang="zh-CN" sz="2667" dirty="0">
                <a:solidFill>
                  <a:srgbClr val="C00000"/>
                </a:solidFill>
              </a:rPr>
              <a:t>Edges: </a:t>
            </a:r>
            <a:r>
              <a:rPr lang="en-US" altLang="zh-CN" sz="2667" dirty="0"/>
              <a:t>connections between vertices</a:t>
            </a:r>
            <a:endParaRPr lang="zh-CN" altLang="en-US" sz="2667" dirty="0"/>
          </a:p>
        </p:txBody>
      </p:sp>
      <p:grpSp>
        <p:nvGrpSpPr>
          <p:cNvPr id="4" name="Group 3"/>
          <p:cNvGrpSpPr/>
          <p:nvPr/>
        </p:nvGrpSpPr>
        <p:grpSpPr>
          <a:xfrm>
            <a:off x="3484078" y="3300097"/>
            <a:ext cx="3484959" cy="1996379"/>
            <a:chOff x="1857326" y="4024910"/>
            <a:chExt cx="3484959" cy="1996378"/>
          </a:xfrm>
        </p:grpSpPr>
        <p:sp>
          <p:nvSpPr>
            <p:cNvPr id="18" name="Oval 8"/>
            <p:cNvSpPr/>
            <p:nvPr/>
          </p:nvSpPr>
          <p:spPr>
            <a:xfrm>
              <a:off x="3708557" y="5474418"/>
              <a:ext cx="433952" cy="433952"/>
            </a:xfrm>
            <a:prstGeom prst="ellipse">
              <a:avLst/>
            </a:prstGeom>
            <a:solidFill>
              <a:schemeClr val="tx2">
                <a:lumMod val="60000"/>
                <a:lumOff val="40000"/>
              </a:schemeClr>
            </a:solidFill>
            <a:ln>
              <a:noFill/>
            </a:ln>
          </p:spPr>
          <p:style>
            <a:lnRef idx="2">
              <a:schemeClr val="dk1"/>
            </a:lnRef>
            <a:fillRef idx="1">
              <a:schemeClr val="lt1"/>
            </a:fillRef>
            <a:effectRef idx="0">
              <a:schemeClr val="dk1"/>
            </a:effectRef>
            <a:fontRef idx="minor">
              <a:schemeClr val="dk1"/>
            </a:fontRef>
          </p:style>
          <p:txBody>
            <a:bodyPr lIns="36000" tIns="0" rIns="0" bIns="36000" rtlCol="0" anchor="ctr"/>
            <a:lstStyle/>
            <a:p>
              <a:pPr algn="ctr"/>
              <a:r>
                <a:rPr lang="en-US" sz="1400" dirty="0">
                  <a:solidFill>
                    <a:schemeClr val="bg1"/>
                  </a:solidFill>
                </a:rPr>
                <a:t>v8</a:t>
              </a:r>
            </a:p>
          </p:txBody>
        </p:sp>
        <p:sp>
          <p:nvSpPr>
            <p:cNvPr id="19" name="Oval 8"/>
            <p:cNvSpPr/>
            <p:nvPr/>
          </p:nvSpPr>
          <p:spPr>
            <a:xfrm>
              <a:off x="2561524" y="5587336"/>
              <a:ext cx="433952" cy="433952"/>
            </a:xfrm>
            <a:prstGeom prst="ellipse">
              <a:avLst/>
            </a:prstGeom>
            <a:solidFill>
              <a:schemeClr val="tx2">
                <a:lumMod val="60000"/>
                <a:lumOff val="40000"/>
              </a:schemeClr>
            </a:solidFill>
            <a:ln>
              <a:noFill/>
            </a:ln>
          </p:spPr>
          <p:style>
            <a:lnRef idx="2">
              <a:schemeClr val="dk1"/>
            </a:lnRef>
            <a:fillRef idx="1">
              <a:schemeClr val="lt1"/>
            </a:fillRef>
            <a:effectRef idx="0">
              <a:schemeClr val="dk1"/>
            </a:effectRef>
            <a:fontRef idx="minor">
              <a:schemeClr val="dk1"/>
            </a:fontRef>
          </p:style>
          <p:txBody>
            <a:bodyPr lIns="36000" tIns="0" rIns="0" bIns="36000" rtlCol="0" anchor="ctr"/>
            <a:lstStyle/>
            <a:p>
              <a:pPr algn="ctr"/>
              <a:r>
                <a:rPr lang="en-US" sz="1400" dirty="0">
                  <a:solidFill>
                    <a:schemeClr val="bg1"/>
                  </a:solidFill>
                </a:rPr>
                <a:t>v4</a:t>
              </a:r>
            </a:p>
          </p:txBody>
        </p:sp>
        <p:sp>
          <p:nvSpPr>
            <p:cNvPr id="20" name="Oval 8"/>
            <p:cNvSpPr/>
            <p:nvPr/>
          </p:nvSpPr>
          <p:spPr>
            <a:xfrm>
              <a:off x="2463961" y="4095299"/>
              <a:ext cx="433952" cy="433952"/>
            </a:xfrm>
            <a:prstGeom prst="ellipse">
              <a:avLst/>
            </a:prstGeom>
            <a:solidFill>
              <a:schemeClr val="tx2">
                <a:lumMod val="60000"/>
                <a:lumOff val="40000"/>
              </a:schemeClr>
            </a:solidFill>
            <a:ln>
              <a:noFill/>
            </a:ln>
          </p:spPr>
          <p:style>
            <a:lnRef idx="2">
              <a:schemeClr val="dk1"/>
            </a:lnRef>
            <a:fillRef idx="1">
              <a:schemeClr val="lt1"/>
            </a:fillRef>
            <a:effectRef idx="0">
              <a:schemeClr val="dk1"/>
            </a:effectRef>
            <a:fontRef idx="minor">
              <a:schemeClr val="dk1"/>
            </a:fontRef>
          </p:style>
          <p:txBody>
            <a:bodyPr lIns="36000" tIns="0" rIns="0" bIns="36000" rtlCol="0" anchor="ctr"/>
            <a:lstStyle/>
            <a:p>
              <a:pPr algn="ctr"/>
              <a:r>
                <a:rPr lang="en-US" sz="1400" dirty="0">
                  <a:solidFill>
                    <a:schemeClr val="bg1"/>
                  </a:solidFill>
                </a:rPr>
                <a:t>v1</a:t>
              </a:r>
            </a:p>
          </p:txBody>
        </p:sp>
        <p:sp>
          <p:nvSpPr>
            <p:cNvPr id="21" name="Oval 8"/>
            <p:cNvSpPr/>
            <p:nvPr/>
          </p:nvSpPr>
          <p:spPr>
            <a:xfrm>
              <a:off x="1857326" y="4867256"/>
              <a:ext cx="433952" cy="433952"/>
            </a:xfrm>
            <a:prstGeom prst="ellipse">
              <a:avLst/>
            </a:prstGeom>
            <a:solidFill>
              <a:schemeClr val="tx2">
                <a:lumMod val="60000"/>
                <a:lumOff val="40000"/>
              </a:schemeClr>
            </a:solidFill>
            <a:ln>
              <a:noFill/>
            </a:ln>
          </p:spPr>
          <p:style>
            <a:lnRef idx="2">
              <a:schemeClr val="dk1"/>
            </a:lnRef>
            <a:fillRef idx="1">
              <a:schemeClr val="lt1"/>
            </a:fillRef>
            <a:effectRef idx="0">
              <a:schemeClr val="dk1"/>
            </a:effectRef>
            <a:fontRef idx="minor">
              <a:schemeClr val="dk1"/>
            </a:fontRef>
          </p:style>
          <p:txBody>
            <a:bodyPr lIns="36000" tIns="0" rIns="0" bIns="36000" rtlCol="0" anchor="ctr"/>
            <a:lstStyle/>
            <a:p>
              <a:pPr algn="ctr"/>
              <a:r>
                <a:rPr lang="en-US" sz="1400" dirty="0">
                  <a:solidFill>
                    <a:schemeClr val="bg1"/>
                  </a:solidFill>
                </a:rPr>
                <a:t>v2</a:t>
              </a:r>
            </a:p>
          </p:txBody>
        </p:sp>
        <p:sp>
          <p:nvSpPr>
            <p:cNvPr id="22" name="Oval 8"/>
            <p:cNvSpPr/>
            <p:nvPr/>
          </p:nvSpPr>
          <p:spPr>
            <a:xfrm>
              <a:off x="3158666" y="4800710"/>
              <a:ext cx="433952" cy="433952"/>
            </a:xfrm>
            <a:prstGeom prst="ellipse">
              <a:avLst/>
            </a:prstGeom>
            <a:solidFill>
              <a:schemeClr val="tx2">
                <a:lumMod val="60000"/>
                <a:lumOff val="40000"/>
              </a:schemeClr>
            </a:solidFill>
            <a:ln>
              <a:noFill/>
            </a:ln>
          </p:spPr>
          <p:style>
            <a:lnRef idx="2">
              <a:schemeClr val="dk1"/>
            </a:lnRef>
            <a:fillRef idx="1">
              <a:schemeClr val="lt1"/>
            </a:fillRef>
            <a:effectRef idx="0">
              <a:schemeClr val="dk1"/>
            </a:effectRef>
            <a:fontRef idx="minor">
              <a:schemeClr val="dk1"/>
            </a:fontRef>
          </p:style>
          <p:txBody>
            <a:bodyPr lIns="36000" tIns="0" rIns="0" bIns="36000" rtlCol="0" anchor="ctr"/>
            <a:lstStyle/>
            <a:p>
              <a:pPr algn="ctr"/>
              <a:r>
                <a:rPr lang="en-US" sz="1400" dirty="0">
                  <a:solidFill>
                    <a:schemeClr val="bg1"/>
                  </a:solidFill>
                </a:rPr>
                <a:t>v3</a:t>
              </a:r>
            </a:p>
          </p:txBody>
        </p:sp>
        <p:sp>
          <p:nvSpPr>
            <p:cNvPr id="23" name="Oval 8"/>
            <p:cNvSpPr/>
            <p:nvPr/>
          </p:nvSpPr>
          <p:spPr>
            <a:xfrm>
              <a:off x="3708557" y="4031748"/>
              <a:ext cx="433952" cy="433952"/>
            </a:xfrm>
            <a:prstGeom prst="ellipse">
              <a:avLst/>
            </a:prstGeom>
            <a:solidFill>
              <a:schemeClr val="tx2">
                <a:lumMod val="60000"/>
                <a:lumOff val="40000"/>
              </a:schemeClr>
            </a:solidFill>
            <a:ln>
              <a:noFill/>
            </a:ln>
          </p:spPr>
          <p:style>
            <a:lnRef idx="2">
              <a:schemeClr val="dk1"/>
            </a:lnRef>
            <a:fillRef idx="1">
              <a:schemeClr val="lt1"/>
            </a:fillRef>
            <a:effectRef idx="0">
              <a:schemeClr val="dk1"/>
            </a:effectRef>
            <a:fontRef idx="minor">
              <a:schemeClr val="dk1"/>
            </a:fontRef>
          </p:style>
          <p:txBody>
            <a:bodyPr lIns="36000" tIns="0" rIns="0" bIns="36000" rtlCol="0" anchor="ctr"/>
            <a:lstStyle/>
            <a:p>
              <a:pPr algn="ctr"/>
              <a:r>
                <a:rPr lang="en-US" sz="1400" dirty="0">
                  <a:solidFill>
                    <a:schemeClr val="bg1"/>
                  </a:solidFill>
                </a:rPr>
                <a:t>v5</a:t>
              </a:r>
            </a:p>
          </p:txBody>
        </p:sp>
        <p:sp>
          <p:nvSpPr>
            <p:cNvPr id="24" name="Oval 8"/>
            <p:cNvSpPr/>
            <p:nvPr/>
          </p:nvSpPr>
          <p:spPr>
            <a:xfrm>
              <a:off x="4339818" y="4704753"/>
              <a:ext cx="433952" cy="433952"/>
            </a:xfrm>
            <a:prstGeom prst="ellipse">
              <a:avLst/>
            </a:prstGeom>
            <a:solidFill>
              <a:schemeClr val="tx2">
                <a:lumMod val="60000"/>
                <a:lumOff val="40000"/>
              </a:schemeClr>
            </a:solidFill>
            <a:ln>
              <a:noFill/>
            </a:ln>
          </p:spPr>
          <p:style>
            <a:lnRef idx="2">
              <a:schemeClr val="dk1"/>
            </a:lnRef>
            <a:fillRef idx="1">
              <a:schemeClr val="lt1"/>
            </a:fillRef>
            <a:effectRef idx="0">
              <a:schemeClr val="dk1"/>
            </a:effectRef>
            <a:fontRef idx="minor">
              <a:schemeClr val="dk1"/>
            </a:fontRef>
          </p:style>
          <p:txBody>
            <a:bodyPr lIns="36000" tIns="0" rIns="0" bIns="36000" rtlCol="0" anchor="ctr"/>
            <a:lstStyle/>
            <a:p>
              <a:pPr algn="ctr"/>
              <a:r>
                <a:rPr lang="en-US" sz="1400" dirty="0">
                  <a:solidFill>
                    <a:schemeClr val="bg1"/>
                  </a:solidFill>
                </a:rPr>
                <a:t>v7</a:t>
              </a:r>
            </a:p>
          </p:txBody>
        </p:sp>
        <p:sp>
          <p:nvSpPr>
            <p:cNvPr id="26" name="Oval 8"/>
            <p:cNvSpPr/>
            <p:nvPr/>
          </p:nvSpPr>
          <p:spPr>
            <a:xfrm>
              <a:off x="4832077" y="4024910"/>
              <a:ext cx="433952" cy="433952"/>
            </a:xfrm>
            <a:prstGeom prst="ellipse">
              <a:avLst/>
            </a:prstGeom>
            <a:solidFill>
              <a:schemeClr val="tx2">
                <a:lumMod val="60000"/>
                <a:lumOff val="40000"/>
              </a:schemeClr>
            </a:solidFill>
            <a:ln>
              <a:noFill/>
            </a:ln>
          </p:spPr>
          <p:style>
            <a:lnRef idx="2">
              <a:schemeClr val="dk1"/>
            </a:lnRef>
            <a:fillRef idx="1">
              <a:schemeClr val="lt1"/>
            </a:fillRef>
            <a:effectRef idx="0">
              <a:schemeClr val="dk1"/>
            </a:effectRef>
            <a:fontRef idx="minor">
              <a:schemeClr val="dk1"/>
            </a:fontRef>
          </p:style>
          <p:txBody>
            <a:bodyPr lIns="36000" tIns="0" rIns="0" bIns="36000" rtlCol="0" anchor="ctr"/>
            <a:lstStyle/>
            <a:p>
              <a:pPr algn="ctr"/>
              <a:r>
                <a:rPr lang="en-US" sz="1400" dirty="0">
                  <a:solidFill>
                    <a:schemeClr val="bg1"/>
                  </a:solidFill>
                </a:rPr>
                <a:t>v6</a:t>
              </a:r>
            </a:p>
          </p:txBody>
        </p:sp>
        <p:sp>
          <p:nvSpPr>
            <p:cNvPr id="27" name="Oval 8"/>
            <p:cNvSpPr/>
            <p:nvPr/>
          </p:nvSpPr>
          <p:spPr>
            <a:xfrm>
              <a:off x="4908333" y="5415940"/>
              <a:ext cx="433952" cy="433952"/>
            </a:xfrm>
            <a:prstGeom prst="ellipse">
              <a:avLst/>
            </a:prstGeom>
            <a:solidFill>
              <a:schemeClr val="tx2">
                <a:lumMod val="60000"/>
                <a:lumOff val="40000"/>
              </a:schemeClr>
            </a:solidFill>
            <a:ln>
              <a:noFill/>
            </a:ln>
          </p:spPr>
          <p:style>
            <a:lnRef idx="2">
              <a:schemeClr val="dk1"/>
            </a:lnRef>
            <a:fillRef idx="1">
              <a:schemeClr val="lt1"/>
            </a:fillRef>
            <a:effectRef idx="0">
              <a:schemeClr val="dk1"/>
            </a:effectRef>
            <a:fontRef idx="minor">
              <a:schemeClr val="dk1"/>
            </a:fontRef>
          </p:style>
          <p:txBody>
            <a:bodyPr lIns="36000" tIns="0" rIns="0" bIns="36000" rtlCol="0" anchor="ctr"/>
            <a:lstStyle/>
            <a:p>
              <a:pPr algn="ctr"/>
              <a:r>
                <a:rPr lang="en-US" sz="1400" dirty="0">
                  <a:solidFill>
                    <a:schemeClr val="bg1"/>
                  </a:solidFill>
                </a:rPr>
                <a:t>v9</a:t>
              </a:r>
            </a:p>
          </p:txBody>
        </p:sp>
        <p:cxnSp>
          <p:nvCxnSpPr>
            <p:cNvPr id="28" name="Straight Connector 102"/>
            <p:cNvCxnSpPr>
              <a:stCxn id="20" idx="5"/>
              <a:endCxn id="22" idx="1"/>
            </p:cNvCxnSpPr>
            <p:nvPr/>
          </p:nvCxnSpPr>
          <p:spPr>
            <a:xfrm>
              <a:off x="2834362" y="4465700"/>
              <a:ext cx="387855" cy="398561"/>
            </a:xfrm>
            <a:prstGeom prst="line">
              <a:avLst/>
            </a:prstGeom>
            <a:ln>
              <a:solidFill>
                <a:srgbClr val="C00000"/>
              </a:solidFill>
            </a:ln>
          </p:spPr>
          <p:style>
            <a:lnRef idx="2">
              <a:schemeClr val="accent5">
                <a:shade val="50000"/>
              </a:schemeClr>
            </a:lnRef>
            <a:fillRef idx="1">
              <a:schemeClr val="accent5"/>
            </a:fillRef>
            <a:effectRef idx="0">
              <a:schemeClr val="accent5"/>
            </a:effectRef>
            <a:fontRef idx="minor">
              <a:schemeClr val="lt1"/>
            </a:fontRef>
          </p:style>
        </p:cxnSp>
        <p:cxnSp>
          <p:nvCxnSpPr>
            <p:cNvPr id="29" name="Straight Connector 102"/>
            <p:cNvCxnSpPr>
              <a:stCxn id="20" idx="3"/>
              <a:endCxn id="21" idx="7"/>
            </p:cNvCxnSpPr>
            <p:nvPr/>
          </p:nvCxnSpPr>
          <p:spPr>
            <a:xfrm flipH="1">
              <a:off x="2227727" y="4465700"/>
              <a:ext cx="299785" cy="465107"/>
            </a:xfrm>
            <a:prstGeom prst="line">
              <a:avLst/>
            </a:prstGeom>
            <a:ln>
              <a:solidFill>
                <a:srgbClr val="C00000"/>
              </a:solidFill>
            </a:ln>
          </p:spPr>
          <p:style>
            <a:lnRef idx="2">
              <a:schemeClr val="accent5">
                <a:shade val="50000"/>
              </a:schemeClr>
            </a:lnRef>
            <a:fillRef idx="1">
              <a:schemeClr val="accent5"/>
            </a:fillRef>
            <a:effectRef idx="0">
              <a:schemeClr val="accent5"/>
            </a:effectRef>
            <a:fontRef idx="minor">
              <a:schemeClr val="lt1"/>
            </a:fontRef>
          </p:style>
        </p:cxnSp>
        <p:cxnSp>
          <p:nvCxnSpPr>
            <p:cNvPr id="30" name="Straight Connector 102"/>
            <p:cNvCxnSpPr>
              <a:stCxn id="19" idx="1"/>
              <a:endCxn id="21" idx="5"/>
            </p:cNvCxnSpPr>
            <p:nvPr/>
          </p:nvCxnSpPr>
          <p:spPr>
            <a:xfrm flipH="1" flipV="1">
              <a:off x="2227727" y="5237657"/>
              <a:ext cx="397348" cy="413230"/>
            </a:xfrm>
            <a:prstGeom prst="line">
              <a:avLst/>
            </a:prstGeom>
            <a:ln>
              <a:solidFill>
                <a:srgbClr val="C00000"/>
              </a:solidFill>
            </a:ln>
          </p:spPr>
          <p:style>
            <a:lnRef idx="2">
              <a:schemeClr val="accent5">
                <a:shade val="50000"/>
              </a:schemeClr>
            </a:lnRef>
            <a:fillRef idx="1">
              <a:schemeClr val="accent5"/>
            </a:fillRef>
            <a:effectRef idx="0">
              <a:schemeClr val="accent5"/>
            </a:effectRef>
            <a:fontRef idx="minor">
              <a:schemeClr val="lt1"/>
            </a:fontRef>
          </p:style>
        </p:cxnSp>
        <p:cxnSp>
          <p:nvCxnSpPr>
            <p:cNvPr id="31" name="Straight Connector 102"/>
            <p:cNvCxnSpPr>
              <a:stCxn id="22" idx="3"/>
              <a:endCxn id="19" idx="7"/>
            </p:cNvCxnSpPr>
            <p:nvPr/>
          </p:nvCxnSpPr>
          <p:spPr>
            <a:xfrm flipH="1">
              <a:off x="2931925" y="5171111"/>
              <a:ext cx="290292" cy="479776"/>
            </a:xfrm>
            <a:prstGeom prst="line">
              <a:avLst/>
            </a:prstGeom>
            <a:ln>
              <a:solidFill>
                <a:srgbClr val="C00000"/>
              </a:solidFill>
            </a:ln>
          </p:spPr>
          <p:style>
            <a:lnRef idx="2">
              <a:schemeClr val="accent5">
                <a:shade val="50000"/>
              </a:schemeClr>
            </a:lnRef>
            <a:fillRef idx="1">
              <a:schemeClr val="accent5"/>
            </a:fillRef>
            <a:effectRef idx="0">
              <a:schemeClr val="accent5"/>
            </a:effectRef>
            <a:fontRef idx="minor">
              <a:schemeClr val="lt1"/>
            </a:fontRef>
          </p:style>
        </p:cxnSp>
        <p:cxnSp>
          <p:nvCxnSpPr>
            <p:cNvPr id="32" name="Straight Connector 102"/>
            <p:cNvCxnSpPr>
              <a:stCxn id="22" idx="2"/>
              <a:endCxn id="21" idx="6"/>
            </p:cNvCxnSpPr>
            <p:nvPr/>
          </p:nvCxnSpPr>
          <p:spPr>
            <a:xfrm flipH="1">
              <a:off x="2291278" y="5017686"/>
              <a:ext cx="867388" cy="66546"/>
            </a:xfrm>
            <a:prstGeom prst="line">
              <a:avLst/>
            </a:prstGeom>
            <a:ln>
              <a:solidFill>
                <a:srgbClr val="C00000"/>
              </a:solidFill>
            </a:ln>
          </p:spPr>
          <p:style>
            <a:lnRef idx="2">
              <a:schemeClr val="accent5">
                <a:shade val="50000"/>
              </a:schemeClr>
            </a:lnRef>
            <a:fillRef idx="1">
              <a:schemeClr val="accent5"/>
            </a:fillRef>
            <a:effectRef idx="0">
              <a:schemeClr val="accent5"/>
            </a:effectRef>
            <a:fontRef idx="minor">
              <a:schemeClr val="lt1"/>
            </a:fontRef>
          </p:style>
        </p:cxnSp>
        <p:cxnSp>
          <p:nvCxnSpPr>
            <p:cNvPr id="33" name="Straight Connector 102"/>
            <p:cNvCxnSpPr>
              <a:stCxn id="20" idx="4"/>
              <a:endCxn id="19" idx="0"/>
            </p:cNvCxnSpPr>
            <p:nvPr/>
          </p:nvCxnSpPr>
          <p:spPr>
            <a:xfrm>
              <a:off x="2680937" y="4529251"/>
              <a:ext cx="97563" cy="1058085"/>
            </a:xfrm>
            <a:prstGeom prst="line">
              <a:avLst/>
            </a:prstGeom>
            <a:ln>
              <a:solidFill>
                <a:srgbClr val="C00000"/>
              </a:solidFill>
            </a:ln>
          </p:spPr>
          <p:style>
            <a:lnRef idx="2">
              <a:schemeClr val="accent5">
                <a:shade val="50000"/>
              </a:schemeClr>
            </a:lnRef>
            <a:fillRef idx="1">
              <a:schemeClr val="accent5"/>
            </a:fillRef>
            <a:effectRef idx="0">
              <a:schemeClr val="accent5"/>
            </a:effectRef>
            <a:fontRef idx="minor">
              <a:schemeClr val="lt1"/>
            </a:fontRef>
          </p:style>
        </p:cxnSp>
        <p:cxnSp>
          <p:nvCxnSpPr>
            <p:cNvPr id="34" name="Straight Connector 102"/>
            <p:cNvCxnSpPr>
              <a:stCxn id="23" idx="3"/>
              <a:endCxn id="22" idx="7"/>
            </p:cNvCxnSpPr>
            <p:nvPr/>
          </p:nvCxnSpPr>
          <p:spPr>
            <a:xfrm flipH="1">
              <a:off x="3529067" y="4402149"/>
              <a:ext cx="243041" cy="462112"/>
            </a:xfrm>
            <a:prstGeom prst="line">
              <a:avLst/>
            </a:prstGeom>
            <a:ln>
              <a:solidFill>
                <a:srgbClr val="C00000"/>
              </a:solidFill>
            </a:ln>
          </p:spPr>
          <p:style>
            <a:lnRef idx="2">
              <a:schemeClr val="accent5">
                <a:shade val="50000"/>
              </a:schemeClr>
            </a:lnRef>
            <a:fillRef idx="1">
              <a:schemeClr val="accent5"/>
            </a:fillRef>
            <a:effectRef idx="0">
              <a:schemeClr val="accent5"/>
            </a:effectRef>
            <a:fontRef idx="minor">
              <a:schemeClr val="lt1"/>
            </a:fontRef>
          </p:style>
        </p:cxnSp>
        <p:cxnSp>
          <p:nvCxnSpPr>
            <p:cNvPr id="35" name="Straight Connector 102"/>
            <p:cNvCxnSpPr>
              <a:stCxn id="22" idx="5"/>
              <a:endCxn id="18" idx="1"/>
            </p:cNvCxnSpPr>
            <p:nvPr/>
          </p:nvCxnSpPr>
          <p:spPr>
            <a:xfrm>
              <a:off x="3529067" y="5171111"/>
              <a:ext cx="243041" cy="366858"/>
            </a:xfrm>
            <a:prstGeom prst="line">
              <a:avLst/>
            </a:prstGeom>
            <a:ln>
              <a:solidFill>
                <a:srgbClr val="C00000"/>
              </a:solidFill>
            </a:ln>
          </p:spPr>
          <p:style>
            <a:lnRef idx="2">
              <a:schemeClr val="accent5">
                <a:shade val="50000"/>
              </a:schemeClr>
            </a:lnRef>
            <a:fillRef idx="1">
              <a:schemeClr val="accent5"/>
            </a:fillRef>
            <a:effectRef idx="0">
              <a:schemeClr val="accent5"/>
            </a:effectRef>
            <a:fontRef idx="minor">
              <a:schemeClr val="lt1"/>
            </a:fontRef>
          </p:style>
        </p:cxnSp>
        <p:cxnSp>
          <p:nvCxnSpPr>
            <p:cNvPr id="36" name="Straight Connector 102"/>
            <p:cNvCxnSpPr>
              <a:stCxn id="18" idx="2"/>
              <a:endCxn id="19" idx="6"/>
            </p:cNvCxnSpPr>
            <p:nvPr/>
          </p:nvCxnSpPr>
          <p:spPr>
            <a:xfrm flipH="1">
              <a:off x="2995476" y="5691394"/>
              <a:ext cx="713081" cy="112918"/>
            </a:xfrm>
            <a:prstGeom prst="line">
              <a:avLst/>
            </a:prstGeom>
            <a:ln>
              <a:solidFill>
                <a:srgbClr val="C00000"/>
              </a:solidFill>
            </a:ln>
          </p:spPr>
          <p:style>
            <a:lnRef idx="2">
              <a:schemeClr val="accent5">
                <a:shade val="50000"/>
              </a:schemeClr>
            </a:lnRef>
            <a:fillRef idx="1">
              <a:schemeClr val="accent5"/>
            </a:fillRef>
            <a:effectRef idx="0">
              <a:schemeClr val="accent5"/>
            </a:effectRef>
            <a:fontRef idx="minor">
              <a:schemeClr val="lt1"/>
            </a:fontRef>
          </p:style>
        </p:cxnSp>
        <p:cxnSp>
          <p:nvCxnSpPr>
            <p:cNvPr id="37" name="Straight Connector 102"/>
            <p:cNvCxnSpPr>
              <a:stCxn id="24" idx="2"/>
              <a:endCxn id="22" idx="6"/>
            </p:cNvCxnSpPr>
            <p:nvPr/>
          </p:nvCxnSpPr>
          <p:spPr>
            <a:xfrm flipH="1">
              <a:off x="3592618" y="4921729"/>
              <a:ext cx="747200" cy="95957"/>
            </a:xfrm>
            <a:prstGeom prst="line">
              <a:avLst/>
            </a:prstGeom>
            <a:ln>
              <a:solidFill>
                <a:srgbClr val="C00000"/>
              </a:solidFill>
            </a:ln>
          </p:spPr>
          <p:style>
            <a:lnRef idx="2">
              <a:schemeClr val="accent5">
                <a:shade val="50000"/>
              </a:schemeClr>
            </a:lnRef>
            <a:fillRef idx="1">
              <a:schemeClr val="accent5"/>
            </a:fillRef>
            <a:effectRef idx="0">
              <a:schemeClr val="accent5"/>
            </a:effectRef>
            <a:fontRef idx="minor">
              <a:schemeClr val="lt1"/>
            </a:fontRef>
          </p:style>
        </p:cxnSp>
        <p:cxnSp>
          <p:nvCxnSpPr>
            <p:cNvPr id="38" name="Straight Connector 102"/>
            <p:cNvCxnSpPr>
              <a:stCxn id="23" idx="5"/>
              <a:endCxn id="24" idx="1"/>
            </p:cNvCxnSpPr>
            <p:nvPr/>
          </p:nvCxnSpPr>
          <p:spPr>
            <a:xfrm>
              <a:off x="4078958" y="4402149"/>
              <a:ext cx="324411" cy="366155"/>
            </a:xfrm>
            <a:prstGeom prst="line">
              <a:avLst/>
            </a:prstGeom>
            <a:ln>
              <a:solidFill>
                <a:srgbClr val="C00000"/>
              </a:solidFill>
            </a:ln>
          </p:spPr>
          <p:style>
            <a:lnRef idx="2">
              <a:schemeClr val="accent5">
                <a:shade val="50000"/>
              </a:schemeClr>
            </a:lnRef>
            <a:fillRef idx="1">
              <a:schemeClr val="accent5"/>
            </a:fillRef>
            <a:effectRef idx="0">
              <a:schemeClr val="accent5"/>
            </a:effectRef>
            <a:fontRef idx="minor">
              <a:schemeClr val="lt1"/>
            </a:fontRef>
          </p:style>
        </p:cxnSp>
        <p:cxnSp>
          <p:nvCxnSpPr>
            <p:cNvPr id="39" name="Straight Connector 102"/>
            <p:cNvCxnSpPr>
              <a:stCxn id="24" idx="3"/>
              <a:endCxn id="18" idx="7"/>
            </p:cNvCxnSpPr>
            <p:nvPr/>
          </p:nvCxnSpPr>
          <p:spPr>
            <a:xfrm flipH="1">
              <a:off x="4078958" y="5075154"/>
              <a:ext cx="324411" cy="462815"/>
            </a:xfrm>
            <a:prstGeom prst="line">
              <a:avLst/>
            </a:prstGeom>
            <a:ln>
              <a:solidFill>
                <a:srgbClr val="C00000"/>
              </a:solidFill>
            </a:ln>
          </p:spPr>
          <p:style>
            <a:lnRef idx="2">
              <a:schemeClr val="accent5">
                <a:shade val="50000"/>
              </a:schemeClr>
            </a:lnRef>
            <a:fillRef idx="1">
              <a:schemeClr val="accent5"/>
            </a:fillRef>
            <a:effectRef idx="0">
              <a:schemeClr val="accent5"/>
            </a:effectRef>
            <a:fontRef idx="minor">
              <a:schemeClr val="lt1"/>
            </a:fontRef>
          </p:style>
        </p:cxnSp>
        <p:cxnSp>
          <p:nvCxnSpPr>
            <p:cNvPr id="40" name="Straight Connector 102"/>
            <p:cNvCxnSpPr>
              <a:stCxn id="24" idx="5"/>
              <a:endCxn id="27" idx="1"/>
            </p:cNvCxnSpPr>
            <p:nvPr/>
          </p:nvCxnSpPr>
          <p:spPr>
            <a:xfrm>
              <a:off x="4710219" y="5075154"/>
              <a:ext cx="261665" cy="404337"/>
            </a:xfrm>
            <a:prstGeom prst="line">
              <a:avLst/>
            </a:prstGeom>
            <a:ln>
              <a:solidFill>
                <a:srgbClr val="C00000"/>
              </a:solidFill>
            </a:ln>
          </p:spPr>
          <p:style>
            <a:lnRef idx="2">
              <a:schemeClr val="accent5">
                <a:shade val="50000"/>
              </a:schemeClr>
            </a:lnRef>
            <a:fillRef idx="1">
              <a:schemeClr val="accent5"/>
            </a:fillRef>
            <a:effectRef idx="0">
              <a:schemeClr val="accent5"/>
            </a:effectRef>
            <a:fontRef idx="minor">
              <a:schemeClr val="lt1"/>
            </a:fontRef>
          </p:style>
        </p:cxnSp>
        <p:cxnSp>
          <p:nvCxnSpPr>
            <p:cNvPr id="41" name="Straight Connector 102"/>
            <p:cNvCxnSpPr>
              <a:stCxn id="26" idx="2"/>
              <a:endCxn id="23" idx="6"/>
            </p:cNvCxnSpPr>
            <p:nvPr/>
          </p:nvCxnSpPr>
          <p:spPr>
            <a:xfrm flipH="1">
              <a:off x="4142509" y="4241886"/>
              <a:ext cx="689568" cy="6838"/>
            </a:xfrm>
            <a:prstGeom prst="line">
              <a:avLst/>
            </a:prstGeom>
            <a:ln>
              <a:solidFill>
                <a:srgbClr val="C00000"/>
              </a:solidFill>
            </a:ln>
          </p:spPr>
          <p:style>
            <a:lnRef idx="2">
              <a:schemeClr val="accent5">
                <a:shade val="50000"/>
              </a:schemeClr>
            </a:lnRef>
            <a:fillRef idx="1">
              <a:schemeClr val="accent5"/>
            </a:fillRef>
            <a:effectRef idx="0">
              <a:schemeClr val="accent5"/>
            </a:effectRef>
            <a:fontRef idx="minor">
              <a:schemeClr val="lt1"/>
            </a:fontRef>
          </p:style>
        </p:cxnSp>
        <p:cxnSp>
          <p:nvCxnSpPr>
            <p:cNvPr id="42" name="Straight Connector 102"/>
            <p:cNvCxnSpPr>
              <a:stCxn id="26" idx="3"/>
              <a:endCxn id="24" idx="7"/>
            </p:cNvCxnSpPr>
            <p:nvPr/>
          </p:nvCxnSpPr>
          <p:spPr>
            <a:xfrm flipH="1">
              <a:off x="4710219" y="4395311"/>
              <a:ext cx="185409" cy="372993"/>
            </a:xfrm>
            <a:prstGeom prst="line">
              <a:avLst/>
            </a:prstGeom>
            <a:ln>
              <a:solidFill>
                <a:srgbClr val="C00000"/>
              </a:solidFill>
            </a:ln>
          </p:spPr>
          <p:style>
            <a:lnRef idx="2">
              <a:schemeClr val="accent5">
                <a:shade val="50000"/>
              </a:schemeClr>
            </a:lnRef>
            <a:fillRef idx="1">
              <a:schemeClr val="accent5"/>
            </a:fillRef>
            <a:effectRef idx="0">
              <a:schemeClr val="accent5"/>
            </a:effectRef>
            <a:fontRef idx="minor">
              <a:schemeClr val="lt1"/>
            </a:fontRef>
          </p:style>
        </p:cxnSp>
      </p:grpSp>
    </p:spTree>
    <p:extLst>
      <p:ext uri="{BB962C8B-B14F-4D97-AF65-F5344CB8AC3E}">
        <p14:creationId xmlns:p14="http://schemas.microsoft.com/office/powerpoint/2010/main" val="34932604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1" name="object 7"/>
          <p:cNvSpPr txBox="1"/>
          <p:nvPr/>
        </p:nvSpPr>
        <p:spPr>
          <a:xfrm>
            <a:off x="4924308" y="5664930"/>
            <a:ext cx="1829489" cy="461665"/>
          </a:xfrm>
          <a:prstGeom prst="rect">
            <a:avLst/>
          </a:prstGeom>
          <a:ln w="25907">
            <a:solidFill>
              <a:srgbClr val="333399"/>
            </a:solidFill>
          </a:ln>
          <a:extLst>
            <a:ext uri="{C572A759-6A51-4108-AA02-DFA0A04FC94B}">
              <ma14:wrappingTextBoxFlag xmlns="" xmlns:ma14="http://schemas.microsoft.com/office/mac/drawingml/2011/main" val="1"/>
            </a:ext>
          </a:extLst>
        </p:spPr>
        <p:txBody>
          <a:bodyPr lIns="0" tIns="0" rIns="0" bIns="0">
            <a:spAutoFit/>
          </a:bodyPr>
          <a:lstStyle/>
          <a:p>
            <a:pPr indent="60902" algn="ctr">
              <a:lnSpc>
                <a:spcPts val="1800"/>
              </a:lnSpc>
              <a:spcBef>
                <a:spcPts val="400"/>
              </a:spcBef>
              <a:defRPr sz="1500" spc="-5">
                <a:latin typeface="Microsoft YaHei"/>
                <a:ea typeface="Microsoft YaHei"/>
                <a:cs typeface="Microsoft YaHei"/>
                <a:sym typeface="Microsoft YaHei"/>
              </a:defRPr>
            </a:pPr>
            <a:r>
              <a:t>Node mapping</a:t>
            </a:r>
          </a:p>
          <a:p>
            <a:pPr indent="60902" algn="ctr">
              <a:lnSpc>
                <a:spcPts val="1800"/>
              </a:lnSpc>
              <a:defRPr sz="1500" spc="-10">
                <a:latin typeface="Microsoft YaHei"/>
                <a:ea typeface="Microsoft YaHei"/>
                <a:cs typeface="Microsoft YaHei"/>
                <a:sym typeface="Microsoft YaHei"/>
              </a:defRPr>
            </a:pPr>
            <a:r>
              <a:t>（E</a:t>
            </a:r>
            <a:r>
              <a:rPr>
                <a:latin typeface="Lucida Sans Unicode"/>
                <a:ea typeface="Lucida Sans Unicode"/>
                <a:cs typeface="Lucida Sans Unicode"/>
                <a:sym typeface="Lucida Sans Unicode"/>
              </a:rPr>
              <a:t>mbedding</a:t>
            </a:r>
            <a:r>
              <a:t>）</a:t>
            </a:r>
          </a:p>
        </p:txBody>
      </p:sp>
      <p:sp>
        <p:nvSpPr>
          <p:cNvPr id="512" name="object 8"/>
          <p:cNvSpPr/>
          <p:nvPr/>
        </p:nvSpPr>
        <p:spPr>
          <a:xfrm>
            <a:off x="4925655" y="2304438"/>
            <a:ext cx="1829108" cy="615130"/>
          </a:xfrm>
          <a:prstGeom prst="rect">
            <a:avLst/>
          </a:prstGeom>
          <a:ln w="25908">
            <a:solidFill>
              <a:srgbClr val="333399"/>
            </a:solidFill>
          </a:ln>
        </p:spPr>
        <p:txBody>
          <a:bodyPr lIns="45718" tIns="45718" rIns="45718" bIns="45718"/>
          <a:lstStyle/>
          <a:p>
            <a:pPr>
              <a:defRPr sz="1700">
                <a:latin typeface="+mj-lt"/>
                <a:ea typeface="+mj-ea"/>
                <a:cs typeface="+mj-cs"/>
                <a:sym typeface="Calibri"/>
              </a:defRPr>
            </a:pPr>
            <a:endParaRPr/>
          </a:p>
        </p:txBody>
      </p:sp>
      <p:sp>
        <p:nvSpPr>
          <p:cNvPr id="513" name="object 9"/>
          <p:cNvSpPr txBox="1"/>
          <p:nvPr/>
        </p:nvSpPr>
        <p:spPr>
          <a:xfrm>
            <a:off x="4924128" y="2329327"/>
            <a:ext cx="1842053" cy="461665"/>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p>
            <a:pPr indent="12689" algn="ctr">
              <a:defRPr sz="1500" spc="-5">
                <a:latin typeface="Microsoft YaHei"/>
                <a:ea typeface="Microsoft YaHei"/>
                <a:cs typeface="Microsoft YaHei"/>
                <a:sym typeface="Microsoft YaHei"/>
              </a:defRPr>
            </a:pPr>
            <a:r>
              <a:t>Degree</a:t>
            </a:r>
            <a:r>
              <a:rPr>
                <a:latin typeface="Lucida Sans Unicode"/>
                <a:ea typeface="Lucida Sans Unicode"/>
                <a:cs typeface="Lucida Sans Unicode"/>
                <a:sym typeface="Lucida Sans Unicode"/>
              </a:rPr>
              <a:t>/</a:t>
            </a:r>
            <a:r>
              <a:t>Neighbors</a:t>
            </a:r>
          </a:p>
          <a:p>
            <a:pPr indent="12689" algn="ctr">
              <a:defRPr sz="1500" spc="-10">
                <a:latin typeface="Microsoft YaHei"/>
                <a:ea typeface="Microsoft YaHei"/>
                <a:cs typeface="Microsoft YaHei"/>
                <a:sym typeface="Microsoft YaHei"/>
              </a:defRPr>
            </a:pPr>
            <a:r>
              <a:t>（</a:t>
            </a:r>
            <a:r>
              <a:rPr>
                <a:latin typeface="Lucida Sans Unicode"/>
                <a:ea typeface="Lucida Sans Unicode"/>
                <a:cs typeface="Lucida Sans Unicode"/>
                <a:sym typeface="Lucida Sans Unicode"/>
              </a:rPr>
              <a:t>structural</a:t>
            </a:r>
            <a:r>
              <a:t>）</a:t>
            </a:r>
          </a:p>
        </p:txBody>
      </p:sp>
      <p:sp>
        <p:nvSpPr>
          <p:cNvPr id="514" name="object 10"/>
          <p:cNvSpPr txBox="1"/>
          <p:nvPr/>
        </p:nvSpPr>
        <p:spPr>
          <a:xfrm>
            <a:off x="4914989" y="3143616"/>
            <a:ext cx="1827587" cy="461665"/>
          </a:xfrm>
          <a:prstGeom prst="rect">
            <a:avLst/>
          </a:prstGeom>
          <a:ln w="25907">
            <a:solidFill>
              <a:srgbClr val="333399"/>
            </a:solidFill>
          </a:ln>
          <a:extLst>
            <a:ext uri="{C572A759-6A51-4108-AA02-DFA0A04FC94B}">
              <ma14:wrappingTextBoxFlag xmlns="" xmlns:ma14="http://schemas.microsoft.com/office/mac/drawingml/2011/main" val="1"/>
            </a:ext>
          </a:extLst>
        </p:spPr>
        <p:txBody>
          <a:bodyPr lIns="0" tIns="0" rIns="0" bIns="0">
            <a:spAutoFit/>
          </a:bodyPr>
          <a:lstStyle/>
          <a:p>
            <a:pPr indent="59633" algn="ctr">
              <a:spcBef>
                <a:spcPts val="300"/>
              </a:spcBef>
              <a:defRPr sz="1500" spc="-5">
                <a:latin typeface="Microsoft YaHei"/>
                <a:ea typeface="Microsoft YaHei"/>
                <a:cs typeface="Microsoft YaHei"/>
                <a:sym typeface="Microsoft YaHei"/>
              </a:defRPr>
            </a:pPr>
            <a:r>
              <a:t>Distance/Path</a:t>
            </a:r>
          </a:p>
          <a:p>
            <a:pPr indent="59633" algn="ctr">
              <a:defRPr sz="1500" spc="-10">
                <a:latin typeface="Microsoft YaHei"/>
                <a:ea typeface="Microsoft YaHei"/>
                <a:cs typeface="Microsoft YaHei"/>
                <a:sym typeface="Microsoft YaHei"/>
              </a:defRPr>
            </a:pPr>
            <a:r>
              <a:t>（</a:t>
            </a:r>
            <a:r>
              <a:rPr>
                <a:latin typeface="Lucida Sans Unicode"/>
                <a:ea typeface="Lucida Sans Unicode"/>
                <a:cs typeface="Lucida Sans Unicode"/>
                <a:sym typeface="Lucida Sans Unicode"/>
              </a:rPr>
              <a:t>reachability</a:t>
            </a:r>
            <a:r>
              <a:t>）</a:t>
            </a:r>
          </a:p>
        </p:txBody>
      </p:sp>
      <p:sp>
        <p:nvSpPr>
          <p:cNvPr id="515" name="object 11"/>
          <p:cNvSpPr txBox="1"/>
          <p:nvPr/>
        </p:nvSpPr>
        <p:spPr>
          <a:xfrm>
            <a:off x="4914989" y="4824329"/>
            <a:ext cx="1827587" cy="230832"/>
          </a:xfrm>
          <a:prstGeom prst="rect">
            <a:avLst/>
          </a:prstGeom>
          <a:ln w="25907">
            <a:solidFill>
              <a:srgbClr val="333399"/>
            </a:solidFill>
          </a:ln>
          <a:extLst>
            <a:ext uri="{C572A759-6A51-4108-AA02-DFA0A04FC94B}">
              <ma14:wrappingTextBoxFlag xmlns="" xmlns:ma14="http://schemas.microsoft.com/office/mac/drawingml/2011/main" val="1"/>
            </a:ext>
          </a:extLst>
        </p:spPr>
        <p:txBody>
          <a:bodyPr lIns="0" tIns="0" rIns="0" bIns="0">
            <a:spAutoFit/>
          </a:bodyPr>
          <a:lstStyle>
            <a:lvl1pPr indent="59633" algn="ctr">
              <a:lnSpc>
                <a:spcPts val="1800"/>
              </a:lnSpc>
              <a:defRPr sz="1500" spc="-10">
                <a:latin typeface="Lucida Sans Unicode"/>
                <a:ea typeface="Lucida Sans Unicode"/>
                <a:cs typeface="Lucida Sans Unicode"/>
                <a:sym typeface="Lucida Sans Unicode"/>
              </a:defRPr>
            </a:lvl1pPr>
          </a:lstStyle>
          <a:p>
            <a:pPr>
              <a:defRPr>
                <a:latin typeface="Microsoft YaHei"/>
                <a:ea typeface="Microsoft YaHei"/>
                <a:cs typeface="Microsoft YaHei"/>
                <a:sym typeface="Microsoft YaHei"/>
              </a:defRPr>
            </a:pPr>
            <a:r>
              <a:rPr>
                <a:latin typeface="Lucida Sans Unicode"/>
                <a:ea typeface="Lucida Sans Unicode"/>
                <a:cs typeface="Lucida Sans Unicode"/>
                <a:sym typeface="Lucida Sans Unicode"/>
              </a:rPr>
              <a:t>propagation</a:t>
            </a:r>
          </a:p>
        </p:txBody>
      </p:sp>
      <p:sp>
        <p:nvSpPr>
          <p:cNvPr id="516" name="object 12"/>
          <p:cNvSpPr/>
          <p:nvPr/>
        </p:nvSpPr>
        <p:spPr>
          <a:xfrm>
            <a:off x="4925655" y="3983856"/>
            <a:ext cx="1829108" cy="615128"/>
          </a:xfrm>
          <a:prstGeom prst="rect">
            <a:avLst/>
          </a:prstGeom>
          <a:ln w="25908">
            <a:solidFill>
              <a:srgbClr val="333399"/>
            </a:solidFill>
          </a:ln>
        </p:spPr>
        <p:txBody>
          <a:bodyPr lIns="45718" tIns="45718" rIns="45718" bIns="45718"/>
          <a:lstStyle/>
          <a:p>
            <a:pPr>
              <a:defRPr sz="1700">
                <a:latin typeface="+mj-lt"/>
                <a:ea typeface="+mj-ea"/>
                <a:cs typeface="+mj-cs"/>
                <a:sym typeface="Calibri"/>
              </a:defRPr>
            </a:pPr>
            <a:endParaRPr/>
          </a:p>
        </p:txBody>
      </p:sp>
      <p:sp>
        <p:nvSpPr>
          <p:cNvPr id="517" name="object 13"/>
          <p:cNvSpPr txBox="1"/>
          <p:nvPr/>
        </p:nvSpPr>
        <p:spPr>
          <a:xfrm>
            <a:off x="4942977" y="4131841"/>
            <a:ext cx="1791795" cy="461665"/>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lvl1pPr indent="12689" algn="ctr">
              <a:lnSpc>
                <a:spcPts val="1800"/>
              </a:lnSpc>
              <a:defRPr sz="1500" spc="-5">
                <a:latin typeface="Microsoft YaHei"/>
                <a:ea typeface="Microsoft YaHei"/>
                <a:cs typeface="Microsoft YaHei"/>
                <a:sym typeface="Microsoft YaHei"/>
              </a:defRPr>
            </a:lvl1pPr>
          </a:lstStyle>
          <a:p>
            <a:r>
              <a:t>Community Detection</a:t>
            </a:r>
          </a:p>
        </p:txBody>
      </p:sp>
      <p:sp>
        <p:nvSpPr>
          <p:cNvPr id="518" name="object 14"/>
          <p:cNvSpPr txBox="1"/>
          <p:nvPr/>
        </p:nvSpPr>
        <p:spPr>
          <a:xfrm>
            <a:off x="4925652" y="1462715"/>
            <a:ext cx="1829488" cy="461665"/>
          </a:xfrm>
          <a:prstGeom prst="rect">
            <a:avLst/>
          </a:prstGeom>
          <a:ln w="25907">
            <a:solidFill>
              <a:srgbClr val="333399"/>
            </a:solidFill>
          </a:ln>
          <a:extLst>
            <a:ext uri="{C572A759-6A51-4108-AA02-DFA0A04FC94B}">
              <ma14:wrappingTextBoxFlag xmlns="" xmlns:ma14="http://schemas.microsoft.com/office/mac/drawingml/2011/main" val="1"/>
            </a:ext>
          </a:extLst>
        </p:spPr>
        <p:txBody>
          <a:bodyPr lIns="0" tIns="0" rIns="0" bIns="0">
            <a:spAutoFit/>
          </a:bodyPr>
          <a:lstStyle/>
          <a:p>
            <a:pPr indent="60902" algn="ctr">
              <a:lnSpc>
                <a:spcPts val="1800"/>
              </a:lnSpc>
              <a:spcBef>
                <a:spcPts val="400"/>
              </a:spcBef>
              <a:defRPr sz="1500" spc="-5">
                <a:latin typeface="Microsoft YaHei"/>
                <a:ea typeface="Microsoft YaHei"/>
                <a:cs typeface="Microsoft YaHei"/>
                <a:sym typeface="Microsoft YaHei"/>
              </a:defRPr>
            </a:pPr>
            <a:r>
              <a:t>Link Analysis</a:t>
            </a:r>
          </a:p>
          <a:p>
            <a:pPr indent="60902" algn="ctr">
              <a:lnSpc>
                <a:spcPts val="1800"/>
              </a:lnSpc>
              <a:defRPr sz="1500" spc="-10">
                <a:latin typeface="Microsoft YaHei"/>
                <a:ea typeface="Microsoft YaHei"/>
                <a:cs typeface="Microsoft YaHei"/>
                <a:sym typeface="Microsoft YaHei"/>
              </a:defRPr>
            </a:pPr>
            <a:r>
              <a:t>（</a:t>
            </a:r>
            <a:r>
              <a:rPr>
                <a:latin typeface="Lucida Sans Unicode"/>
                <a:ea typeface="Lucida Sans Unicode"/>
                <a:cs typeface="Lucida Sans Unicode"/>
                <a:sym typeface="Lucida Sans Unicode"/>
              </a:rPr>
              <a:t>relevance</a:t>
            </a:r>
            <a:r>
              <a:t>）</a:t>
            </a:r>
          </a:p>
        </p:txBody>
      </p:sp>
      <p:graphicFrame>
        <p:nvGraphicFramePr>
          <p:cNvPr id="519" name="object 15"/>
          <p:cNvGraphicFramePr/>
          <p:nvPr>
            <p:extLst>
              <p:ext uri="{D42A27DB-BD31-4B8C-83A1-F6EECF244321}">
                <p14:modId xmlns:p14="http://schemas.microsoft.com/office/powerpoint/2010/main" val="1472461122"/>
              </p:ext>
            </p:extLst>
          </p:nvPr>
        </p:nvGraphicFramePr>
        <p:xfrm>
          <a:off x="8615001" y="531190"/>
          <a:ext cx="2871415" cy="6279412"/>
        </p:xfrm>
        <a:graphic>
          <a:graphicData uri="http://schemas.openxmlformats.org/drawingml/2006/table">
            <a:tbl>
              <a:tblPr firstRow="1" bandRow="1">
                <a:tableStyleId>{4C3C2611-4C71-4FC5-86AE-919BDF0F9419}</a:tableStyleId>
              </a:tblPr>
              <a:tblGrid>
                <a:gridCol w="2871415">
                  <a:extLst>
                    <a:ext uri="{9D8B030D-6E8A-4147-A177-3AD203B41FA5}">
                      <a16:colId xmlns:a16="http://schemas.microsoft.com/office/drawing/2014/main" val="20000"/>
                    </a:ext>
                  </a:extLst>
                </a:gridCol>
              </a:tblGrid>
              <a:tr h="303819">
                <a:tc>
                  <a:txBody>
                    <a:bodyPr/>
                    <a:lstStyle/>
                    <a:p>
                      <a:pPr indent="128904" algn="l">
                        <a:spcBef>
                          <a:spcPts val="400"/>
                        </a:spcBef>
                        <a:defRPr sz="1800" b="0"/>
                      </a:pPr>
                      <a:r>
                        <a:rPr sz="1600" b="1" dirty="0">
                          <a:latin typeface="+mn-lt"/>
                          <a:ea typeface="+mn-ea"/>
                          <a:cs typeface="+mn-cs"/>
                          <a:sym typeface="Helvetica"/>
                        </a:rPr>
                        <a:t>Iterative </a:t>
                      </a:r>
                    </a:p>
                  </a:txBody>
                  <a:tcPr marL="0" marR="0" marT="0" marB="0" horzOverflow="overflow"/>
                </a:tc>
                <a:extLst>
                  <a:ext uri="{0D108BD9-81ED-4DB2-BD59-A6C34878D82A}">
                    <a16:rowId xmlns:a16="http://schemas.microsoft.com/office/drawing/2014/main" val="10000"/>
                  </a:ext>
                </a:extLst>
              </a:tr>
              <a:tr h="303819">
                <a:tc>
                  <a:txBody>
                    <a:bodyPr/>
                    <a:lstStyle/>
                    <a:p>
                      <a:pPr algn="l">
                        <a:spcBef>
                          <a:spcPts val="400"/>
                        </a:spcBef>
                        <a:defRPr sz="1800"/>
                      </a:pPr>
                      <a:r>
                        <a:rPr sz="1600" spc="-5" dirty="0">
                          <a:latin typeface="+mj-lt"/>
                        </a:rPr>
                        <a:t>  </a:t>
                      </a:r>
                      <a:r>
                        <a:rPr sz="1600" spc="-5" dirty="0" err="1">
                          <a:latin typeface="+mj-lt"/>
                        </a:rPr>
                        <a:t>Pagerank</a:t>
                      </a:r>
                      <a:endParaRPr sz="1600" spc="-5" dirty="0">
                        <a:latin typeface="+mj-lt"/>
                      </a:endParaRPr>
                    </a:p>
                  </a:txBody>
                  <a:tcPr marL="0" marR="0" marT="0" marB="0" horzOverflow="overflow"/>
                </a:tc>
                <a:extLst>
                  <a:ext uri="{0D108BD9-81ED-4DB2-BD59-A6C34878D82A}">
                    <a16:rowId xmlns:a16="http://schemas.microsoft.com/office/drawing/2014/main" val="10001"/>
                  </a:ext>
                </a:extLst>
              </a:tr>
              <a:tr h="303819">
                <a:tc>
                  <a:txBody>
                    <a:bodyPr/>
                    <a:lstStyle/>
                    <a:p>
                      <a:pPr indent="128904" algn="l">
                        <a:spcBef>
                          <a:spcPts val="400"/>
                        </a:spcBef>
                        <a:defRPr sz="1800"/>
                      </a:pPr>
                      <a:r>
                        <a:rPr sz="1600" spc="-5" dirty="0">
                          <a:latin typeface="+mj-lt"/>
                        </a:rPr>
                        <a:t>Shortest Path</a:t>
                      </a:r>
                    </a:p>
                  </a:txBody>
                  <a:tcPr marL="0" marR="0" marT="0" marB="0" horzOverflow="overflow"/>
                </a:tc>
                <a:extLst>
                  <a:ext uri="{0D108BD9-81ED-4DB2-BD59-A6C34878D82A}">
                    <a16:rowId xmlns:a16="http://schemas.microsoft.com/office/drawing/2014/main" val="10002"/>
                  </a:ext>
                </a:extLst>
              </a:tr>
              <a:tr h="273226">
                <a:tc>
                  <a:txBody>
                    <a:bodyPr/>
                    <a:lstStyle/>
                    <a:p>
                      <a:pPr algn="l">
                        <a:spcBef>
                          <a:spcPts val="100"/>
                        </a:spcBef>
                        <a:defRPr sz="1800"/>
                      </a:pPr>
                      <a:r>
                        <a:rPr sz="1600" spc="-5" dirty="0">
                          <a:latin typeface="+mj-lt"/>
                        </a:rPr>
                        <a:t>  K-hop</a:t>
                      </a:r>
                    </a:p>
                  </a:txBody>
                  <a:tcPr marL="0" marR="0" marT="0" marB="0" horzOverflow="overflow"/>
                </a:tc>
                <a:extLst>
                  <a:ext uri="{0D108BD9-81ED-4DB2-BD59-A6C34878D82A}">
                    <a16:rowId xmlns:a16="http://schemas.microsoft.com/office/drawing/2014/main" val="10003"/>
                  </a:ext>
                </a:extLst>
              </a:tr>
              <a:tr h="273226">
                <a:tc>
                  <a:txBody>
                    <a:bodyPr/>
                    <a:lstStyle/>
                    <a:p>
                      <a:pPr indent="128904" algn="l">
                        <a:spcBef>
                          <a:spcPts val="400"/>
                        </a:spcBef>
                        <a:defRPr sz="1600" spc="-10"/>
                      </a:pPr>
                      <a:r>
                        <a:rPr dirty="0">
                          <a:latin typeface="+mj-lt"/>
                        </a:rPr>
                        <a:t>Degree</a:t>
                      </a:r>
                      <a:r>
                        <a:rPr spc="0" dirty="0">
                          <a:latin typeface="+mj-lt"/>
                        </a:rPr>
                        <a:t> </a:t>
                      </a:r>
                      <a:r>
                        <a:rPr dirty="0">
                          <a:latin typeface="+mj-lt"/>
                        </a:rPr>
                        <a:t>correlation</a:t>
                      </a:r>
                    </a:p>
                  </a:txBody>
                  <a:tcPr marL="0" marR="0" marT="0" marB="0" horzOverflow="overflow"/>
                </a:tc>
                <a:extLst>
                  <a:ext uri="{0D108BD9-81ED-4DB2-BD59-A6C34878D82A}">
                    <a16:rowId xmlns:a16="http://schemas.microsoft.com/office/drawing/2014/main" val="10004"/>
                  </a:ext>
                </a:extLst>
              </a:tr>
              <a:tr h="293237">
                <a:tc>
                  <a:txBody>
                    <a:bodyPr/>
                    <a:lstStyle/>
                    <a:p>
                      <a:pPr indent="128904" algn="l">
                        <a:spcBef>
                          <a:spcPts val="400"/>
                        </a:spcBef>
                        <a:defRPr sz="1800"/>
                      </a:pPr>
                      <a:r>
                        <a:rPr sz="1600" spc="-5" dirty="0">
                          <a:latin typeface="+mj-lt"/>
                        </a:rPr>
                        <a:t>Label Propagation</a:t>
                      </a:r>
                    </a:p>
                  </a:txBody>
                  <a:tcPr marL="0" marR="0" marT="0" marB="0" horzOverflow="overflow"/>
                </a:tc>
                <a:extLst>
                  <a:ext uri="{0D108BD9-81ED-4DB2-BD59-A6C34878D82A}">
                    <a16:rowId xmlns:a16="http://schemas.microsoft.com/office/drawing/2014/main" val="10005"/>
                  </a:ext>
                </a:extLst>
              </a:tr>
              <a:tr h="293852">
                <a:tc>
                  <a:txBody>
                    <a:bodyPr/>
                    <a:lstStyle/>
                    <a:p>
                      <a:pPr indent="128904" algn="l">
                        <a:spcBef>
                          <a:spcPts val="400"/>
                        </a:spcBef>
                        <a:defRPr sz="1800"/>
                      </a:pPr>
                      <a:r>
                        <a:rPr sz="1600" spc="-5" dirty="0">
                          <a:latin typeface="+mj-lt"/>
                        </a:rPr>
                        <a:t>Community Detection</a:t>
                      </a:r>
                    </a:p>
                  </a:txBody>
                  <a:tcPr marL="0" marR="0" marT="0" marB="0" horzOverflow="overflow"/>
                </a:tc>
                <a:extLst>
                  <a:ext uri="{0D108BD9-81ED-4DB2-BD59-A6C34878D82A}">
                    <a16:rowId xmlns:a16="http://schemas.microsoft.com/office/drawing/2014/main" val="10006"/>
                  </a:ext>
                </a:extLst>
              </a:tr>
              <a:tr h="293852">
                <a:tc>
                  <a:txBody>
                    <a:bodyPr/>
                    <a:lstStyle/>
                    <a:p>
                      <a:pPr algn="l">
                        <a:spcBef>
                          <a:spcPts val="400"/>
                        </a:spcBef>
                        <a:defRPr sz="1800"/>
                      </a:pPr>
                      <a:r>
                        <a:rPr sz="1600" spc="-5" dirty="0">
                          <a:latin typeface="+mj-lt"/>
                        </a:rPr>
                        <a:t>  PPR</a:t>
                      </a:r>
                    </a:p>
                  </a:txBody>
                  <a:tcPr marL="0" marR="0" marT="0" marB="0" horzOverflow="overflow"/>
                </a:tc>
                <a:extLst>
                  <a:ext uri="{0D108BD9-81ED-4DB2-BD59-A6C34878D82A}">
                    <a16:rowId xmlns:a16="http://schemas.microsoft.com/office/drawing/2014/main" val="10007"/>
                  </a:ext>
                </a:extLst>
              </a:tr>
              <a:tr h="303819">
                <a:tc>
                  <a:txBody>
                    <a:bodyPr/>
                    <a:lstStyle/>
                    <a:p>
                      <a:pPr indent="128904" algn="l">
                        <a:spcBef>
                          <a:spcPts val="400"/>
                        </a:spcBef>
                        <a:defRPr sz="1800"/>
                      </a:pPr>
                      <a:r>
                        <a:rPr sz="1600" dirty="0">
                          <a:latin typeface="+mj-lt"/>
                          <a:ea typeface="SimSun"/>
                          <a:cs typeface="SimSun"/>
                          <a:sym typeface="SimSun"/>
                        </a:rPr>
                        <a:t>Structural Discovery</a:t>
                      </a:r>
                    </a:p>
                  </a:txBody>
                  <a:tcPr marL="0" marR="0" marT="0" marB="0" horzOverflow="overflow"/>
                </a:tc>
                <a:extLst>
                  <a:ext uri="{0D108BD9-81ED-4DB2-BD59-A6C34878D82A}">
                    <a16:rowId xmlns:a16="http://schemas.microsoft.com/office/drawing/2014/main" val="10008"/>
                  </a:ext>
                </a:extLst>
              </a:tr>
              <a:tr h="303819">
                <a:tc>
                  <a:txBody>
                    <a:bodyPr/>
                    <a:lstStyle/>
                    <a:p>
                      <a:pPr indent="128904" algn="l">
                        <a:spcBef>
                          <a:spcPts val="400"/>
                        </a:spcBef>
                        <a:defRPr sz="1800"/>
                      </a:pPr>
                      <a:r>
                        <a:rPr sz="1600" spc="-5" dirty="0">
                          <a:latin typeface="+mj-lt"/>
                        </a:rPr>
                        <a:t>Cluster Coefficient</a:t>
                      </a:r>
                    </a:p>
                  </a:txBody>
                  <a:tcPr marL="0" marR="0" marT="0" marB="0" horzOverflow="overflow"/>
                </a:tc>
                <a:extLst>
                  <a:ext uri="{0D108BD9-81ED-4DB2-BD59-A6C34878D82A}">
                    <a16:rowId xmlns:a16="http://schemas.microsoft.com/office/drawing/2014/main" val="10009"/>
                  </a:ext>
                </a:extLst>
              </a:tr>
              <a:tr h="303819">
                <a:tc>
                  <a:txBody>
                    <a:bodyPr/>
                    <a:lstStyle/>
                    <a:p>
                      <a:pPr indent="128904" algn="l">
                        <a:spcBef>
                          <a:spcPts val="400"/>
                        </a:spcBef>
                        <a:defRPr sz="1800"/>
                      </a:pPr>
                      <a:r>
                        <a:rPr sz="1600" spc="-5" dirty="0">
                          <a:latin typeface="+mj-lt"/>
                        </a:rPr>
                        <a:t>Triangle Courting</a:t>
                      </a:r>
                    </a:p>
                  </a:txBody>
                  <a:tcPr marL="0" marR="0" marT="0" marB="0" horzOverflow="overflow"/>
                </a:tc>
                <a:extLst>
                  <a:ext uri="{0D108BD9-81ED-4DB2-BD59-A6C34878D82A}">
                    <a16:rowId xmlns:a16="http://schemas.microsoft.com/office/drawing/2014/main" val="10010"/>
                  </a:ext>
                </a:extLst>
              </a:tr>
              <a:tr h="303819">
                <a:tc>
                  <a:txBody>
                    <a:bodyPr/>
                    <a:lstStyle/>
                    <a:p>
                      <a:pPr algn="l">
                        <a:spcBef>
                          <a:spcPts val="400"/>
                        </a:spcBef>
                        <a:defRPr sz="1800"/>
                      </a:pPr>
                      <a:r>
                        <a:rPr sz="1600" spc="-5" dirty="0">
                          <a:latin typeface="+mj-lt"/>
                        </a:rPr>
                        <a:t>  Centrality</a:t>
                      </a:r>
                    </a:p>
                  </a:txBody>
                  <a:tcPr marL="0" marR="0" marT="0" marB="0" horzOverflow="overflow"/>
                </a:tc>
                <a:extLst>
                  <a:ext uri="{0D108BD9-81ED-4DB2-BD59-A6C34878D82A}">
                    <a16:rowId xmlns:a16="http://schemas.microsoft.com/office/drawing/2014/main" val="10011"/>
                  </a:ext>
                </a:extLst>
              </a:tr>
              <a:tr h="303819">
                <a:tc>
                  <a:txBody>
                    <a:bodyPr/>
                    <a:lstStyle/>
                    <a:p>
                      <a:pPr indent="128904" algn="l">
                        <a:spcBef>
                          <a:spcPts val="400"/>
                        </a:spcBef>
                        <a:defRPr sz="1800"/>
                      </a:pPr>
                      <a:r>
                        <a:rPr sz="1600" spc="-5" dirty="0">
                          <a:latin typeface="+mj-lt"/>
                        </a:rPr>
                        <a:t>Connected Component</a:t>
                      </a:r>
                    </a:p>
                  </a:txBody>
                  <a:tcPr marL="0" marR="0" marT="0" marB="0" horzOverflow="overflow"/>
                </a:tc>
                <a:extLst>
                  <a:ext uri="{0D108BD9-81ED-4DB2-BD59-A6C34878D82A}">
                    <a16:rowId xmlns:a16="http://schemas.microsoft.com/office/drawing/2014/main" val="10012"/>
                  </a:ext>
                </a:extLst>
              </a:tr>
              <a:tr h="303819">
                <a:tc>
                  <a:txBody>
                    <a:bodyPr/>
                    <a:lstStyle/>
                    <a:p>
                      <a:pPr indent="128904" algn="l">
                        <a:spcBef>
                          <a:spcPts val="400"/>
                        </a:spcBef>
                        <a:defRPr sz="1800"/>
                      </a:pPr>
                      <a:r>
                        <a:rPr sz="1600" dirty="0">
                          <a:latin typeface="+mj-lt"/>
                        </a:rPr>
                        <a:t>Dense Subgraph (e.g. K-core, K-Truss)</a:t>
                      </a:r>
                    </a:p>
                  </a:txBody>
                  <a:tcPr marL="0" marR="0" marT="0" marB="0" horzOverflow="overflow"/>
                </a:tc>
                <a:extLst>
                  <a:ext uri="{0D108BD9-81ED-4DB2-BD59-A6C34878D82A}">
                    <a16:rowId xmlns:a16="http://schemas.microsoft.com/office/drawing/2014/main" val="10013"/>
                  </a:ext>
                </a:extLst>
              </a:tr>
              <a:tr h="303819">
                <a:tc>
                  <a:txBody>
                    <a:bodyPr/>
                    <a:lstStyle/>
                    <a:p>
                      <a:pPr indent="128904" algn="l">
                        <a:spcBef>
                          <a:spcPts val="400"/>
                        </a:spcBef>
                        <a:defRPr sz="1800"/>
                      </a:pPr>
                      <a:r>
                        <a:rPr sz="1600" b="1" dirty="0">
                          <a:latin typeface="+mj-lt"/>
                        </a:rPr>
                        <a:t>Others</a:t>
                      </a:r>
                    </a:p>
                  </a:txBody>
                  <a:tcPr marL="0" marR="0" marT="0" marB="0" horzOverflow="overflow"/>
                </a:tc>
                <a:extLst>
                  <a:ext uri="{0D108BD9-81ED-4DB2-BD59-A6C34878D82A}">
                    <a16:rowId xmlns:a16="http://schemas.microsoft.com/office/drawing/2014/main" val="10014"/>
                  </a:ext>
                </a:extLst>
              </a:tr>
              <a:tr h="534650">
                <a:tc>
                  <a:txBody>
                    <a:bodyPr/>
                    <a:lstStyle/>
                    <a:p>
                      <a:pPr marR="413384" indent="128904" algn="l">
                        <a:lnSpc>
                          <a:spcPts val="1900"/>
                        </a:lnSpc>
                        <a:spcBef>
                          <a:spcPts val="500"/>
                        </a:spcBef>
                        <a:defRPr sz="1600" spc="-5"/>
                      </a:pPr>
                      <a:r>
                        <a:rPr dirty="0">
                          <a:latin typeface="+mj-lt"/>
                        </a:rPr>
                        <a:t>Link</a:t>
                      </a:r>
                      <a:r>
                        <a:rPr spc="-70" dirty="0">
                          <a:latin typeface="+mj-lt"/>
                        </a:rPr>
                        <a:t> </a:t>
                      </a:r>
                      <a:r>
                        <a:rPr dirty="0">
                          <a:latin typeface="+mj-lt"/>
                        </a:rPr>
                        <a:t>prediction</a:t>
                      </a:r>
                    </a:p>
                  </a:txBody>
                  <a:tcPr marL="0" marR="0" marT="0" marB="0" horzOverflow="overflow"/>
                </a:tc>
                <a:extLst>
                  <a:ext uri="{0D108BD9-81ED-4DB2-BD59-A6C34878D82A}">
                    <a16:rowId xmlns:a16="http://schemas.microsoft.com/office/drawing/2014/main" val="10015"/>
                  </a:ext>
                </a:extLst>
              </a:tr>
              <a:tr h="303819">
                <a:tc>
                  <a:txBody>
                    <a:bodyPr/>
                    <a:lstStyle/>
                    <a:p>
                      <a:pPr indent="128904" algn="l">
                        <a:spcBef>
                          <a:spcPts val="400"/>
                        </a:spcBef>
                        <a:defRPr sz="1600" spc="-5"/>
                      </a:pPr>
                      <a:r>
                        <a:rPr dirty="0">
                          <a:latin typeface="+mj-lt"/>
                        </a:rPr>
                        <a:t>Transport Model</a:t>
                      </a:r>
                      <a:r>
                        <a:rPr spc="-350" dirty="0">
                          <a:latin typeface="+mj-lt"/>
                        </a:rPr>
                        <a:t> </a:t>
                      </a:r>
                      <a:r>
                        <a:rPr spc="-25" dirty="0">
                          <a:latin typeface="+mj-lt"/>
                        </a:rPr>
                        <a:t>（IC，LT</a:t>
                      </a:r>
                      <a:r>
                        <a:rPr spc="-30" dirty="0">
                          <a:latin typeface="+mj-lt"/>
                        </a:rPr>
                        <a:t> </a:t>
                      </a:r>
                      <a:r>
                        <a:rPr dirty="0">
                          <a:latin typeface="+mj-lt"/>
                        </a:rPr>
                        <a:t>model）</a:t>
                      </a:r>
                    </a:p>
                  </a:txBody>
                  <a:tcPr marL="0" marR="0" marT="0" marB="0" horzOverflow="overflow"/>
                </a:tc>
                <a:extLst>
                  <a:ext uri="{0D108BD9-81ED-4DB2-BD59-A6C34878D82A}">
                    <a16:rowId xmlns:a16="http://schemas.microsoft.com/office/drawing/2014/main" val="10016"/>
                  </a:ext>
                </a:extLst>
              </a:tr>
              <a:tr h="303819">
                <a:tc>
                  <a:txBody>
                    <a:bodyPr/>
                    <a:lstStyle/>
                    <a:p>
                      <a:pPr indent="128904" algn="l">
                        <a:spcBef>
                          <a:spcPts val="400"/>
                        </a:spcBef>
                        <a:defRPr sz="1800"/>
                      </a:pPr>
                      <a:r>
                        <a:rPr sz="1600" dirty="0">
                          <a:latin typeface="+mj-lt"/>
                          <a:ea typeface="SimSun"/>
                          <a:cs typeface="SimSun"/>
                          <a:sym typeface="SimSun"/>
                        </a:rPr>
                        <a:t>Maximal Influence</a:t>
                      </a:r>
                    </a:p>
                  </a:txBody>
                  <a:tcPr marL="0" marR="0" marT="0" marB="0" horzOverflow="overflow"/>
                </a:tc>
                <a:extLst>
                  <a:ext uri="{0D108BD9-81ED-4DB2-BD59-A6C34878D82A}">
                    <a16:rowId xmlns:a16="http://schemas.microsoft.com/office/drawing/2014/main" val="10017"/>
                  </a:ext>
                </a:extLst>
              </a:tr>
              <a:tr h="303819">
                <a:tc>
                  <a:txBody>
                    <a:bodyPr/>
                    <a:lstStyle/>
                    <a:p>
                      <a:pPr indent="128904" algn="l">
                        <a:spcBef>
                          <a:spcPts val="400"/>
                        </a:spcBef>
                        <a:defRPr sz="1600" spc="-10"/>
                      </a:pPr>
                      <a:r>
                        <a:rPr dirty="0">
                          <a:latin typeface="+mj-lt"/>
                        </a:rPr>
                        <a:t>Node2vec</a:t>
                      </a:r>
                      <a:endParaRPr dirty="0">
                        <a:latin typeface="+mj-lt"/>
                        <a:ea typeface="Wingdings"/>
                        <a:cs typeface="Wingdings"/>
                        <a:sym typeface="Wingdings"/>
                      </a:endParaRPr>
                    </a:p>
                  </a:txBody>
                  <a:tcPr marL="0" marR="0" marT="0" marB="0" horzOverflow="overflow"/>
                </a:tc>
                <a:extLst>
                  <a:ext uri="{0D108BD9-81ED-4DB2-BD59-A6C34878D82A}">
                    <a16:rowId xmlns:a16="http://schemas.microsoft.com/office/drawing/2014/main" val="10018"/>
                  </a:ext>
                </a:extLst>
              </a:tr>
            </a:tbl>
          </a:graphicData>
        </a:graphic>
      </p:graphicFrame>
      <p:sp>
        <p:nvSpPr>
          <p:cNvPr id="520" name="object 31"/>
          <p:cNvSpPr/>
          <p:nvPr/>
        </p:nvSpPr>
        <p:spPr>
          <a:xfrm>
            <a:off x="3551216" y="3653892"/>
            <a:ext cx="633567" cy="327359"/>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5582" y="0"/>
                </a:lnTo>
                <a:lnTo>
                  <a:pt x="5582" y="5400"/>
                </a:lnTo>
                <a:lnTo>
                  <a:pt x="16018" y="5400"/>
                </a:lnTo>
                <a:lnTo>
                  <a:pt x="16018" y="0"/>
                </a:lnTo>
                <a:lnTo>
                  <a:pt x="21600" y="10800"/>
                </a:lnTo>
                <a:lnTo>
                  <a:pt x="16018" y="21600"/>
                </a:lnTo>
                <a:lnTo>
                  <a:pt x="16018" y="16200"/>
                </a:lnTo>
                <a:lnTo>
                  <a:pt x="5582" y="16200"/>
                </a:lnTo>
                <a:lnTo>
                  <a:pt x="5582" y="21600"/>
                </a:lnTo>
                <a:lnTo>
                  <a:pt x="0" y="10800"/>
                </a:lnTo>
                <a:close/>
              </a:path>
            </a:pathLst>
          </a:custGeom>
          <a:ln w="25908">
            <a:solidFill>
              <a:schemeClr val="accent1"/>
            </a:solidFill>
          </a:ln>
        </p:spPr>
        <p:txBody>
          <a:bodyPr lIns="45718" tIns="45718" rIns="45718" bIns="45718"/>
          <a:lstStyle/>
          <a:p>
            <a:pPr>
              <a:defRPr sz="1700">
                <a:latin typeface="+mj-lt"/>
                <a:ea typeface="+mj-ea"/>
                <a:cs typeface="+mj-cs"/>
                <a:sym typeface="Calibri"/>
              </a:defRPr>
            </a:pPr>
            <a:endParaRPr/>
          </a:p>
        </p:txBody>
      </p:sp>
      <p:sp>
        <p:nvSpPr>
          <p:cNvPr id="521" name="object 32"/>
          <p:cNvSpPr/>
          <p:nvPr/>
        </p:nvSpPr>
        <p:spPr>
          <a:xfrm>
            <a:off x="4487988" y="1279245"/>
            <a:ext cx="2628677" cy="1743369"/>
          </a:xfrm>
          <a:prstGeom prst="rect">
            <a:avLst/>
          </a:prstGeom>
          <a:ln w="12700">
            <a:solidFill>
              <a:srgbClr val="FF0000"/>
            </a:solidFill>
          </a:ln>
        </p:spPr>
        <p:txBody>
          <a:bodyPr lIns="45718" tIns="45718" rIns="45718" bIns="45718"/>
          <a:lstStyle/>
          <a:p>
            <a:pPr>
              <a:defRPr sz="1700">
                <a:latin typeface="+mj-lt"/>
                <a:ea typeface="+mj-ea"/>
                <a:cs typeface="+mj-cs"/>
                <a:sym typeface="Calibri"/>
              </a:defRPr>
            </a:pPr>
            <a:endParaRPr/>
          </a:p>
        </p:txBody>
      </p:sp>
      <p:sp>
        <p:nvSpPr>
          <p:cNvPr id="522" name="object 33"/>
          <p:cNvSpPr/>
          <p:nvPr/>
        </p:nvSpPr>
        <p:spPr>
          <a:xfrm>
            <a:off x="4487988" y="3726887"/>
            <a:ext cx="2628677" cy="1677898"/>
          </a:xfrm>
          <a:prstGeom prst="rect">
            <a:avLst/>
          </a:prstGeom>
          <a:ln w="12700">
            <a:solidFill>
              <a:srgbClr val="FF0000"/>
            </a:solidFill>
          </a:ln>
        </p:spPr>
        <p:txBody>
          <a:bodyPr lIns="45718" tIns="45718" rIns="45718" bIns="45718"/>
          <a:lstStyle/>
          <a:p>
            <a:pPr>
              <a:defRPr sz="1700">
                <a:latin typeface="+mj-lt"/>
                <a:ea typeface="+mj-ea"/>
                <a:cs typeface="+mj-cs"/>
                <a:sym typeface="Calibri"/>
              </a:defRPr>
            </a:pPr>
            <a:endParaRPr/>
          </a:p>
        </p:txBody>
      </p:sp>
      <p:sp>
        <p:nvSpPr>
          <p:cNvPr id="523" name="object 34"/>
          <p:cNvSpPr txBox="1"/>
          <p:nvPr/>
        </p:nvSpPr>
        <p:spPr>
          <a:xfrm>
            <a:off x="4037751" y="3275508"/>
            <a:ext cx="771068" cy="230832"/>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lvl1pPr indent="12689">
              <a:defRPr sz="1500" spc="-5">
                <a:solidFill>
                  <a:srgbClr val="FF0000"/>
                </a:solidFill>
                <a:latin typeface="SimSun"/>
                <a:ea typeface="SimSun"/>
                <a:cs typeface="SimSun"/>
                <a:sym typeface="SimSun"/>
              </a:defRPr>
            </a:lvl1pPr>
          </a:lstStyle>
          <a:p>
            <a:r>
              <a:rPr dirty="0">
                <a:latin typeface="+mj-lt"/>
              </a:rPr>
              <a:t>Routings</a:t>
            </a:r>
          </a:p>
        </p:txBody>
      </p:sp>
      <p:sp>
        <p:nvSpPr>
          <p:cNvPr id="524" name="object 35"/>
          <p:cNvSpPr txBox="1"/>
          <p:nvPr/>
        </p:nvSpPr>
        <p:spPr>
          <a:xfrm>
            <a:off x="4026516" y="5805931"/>
            <a:ext cx="782301" cy="230832"/>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indent="12689">
              <a:defRPr sz="1500" spc="-5">
                <a:solidFill>
                  <a:srgbClr val="FF0000"/>
                </a:solidFill>
                <a:latin typeface="SimSun"/>
                <a:ea typeface="SimSun"/>
                <a:cs typeface="SimSun"/>
                <a:sym typeface="SimSun"/>
              </a:defRPr>
            </a:lvl1pPr>
          </a:lstStyle>
          <a:p>
            <a:r>
              <a:rPr dirty="0">
                <a:latin typeface="+mj-lt"/>
              </a:rPr>
              <a:t>Features</a:t>
            </a:r>
          </a:p>
        </p:txBody>
      </p:sp>
      <p:sp>
        <p:nvSpPr>
          <p:cNvPr id="525" name="object 36"/>
          <p:cNvSpPr txBox="1"/>
          <p:nvPr/>
        </p:nvSpPr>
        <p:spPr>
          <a:xfrm>
            <a:off x="3706279" y="1985113"/>
            <a:ext cx="771068" cy="230832"/>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lvl1pPr indent="12689">
              <a:defRPr sz="1500" spc="-5">
                <a:solidFill>
                  <a:srgbClr val="FF0000"/>
                </a:solidFill>
                <a:latin typeface="SimSun"/>
                <a:ea typeface="SimSun"/>
                <a:cs typeface="SimSun"/>
                <a:sym typeface="SimSun"/>
              </a:defRPr>
            </a:lvl1pPr>
          </a:lstStyle>
          <a:p>
            <a:r>
              <a:rPr dirty="0">
                <a:latin typeface="+mj-lt"/>
              </a:rPr>
              <a:t>Relations</a:t>
            </a:r>
          </a:p>
        </p:txBody>
      </p:sp>
      <p:sp>
        <p:nvSpPr>
          <p:cNvPr id="526" name="object 37"/>
          <p:cNvSpPr txBox="1"/>
          <p:nvPr/>
        </p:nvSpPr>
        <p:spPr>
          <a:xfrm>
            <a:off x="3871523" y="4565964"/>
            <a:ext cx="633312" cy="230832"/>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lvl1pPr indent="12689">
              <a:defRPr sz="1500" spc="-5">
                <a:solidFill>
                  <a:srgbClr val="FF0000"/>
                </a:solidFill>
                <a:latin typeface="SimSun"/>
                <a:ea typeface="SimSun"/>
                <a:cs typeface="SimSun"/>
                <a:sym typeface="SimSun"/>
              </a:defRPr>
            </a:lvl1pPr>
          </a:lstStyle>
          <a:p>
            <a:r>
              <a:rPr dirty="0">
                <a:latin typeface="+mj-lt"/>
              </a:rPr>
              <a:t>Groups</a:t>
            </a:r>
          </a:p>
        </p:txBody>
      </p:sp>
      <p:sp>
        <p:nvSpPr>
          <p:cNvPr id="527" name="object 38"/>
          <p:cNvSpPr txBox="1"/>
          <p:nvPr/>
        </p:nvSpPr>
        <p:spPr>
          <a:xfrm>
            <a:off x="320352" y="898284"/>
            <a:ext cx="1298317" cy="261610"/>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lvl1pPr indent="12689">
              <a:spcBef>
                <a:spcPts val="100"/>
              </a:spcBef>
              <a:defRPr sz="1700">
                <a:solidFill>
                  <a:srgbClr val="006FC0"/>
                </a:solidFill>
                <a:latin typeface="SimSun"/>
                <a:ea typeface="SimSun"/>
                <a:cs typeface="SimSun"/>
                <a:sym typeface="SimSun"/>
              </a:defRPr>
            </a:lvl1pPr>
          </a:lstStyle>
          <a:p>
            <a:r>
              <a:rPr dirty="0">
                <a:latin typeface="+mj-lt"/>
              </a:rPr>
              <a:t>Applications</a:t>
            </a:r>
          </a:p>
        </p:txBody>
      </p:sp>
      <p:sp>
        <p:nvSpPr>
          <p:cNvPr id="528" name="object 39"/>
          <p:cNvSpPr txBox="1"/>
          <p:nvPr/>
        </p:nvSpPr>
        <p:spPr>
          <a:xfrm>
            <a:off x="3796611" y="897651"/>
            <a:ext cx="783140" cy="261610"/>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lvl1pPr indent="12689">
              <a:spcBef>
                <a:spcPts val="100"/>
              </a:spcBef>
              <a:defRPr sz="1700" spc="-5">
                <a:solidFill>
                  <a:srgbClr val="006FC0"/>
                </a:solidFill>
                <a:latin typeface="SimSun"/>
                <a:ea typeface="SimSun"/>
                <a:cs typeface="SimSun"/>
                <a:sym typeface="SimSun"/>
              </a:defRPr>
            </a:lvl1pPr>
          </a:lstStyle>
          <a:p>
            <a:r>
              <a:rPr dirty="0">
                <a:latin typeface="+mj-lt"/>
              </a:rPr>
              <a:t>Services</a:t>
            </a:r>
          </a:p>
        </p:txBody>
      </p:sp>
      <p:sp>
        <p:nvSpPr>
          <p:cNvPr id="529" name="object 41"/>
          <p:cNvSpPr/>
          <p:nvPr/>
        </p:nvSpPr>
        <p:spPr>
          <a:xfrm>
            <a:off x="1164779" y="1576340"/>
            <a:ext cx="986961" cy="622742"/>
          </a:xfrm>
          <a:custGeom>
            <a:avLst/>
            <a:gdLst/>
            <a:ahLst/>
            <a:cxnLst>
              <a:cxn ang="0">
                <a:pos x="wd2" y="hd2"/>
              </a:cxn>
              <a:cxn ang="5400000">
                <a:pos x="wd2" y="hd2"/>
              </a:cxn>
              <a:cxn ang="10800000">
                <a:pos x="wd2" y="hd2"/>
              </a:cxn>
              <a:cxn ang="16200000">
                <a:pos x="wd2" y="hd2"/>
              </a:cxn>
            </a:cxnLst>
            <a:rect l="0" t="0" r="r" b="b"/>
            <a:pathLst>
              <a:path w="21600" h="21600" extrusionOk="0">
                <a:moveTo>
                  <a:pt x="19267" y="0"/>
                </a:moveTo>
                <a:lnTo>
                  <a:pt x="2333" y="0"/>
                </a:lnTo>
                <a:lnTo>
                  <a:pt x="1425" y="283"/>
                </a:lnTo>
                <a:lnTo>
                  <a:pt x="683" y="1054"/>
                </a:lnTo>
                <a:lnTo>
                  <a:pt x="183" y="2198"/>
                </a:lnTo>
                <a:lnTo>
                  <a:pt x="0" y="3600"/>
                </a:lnTo>
                <a:lnTo>
                  <a:pt x="0" y="18000"/>
                </a:lnTo>
                <a:lnTo>
                  <a:pt x="183" y="19402"/>
                </a:lnTo>
                <a:lnTo>
                  <a:pt x="683" y="20546"/>
                </a:lnTo>
                <a:lnTo>
                  <a:pt x="1425" y="21317"/>
                </a:lnTo>
                <a:lnTo>
                  <a:pt x="2333" y="21600"/>
                </a:lnTo>
                <a:lnTo>
                  <a:pt x="19267" y="21600"/>
                </a:lnTo>
                <a:lnTo>
                  <a:pt x="20175" y="21317"/>
                </a:lnTo>
                <a:lnTo>
                  <a:pt x="20917" y="20546"/>
                </a:lnTo>
                <a:lnTo>
                  <a:pt x="21417" y="19402"/>
                </a:lnTo>
                <a:lnTo>
                  <a:pt x="21600" y="18000"/>
                </a:lnTo>
                <a:lnTo>
                  <a:pt x="21600" y="3600"/>
                </a:lnTo>
                <a:lnTo>
                  <a:pt x="21417" y="2198"/>
                </a:lnTo>
                <a:lnTo>
                  <a:pt x="20917" y="1054"/>
                </a:lnTo>
                <a:lnTo>
                  <a:pt x="20175" y="283"/>
                </a:lnTo>
                <a:lnTo>
                  <a:pt x="19267" y="0"/>
                </a:lnTo>
                <a:close/>
              </a:path>
            </a:pathLst>
          </a:custGeom>
          <a:solidFill>
            <a:srgbClr val="93CDDD"/>
          </a:solidFill>
          <a:ln w="12700">
            <a:miter lim="400000"/>
          </a:ln>
        </p:spPr>
        <p:txBody>
          <a:bodyPr lIns="45718" tIns="45718" rIns="45718" bIns="45718"/>
          <a:lstStyle/>
          <a:p>
            <a:pPr>
              <a:defRPr sz="1700">
                <a:latin typeface="+mj-lt"/>
                <a:ea typeface="+mj-ea"/>
                <a:cs typeface="+mj-cs"/>
                <a:sym typeface="Calibri"/>
              </a:defRPr>
            </a:pPr>
            <a:endParaRPr/>
          </a:p>
        </p:txBody>
      </p:sp>
      <p:sp>
        <p:nvSpPr>
          <p:cNvPr id="530" name="object 42"/>
          <p:cNvSpPr/>
          <p:nvPr/>
        </p:nvSpPr>
        <p:spPr>
          <a:xfrm>
            <a:off x="1153677" y="1560927"/>
            <a:ext cx="1001763" cy="622742"/>
          </a:xfrm>
          <a:custGeom>
            <a:avLst/>
            <a:gdLst/>
            <a:ahLst/>
            <a:cxnLst>
              <a:cxn ang="0">
                <a:pos x="wd2" y="hd2"/>
              </a:cxn>
              <a:cxn ang="5400000">
                <a:pos x="wd2" y="hd2"/>
              </a:cxn>
              <a:cxn ang="10800000">
                <a:pos x="wd2" y="hd2"/>
              </a:cxn>
              <a:cxn ang="16200000">
                <a:pos x="wd2" y="hd2"/>
              </a:cxn>
            </a:cxnLst>
            <a:rect l="0" t="0" r="r" b="b"/>
            <a:pathLst>
              <a:path w="21600" h="21600" extrusionOk="0">
                <a:moveTo>
                  <a:pt x="0" y="3600"/>
                </a:moveTo>
                <a:lnTo>
                  <a:pt x="183" y="2198"/>
                </a:lnTo>
                <a:lnTo>
                  <a:pt x="683" y="1054"/>
                </a:lnTo>
                <a:lnTo>
                  <a:pt x="1425" y="283"/>
                </a:lnTo>
                <a:lnTo>
                  <a:pt x="2333" y="0"/>
                </a:lnTo>
                <a:lnTo>
                  <a:pt x="19267" y="0"/>
                </a:lnTo>
                <a:lnTo>
                  <a:pt x="20175" y="283"/>
                </a:lnTo>
                <a:lnTo>
                  <a:pt x="20917" y="1054"/>
                </a:lnTo>
                <a:lnTo>
                  <a:pt x="21417" y="2198"/>
                </a:lnTo>
                <a:lnTo>
                  <a:pt x="21600" y="3600"/>
                </a:lnTo>
                <a:lnTo>
                  <a:pt x="21600" y="18000"/>
                </a:lnTo>
                <a:lnTo>
                  <a:pt x="21417" y="19402"/>
                </a:lnTo>
                <a:lnTo>
                  <a:pt x="20917" y="20546"/>
                </a:lnTo>
                <a:lnTo>
                  <a:pt x="20175" y="21317"/>
                </a:lnTo>
                <a:lnTo>
                  <a:pt x="19267" y="21600"/>
                </a:lnTo>
                <a:lnTo>
                  <a:pt x="2333" y="21600"/>
                </a:lnTo>
                <a:lnTo>
                  <a:pt x="1425" y="21317"/>
                </a:lnTo>
                <a:lnTo>
                  <a:pt x="683" y="20546"/>
                </a:lnTo>
                <a:lnTo>
                  <a:pt x="183" y="19402"/>
                </a:lnTo>
                <a:lnTo>
                  <a:pt x="0" y="18000"/>
                </a:lnTo>
                <a:lnTo>
                  <a:pt x="0" y="3600"/>
                </a:lnTo>
                <a:close/>
              </a:path>
            </a:pathLst>
          </a:custGeom>
          <a:ln w="25908">
            <a:solidFill>
              <a:srgbClr val="FFFFFF"/>
            </a:solidFill>
          </a:ln>
        </p:spPr>
        <p:txBody>
          <a:bodyPr lIns="45718" tIns="45718" rIns="45718" bIns="45718"/>
          <a:lstStyle/>
          <a:p>
            <a:pPr>
              <a:defRPr sz="1700">
                <a:latin typeface="+mj-lt"/>
                <a:ea typeface="+mj-ea"/>
                <a:cs typeface="+mj-cs"/>
                <a:sym typeface="Calibri"/>
              </a:defRPr>
            </a:pPr>
            <a:endParaRPr/>
          </a:p>
        </p:txBody>
      </p:sp>
      <p:sp>
        <p:nvSpPr>
          <p:cNvPr id="531" name="object 43"/>
          <p:cNvSpPr/>
          <p:nvPr/>
        </p:nvSpPr>
        <p:spPr>
          <a:xfrm>
            <a:off x="2267711" y="2557789"/>
            <a:ext cx="592928" cy="69883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894" y="899"/>
                </a:lnTo>
                <a:lnTo>
                  <a:pt x="3727" y="1869"/>
                </a:lnTo>
                <a:lnTo>
                  <a:pt x="5496" y="2908"/>
                </a:lnTo>
                <a:lnTo>
                  <a:pt x="7198" y="4013"/>
                </a:lnTo>
                <a:lnTo>
                  <a:pt x="8832" y="5183"/>
                </a:lnTo>
                <a:lnTo>
                  <a:pt x="10395" y="6414"/>
                </a:lnTo>
                <a:lnTo>
                  <a:pt x="11885" y="7705"/>
                </a:lnTo>
                <a:lnTo>
                  <a:pt x="13299" y="9052"/>
                </a:lnTo>
                <a:lnTo>
                  <a:pt x="14635" y="10454"/>
                </a:lnTo>
                <a:lnTo>
                  <a:pt x="15890" y="11909"/>
                </a:lnTo>
                <a:lnTo>
                  <a:pt x="17063" y="13413"/>
                </a:lnTo>
                <a:lnTo>
                  <a:pt x="18150" y="14965"/>
                </a:lnTo>
                <a:lnTo>
                  <a:pt x="19150" y="16562"/>
                </a:lnTo>
                <a:lnTo>
                  <a:pt x="20060" y="18202"/>
                </a:lnTo>
                <a:lnTo>
                  <a:pt x="20877" y="19882"/>
                </a:lnTo>
                <a:lnTo>
                  <a:pt x="21600" y="21600"/>
                </a:lnTo>
              </a:path>
            </a:pathLst>
          </a:custGeom>
          <a:ln w="25400">
            <a:solidFill>
              <a:schemeClr val="accent1"/>
            </a:solidFill>
          </a:ln>
          <a:effectLst>
            <a:outerShdw blurRad="38100" dist="20000" dir="5400000" rotWithShape="0">
              <a:srgbClr val="000000">
                <a:alpha val="38000"/>
              </a:srgbClr>
            </a:outerShdw>
          </a:effectLst>
        </p:spPr>
        <p:txBody>
          <a:bodyPr lIns="45718" tIns="45718" rIns="45718" bIns="45718"/>
          <a:lstStyle/>
          <a:p>
            <a:pPr>
              <a:defRPr sz="1700">
                <a:latin typeface="+mj-lt"/>
                <a:ea typeface="+mj-ea"/>
                <a:cs typeface="+mj-cs"/>
                <a:sym typeface="Calibri"/>
              </a:defRPr>
            </a:pPr>
            <a:endParaRPr/>
          </a:p>
        </p:txBody>
      </p:sp>
      <p:sp>
        <p:nvSpPr>
          <p:cNvPr id="532" name="object 44"/>
          <p:cNvSpPr/>
          <p:nvPr/>
        </p:nvSpPr>
        <p:spPr>
          <a:xfrm>
            <a:off x="2281617" y="2997742"/>
            <a:ext cx="1116683" cy="624264"/>
          </a:xfrm>
          <a:custGeom>
            <a:avLst/>
            <a:gdLst/>
            <a:ahLst/>
            <a:cxnLst>
              <a:cxn ang="0">
                <a:pos x="wd2" y="hd2"/>
              </a:cxn>
              <a:cxn ang="5400000">
                <a:pos x="wd2" y="hd2"/>
              </a:cxn>
              <a:cxn ang="10800000">
                <a:pos x="wd2" y="hd2"/>
              </a:cxn>
              <a:cxn ang="16200000">
                <a:pos x="wd2" y="hd2"/>
              </a:cxn>
            </a:cxnLst>
            <a:rect l="0" t="0" r="r" b="b"/>
            <a:pathLst>
              <a:path w="21600" h="21600" extrusionOk="0">
                <a:moveTo>
                  <a:pt x="19257" y="0"/>
                </a:moveTo>
                <a:lnTo>
                  <a:pt x="2343" y="0"/>
                </a:lnTo>
                <a:lnTo>
                  <a:pt x="1431" y="283"/>
                </a:lnTo>
                <a:lnTo>
                  <a:pt x="686" y="1054"/>
                </a:lnTo>
                <a:lnTo>
                  <a:pt x="184" y="2198"/>
                </a:lnTo>
                <a:lnTo>
                  <a:pt x="0" y="3600"/>
                </a:lnTo>
                <a:lnTo>
                  <a:pt x="0" y="18000"/>
                </a:lnTo>
                <a:lnTo>
                  <a:pt x="184" y="19402"/>
                </a:lnTo>
                <a:lnTo>
                  <a:pt x="686" y="20546"/>
                </a:lnTo>
                <a:lnTo>
                  <a:pt x="1431" y="21317"/>
                </a:lnTo>
                <a:lnTo>
                  <a:pt x="2343" y="21600"/>
                </a:lnTo>
                <a:lnTo>
                  <a:pt x="19257" y="21600"/>
                </a:lnTo>
                <a:lnTo>
                  <a:pt x="20169" y="21317"/>
                </a:lnTo>
                <a:lnTo>
                  <a:pt x="20914" y="20546"/>
                </a:lnTo>
                <a:lnTo>
                  <a:pt x="21416" y="19402"/>
                </a:lnTo>
                <a:lnTo>
                  <a:pt x="21600" y="18000"/>
                </a:lnTo>
                <a:lnTo>
                  <a:pt x="21600" y="3600"/>
                </a:lnTo>
                <a:lnTo>
                  <a:pt x="21416" y="2198"/>
                </a:lnTo>
                <a:lnTo>
                  <a:pt x="20914" y="1054"/>
                </a:lnTo>
                <a:lnTo>
                  <a:pt x="20169" y="283"/>
                </a:lnTo>
                <a:lnTo>
                  <a:pt x="19257" y="0"/>
                </a:lnTo>
                <a:close/>
              </a:path>
            </a:pathLst>
          </a:custGeom>
          <a:solidFill>
            <a:srgbClr val="93CDDD"/>
          </a:solidFill>
          <a:ln>
            <a:solidFill>
              <a:srgbClr val="8FAADC"/>
            </a:solidFill>
          </a:ln>
        </p:spPr>
        <p:txBody>
          <a:bodyPr lIns="45718" tIns="45718" rIns="45718" bIns="45718"/>
          <a:lstStyle/>
          <a:p>
            <a:pPr>
              <a:defRPr sz="1700">
                <a:latin typeface="+mj-lt"/>
                <a:ea typeface="+mj-ea"/>
                <a:cs typeface="+mj-cs"/>
                <a:sym typeface="Calibri"/>
              </a:defRPr>
            </a:pPr>
            <a:endParaRPr/>
          </a:p>
        </p:txBody>
      </p:sp>
      <p:sp>
        <p:nvSpPr>
          <p:cNvPr id="533" name="object 45"/>
          <p:cNvSpPr/>
          <p:nvPr/>
        </p:nvSpPr>
        <p:spPr>
          <a:xfrm>
            <a:off x="2289933" y="2997742"/>
            <a:ext cx="1272411" cy="624264"/>
          </a:xfrm>
          <a:custGeom>
            <a:avLst/>
            <a:gdLst/>
            <a:ahLst/>
            <a:cxnLst>
              <a:cxn ang="0">
                <a:pos x="wd2" y="hd2"/>
              </a:cxn>
              <a:cxn ang="5400000">
                <a:pos x="wd2" y="hd2"/>
              </a:cxn>
              <a:cxn ang="10800000">
                <a:pos x="wd2" y="hd2"/>
              </a:cxn>
              <a:cxn ang="16200000">
                <a:pos x="wd2" y="hd2"/>
              </a:cxn>
            </a:cxnLst>
            <a:rect l="0" t="0" r="r" b="b"/>
            <a:pathLst>
              <a:path w="21600" h="21600" extrusionOk="0">
                <a:moveTo>
                  <a:pt x="0" y="3600"/>
                </a:moveTo>
                <a:lnTo>
                  <a:pt x="184" y="2198"/>
                </a:lnTo>
                <a:lnTo>
                  <a:pt x="686" y="1054"/>
                </a:lnTo>
                <a:lnTo>
                  <a:pt x="1431" y="283"/>
                </a:lnTo>
                <a:lnTo>
                  <a:pt x="2343" y="0"/>
                </a:lnTo>
                <a:lnTo>
                  <a:pt x="19257" y="0"/>
                </a:lnTo>
                <a:lnTo>
                  <a:pt x="20169" y="283"/>
                </a:lnTo>
                <a:lnTo>
                  <a:pt x="20914" y="1054"/>
                </a:lnTo>
                <a:lnTo>
                  <a:pt x="21416" y="2198"/>
                </a:lnTo>
                <a:lnTo>
                  <a:pt x="21600" y="3600"/>
                </a:lnTo>
                <a:lnTo>
                  <a:pt x="21600" y="18000"/>
                </a:lnTo>
                <a:lnTo>
                  <a:pt x="21416" y="19402"/>
                </a:lnTo>
                <a:lnTo>
                  <a:pt x="20914" y="20546"/>
                </a:lnTo>
                <a:lnTo>
                  <a:pt x="20169" y="21317"/>
                </a:lnTo>
                <a:lnTo>
                  <a:pt x="19257" y="21600"/>
                </a:lnTo>
                <a:lnTo>
                  <a:pt x="2343" y="21600"/>
                </a:lnTo>
                <a:lnTo>
                  <a:pt x="1431" y="21317"/>
                </a:lnTo>
                <a:lnTo>
                  <a:pt x="686" y="20546"/>
                </a:lnTo>
                <a:lnTo>
                  <a:pt x="184" y="19402"/>
                </a:lnTo>
                <a:lnTo>
                  <a:pt x="0" y="18000"/>
                </a:lnTo>
                <a:lnTo>
                  <a:pt x="0" y="3600"/>
                </a:lnTo>
                <a:close/>
              </a:path>
            </a:pathLst>
          </a:custGeom>
          <a:ln w="25908">
            <a:solidFill>
              <a:srgbClr val="FFFFFF"/>
            </a:solidFill>
          </a:ln>
        </p:spPr>
        <p:txBody>
          <a:bodyPr lIns="45718" tIns="45718" rIns="45718" bIns="45718"/>
          <a:lstStyle/>
          <a:p>
            <a:pPr>
              <a:defRPr sz="1700">
                <a:latin typeface="+mj-lt"/>
                <a:ea typeface="+mj-ea"/>
                <a:cs typeface="+mj-cs"/>
                <a:sym typeface="Calibri"/>
              </a:defRPr>
            </a:pPr>
            <a:endParaRPr/>
          </a:p>
        </p:txBody>
      </p:sp>
      <p:sp>
        <p:nvSpPr>
          <p:cNvPr id="534" name="object 46"/>
          <p:cNvSpPr txBox="1"/>
          <p:nvPr/>
        </p:nvSpPr>
        <p:spPr>
          <a:xfrm>
            <a:off x="2386269" y="3152392"/>
            <a:ext cx="908184" cy="215444"/>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lvl1pPr indent="12689">
              <a:defRPr sz="1400" spc="10">
                <a:latin typeface="+mj-lt"/>
                <a:ea typeface="+mj-ea"/>
                <a:cs typeface="+mj-cs"/>
                <a:sym typeface="Calibri"/>
              </a:defRPr>
            </a:lvl1pPr>
          </a:lstStyle>
          <a:p>
            <a:r>
              <a:t>Advertising</a:t>
            </a:r>
          </a:p>
        </p:txBody>
      </p:sp>
      <p:sp>
        <p:nvSpPr>
          <p:cNvPr id="535" name="object 47"/>
          <p:cNvSpPr/>
          <p:nvPr/>
        </p:nvSpPr>
        <p:spPr>
          <a:xfrm>
            <a:off x="2184021" y="4458466"/>
            <a:ext cx="494467" cy="59038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0877" y="1719"/>
                </a:lnTo>
                <a:lnTo>
                  <a:pt x="20060" y="3400"/>
                </a:lnTo>
                <a:lnTo>
                  <a:pt x="19150" y="5040"/>
                </a:lnTo>
                <a:lnTo>
                  <a:pt x="18150" y="6638"/>
                </a:lnTo>
                <a:lnTo>
                  <a:pt x="17063" y="8190"/>
                </a:lnTo>
                <a:lnTo>
                  <a:pt x="15890" y="9694"/>
                </a:lnTo>
                <a:lnTo>
                  <a:pt x="14635" y="11149"/>
                </a:lnTo>
                <a:lnTo>
                  <a:pt x="13299" y="12551"/>
                </a:lnTo>
                <a:lnTo>
                  <a:pt x="11885" y="13899"/>
                </a:lnTo>
                <a:lnTo>
                  <a:pt x="10395" y="15189"/>
                </a:lnTo>
                <a:lnTo>
                  <a:pt x="8832" y="16420"/>
                </a:lnTo>
                <a:lnTo>
                  <a:pt x="7198" y="17589"/>
                </a:lnTo>
                <a:lnTo>
                  <a:pt x="5496" y="18694"/>
                </a:lnTo>
                <a:lnTo>
                  <a:pt x="3727" y="19732"/>
                </a:lnTo>
                <a:lnTo>
                  <a:pt x="1894" y="20702"/>
                </a:lnTo>
                <a:lnTo>
                  <a:pt x="0" y="21600"/>
                </a:lnTo>
              </a:path>
            </a:pathLst>
          </a:custGeom>
          <a:ln w="25400">
            <a:solidFill>
              <a:schemeClr val="accent1"/>
            </a:solidFill>
          </a:ln>
          <a:effectLst>
            <a:outerShdw blurRad="38100" dist="20000" dir="5400000" rotWithShape="0">
              <a:srgbClr val="000000">
                <a:alpha val="38000"/>
              </a:srgbClr>
            </a:outerShdw>
          </a:effectLst>
        </p:spPr>
        <p:txBody>
          <a:bodyPr lIns="45718" tIns="45718" rIns="45718" bIns="45718"/>
          <a:lstStyle/>
          <a:p>
            <a:pPr>
              <a:defRPr sz="1700">
                <a:latin typeface="+mj-lt"/>
                <a:ea typeface="+mj-ea"/>
                <a:cs typeface="+mj-cs"/>
                <a:sym typeface="Calibri"/>
              </a:defRPr>
            </a:pPr>
            <a:endParaRPr/>
          </a:p>
        </p:txBody>
      </p:sp>
      <p:sp>
        <p:nvSpPr>
          <p:cNvPr id="536" name="object 48"/>
          <p:cNvSpPr/>
          <p:nvPr/>
        </p:nvSpPr>
        <p:spPr>
          <a:xfrm>
            <a:off x="1164685" y="4447627"/>
            <a:ext cx="1147091" cy="542402"/>
          </a:xfrm>
          <a:custGeom>
            <a:avLst/>
            <a:gdLst/>
            <a:ahLst/>
            <a:cxnLst>
              <a:cxn ang="0">
                <a:pos x="wd2" y="hd2"/>
              </a:cxn>
              <a:cxn ang="5400000">
                <a:pos x="wd2" y="hd2"/>
              </a:cxn>
              <a:cxn ang="10800000">
                <a:pos x="wd2" y="hd2"/>
              </a:cxn>
              <a:cxn ang="16200000">
                <a:pos x="wd2" y="hd2"/>
              </a:cxn>
            </a:cxnLst>
            <a:rect l="0" t="0" r="r" b="b"/>
            <a:pathLst>
              <a:path w="21600" h="21600" extrusionOk="0">
                <a:moveTo>
                  <a:pt x="19261" y="0"/>
                </a:moveTo>
                <a:lnTo>
                  <a:pt x="2339" y="0"/>
                </a:lnTo>
                <a:lnTo>
                  <a:pt x="1429" y="283"/>
                </a:lnTo>
                <a:lnTo>
                  <a:pt x="685" y="1054"/>
                </a:lnTo>
                <a:lnTo>
                  <a:pt x="184" y="2198"/>
                </a:lnTo>
                <a:lnTo>
                  <a:pt x="0" y="3600"/>
                </a:lnTo>
                <a:lnTo>
                  <a:pt x="0" y="18000"/>
                </a:lnTo>
                <a:lnTo>
                  <a:pt x="184" y="19401"/>
                </a:lnTo>
                <a:lnTo>
                  <a:pt x="685" y="20546"/>
                </a:lnTo>
                <a:lnTo>
                  <a:pt x="1429" y="21317"/>
                </a:lnTo>
                <a:lnTo>
                  <a:pt x="2339" y="21600"/>
                </a:lnTo>
                <a:lnTo>
                  <a:pt x="19261" y="21600"/>
                </a:lnTo>
                <a:lnTo>
                  <a:pt x="20171" y="21317"/>
                </a:lnTo>
                <a:lnTo>
                  <a:pt x="20915" y="20546"/>
                </a:lnTo>
                <a:lnTo>
                  <a:pt x="21416" y="19401"/>
                </a:lnTo>
                <a:lnTo>
                  <a:pt x="21600" y="18000"/>
                </a:lnTo>
                <a:lnTo>
                  <a:pt x="21600" y="3600"/>
                </a:lnTo>
                <a:lnTo>
                  <a:pt x="21416" y="2198"/>
                </a:lnTo>
                <a:lnTo>
                  <a:pt x="20915" y="1054"/>
                </a:lnTo>
                <a:lnTo>
                  <a:pt x="20171" y="283"/>
                </a:lnTo>
                <a:lnTo>
                  <a:pt x="19261" y="0"/>
                </a:lnTo>
                <a:close/>
              </a:path>
            </a:pathLst>
          </a:custGeom>
          <a:solidFill>
            <a:srgbClr val="93CDDD"/>
          </a:solidFill>
          <a:ln w="12700">
            <a:miter lim="400000"/>
          </a:ln>
        </p:spPr>
        <p:txBody>
          <a:bodyPr lIns="45718" tIns="45718" rIns="45718" bIns="45718"/>
          <a:lstStyle/>
          <a:p>
            <a:pPr>
              <a:defRPr sz="1700">
                <a:latin typeface="+mj-lt"/>
                <a:ea typeface="+mj-ea"/>
                <a:cs typeface="+mj-cs"/>
                <a:sym typeface="Calibri"/>
              </a:defRPr>
            </a:pPr>
            <a:endParaRPr/>
          </a:p>
        </p:txBody>
      </p:sp>
      <p:sp>
        <p:nvSpPr>
          <p:cNvPr id="537" name="object 49"/>
          <p:cNvSpPr/>
          <p:nvPr/>
        </p:nvSpPr>
        <p:spPr>
          <a:xfrm>
            <a:off x="1183047" y="4438108"/>
            <a:ext cx="1143129" cy="562224"/>
          </a:xfrm>
          <a:custGeom>
            <a:avLst/>
            <a:gdLst/>
            <a:ahLst/>
            <a:cxnLst>
              <a:cxn ang="0">
                <a:pos x="wd2" y="hd2"/>
              </a:cxn>
              <a:cxn ang="5400000">
                <a:pos x="wd2" y="hd2"/>
              </a:cxn>
              <a:cxn ang="10800000">
                <a:pos x="wd2" y="hd2"/>
              </a:cxn>
              <a:cxn ang="16200000">
                <a:pos x="wd2" y="hd2"/>
              </a:cxn>
            </a:cxnLst>
            <a:rect l="0" t="0" r="r" b="b"/>
            <a:pathLst>
              <a:path w="21600" h="21600" extrusionOk="0">
                <a:moveTo>
                  <a:pt x="0" y="3600"/>
                </a:moveTo>
                <a:lnTo>
                  <a:pt x="184" y="2198"/>
                </a:lnTo>
                <a:lnTo>
                  <a:pt x="685" y="1054"/>
                </a:lnTo>
                <a:lnTo>
                  <a:pt x="1429" y="283"/>
                </a:lnTo>
                <a:lnTo>
                  <a:pt x="2339" y="0"/>
                </a:lnTo>
                <a:lnTo>
                  <a:pt x="19261" y="0"/>
                </a:lnTo>
                <a:lnTo>
                  <a:pt x="20171" y="283"/>
                </a:lnTo>
                <a:lnTo>
                  <a:pt x="20915" y="1054"/>
                </a:lnTo>
                <a:lnTo>
                  <a:pt x="21416" y="2198"/>
                </a:lnTo>
                <a:lnTo>
                  <a:pt x="21600" y="3600"/>
                </a:lnTo>
                <a:lnTo>
                  <a:pt x="21600" y="18000"/>
                </a:lnTo>
                <a:lnTo>
                  <a:pt x="21416" y="19401"/>
                </a:lnTo>
                <a:lnTo>
                  <a:pt x="20915" y="20546"/>
                </a:lnTo>
                <a:lnTo>
                  <a:pt x="20171" y="21317"/>
                </a:lnTo>
                <a:lnTo>
                  <a:pt x="19261" y="21600"/>
                </a:lnTo>
                <a:lnTo>
                  <a:pt x="2339" y="21600"/>
                </a:lnTo>
                <a:lnTo>
                  <a:pt x="1429" y="21317"/>
                </a:lnTo>
                <a:lnTo>
                  <a:pt x="685" y="20546"/>
                </a:lnTo>
                <a:lnTo>
                  <a:pt x="184" y="19401"/>
                </a:lnTo>
                <a:lnTo>
                  <a:pt x="0" y="18000"/>
                </a:lnTo>
                <a:lnTo>
                  <a:pt x="0" y="3600"/>
                </a:lnTo>
                <a:close/>
              </a:path>
            </a:pathLst>
          </a:custGeom>
          <a:ln w="25908">
            <a:solidFill>
              <a:srgbClr val="FFFFFF"/>
            </a:solidFill>
          </a:ln>
        </p:spPr>
        <p:txBody>
          <a:bodyPr lIns="45718" tIns="45718" rIns="45718" bIns="45718"/>
          <a:lstStyle/>
          <a:p>
            <a:pPr>
              <a:defRPr sz="1700">
                <a:latin typeface="+mj-lt"/>
                <a:ea typeface="+mj-ea"/>
                <a:cs typeface="+mj-cs"/>
                <a:sym typeface="Calibri"/>
              </a:defRPr>
            </a:pPr>
            <a:endParaRPr/>
          </a:p>
        </p:txBody>
      </p:sp>
      <p:sp>
        <p:nvSpPr>
          <p:cNvPr id="538" name="object 50"/>
          <p:cNvSpPr txBox="1"/>
          <p:nvPr/>
        </p:nvSpPr>
        <p:spPr>
          <a:xfrm>
            <a:off x="1198797" y="4610192"/>
            <a:ext cx="1140203" cy="215444"/>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lvl1pPr indent="12689">
              <a:defRPr sz="1400" spc="10">
                <a:latin typeface="+mj-lt"/>
                <a:ea typeface="+mj-ea"/>
                <a:cs typeface="+mj-cs"/>
                <a:sym typeface="Calibri"/>
              </a:defRPr>
            </a:lvl1pPr>
          </a:lstStyle>
          <a:p>
            <a:r>
              <a:t>Social Network</a:t>
            </a:r>
          </a:p>
        </p:txBody>
      </p:sp>
      <p:sp>
        <p:nvSpPr>
          <p:cNvPr id="539" name="object 51"/>
          <p:cNvSpPr/>
          <p:nvPr/>
        </p:nvSpPr>
        <p:spPr>
          <a:xfrm>
            <a:off x="596728" y="4454817"/>
            <a:ext cx="494453" cy="590387"/>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9706" y="20702"/>
                </a:lnTo>
                <a:lnTo>
                  <a:pt x="17874" y="19732"/>
                </a:lnTo>
                <a:lnTo>
                  <a:pt x="16106" y="18694"/>
                </a:lnTo>
                <a:lnTo>
                  <a:pt x="14404" y="17589"/>
                </a:lnTo>
                <a:lnTo>
                  <a:pt x="12770" y="16420"/>
                </a:lnTo>
                <a:lnTo>
                  <a:pt x="11207" y="15189"/>
                </a:lnTo>
                <a:lnTo>
                  <a:pt x="9718" y="13899"/>
                </a:lnTo>
                <a:lnTo>
                  <a:pt x="8304" y="12551"/>
                </a:lnTo>
                <a:lnTo>
                  <a:pt x="6968" y="11149"/>
                </a:lnTo>
                <a:lnTo>
                  <a:pt x="5712" y="9694"/>
                </a:lnTo>
                <a:lnTo>
                  <a:pt x="4540" y="8190"/>
                </a:lnTo>
                <a:lnTo>
                  <a:pt x="3452" y="6638"/>
                </a:lnTo>
                <a:lnTo>
                  <a:pt x="2452" y="5040"/>
                </a:lnTo>
                <a:lnTo>
                  <a:pt x="1542" y="3400"/>
                </a:lnTo>
                <a:lnTo>
                  <a:pt x="723" y="1719"/>
                </a:lnTo>
                <a:lnTo>
                  <a:pt x="0" y="0"/>
                </a:lnTo>
              </a:path>
            </a:pathLst>
          </a:custGeom>
          <a:ln w="25400">
            <a:solidFill>
              <a:schemeClr val="accent1"/>
            </a:solidFill>
          </a:ln>
          <a:effectLst>
            <a:outerShdw blurRad="38100" dist="20000" dir="5400000" rotWithShape="0">
              <a:srgbClr val="000000">
                <a:alpha val="38000"/>
              </a:srgbClr>
            </a:outerShdw>
          </a:effectLst>
        </p:spPr>
        <p:txBody>
          <a:bodyPr lIns="45718" tIns="45718" rIns="45718" bIns="45718"/>
          <a:lstStyle/>
          <a:p>
            <a:pPr>
              <a:defRPr sz="1700">
                <a:latin typeface="+mj-lt"/>
                <a:ea typeface="+mj-ea"/>
                <a:cs typeface="+mj-cs"/>
                <a:sym typeface="Calibri"/>
              </a:defRPr>
            </a:pPr>
            <a:endParaRPr/>
          </a:p>
        </p:txBody>
      </p:sp>
      <p:sp>
        <p:nvSpPr>
          <p:cNvPr id="540" name="object 52"/>
          <p:cNvSpPr/>
          <p:nvPr/>
        </p:nvSpPr>
        <p:spPr>
          <a:xfrm>
            <a:off x="47701" y="3172316"/>
            <a:ext cx="1049631" cy="624264"/>
          </a:xfrm>
          <a:custGeom>
            <a:avLst/>
            <a:gdLst/>
            <a:ahLst/>
            <a:cxnLst>
              <a:cxn ang="0">
                <a:pos x="wd2" y="hd2"/>
              </a:cxn>
              <a:cxn ang="5400000">
                <a:pos x="wd2" y="hd2"/>
              </a:cxn>
              <a:cxn ang="10800000">
                <a:pos x="wd2" y="hd2"/>
              </a:cxn>
              <a:cxn ang="16200000">
                <a:pos x="wd2" y="hd2"/>
              </a:cxn>
            </a:cxnLst>
            <a:rect l="0" t="0" r="r" b="b"/>
            <a:pathLst>
              <a:path w="21600" h="21600" extrusionOk="0">
                <a:moveTo>
                  <a:pt x="19261" y="0"/>
                </a:moveTo>
                <a:lnTo>
                  <a:pt x="2339" y="0"/>
                </a:lnTo>
                <a:lnTo>
                  <a:pt x="1429" y="283"/>
                </a:lnTo>
                <a:lnTo>
                  <a:pt x="685" y="1054"/>
                </a:lnTo>
                <a:lnTo>
                  <a:pt x="184" y="2198"/>
                </a:lnTo>
                <a:lnTo>
                  <a:pt x="0" y="3600"/>
                </a:lnTo>
                <a:lnTo>
                  <a:pt x="0" y="18000"/>
                </a:lnTo>
                <a:lnTo>
                  <a:pt x="184" y="19402"/>
                </a:lnTo>
                <a:lnTo>
                  <a:pt x="685" y="20546"/>
                </a:lnTo>
                <a:lnTo>
                  <a:pt x="1429" y="21317"/>
                </a:lnTo>
                <a:lnTo>
                  <a:pt x="2339" y="21600"/>
                </a:lnTo>
                <a:lnTo>
                  <a:pt x="19261" y="21600"/>
                </a:lnTo>
                <a:lnTo>
                  <a:pt x="20171" y="21317"/>
                </a:lnTo>
                <a:lnTo>
                  <a:pt x="20915" y="20546"/>
                </a:lnTo>
                <a:lnTo>
                  <a:pt x="21416" y="19402"/>
                </a:lnTo>
                <a:lnTo>
                  <a:pt x="21600" y="18000"/>
                </a:lnTo>
                <a:lnTo>
                  <a:pt x="21600" y="3600"/>
                </a:lnTo>
                <a:lnTo>
                  <a:pt x="21416" y="2198"/>
                </a:lnTo>
                <a:lnTo>
                  <a:pt x="20915" y="1054"/>
                </a:lnTo>
                <a:lnTo>
                  <a:pt x="20171" y="283"/>
                </a:lnTo>
                <a:lnTo>
                  <a:pt x="19261" y="0"/>
                </a:lnTo>
                <a:close/>
              </a:path>
            </a:pathLst>
          </a:custGeom>
          <a:solidFill>
            <a:srgbClr val="93CDDD"/>
          </a:solidFill>
          <a:ln w="12700">
            <a:miter lim="400000"/>
          </a:ln>
        </p:spPr>
        <p:txBody>
          <a:bodyPr lIns="45718" tIns="45718" rIns="45718" bIns="45718"/>
          <a:lstStyle/>
          <a:p>
            <a:pPr>
              <a:defRPr sz="1700">
                <a:latin typeface="+mj-lt"/>
                <a:ea typeface="+mj-ea"/>
                <a:cs typeface="+mj-cs"/>
                <a:sym typeface="Calibri"/>
              </a:defRPr>
            </a:pPr>
            <a:endParaRPr/>
          </a:p>
        </p:txBody>
      </p:sp>
      <p:sp>
        <p:nvSpPr>
          <p:cNvPr id="541" name="object 53"/>
          <p:cNvSpPr/>
          <p:nvPr/>
        </p:nvSpPr>
        <p:spPr>
          <a:xfrm>
            <a:off x="47521" y="3172316"/>
            <a:ext cx="1057664" cy="624264"/>
          </a:xfrm>
          <a:custGeom>
            <a:avLst/>
            <a:gdLst/>
            <a:ahLst/>
            <a:cxnLst>
              <a:cxn ang="0">
                <a:pos x="wd2" y="hd2"/>
              </a:cxn>
              <a:cxn ang="5400000">
                <a:pos x="wd2" y="hd2"/>
              </a:cxn>
              <a:cxn ang="10800000">
                <a:pos x="wd2" y="hd2"/>
              </a:cxn>
              <a:cxn ang="16200000">
                <a:pos x="wd2" y="hd2"/>
              </a:cxn>
            </a:cxnLst>
            <a:rect l="0" t="0" r="r" b="b"/>
            <a:pathLst>
              <a:path w="21600" h="21600" extrusionOk="0">
                <a:moveTo>
                  <a:pt x="0" y="3600"/>
                </a:moveTo>
                <a:lnTo>
                  <a:pt x="184" y="2198"/>
                </a:lnTo>
                <a:lnTo>
                  <a:pt x="685" y="1054"/>
                </a:lnTo>
                <a:lnTo>
                  <a:pt x="1429" y="283"/>
                </a:lnTo>
                <a:lnTo>
                  <a:pt x="2339" y="0"/>
                </a:lnTo>
                <a:lnTo>
                  <a:pt x="19261" y="0"/>
                </a:lnTo>
                <a:lnTo>
                  <a:pt x="20171" y="283"/>
                </a:lnTo>
                <a:lnTo>
                  <a:pt x="20915" y="1054"/>
                </a:lnTo>
                <a:lnTo>
                  <a:pt x="21416" y="2198"/>
                </a:lnTo>
                <a:lnTo>
                  <a:pt x="21600" y="3600"/>
                </a:lnTo>
                <a:lnTo>
                  <a:pt x="21600" y="18000"/>
                </a:lnTo>
                <a:lnTo>
                  <a:pt x="21416" y="19402"/>
                </a:lnTo>
                <a:lnTo>
                  <a:pt x="20915" y="20546"/>
                </a:lnTo>
                <a:lnTo>
                  <a:pt x="20171" y="21317"/>
                </a:lnTo>
                <a:lnTo>
                  <a:pt x="19261" y="21600"/>
                </a:lnTo>
                <a:lnTo>
                  <a:pt x="2339" y="21600"/>
                </a:lnTo>
                <a:lnTo>
                  <a:pt x="1429" y="21317"/>
                </a:lnTo>
                <a:lnTo>
                  <a:pt x="685" y="20546"/>
                </a:lnTo>
                <a:lnTo>
                  <a:pt x="184" y="19402"/>
                </a:lnTo>
                <a:lnTo>
                  <a:pt x="0" y="18000"/>
                </a:lnTo>
                <a:lnTo>
                  <a:pt x="0" y="3600"/>
                </a:lnTo>
                <a:close/>
              </a:path>
            </a:pathLst>
          </a:custGeom>
          <a:ln w="25908">
            <a:solidFill>
              <a:srgbClr val="FFFFFF"/>
            </a:solidFill>
          </a:ln>
        </p:spPr>
        <p:txBody>
          <a:bodyPr lIns="45718" tIns="45718" rIns="45718" bIns="45718"/>
          <a:lstStyle/>
          <a:p>
            <a:pPr>
              <a:defRPr sz="1700">
                <a:latin typeface="+mj-lt"/>
                <a:ea typeface="+mj-ea"/>
                <a:cs typeface="+mj-cs"/>
                <a:sym typeface="Calibri"/>
              </a:defRPr>
            </a:pPr>
            <a:endParaRPr/>
          </a:p>
        </p:txBody>
      </p:sp>
      <p:sp>
        <p:nvSpPr>
          <p:cNvPr id="542" name="object 54"/>
          <p:cNvSpPr/>
          <p:nvPr/>
        </p:nvSpPr>
        <p:spPr>
          <a:xfrm>
            <a:off x="578784" y="2574954"/>
            <a:ext cx="494455" cy="59038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723" y="19882"/>
                </a:lnTo>
                <a:lnTo>
                  <a:pt x="1542" y="18202"/>
                </a:lnTo>
                <a:lnTo>
                  <a:pt x="2452" y="16562"/>
                </a:lnTo>
                <a:lnTo>
                  <a:pt x="3452" y="14965"/>
                </a:lnTo>
                <a:lnTo>
                  <a:pt x="4540" y="13413"/>
                </a:lnTo>
                <a:lnTo>
                  <a:pt x="5712" y="11909"/>
                </a:lnTo>
                <a:lnTo>
                  <a:pt x="6968" y="10454"/>
                </a:lnTo>
                <a:lnTo>
                  <a:pt x="8304" y="9052"/>
                </a:lnTo>
                <a:lnTo>
                  <a:pt x="9718" y="7705"/>
                </a:lnTo>
                <a:lnTo>
                  <a:pt x="11207" y="6414"/>
                </a:lnTo>
                <a:lnTo>
                  <a:pt x="12770" y="5183"/>
                </a:lnTo>
                <a:lnTo>
                  <a:pt x="14404" y="4013"/>
                </a:lnTo>
                <a:lnTo>
                  <a:pt x="16106" y="2908"/>
                </a:lnTo>
                <a:lnTo>
                  <a:pt x="17874" y="1869"/>
                </a:lnTo>
                <a:lnTo>
                  <a:pt x="19706" y="899"/>
                </a:lnTo>
                <a:lnTo>
                  <a:pt x="21600" y="0"/>
                </a:lnTo>
              </a:path>
            </a:pathLst>
          </a:custGeom>
          <a:ln w="25400">
            <a:solidFill>
              <a:schemeClr val="accent1"/>
            </a:solidFill>
          </a:ln>
          <a:effectLst>
            <a:outerShdw blurRad="38100" dist="20000" dir="5400000" rotWithShape="0">
              <a:srgbClr val="000000">
                <a:alpha val="38000"/>
              </a:srgbClr>
            </a:outerShdw>
          </a:effectLst>
        </p:spPr>
        <p:txBody>
          <a:bodyPr lIns="45718" tIns="45718" rIns="45718" bIns="45718"/>
          <a:lstStyle/>
          <a:p>
            <a:pPr>
              <a:defRPr sz="1700">
                <a:latin typeface="+mj-lt"/>
                <a:ea typeface="+mj-ea"/>
                <a:cs typeface="+mj-cs"/>
                <a:sym typeface="Calibri"/>
              </a:defRPr>
            </a:pPr>
            <a:endParaRPr/>
          </a:p>
        </p:txBody>
      </p:sp>
      <p:sp>
        <p:nvSpPr>
          <p:cNvPr id="543" name="object 55"/>
          <p:cNvSpPr/>
          <p:nvPr/>
        </p:nvSpPr>
        <p:spPr>
          <a:xfrm>
            <a:off x="1093137" y="1961401"/>
            <a:ext cx="1130059" cy="1244740"/>
          </a:xfrm>
          <a:custGeom>
            <a:avLst/>
            <a:gdLst/>
            <a:ahLst/>
            <a:cxnLst>
              <a:cxn ang="0">
                <a:pos x="wd2" y="hd2"/>
              </a:cxn>
              <a:cxn ang="5400000">
                <a:pos x="wd2" y="hd2"/>
              </a:cxn>
              <a:cxn ang="10800000">
                <a:pos x="wd2" y="hd2"/>
              </a:cxn>
              <a:cxn ang="16200000">
                <a:pos x="wd2" y="hd2"/>
              </a:cxn>
            </a:cxnLst>
            <a:rect l="0" t="0" r="r" b="b"/>
            <a:pathLst>
              <a:path w="21600" h="21600" extrusionOk="0">
                <a:moveTo>
                  <a:pt x="19441" y="0"/>
                </a:moveTo>
                <a:lnTo>
                  <a:pt x="2160" y="0"/>
                </a:lnTo>
                <a:lnTo>
                  <a:pt x="1319" y="167"/>
                </a:lnTo>
                <a:lnTo>
                  <a:pt x="633" y="624"/>
                </a:lnTo>
                <a:lnTo>
                  <a:pt x="170" y="1300"/>
                </a:lnTo>
                <a:lnTo>
                  <a:pt x="0" y="2127"/>
                </a:lnTo>
                <a:lnTo>
                  <a:pt x="0" y="19473"/>
                </a:lnTo>
                <a:lnTo>
                  <a:pt x="170" y="20300"/>
                </a:lnTo>
                <a:lnTo>
                  <a:pt x="633" y="20976"/>
                </a:lnTo>
                <a:lnTo>
                  <a:pt x="1319" y="21433"/>
                </a:lnTo>
                <a:lnTo>
                  <a:pt x="2160" y="21600"/>
                </a:lnTo>
                <a:lnTo>
                  <a:pt x="19441" y="21600"/>
                </a:lnTo>
                <a:lnTo>
                  <a:pt x="20281" y="21433"/>
                </a:lnTo>
                <a:lnTo>
                  <a:pt x="20967" y="20976"/>
                </a:lnTo>
                <a:lnTo>
                  <a:pt x="21430" y="20300"/>
                </a:lnTo>
                <a:lnTo>
                  <a:pt x="21600" y="19473"/>
                </a:lnTo>
                <a:lnTo>
                  <a:pt x="21600" y="2127"/>
                </a:lnTo>
                <a:lnTo>
                  <a:pt x="21430" y="1300"/>
                </a:lnTo>
                <a:lnTo>
                  <a:pt x="20967" y="624"/>
                </a:lnTo>
                <a:lnTo>
                  <a:pt x="20281" y="167"/>
                </a:lnTo>
                <a:lnTo>
                  <a:pt x="19441" y="0"/>
                </a:lnTo>
                <a:close/>
              </a:path>
            </a:pathLst>
          </a:custGeom>
          <a:solidFill>
            <a:srgbClr val="FFFFFF"/>
          </a:solidFill>
          <a:ln w="12700">
            <a:miter lim="400000"/>
          </a:ln>
        </p:spPr>
        <p:txBody>
          <a:bodyPr lIns="45718" tIns="45718" rIns="45718" bIns="45718"/>
          <a:lstStyle/>
          <a:p>
            <a:pPr>
              <a:defRPr sz="1700">
                <a:latin typeface="+mj-lt"/>
                <a:ea typeface="+mj-ea"/>
                <a:cs typeface="+mj-cs"/>
                <a:sym typeface="Calibri"/>
              </a:defRPr>
            </a:pPr>
            <a:endParaRPr/>
          </a:p>
        </p:txBody>
      </p:sp>
      <p:sp>
        <p:nvSpPr>
          <p:cNvPr id="544" name="object 56"/>
          <p:cNvSpPr/>
          <p:nvPr/>
        </p:nvSpPr>
        <p:spPr>
          <a:xfrm>
            <a:off x="1077380" y="2003954"/>
            <a:ext cx="1186423" cy="1218832"/>
          </a:xfrm>
          <a:custGeom>
            <a:avLst/>
            <a:gdLst/>
            <a:ahLst/>
            <a:cxnLst>
              <a:cxn ang="0">
                <a:pos x="wd2" y="hd2"/>
              </a:cxn>
              <a:cxn ang="5400000">
                <a:pos x="wd2" y="hd2"/>
              </a:cxn>
              <a:cxn ang="10800000">
                <a:pos x="wd2" y="hd2"/>
              </a:cxn>
              <a:cxn ang="16200000">
                <a:pos x="wd2" y="hd2"/>
              </a:cxn>
            </a:cxnLst>
            <a:rect l="0" t="0" r="r" b="b"/>
            <a:pathLst>
              <a:path w="21600" h="21600" extrusionOk="0">
                <a:moveTo>
                  <a:pt x="0" y="2127"/>
                </a:moveTo>
                <a:lnTo>
                  <a:pt x="170" y="1300"/>
                </a:lnTo>
                <a:lnTo>
                  <a:pt x="633" y="624"/>
                </a:lnTo>
                <a:lnTo>
                  <a:pt x="1319" y="167"/>
                </a:lnTo>
                <a:lnTo>
                  <a:pt x="2160" y="0"/>
                </a:lnTo>
                <a:lnTo>
                  <a:pt x="19441" y="0"/>
                </a:lnTo>
                <a:lnTo>
                  <a:pt x="20281" y="167"/>
                </a:lnTo>
                <a:lnTo>
                  <a:pt x="20967" y="624"/>
                </a:lnTo>
                <a:lnTo>
                  <a:pt x="21430" y="1300"/>
                </a:lnTo>
                <a:lnTo>
                  <a:pt x="21600" y="2127"/>
                </a:lnTo>
                <a:lnTo>
                  <a:pt x="21600" y="19473"/>
                </a:lnTo>
                <a:lnTo>
                  <a:pt x="21430" y="20300"/>
                </a:lnTo>
                <a:lnTo>
                  <a:pt x="20967" y="20976"/>
                </a:lnTo>
                <a:lnTo>
                  <a:pt x="20281" y="21433"/>
                </a:lnTo>
                <a:lnTo>
                  <a:pt x="19441" y="21600"/>
                </a:lnTo>
                <a:lnTo>
                  <a:pt x="2160" y="21600"/>
                </a:lnTo>
                <a:lnTo>
                  <a:pt x="1319" y="21433"/>
                </a:lnTo>
                <a:lnTo>
                  <a:pt x="633" y="20976"/>
                </a:lnTo>
                <a:lnTo>
                  <a:pt x="170" y="20300"/>
                </a:lnTo>
                <a:lnTo>
                  <a:pt x="0" y="19473"/>
                </a:lnTo>
                <a:lnTo>
                  <a:pt x="0" y="2127"/>
                </a:lnTo>
                <a:close/>
              </a:path>
            </a:pathLst>
          </a:custGeom>
          <a:ln w="25908">
            <a:solidFill>
              <a:srgbClr val="93CDDD"/>
            </a:solidFill>
          </a:ln>
        </p:spPr>
        <p:txBody>
          <a:bodyPr lIns="45718" tIns="45718" rIns="45718" bIns="45718"/>
          <a:lstStyle/>
          <a:p>
            <a:pPr>
              <a:defRPr sz="1700">
                <a:latin typeface="+mj-lt"/>
                <a:ea typeface="+mj-ea"/>
                <a:cs typeface="+mj-cs"/>
                <a:sym typeface="Calibri"/>
              </a:defRPr>
            </a:pPr>
            <a:endParaRPr/>
          </a:p>
        </p:txBody>
      </p:sp>
      <p:sp>
        <p:nvSpPr>
          <p:cNvPr id="545" name="object 57"/>
          <p:cNvSpPr txBox="1"/>
          <p:nvPr/>
        </p:nvSpPr>
        <p:spPr>
          <a:xfrm>
            <a:off x="1198007" y="2016433"/>
            <a:ext cx="1109216" cy="1292662"/>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p>
            <a:pPr marL="88820" indent="-76130">
              <a:spcBef>
                <a:spcPts val="500"/>
              </a:spcBef>
              <a:buSzPct val="100000"/>
              <a:buFont typeface="Arial"/>
              <a:buChar char="•"/>
              <a:tabLst>
                <a:tab pos="76200" algn="l"/>
              </a:tabLst>
              <a:defRPr sz="1200" spc="10">
                <a:latin typeface="+mj-lt"/>
                <a:ea typeface="+mj-ea"/>
                <a:cs typeface="+mj-cs"/>
                <a:sym typeface="Calibri"/>
              </a:defRPr>
            </a:pPr>
            <a:r>
              <a:t>Fake ID</a:t>
            </a:r>
          </a:p>
          <a:p>
            <a:pPr marL="88820" indent="-76130">
              <a:buSzPct val="100000"/>
              <a:buFont typeface="Arial"/>
              <a:buChar char="•"/>
              <a:tabLst>
                <a:tab pos="76200" algn="l"/>
              </a:tabLst>
              <a:defRPr sz="1200" spc="10">
                <a:latin typeface="+mj-lt"/>
                <a:ea typeface="+mj-ea"/>
                <a:cs typeface="+mj-cs"/>
                <a:sym typeface="Calibri"/>
              </a:defRPr>
            </a:pPr>
            <a:r>
              <a:t>Sensitive User</a:t>
            </a:r>
          </a:p>
          <a:p>
            <a:pPr marL="88820" indent="-76130">
              <a:buSzPct val="100000"/>
              <a:buFont typeface="Arial"/>
              <a:buChar char="•"/>
              <a:tabLst>
                <a:tab pos="76200" algn="l"/>
              </a:tabLst>
              <a:defRPr sz="1200" spc="10">
                <a:latin typeface="+mj-lt"/>
                <a:ea typeface="+mj-ea"/>
                <a:cs typeface="+mj-cs"/>
                <a:sym typeface="Calibri"/>
              </a:defRPr>
            </a:pPr>
            <a:r>
              <a:t>Fraudster</a:t>
            </a:r>
          </a:p>
          <a:p>
            <a:pPr marL="88820" indent="-76130">
              <a:buSzPct val="100000"/>
              <a:buFont typeface="Arial"/>
              <a:buChar char="•"/>
              <a:tabLst>
                <a:tab pos="76200" algn="l"/>
              </a:tabLst>
              <a:defRPr sz="1200" spc="10">
                <a:latin typeface="+mj-lt"/>
                <a:ea typeface="+mj-ea"/>
                <a:cs typeface="+mj-cs"/>
                <a:sym typeface="Calibri"/>
              </a:defRPr>
            </a:pPr>
            <a:r>
              <a:t>Team-Fraud</a:t>
            </a:r>
          </a:p>
          <a:p>
            <a:pPr marL="88820" indent="-76130">
              <a:buSzPct val="100000"/>
              <a:buFont typeface="Arial"/>
              <a:buChar char="•"/>
              <a:tabLst>
                <a:tab pos="76200" algn="l"/>
              </a:tabLst>
              <a:defRPr sz="1200" spc="10">
                <a:latin typeface="+mj-lt"/>
                <a:ea typeface="+mj-ea"/>
                <a:cs typeface="+mj-cs"/>
                <a:sym typeface="Calibri"/>
              </a:defRPr>
            </a:pPr>
            <a:r>
              <a:t>Relation Tracking</a:t>
            </a:r>
          </a:p>
          <a:p>
            <a:pPr marL="88820" indent="-76130">
              <a:buSzPct val="100000"/>
              <a:buChar char="•"/>
              <a:tabLst>
                <a:tab pos="76200" algn="l"/>
              </a:tabLst>
              <a:defRPr sz="1200" spc="10">
                <a:latin typeface="+mj-lt"/>
                <a:ea typeface="+mj-ea"/>
                <a:cs typeface="+mj-cs"/>
                <a:sym typeface="Calibri"/>
              </a:defRPr>
            </a:pPr>
            <a:r>
              <a:t>…</a:t>
            </a:r>
          </a:p>
        </p:txBody>
      </p:sp>
      <p:sp>
        <p:nvSpPr>
          <p:cNvPr id="546" name="object 58"/>
          <p:cNvSpPr/>
          <p:nvPr/>
        </p:nvSpPr>
        <p:spPr>
          <a:xfrm>
            <a:off x="1142051" y="4916347"/>
            <a:ext cx="1253696" cy="1330753"/>
          </a:xfrm>
          <a:custGeom>
            <a:avLst/>
            <a:gdLst/>
            <a:ahLst/>
            <a:cxnLst>
              <a:cxn ang="0">
                <a:pos x="wd2" y="hd2"/>
              </a:cxn>
              <a:cxn ang="5400000">
                <a:pos x="wd2" y="hd2"/>
              </a:cxn>
              <a:cxn ang="10800000">
                <a:pos x="wd2" y="hd2"/>
              </a:cxn>
              <a:cxn ang="16200000">
                <a:pos x="wd2" y="hd2"/>
              </a:cxn>
            </a:cxnLst>
            <a:rect l="0" t="0" r="r" b="b"/>
            <a:pathLst>
              <a:path w="21600" h="21600" extrusionOk="0">
                <a:moveTo>
                  <a:pt x="19816" y="0"/>
                </a:moveTo>
                <a:lnTo>
                  <a:pt x="1784" y="0"/>
                </a:lnTo>
                <a:lnTo>
                  <a:pt x="1090" y="170"/>
                </a:lnTo>
                <a:lnTo>
                  <a:pt x="523" y="632"/>
                </a:lnTo>
                <a:lnTo>
                  <a:pt x="140" y="1319"/>
                </a:lnTo>
                <a:lnTo>
                  <a:pt x="0" y="2161"/>
                </a:lnTo>
                <a:lnTo>
                  <a:pt x="0" y="19439"/>
                </a:lnTo>
                <a:lnTo>
                  <a:pt x="140" y="20281"/>
                </a:lnTo>
                <a:lnTo>
                  <a:pt x="523" y="20968"/>
                </a:lnTo>
                <a:lnTo>
                  <a:pt x="1090" y="21430"/>
                </a:lnTo>
                <a:lnTo>
                  <a:pt x="1784" y="21600"/>
                </a:lnTo>
                <a:lnTo>
                  <a:pt x="19816" y="21600"/>
                </a:lnTo>
                <a:lnTo>
                  <a:pt x="20511" y="21430"/>
                </a:lnTo>
                <a:lnTo>
                  <a:pt x="21078" y="20968"/>
                </a:lnTo>
                <a:lnTo>
                  <a:pt x="21460" y="20281"/>
                </a:lnTo>
                <a:lnTo>
                  <a:pt x="21600" y="19439"/>
                </a:lnTo>
                <a:lnTo>
                  <a:pt x="21600" y="2161"/>
                </a:lnTo>
                <a:lnTo>
                  <a:pt x="21460" y="1319"/>
                </a:lnTo>
                <a:lnTo>
                  <a:pt x="21078" y="632"/>
                </a:lnTo>
                <a:lnTo>
                  <a:pt x="20511" y="170"/>
                </a:lnTo>
                <a:lnTo>
                  <a:pt x="19816" y="0"/>
                </a:lnTo>
                <a:close/>
              </a:path>
            </a:pathLst>
          </a:custGeom>
          <a:solidFill>
            <a:srgbClr val="FFFFFF"/>
          </a:solidFill>
          <a:ln w="12700">
            <a:miter lim="400000"/>
          </a:ln>
        </p:spPr>
        <p:txBody>
          <a:bodyPr lIns="45718" tIns="45718" rIns="45718" bIns="45718"/>
          <a:lstStyle/>
          <a:p>
            <a:pPr>
              <a:defRPr sz="1700">
                <a:latin typeface="+mj-lt"/>
                <a:ea typeface="+mj-ea"/>
                <a:cs typeface="+mj-cs"/>
                <a:sym typeface="Calibri"/>
              </a:defRPr>
            </a:pPr>
            <a:endParaRPr/>
          </a:p>
        </p:txBody>
      </p:sp>
      <p:sp>
        <p:nvSpPr>
          <p:cNvPr id="547" name="object 59"/>
          <p:cNvSpPr/>
          <p:nvPr/>
        </p:nvSpPr>
        <p:spPr>
          <a:xfrm>
            <a:off x="1132700" y="4887901"/>
            <a:ext cx="1237071" cy="1387645"/>
          </a:xfrm>
          <a:custGeom>
            <a:avLst/>
            <a:gdLst/>
            <a:ahLst/>
            <a:cxnLst>
              <a:cxn ang="0">
                <a:pos x="wd2" y="hd2"/>
              </a:cxn>
              <a:cxn ang="5400000">
                <a:pos x="wd2" y="hd2"/>
              </a:cxn>
              <a:cxn ang="10800000">
                <a:pos x="wd2" y="hd2"/>
              </a:cxn>
              <a:cxn ang="16200000">
                <a:pos x="wd2" y="hd2"/>
              </a:cxn>
            </a:cxnLst>
            <a:rect l="0" t="0" r="r" b="b"/>
            <a:pathLst>
              <a:path w="21600" h="21600" extrusionOk="0">
                <a:moveTo>
                  <a:pt x="0" y="2161"/>
                </a:moveTo>
                <a:lnTo>
                  <a:pt x="140" y="1319"/>
                </a:lnTo>
                <a:lnTo>
                  <a:pt x="523" y="632"/>
                </a:lnTo>
                <a:lnTo>
                  <a:pt x="1090" y="170"/>
                </a:lnTo>
                <a:lnTo>
                  <a:pt x="1784" y="0"/>
                </a:lnTo>
                <a:lnTo>
                  <a:pt x="19816" y="0"/>
                </a:lnTo>
                <a:lnTo>
                  <a:pt x="20511" y="170"/>
                </a:lnTo>
                <a:lnTo>
                  <a:pt x="21078" y="632"/>
                </a:lnTo>
                <a:lnTo>
                  <a:pt x="21460" y="1319"/>
                </a:lnTo>
                <a:lnTo>
                  <a:pt x="21600" y="2161"/>
                </a:lnTo>
                <a:lnTo>
                  <a:pt x="21600" y="19439"/>
                </a:lnTo>
                <a:lnTo>
                  <a:pt x="21460" y="20281"/>
                </a:lnTo>
                <a:lnTo>
                  <a:pt x="21078" y="20968"/>
                </a:lnTo>
                <a:lnTo>
                  <a:pt x="20511" y="21430"/>
                </a:lnTo>
                <a:lnTo>
                  <a:pt x="19816" y="21600"/>
                </a:lnTo>
                <a:lnTo>
                  <a:pt x="1784" y="21600"/>
                </a:lnTo>
                <a:lnTo>
                  <a:pt x="1090" y="21430"/>
                </a:lnTo>
                <a:lnTo>
                  <a:pt x="523" y="20968"/>
                </a:lnTo>
                <a:lnTo>
                  <a:pt x="140" y="20281"/>
                </a:lnTo>
                <a:lnTo>
                  <a:pt x="0" y="19439"/>
                </a:lnTo>
                <a:lnTo>
                  <a:pt x="0" y="2161"/>
                </a:lnTo>
                <a:close/>
              </a:path>
            </a:pathLst>
          </a:custGeom>
          <a:ln w="25908">
            <a:solidFill>
              <a:srgbClr val="93CDDD"/>
            </a:solidFill>
          </a:ln>
        </p:spPr>
        <p:txBody>
          <a:bodyPr lIns="45718" tIns="45718" rIns="45718" bIns="45718"/>
          <a:lstStyle/>
          <a:p>
            <a:pPr>
              <a:defRPr sz="1700">
                <a:latin typeface="+mj-lt"/>
                <a:ea typeface="+mj-ea"/>
                <a:cs typeface="+mj-cs"/>
                <a:sym typeface="Calibri"/>
              </a:defRPr>
            </a:pPr>
            <a:endParaRPr/>
          </a:p>
        </p:txBody>
      </p:sp>
      <p:sp>
        <p:nvSpPr>
          <p:cNvPr id="548" name="object 60"/>
          <p:cNvSpPr txBox="1"/>
          <p:nvPr/>
        </p:nvSpPr>
        <p:spPr>
          <a:xfrm>
            <a:off x="1181827" y="4990165"/>
            <a:ext cx="1174148" cy="1292662"/>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p>
            <a:pPr marL="88820" indent="-76130">
              <a:spcBef>
                <a:spcPts val="100"/>
              </a:spcBef>
              <a:buSzPct val="100000"/>
              <a:buFont typeface="Arial"/>
              <a:buChar char="•"/>
              <a:tabLst>
                <a:tab pos="76200" algn="l"/>
              </a:tabLst>
              <a:defRPr sz="1200" spc="10">
                <a:latin typeface="+mj-lt"/>
                <a:ea typeface="+mj-ea"/>
                <a:cs typeface="+mj-cs"/>
                <a:sym typeface="Calibri"/>
              </a:defRPr>
            </a:pPr>
            <a:r>
              <a:t>Personal Value</a:t>
            </a:r>
          </a:p>
          <a:p>
            <a:pPr marL="88820" indent="-76130">
              <a:buSzPct val="100000"/>
              <a:buFont typeface="Arial"/>
              <a:buChar char="•"/>
              <a:tabLst>
                <a:tab pos="76200" algn="l"/>
              </a:tabLst>
              <a:defRPr sz="1200" spc="10">
                <a:latin typeface="+mj-lt"/>
                <a:ea typeface="+mj-ea"/>
                <a:cs typeface="+mj-cs"/>
                <a:sym typeface="Calibri"/>
              </a:defRPr>
            </a:pPr>
            <a:r>
              <a:t>Friend Recommend</a:t>
            </a:r>
          </a:p>
          <a:p>
            <a:pPr marL="88820" indent="-76130">
              <a:buSzPct val="100000"/>
              <a:buFont typeface="Arial"/>
              <a:buChar char="•"/>
              <a:tabLst>
                <a:tab pos="76200" algn="l"/>
              </a:tabLst>
              <a:defRPr sz="1200" spc="10">
                <a:latin typeface="+mj-lt"/>
                <a:ea typeface="+mj-ea"/>
                <a:cs typeface="+mj-cs"/>
                <a:sym typeface="Calibri"/>
              </a:defRPr>
            </a:pPr>
            <a:r>
              <a:t>Community and Organisation Analysis</a:t>
            </a:r>
          </a:p>
          <a:p>
            <a:pPr marL="88820" indent="-76130">
              <a:buSzPct val="100000"/>
              <a:buChar char="•"/>
              <a:tabLst>
                <a:tab pos="76200" algn="l"/>
              </a:tabLst>
              <a:defRPr sz="1200" spc="10">
                <a:latin typeface="+mj-lt"/>
                <a:ea typeface="+mj-ea"/>
                <a:cs typeface="+mj-cs"/>
                <a:sym typeface="Calibri"/>
              </a:defRPr>
            </a:pPr>
            <a:r>
              <a:t>…</a:t>
            </a:r>
          </a:p>
        </p:txBody>
      </p:sp>
      <p:sp>
        <p:nvSpPr>
          <p:cNvPr id="549" name="object 61"/>
          <p:cNvSpPr/>
          <p:nvPr/>
        </p:nvSpPr>
        <p:spPr>
          <a:xfrm>
            <a:off x="2207611" y="3440819"/>
            <a:ext cx="1256048" cy="1146513"/>
          </a:xfrm>
          <a:custGeom>
            <a:avLst/>
            <a:gdLst/>
            <a:ahLst/>
            <a:cxnLst>
              <a:cxn ang="0">
                <a:pos x="wd2" y="hd2"/>
              </a:cxn>
              <a:cxn ang="5400000">
                <a:pos x="wd2" y="hd2"/>
              </a:cxn>
              <a:cxn ang="10800000">
                <a:pos x="wd2" y="hd2"/>
              </a:cxn>
              <a:cxn ang="16200000">
                <a:pos x="wd2" y="hd2"/>
              </a:cxn>
            </a:cxnLst>
            <a:rect l="0" t="0" r="r" b="b"/>
            <a:pathLst>
              <a:path w="21600" h="21600" extrusionOk="0">
                <a:moveTo>
                  <a:pt x="19966" y="0"/>
                </a:moveTo>
                <a:lnTo>
                  <a:pt x="1634" y="0"/>
                </a:lnTo>
                <a:lnTo>
                  <a:pt x="997" y="170"/>
                </a:lnTo>
                <a:lnTo>
                  <a:pt x="478" y="632"/>
                </a:lnTo>
                <a:lnTo>
                  <a:pt x="128" y="1319"/>
                </a:lnTo>
                <a:lnTo>
                  <a:pt x="0" y="2161"/>
                </a:lnTo>
                <a:lnTo>
                  <a:pt x="0" y="19439"/>
                </a:lnTo>
                <a:lnTo>
                  <a:pt x="128" y="20281"/>
                </a:lnTo>
                <a:lnTo>
                  <a:pt x="478" y="20968"/>
                </a:lnTo>
                <a:lnTo>
                  <a:pt x="997" y="21430"/>
                </a:lnTo>
                <a:lnTo>
                  <a:pt x="1634" y="21600"/>
                </a:lnTo>
                <a:lnTo>
                  <a:pt x="19966" y="21600"/>
                </a:lnTo>
                <a:lnTo>
                  <a:pt x="20602" y="21430"/>
                </a:lnTo>
                <a:lnTo>
                  <a:pt x="21122" y="20968"/>
                </a:lnTo>
                <a:lnTo>
                  <a:pt x="21472" y="20281"/>
                </a:lnTo>
                <a:lnTo>
                  <a:pt x="21600" y="19439"/>
                </a:lnTo>
                <a:lnTo>
                  <a:pt x="21600" y="2161"/>
                </a:lnTo>
                <a:lnTo>
                  <a:pt x="21472" y="1319"/>
                </a:lnTo>
                <a:lnTo>
                  <a:pt x="21122" y="632"/>
                </a:lnTo>
                <a:lnTo>
                  <a:pt x="20602" y="170"/>
                </a:lnTo>
                <a:lnTo>
                  <a:pt x="19966" y="0"/>
                </a:lnTo>
                <a:close/>
              </a:path>
            </a:pathLst>
          </a:custGeom>
          <a:solidFill>
            <a:srgbClr val="FFFFFF"/>
          </a:solidFill>
          <a:ln w="12700">
            <a:miter lim="400000"/>
          </a:ln>
        </p:spPr>
        <p:txBody>
          <a:bodyPr lIns="45718" tIns="45718" rIns="45718" bIns="45718"/>
          <a:lstStyle/>
          <a:p>
            <a:pPr>
              <a:defRPr sz="1700">
                <a:latin typeface="+mj-lt"/>
                <a:ea typeface="+mj-ea"/>
                <a:cs typeface="+mj-cs"/>
                <a:sym typeface="Calibri"/>
              </a:defRPr>
            </a:pPr>
            <a:endParaRPr/>
          </a:p>
        </p:txBody>
      </p:sp>
      <p:sp>
        <p:nvSpPr>
          <p:cNvPr id="550" name="object 62"/>
          <p:cNvSpPr/>
          <p:nvPr/>
        </p:nvSpPr>
        <p:spPr>
          <a:xfrm>
            <a:off x="2188626" y="3440819"/>
            <a:ext cx="1259271" cy="1146513"/>
          </a:xfrm>
          <a:custGeom>
            <a:avLst/>
            <a:gdLst/>
            <a:ahLst/>
            <a:cxnLst>
              <a:cxn ang="0">
                <a:pos x="wd2" y="hd2"/>
              </a:cxn>
              <a:cxn ang="5400000">
                <a:pos x="wd2" y="hd2"/>
              </a:cxn>
              <a:cxn ang="10800000">
                <a:pos x="wd2" y="hd2"/>
              </a:cxn>
              <a:cxn ang="16200000">
                <a:pos x="wd2" y="hd2"/>
              </a:cxn>
            </a:cxnLst>
            <a:rect l="0" t="0" r="r" b="b"/>
            <a:pathLst>
              <a:path w="21600" h="21600" extrusionOk="0">
                <a:moveTo>
                  <a:pt x="0" y="2161"/>
                </a:moveTo>
                <a:lnTo>
                  <a:pt x="128" y="1319"/>
                </a:lnTo>
                <a:lnTo>
                  <a:pt x="478" y="632"/>
                </a:lnTo>
                <a:lnTo>
                  <a:pt x="997" y="170"/>
                </a:lnTo>
                <a:lnTo>
                  <a:pt x="1634" y="0"/>
                </a:lnTo>
                <a:lnTo>
                  <a:pt x="19966" y="0"/>
                </a:lnTo>
                <a:lnTo>
                  <a:pt x="20602" y="170"/>
                </a:lnTo>
                <a:lnTo>
                  <a:pt x="21122" y="632"/>
                </a:lnTo>
                <a:lnTo>
                  <a:pt x="21472" y="1319"/>
                </a:lnTo>
                <a:lnTo>
                  <a:pt x="21600" y="2161"/>
                </a:lnTo>
                <a:lnTo>
                  <a:pt x="21600" y="19439"/>
                </a:lnTo>
                <a:lnTo>
                  <a:pt x="21472" y="20281"/>
                </a:lnTo>
                <a:lnTo>
                  <a:pt x="21122" y="20968"/>
                </a:lnTo>
                <a:lnTo>
                  <a:pt x="20602" y="21430"/>
                </a:lnTo>
                <a:lnTo>
                  <a:pt x="19966" y="21600"/>
                </a:lnTo>
                <a:lnTo>
                  <a:pt x="1634" y="21600"/>
                </a:lnTo>
                <a:lnTo>
                  <a:pt x="997" y="21430"/>
                </a:lnTo>
                <a:lnTo>
                  <a:pt x="478" y="20968"/>
                </a:lnTo>
                <a:lnTo>
                  <a:pt x="128" y="20281"/>
                </a:lnTo>
                <a:lnTo>
                  <a:pt x="0" y="19439"/>
                </a:lnTo>
                <a:lnTo>
                  <a:pt x="0" y="2161"/>
                </a:lnTo>
                <a:close/>
              </a:path>
            </a:pathLst>
          </a:custGeom>
          <a:ln w="25908">
            <a:solidFill>
              <a:srgbClr val="93CDDD"/>
            </a:solidFill>
          </a:ln>
        </p:spPr>
        <p:txBody>
          <a:bodyPr lIns="45718" tIns="45718" rIns="45718" bIns="45718"/>
          <a:lstStyle/>
          <a:p>
            <a:pPr>
              <a:defRPr sz="1700">
                <a:latin typeface="+mj-lt"/>
                <a:ea typeface="+mj-ea"/>
                <a:cs typeface="+mj-cs"/>
                <a:sym typeface="Calibri"/>
              </a:defRPr>
            </a:pPr>
            <a:endParaRPr/>
          </a:p>
        </p:txBody>
      </p:sp>
      <p:sp>
        <p:nvSpPr>
          <p:cNvPr id="551" name="object 63"/>
          <p:cNvSpPr txBox="1"/>
          <p:nvPr/>
        </p:nvSpPr>
        <p:spPr>
          <a:xfrm>
            <a:off x="2233538" y="3481835"/>
            <a:ext cx="1339743" cy="1107996"/>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p>
            <a:pPr marL="88820" indent="-76130">
              <a:spcBef>
                <a:spcPts val="100"/>
              </a:spcBef>
              <a:buSzPct val="100000"/>
              <a:buFont typeface="Arial"/>
              <a:buChar char="•"/>
              <a:tabLst>
                <a:tab pos="76200" algn="l"/>
              </a:tabLst>
              <a:defRPr sz="1200" spc="10">
                <a:latin typeface="+mj-lt"/>
                <a:ea typeface="+mj-ea"/>
                <a:cs typeface="+mj-cs"/>
                <a:sym typeface="Calibri"/>
              </a:defRPr>
            </a:pPr>
            <a:r>
              <a:t>Real-time Recommendation</a:t>
            </a:r>
          </a:p>
          <a:p>
            <a:pPr marL="88820" indent="-76130">
              <a:buSzPct val="100000"/>
              <a:buFont typeface="Arial"/>
              <a:buChar char="•"/>
              <a:tabLst>
                <a:tab pos="76200" algn="l"/>
              </a:tabLst>
              <a:defRPr sz="1200" spc="10">
                <a:latin typeface="+mj-lt"/>
                <a:ea typeface="+mj-ea"/>
                <a:cs typeface="+mj-cs"/>
                <a:sym typeface="Calibri"/>
              </a:defRPr>
            </a:pPr>
            <a:r>
              <a:t>Forum selling</a:t>
            </a:r>
          </a:p>
          <a:p>
            <a:pPr marL="88820" indent="-76130">
              <a:buSzPct val="100000"/>
              <a:buFont typeface="Arial"/>
              <a:buChar char="•"/>
              <a:tabLst>
                <a:tab pos="76200" algn="l"/>
              </a:tabLst>
              <a:defRPr sz="1200" spc="10">
                <a:latin typeface="+mj-lt"/>
                <a:ea typeface="+mj-ea"/>
                <a:cs typeface="+mj-cs"/>
                <a:sym typeface="Calibri"/>
              </a:defRPr>
            </a:pPr>
            <a:r>
              <a:t>Community Detection</a:t>
            </a:r>
          </a:p>
          <a:p>
            <a:pPr marL="88820" indent="-76130">
              <a:buSzPct val="100000"/>
              <a:buChar char="•"/>
              <a:tabLst>
                <a:tab pos="76200" algn="l"/>
              </a:tabLst>
              <a:defRPr sz="1200" spc="10">
                <a:latin typeface="+mj-lt"/>
                <a:ea typeface="+mj-ea"/>
                <a:cs typeface="+mj-cs"/>
                <a:sym typeface="Calibri"/>
              </a:defRPr>
            </a:pPr>
            <a:r>
              <a:t>…</a:t>
            </a:r>
          </a:p>
        </p:txBody>
      </p:sp>
      <p:sp>
        <p:nvSpPr>
          <p:cNvPr id="552" name="object 64"/>
          <p:cNvSpPr/>
          <p:nvPr/>
        </p:nvSpPr>
        <p:spPr>
          <a:xfrm>
            <a:off x="31943" y="3584940"/>
            <a:ext cx="1084119" cy="873972"/>
          </a:xfrm>
          <a:custGeom>
            <a:avLst/>
            <a:gdLst/>
            <a:ahLst/>
            <a:cxnLst>
              <a:cxn ang="0">
                <a:pos x="wd2" y="hd2"/>
              </a:cxn>
              <a:cxn ang="5400000">
                <a:pos x="wd2" y="hd2"/>
              </a:cxn>
              <a:cxn ang="10800000">
                <a:pos x="wd2" y="hd2"/>
              </a:cxn>
              <a:cxn ang="16200000">
                <a:pos x="wd2" y="hd2"/>
              </a:cxn>
            </a:cxnLst>
            <a:rect l="0" t="0" r="r" b="b"/>
            <a:pathLst>
              <a:path w="21600" h="21600" extrusionOk="0">
                <a:moveTo>
                  <a:pt x="19777" y="0"/>
                </a:moveTo>
                <a:lnTo>
                  <a:pt x="1823" y="0"/>
                </a:lnTo>
                <a:lnTo>
                  <a:pt x="1114" y="170"/>
                </a:lnTo>
                <a:lnTo>
                  <a:pt x="534" y="632"/>
                </a:lnTo>
                <a:lnTo>
                  <a:pt x="143" y="1319"/>
                </a:lnTo>
                <a:lnTo>
                  <a:pt x="0" y="2161"/>
                </a:lnTo>
                <a:lnTo>
                  <a:pt x="0" y="19439"/>
                </a:lnTo>
                <a:lnTo>
                  <a:pt x="143" y="20281"/>
                </a:lnTo>
                <a:lnTo>
                  <a:pt x="534" y="20968"/>
                </a:lnTo>
                <a:lnTo>
                  <a:pt x="1114" y="21430"/>
                </a:lnTo>
                <a:lnTo>
                  <a:pt x="1823" y="21600"/>
                </a:lnTo>
                <a:lnTo>
                  <a:pt x="19777" y="21600"/>
                </a:lnTo>
                <a:lnTo>
                  <a:pt x="20486" y="21430"/>
                </a:lnTo>
                <a:lnTo>
                  <a:pt x="21066" y="20968"/>
                </a:lnTo>
                <a:lnTo>
                  <a:pt x="21457" y="20281"/>
                </a:lnTo>
                <a:lnTo>
                  <a:pt x="21600" y="19439"/>
                </a:lnTo>
                <a:lnTo>
                  <a:pt x="21600" y="2161"/>
                </a:lnTo>
                <a:lnTo>
                  <a:pt x="21457" y="1319"/>
                </a:lnTo>
                <a:lnTo>
                  <a:pt x="21066" y="632"/>
                </a:lnTo>
                <a:lnTo>
                  <a:pt x="20486" y="170"/>
                </a:lnTo>
                <a:lnTo>
                  <a:pt x="19777" y="0"/>
                </a:lnTo>
                <a:close/>
              </a:path>
            </a:pathLst>
          </a:custGeom>
          <a:solidFill>
            <a:srgbClr val="FFFFFF"/>
          </a:solidFill>
          <a:ln w="12700">
            <a:miter lim="400000"/>
          </a:ln>
        </p:spPr>
        <p:txBody>
          <a:bodyPr lIns="45718" tIns="45718" rIns="45718" bIns="45718"/>
          <a:lstStyle/>
          <a:p>
            <a:pPr>
              <a:defRPr sz="1700">
                <a:latin typeface="+mj-lt"/>
                <a:ea typeface="+mj-ea"/>
                <a:cs typeface="+mj-cs"/>
                <a:sym typeface="Calibri"/>
              </a:defRPr>
            </a:pPr>
            <a:endParaRPr/>
          </a:p>
        </p:txBody>
      </p:sp>
      <p:sp>
        <p:nvSpPr>
          <p:cNvPr id="553" name="object 65"/>
          <p:cNvSpPr/>
          <p:nvPr/>
        </p:nvSpPr>
        <p:spPr>
          <a:xfrm>
            <a:off x="6403" y="3584940"/>
            <a:ext cx="1147280" cy="873972"/>
          </a:xfrm>
          <a:custGeom>
            <a:avLst/>
            <a:gdLst/>
            <a:ahLst/>
            <a:cxnLst>
              <a:cxn ang="0">
                <a:pos x="wd2" y="hd2"/>
              </a:cxn>
              <a:cxn ang="5400000">
                <a:pos x="wd2" y="hd2"/>
              </a:cxn>
              <a:cxn ang="10800000">
                <a:pos x="wd2" y="hd2"/>
              </a:cxn>
              <a:cxn ang="16200000">
                <a:pos x="wd2" y="hd2"/>
              </a:cxn>
            </a:cxnLst>
            <a:rect l="0" t="0" r="r" b="b"/>
            <a:pathLst>
              <a:path w="21600" h="21600" extrusionOk="0">
                <a:moveTo>
                  <a:pt x="0" y="2161"/>
                </a:moveTo>
                <a:lnTo>
                  <a:pt x="143" y="1319"/>
                </a:lnTo>
                <a:lnTo>
                  <a:pt x="534" y="632"/>
                </a:lnTo>
                <a:lnTo>
                  <a:pt x="1114" y="170"/>
                </a:lnTo>
                <a:lnTo>
                  <a:pt x="1823" y="0"/>
                </a:lnTo>
                <a:lnTo>
                  <a:pt x="19777" y="0"/>
                </a:lnTo>
                <a:lnTo>
                  <a:pt x="20486" y="170"/>
                </a:lnTo>
                <a:lnTo>
                  <a:pt x="21066" y="632"/>
                </a:lnTo>
                <a:lnTo>
                  <a:pt x="21457" y="1319"/>
                </a:lnTo>
                <a:lnTo>
                  <a:pt x="21600" y="2161"/>
                </a:lnTo>
                <a:lnTo>
                  <a:pt x="21600" y="19439"/>
                </a:lnTo>
                <a:lnTo>
                  <a:pt x="21457" y="20281"/>
                </a:lnTo>
                <a:lnTo>
                  <a:pt x="21066" y="20968"/>
                </a:lnTo>
                <a:lnTo>
                  <a:pt x="20486" y="21430"/>
                </a:lnTo>
                <a:lnTo>
                  <a:pt x="19777" y="21600"/>
                </a:lnTo>
                <a:lnTo>
                  <a:pt x="1823" y="21600"/>
                </a:lnTo>
                <a:lnTo>
                  <a:pt x="1114" y="21430"/>
                </a:lnTo>
                <a:lnTo>
                  <a:pt x="534" y="20968"/>
                </a:lnTo>
                <a:lnTo>
                  <a:pt x="143" y="20281"/>
                </a:lnTo>
                <a:lnTo>
                  <a:pt x="0" y="19439"/>
                </a:lnTo>
                <a:lnTo>
                  <a:pt x="0" y="2161"/>
                </a:lnTo>
                <a:close/>
              </a:path>
            </a:pathLst>
          </a:custGeom>
          <a:ln w="25908">
            <a:solidFill>
              <a:srgbClr val="93CDDD"/>
            </a:solidFill>
          </a:ln>
        </p:spPr>
        <p:txBody>
          <a:bodyPr lIns="45718" tIns="45718" rIns="45718" bIns="45718"/>
          <a:lstStyle/>
          <a:p>
            <a:pPr>
              <a:defRPr sz="1700">
                <a:latin typeface="+mj-lt"/>
                <a:ea typeface="+mj-ea"/>
                <a:cs typeface="+mj-cs"/>
                <a:sym typeface="Calibri"/>
              </a:defRPr>
            </a:pPr>
            <a:endParaRPr/>
          </a:p>
        </p:txBody>
      </p:sp>
      <p:sp>
        <p:nvSpPr>
          <p:cNvPr id="554" name="object 66"/>
          <p:cNvSpPr txBox="1"/>
          <p:nvPr/>
        </p:nvSpPr>
        <p:spPr>
          <a:xfrm>
            <a:off x="97801" y="3596145"/>
            <a:ext cx="1039395" cy="923330"/>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p>
            <a:pPr marL="88820" indent="-76130">
              <a:spcBef>
                <a:spcPts val="600"/>
              </a:spcBef>
              <a:buSzPct val="100000"/>
              <a:buFont typeface="Arial"/>
              <a:buChar char="•"/>
              <a:tabLst>
                <a:tab pos="76200" algn="l"/>
              </a:tabLst>
              <a:defRPr sz="1200" spc="10">
                <a:latin typeface="+mj-lt"/>
                <a:ea typeface="+mj-ea"/>
                <a:cs typeface="+mj-cs"/>
                <a:sym typeface="Calibri"/>
              </a:defRPr>
            </a:pPr>
            <a:r>
              <a:t>Routing</a:t>
            </a:r>
          </a:p>
          <a:p>
            <a:pPr marL="88820" indent="-76130">
              <a:buSzPct val="100000"/>
              <a:buFont typeface="Arial"/>
              <a:buChar char="•"/>
              <a:tabLst>
                <a:tab pos="76200" algn="l"/>
              </a:tabLst>
              <a:defRPr sz="1200" spc="10">
                <a:latin typeface="+mj-lt"/>
                <a:ea typeface="+mj-ea"/>
                <a:cs typeface="+mj-cs"/>
                <a:sym typeface="Calibri"/>
              </a:defRPr>
            </a:pPr>
            <a:r>
              <a:t>Spatial-Temporal Analysis</a:t>
            </a:r>
          </a:p>
          <a:p>
            <a:pPr marL="88820" indent="-76130">
              <a:buSzPct val="100000"/>
              <a:buChar char="•"/>
              <a:tabLst>
                <a:tab pos="76200" algn="l"/>
              </a:tabLst>
              <a:defRPr sz="1200" spc="10">
                <a:latin typeface="+mj-lt"/>
                <a:ea typeface="+mj-ea"/>
                <a:cs typeface="+mj-cs"/>
                <a:sym typeface="Calibri"/>
              </a:defRPr>
            </a:pPr>
            <a:r>
              <a:t>…</a:t>
            </a:r>
          </a:p>
        </p:txBody>
      </p:sp>
      <p:sp>
        <p:nvSpPr>
          <p:cNvPr id="555" name="object 46"/>
          <p:cNvSpPr txBox="1"/>
          <p:nvPr/>
        </p:nvSpPr>
        <p:spPr>
          <a:xfrm>
            <a:off x="1282403" y="1692314"/>
            <a:ext cx="771068" cy="215444"/>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lvl1pPr indent="12689">
              <a:defRPr sz="1400" spc="10">
                <a:latin typeface="+mj-lt"/>
                <a:ea typeface="+mj-ea"/>
                <a:cs typeface="+mj-cs"/>
                <a:sym typeface="Calibri"/>
              </a:defRPr>
            </a:lvl1pPr>
          </a:lstStyle>
          <a:p>
            <a:r>
              <a:t>Insurance</a:t>
            </a:r>
          </a:p>
        </p:txBody>
      </p:sp>
      <p:sp>
        <p:nvSpPr>
          <p:cNvPr id="556" name="object 46"/>
          <p:cNvSpPr txBox="1"/>
          <p:nvPr/>
        </p:nvSpPr>
        <p:spPr>
          <a:xfrm>
            <a:off x="92674" y="3279257"/>
            <a:ext cx="986961" cy="215444"/>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lvl1pPr indent="12689">
              <a:defRPr sz="1400" spc="10">
                <a:latin typeface="+mj-lt"/>
                <a:ea typeface="+mj-ea"/>
                <a:cs typeface="+mj-cs"/>
                <a:sym typeface="Calibri"/>
              </a:defRPr>
            </a:lvl1pPr>
          </a:lstStyle>
          <a:p>
            <a:r>
              <a:rPr lang="en-US" dirty="0" err="1"/>
              <a:t>Transportion</a:t>
            </a:r>
            <a:endParaRPr dirty="0"/>
          </a:p>
        </p:txBody>
      </p:sp>
      <p:sp>
        <p:nvSpPr>
          <p:cNvPr id="557" name="object 40"/>
          <p:cNvSpPr txBox="1"/>
          <p:nvPr/>
        </p:nvSpPr>
        <p:spPr>
          <a:xfrm>
            <a:off x="7271311" y="861130"/>
            <a:ext cx="986961" cy="261610"/>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lvl1pPr indent="12689">
              <a:spcBef>
                <a:spcPts val="100"/>
              </a:spcBef>
              <a:defRPr sz="1700">
                <a:solidFill>
                  <a:srgbClr val="006FC0"/>
                </a:solidFill>
                <a:latin typeface="SimSun"/>
                <a:ea typeface="SimSun"/>
                <a:cs typeface="SimSun"/>
                <a:sym typeface="SimSun"/>
              </a:defRPr>
            </a:lvl1pPr>
          </a:lstStyle>
          <a:p>
            <a:r>
              <a:rPr dirty="0">
                <a:latin typeface="+mj-lt"/>
              </a:rPr>
              <a:t>Algorithms</a:t>
            </a:r>
          </a:p>
        </p:txBody>
      </p:sp>
      <p:sp>
        <p:nvSpPr>
          <p:cNvPr id="558" name="直接箭头连接符 111"/>
          <p:cNvSpPr/>
          <p:nvPr/>
        </p:nvSpPr>
        <p:spPr>
          <a:xfrm flipV="1">
            <a:off x="6755139" y="1015540"/>
            <a:ext cx="1842056" cy="717250"/>
          </a:xfrm>
          <a:prstGeom prst="line">
            <a:avLst/>
          </a:prstGeom>
          <a:ln w="12700">
            <a:solidFill>
              <a:srgbClr val="4A7EBB"/>
            </a:solidFill>
            <a:tailEnd type="triangle"/>
          </a:ln>
        </p:spPr>
        <p:txBody>
          <a:bodyPr lIns="45718" tIns="45718" rIns="45718" bIns="45718"/>
          <a:lstStyle/>
          <a:p>
            <a:endParaRPr/>
          </a:p>
        </p:txBody>
      </p:sp>
      <p:sp>
        <p:nvSpPr>
          <p:cNvPr id="559" name="直接箭头连接符 114"/>
          <p:cNvSpPr/>
          <p:nvPr/>
        </p:nvSpPr>
        <p:spPr>
          <a:xfrm>
            <a:off x="6755148" y="1732783"/>
            <a:ext cx="1842055" cy="1057516"/>
          </a:xfrm>
          <a:prstGeom prst="line">
            <a:avLst/>
          </a:prstGeom>
          <a:ln w="12700">
            <a:solidFill>
              <a:srgbClr val="4A7EBB"/>
            </a:solidFill>
            <a:tailEnd type="triangle"/>
          </a:ln>
        </p:spPr>
        <p:txBody>
          <a:bodyPr lIns="45718" tIns="45718" rIns="45718" bIns="45718"/>
          <a:lstStyle/>
          <a:p>
            <a:endParaRPr/>
          </a:p>
        </p:txBody>
      </p:sp>
      <p:sp>
        <p:nvSpPr>
          <p:cNvPr id="560" name="直接箭头连接符 116"/>
          <p:cNvSpPr/>
          <p:nvPr/>
        </p:nvSpPr>
        <p:spPr>
          <a:xfrm>
            <a:off x="6755148" y="1732787"/>
            <a:ext cx="1842055" cy="3632219"/>
          </a:xfrm>
          <a:prstGeom prst="line">
            <a:avLst/>
          </a:prstGeom>
          <a:ln w="12700">
            <a:solidFill>
              <a:srgbClr val="4A7EBB"/>
            </a:solidFill>
            <a:tailEnd type="triangle"/>
          </a:ln>
        </p:spPr>
        <p:txBody>
          <a:bodyPr lIns="45718" tIns="45718" rIns="45718" bIns="45718"/>
          <a:lstStyle/>
          <a:p>
            <a:endParaRPr/>
          </a:p>
        </p:txBody>
      </p:sp>
      <p:sp>
        <p:nvSpPr>
          <p:cNvPr id="561" name="直接箭头连接符 118"/>
          <p:cNvSpPr/>
          <p:nvPr/>
        </p:nvSpPr>
        <p:spPr>
          <a:xfrm>
            <a:off x="6763299" y="2575045"/>
            <a:ext cx="1830468" cy="797875"/>
          </a:xfrm>
          <a:prstGeom prst="line">
            <a:avLst/>
          </a:prstGeom>
          <a:ln w="12700">
            <a:solidFill>
              <a:srgbClr val="4A7EBB"/>
            </a:solidFill>
            <a:tailEnd type="triangle"/>
          </a:ln>
        </p:spPr>
        <p:txBody>
          <a:bodyPr lIns="45718" tIns="45718" rIns="45718" bIns="45718"/>
          <a:lstStyle/>
          <a:p>
            <a:endParaRPr/>
          </a:p>
        </p:txBody>
      </p:sp>
      <p:sp>
        <p:nvSpPr>
          <p:cNvPr id="562" name="直接箭头连接符 120"/>
          <p:cNvSpPr/>
          <p:nvPr/>
        </p:nvSpPr>
        <p:spPr>
          <a:xfrm>
            <a:off x="6766355" y="2605458"/>
            <a:ext cx="1829489" cy="1078196"/>
          </a:xfrm>
          <a:prstGeom prst="line">
            <a:avLst/>
          </a:prstGeom>
          <a:ln w="12700">
            <a:solidFill>
              <a:srgbClr val="4A7EBB"/>
            </a:solidFill>
            <a:tailEnd type="triangle"/>
          </a:ln>
        </p:spPr>
        <p:txBody>
          <a:bodyPr lIns="45718" tIns="45718" rIns="45718" bIns="45718"/>
          <a:lstStyle/>
          <a:p>
            <a:endParaRPr/>
          </a:p>
        </p:txBody>
      </p:sp>
      <p:sp>
        <p:nvSpPr>
          <p:cNvPr id="563" name="直接箭头连接符 122"/>
          <p:cNvSpPr/>
          <p:nvPr/>
        </p:nvSpPr>
        <p:spPr>
          <a:xfrm flipV="1">
            <a:off x="6766181" y="1888103"/>
            <a:ext cx="1829491" cy="697527"/>
          </a:xfrm>
          <a:prstGeom prst="line">
            <a:avLst/>
          </a:prstGeom>
          <a:ln w="12700">
            <a:solidFill>
              <a:srgbClr val="4A7EBB"/>
            </a:solidFill>
            <a:tailEnd type="triangle"/>
          </a:ln>
        </p:spPr>
        <p:txBody>
          <a:bodyPr lIns="45718" tIns="45718" rIns="45718" bIns="45718"/>
          <a:lstStyle/>
          <a:p>
            <a:endParaRPr/>
          </a:p>
        </p:txBody>
      </p:sp>
      <p:sp>
        <p:nvSpPr>
          <p:cNvPr id="564" name="直接箭头连接符 125"/>
          <p:cNvSpPr/>
          <p:nvPr/>
        </p:nvSpPr>
        <p:spPr>
          <a:xfrm flipV="1">
            <a:off x="6742572" y="1286491"/>
            <a:ext cx="1842056" cy="2122251"/>
          </a:xfrm>
          <a:prstGeom prst="line">
            <a:avLst/>
          </a:prstGeom>
          <a:ln w="12700">
            <a:solidFill>
              <a:srgbClr val="4A7EBB"/>
            </a:solidFill>
            <a:tailEnd type="triangle"/>
          </a:ln>
        </p:spPr>
        <p:txBody>
          <a:bodyPr lIns="45718" tIns="45718" rIns="45718" bIns="45718"/>
          <a:lstStyle/>
          <a:p>
            <a:endParaRPr/>
          </a:p>
        </p:txBody>
      </p:sp>
      <p:sp>
        <p:nvSpPr>
          <p:cNvPr id="565" name="直接箭头连接符 127"/>
          <p:cNvSpPr/>
          <p:nvPr/>
        </p:nvSpPr>
        <p:spPr>
          <a:xfrm flipV="1">
            <a:off x="6742572" y="1602537"/>
            <a:ext cx="1842056" cy="1806207"/>
          </a:xfrm>
          <a:prstGeom prst="line">
            <a:avLst/>
          </a:prstGeom>
          <a:ln w="12700">
            <a:solidFill>
              <a:srgbClr val="4A7EBB"/>
            </a:solidFill>
            <a:tailEnd type="triangle"/>
          </a:ln>
        </p:spPr>
        <p:txBody>
          <a:bodyPr lIns="45718" tIns="45718" rIns="45718" bIns="45718"/>
          <a:lstStyle/>
          <a:p>
            <a:endParaRPr/>
          </a:p>
        </p:txBody>
      </p:sp>
      <p:sp>
        <p:nvSpPr>
          <p:cNvPr id="566" name="直接箭头连接符 129"/>
          <p:cNvSpPr/>
          <p:nvPr/>
        </p:nvSpPr>
        <p:spPr>
          <a:xfrm>
            <a:off x="6742573" y="3408472"/>
            <a:ext cx="1851195" cy="613581"/>
          </a:xfrm>
          <a:prstGeom prst="line">
            <a:avLst/>
          </a:prstGeom>
          <a:ln w="12700">
            <a:solidFill>
              <a:srgbClr val="4A7EBB"/>
            </a:solidFill>
            <a:tailEnd type="triangle"/>
          </a:ln>
        </p:spPr>
        <p:txBody>
          <a:bodyPr lIns="45718" tIns="45718" rIns="45718" bIns="45718"/>
          <a:lstStyle/>
          <a:p>
            <a:endParaRPr/>
          </a:p>
        </p:txBody>
      </p:sp>
      <p:sp>
        <p:nvSpPr>
          <p:cNvPr id="567" name="直接箭头连接符 131"/>
          <p:cNvSpPr/>
          <p:nvPr/>
        </p:nvSpPr>
        <p:spPr>
          <a:xfrm>
            <a:off x="6766180" y="4274162"/>
            <a:ext cx="1840528" cy="359388"/>
          </a:xfrm>
          <a:prstGeom prst="line">
            <a:avLst/>
          </a:prstGeom>
          <a:ln w="12700">
            <a:solidFill>
              <a:srgbClr val="4A7EBB"/>
            </a:solidFill>
            <a:tailEnd type="triangle"/>
          </a:ln>
        </p:spPr>
        <p:txBody>
          <a:bodyPr lIns="45718" tIns="45718" rIns="45718" bIns="45718"/>
          <a:lstStyle/>
          <a:p>
            <a:endParaRPr/>
          </a:p>
        </p:txBody>
      </p:sp>
      <p:sp>
        <p:nvSpPr>
          <p:cNvPr id="568" name="直接箭头连接符 133"/>
          <p:cNvSpPr/>
          <p:nvPr/>
        </p:nvSpPr>
        <p:spPr>
          <a:xfrm flipV="1">
            <a:off x="6766179" y="2483020"/>
            <a:ext cx="1818448" cy="1791150"/>
          </a:xfrm>
          <a:prstGeom prst="line">
            <a:avLst/>
          </a:prstGeom>
          <a:ln w="12700">
            <a:solidFill>
              <a:srgbClr val="4A7EBB"/>
            </a:solidFill>
            <a:tailEnd type="triangle"/>
          </a:ln>
        </p:spPr>
        <p:txBody>
          <a:bodyPr lIns="45718" tIns="45718" rIns="45718" bIns="45718"/>
          <a:lstStyle/>
          <a:p>
            <a:endParaRPr/>
          </a:p>
        </p:txBody>
      </p:sp>
      <p:sp>
        <p:nvSpPr>
          <p:cNvPr id="569" name="直接箭头连接符 135"/>
          <p:cNvSpPr/>
          <p:nvPr/>
        </p:nvSpPr>
        <p:spPr>
          <a:xfrm flipV="1">
            <a:off x="6742573" y="4274163"/>
            <a:ext cx="1851195" cy="820502"/>
          </a:xfrm>
          <a:prstGeom prst="line">
            <a:avLst/>
          </a:prstGeom>
          <a:ln w="12700">
            <a:solidFill>
              <a:srgbClr val="4A7EBB"/>
            </a:solidFill>
            <a:tailEnd type="triangle"/>
          </a:ln>
        </p:spPr>
        <p:txBody>
          <a:bodyPr lIns="45718" tIns="45718" rIns="45718" bIns="45718"/>
          <a:lstStyle/>
          <a:p>
            <a:endParaRPr/>
          </a:p>
        </p:txBody>
      </p:sp>
      <p:sp>
        <p:nvSpPr>
          <p:cNvPr id="570" name="直接箭头连接符 137"/>
          <p:cNvSpPr/>
          <p:nvPr/>
        </p:nvSpPr>
        <p:spPr>
          <a:xfrm flipV="1">
            <a:off x="6742573" y="2149518"/>
            <a:ext cx="1864139" cy="2945149"/>
          </a:xfrm>
          <a:prstGeom prst="line">
            <a:avLst/>
          </a:prstGeom>
          <a:ln w="12700">
            <a:solidFill>
              <a:srgbClr val="4A7EBB"/>
            </a:solidFill>
            <a:tailEnd type="triangle"/>
          </a:ln>
        </p:spPr>
        <p:txBody>
          <a:bodyPr lIns="45718" tIns="45718" rIns="45718" bIns="45718"/>
          <a:lstStyle/>
          <a:p>
            <a:endParaRPr/>
          </a:p>
        </p:txBody>
      </p:sp>
      <p:sp>
        <p:nvSpPr>
          <p:cNvPr id="571" name="直接箭头连接符 139"/>
          <p:cNvSpPr/>
          <p:nvPr/>
        </p:nvSpPr>
        <p:spPr>
          <a:xfrm>
            <a:off x="6742573" y="5094936"/>
            <a:ext cx="1864139" cy="632807"/>
          </a:xfrm>
          <a:prstGeom prst="line">
            <a:avLst/>
          </a:prstGeom>
          <a:ln w="12700">
            <a:solidFill>
              <a:srgbClr val="4A7EBB"/>
            </a:solidFill>
            <a:tailEnd type="triangle"/>
          </a:ln>
        </p:spPr>
        <p:txBody>
          <a:bodyPr lIns="45718" tIns="45718" rIns="45718" bIns="45718"/>
          <a:lstStyle/>
          <a:p>
            <a:endParaRPr/>
          </a:p>
        </p:txBody>
      </p:sp>
      <p:sp>
        <p:nvSpPr>
          <p:cNvPr id="572" name="直接箭头连接符 141"/>
          <p:cNvSpPr/>
          <p:nvPr/>
        </p:nvSpPr>
        <p:spPr>
          <a:xfrm>
            <a:off x="6742595" y="5094663"/>
            <a:ext cx="1853097" cy="969168"/>
          </a:xfrm>
          <a:prstGeom prst="line">
            <a:avLst/>
          </a:prstGeom>
          <a:ln w="12700">
            <a:solidFill>
              <a:srgbClr val="4A7EBB"/>
            </a:solidFill>
            <a:tailEnd type="triangle"/>
          </a:ln>
        </p:spPr>
        <p:txBody>
          <a:bodyPr lIns="45718" tIns="45718" rIns="45718" bIns="45718"/>
          <a:lstStyle/>
          <a:p>
            <a:endParaRPr/>
          </a:p>
        </p:txBody>
      </p:sp>
      <p:sp>
        <p:nvSpPr>
          <p:cNvPr id="573" name="直接箭头连接符 143"/>
          <p:cNvSpPr/>
          <p:nvPr/>
        </p:nvSpPr>
        <p:spPr>
          <a:xfrm>
            <a:off x="6753796" y="5934812"/>
            <a:ext cx="1853097" cy="449536"/>
          </a:xfrm>
          <a:prstGeom prst="line">
            <a:avLst/>
          </a:prstGeom>
          <a:ln w="12700">
            <a:solidFill>
              <a:srgbClr val="4A7EBB"/>
            </a:solidFill>
            <a:tailEnd type="triangle"/>
          </a:ln>
        </p:spPr>
        <p:txBody>
          <a:bodyPr lIns="45718" tIns="45718" rIns="45718" bIns="45718"/>
          <a:lstStyle/>
          <a:p>
            <a:endParaRPr/>
          </a:p>
        </p:txBody>
      </p:sp>
      <p:sp>
        <p:nvSpPr>
          <p:cNvPr id="574" name="TextBox 1"/>
          <p:cNvSpPr txBox="1"/>
          <p:nvPr/>
        </p:nvSpPr>
        <p:spPr>
          <a:xfrm>
            <a:off x="527237" y="192752"/>
            <a:ext cx="3737019" cy="646327"/>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lvl1pPr>
              <a:defRPr sz="3600">
                <a:latin typeface="+mj-lt"/>
                <a:ea typeface="+mj-ea"/>
                <a:cs typeface="+mj-cs"/>
                <a:sym typeface="Calibri"/>
              </a:defRPr>
            </a:lvl1pPr>
          </a:lstStyle>
          <a:p>
            <a:r>
              <a:rPr lang="en-US" dirty="0"/>
              <a:t>Applications</a:t>
            </a:r>
            <a:endParaRPr dirty="0"/>
          </a:p>
        </p:txBody>
      </p:sp>
    </p:spTree>
    <p:extLst>
      <p:ext uri="{BB962C8B-B14F-4D97-AF65-F5344CB8AC3E}">
        <p14:creationId xmlns:p14="http://schemas.microsoft.com/office/powerpoint/2010/main" val="1429516126"/>
      </p:ext>
    </p:extLst>
  </p:cSld>
  <p:clrMapOvr>
    <a:masterClrMapping/>
  </p:clrMapOvr>
  <p:transition spd="med"/>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 name="Shape 278"/>
          <p:cNvSpPr>
            <a:spLocks noGrp="1"/>
          </p:cNvSpPr>
          <p:nvPr>
            <p:ph type="title"/>
          </p:nvPr>
        </p:nvSpPr>
        <p:spPr>
          <a:xfrm>
            <a:off x="1981200" y="277813"/>
            <a:ext cx="8229600" cy="1139826"/>
          </a:xfrm>
          <a:prstGeom prst="rect">
            <a:avLst/>
          </a:prstGeom>
        </p:spPr>
        <p:txBody>
          <a:bodyPr vert="horz" lIns="0" tIns="0" rIns="0" bIns="0" rtlCol="0" anchor="ctr">
            <a:normAutofit/>
          </a:bodyPr>
          <a:lstStyle/>
          <a:p>
            <a:pPr lvl="0">
              <a:defRPr sz="1800" b="0">
                <a:solidFill>
                  <a:srgbClr val="000000"/>
                </a:solidFill>
              </a:defRPr>
            </a:pPr>
            <a:r>
              <a:rPr sz="4200" dirty="0">
                <a:solidFill>
                  <a:schemeClr val="accent1">
                    <a:lumMod val="75000"/>
                  </a:schemeClr>
                </a:solidFill>
              </a:rPr>
              <a:t>Naive Solution</a:t>
            </a:r>
          </a:p>
        </p:txBody>
      </p:sp>
      <p:sp>
        <p:nvSpPr>
          <p:cNvPr id="279" name="Shape 279"/>
          <p:cNvSpPr>
            <a:spLocks noGrp="1"/>
          </p:cNvSpPr>
          <p:nvPr>
            <p:ph type="body" idx="1"/>
          </p:nvPr>
        </p:nvSpPr>
        <p:spPr>
          <a:xfrm>
            <a:off x="1981200" y="1600201"/>
            <a:ext cx="8229600" cy="4530725"/>
          </a:xfrm>
          <a:prstGeom prst="rect">
            <a:avLst/>
          </a:prstGeom>
        </p:spPr>
        <p:txBody>
          <a:bodyPr vert="horz" lIns="0" tIns="0" rIns="0" bIns="0" rtlCol="0">
            <a:normAutofit/>
          </a:bodyPr>
          <a:lstStyle/>
          <a:p>
            <a:pPr lvl="0">
              <a:defRPr sz="1800"/>
            </a:pPr>
            <a:r>
              <a:rPr sz="2800"/>
              <a:t>SMCC of </a:t>
            </a:r>
            <a:r>
              <a:rPr sz="2800" i="1">
                <a:solidFill>
                  <a:srgbClr val="0433FF"/>
                </a:solidFill>
                <a:latin typeface="Times New Roman"/>
                <a:ea typeface="Times New Roman"/>
                <a:cs typeface="Times New Roman"/>
                <a:sym typeface="Times New Roman"/>
              </a:rPr>
              <a:t>q</a:t>
            </a:r>
            <a:r>
              <a:rPr sz="2800" i="1">
                <a:latin typeface="Times New Roman"/>
                <a:ea typeface="Times New Roman"/>
                <a:cs typeface="Times New Roman"/>
                <a:sym typeface="Times New Roman"/>
              </a:rPr>
              <a:t> </a:t>
            </a:r>
            <a:r>
              <a:rPr sz="2800"/>
              <a:t>is the k-edge connected component of </a:t>
            </a:r>
            <a:r>
              <a:rPr sz="2800" i="1">
                <a:solidFill>
                  <a:srgbClr val="0433FF"/>
                </a:solidFill>
                <a:latin typeface="Times New Roman"/>
                <a:ea typeface="Times New Roman"/>
                <a:cs typeface="Times New Roman"/>
                <a:sym typeface="Times New Roman"/>
              </a:rPr>
              <a:t>G</a:t>
            </a:r>
            <a:r>
              <a:rPr sz="2800" i="1">
                <a:latin typeface="Times New Roman"/>
                <a:ea typeface="Times New Roman"/>
                <a:cs typeface="Times New Roman"/>
                <a:sym typeface="Times New Roman"/>
              </a:rPr>
              <a:t> </a:t>
            </a:r>
            <a:r>
              <a:rPr sz="2800"/>
              <a:t>containing </a:t>
            </a:r>
            <a:r>
              <a:rPr sz="2800" i="1">
                <a:solidFill>
                  <a:srgbClr val="0433FF"/>
                </a:solidFill>
                <a:latin typeface="Times New Roman"/>
                <a:ea typeface="Times New Roman"/>
                <a:cs typeface="Times New Roman"/>
                <a:sym typeface="Times New Roman"/>
              </a:rPr>
              <a:t>q</a:t>
            </a:r>
            <a:r>
              <a:rPr sz="2800" i="1">
                <a:latin typeface="Times New Roman"/>
                <a:ea typeface="Times New Roman"/>
                <a:cs typeface="Times New Roman"/>
                <a:sym typeface="Times New Roman"/>
              </a:rPr>
              <a:t> </a:t>
            </a:r>
            <a:r>
              <a:rPr sz="2800"/>
              <a:t>with the maximum k</a:t>
            </a:r>
          </a:p>
          <a:p>
            <a:pPr lvl="0">
              <a:defRPr sz="1800"/>
            </a:pPr>
            <a:r>
              <a:rPr sz="2800"/>
              <a:t>Compute k-edge connected components by enumerating k from </a:t>
            </a:r>
            <a:r>
              <a:rPr sz="2800" i="1">
                <a:solidFill>
                  <a:srgbClr val="0433FF"/>
                </a:solidFill>
                <a:latin typeface="Times New Roman"/>
                <a:ea typeface="Times New Roman"/>
                <a:cs typeface="Times New Roman"/>
                <a:sym typeface="Times New Roman"/>
              </a:rPr>
              <a:t>|V|</a:t>
            </a:r>
            <a:r>
              <a:rPr sz="2800"/>
              <a:t> to 1.</a:t>
            </a:r>
          </a:p>
          <a:p>
            <a:pPr marL="687387" lvl="1" indent="-342900">
              <a:buSzPct val="65000"/>
              <a:buChar char="■"/>
              <a:defRPr sz="1800"/>
            </a:pPr>
            <a:r>
              <a:rPr sz="2400"/>
              <a:t>Still expensive, because it needs to traverse the entire graph </a:t>
            </a:r>
            <a:r>
              <a:rPr i="1">
                <a:solidFill>
                  <a:srgbClr val="0433FF"/>
                </a:solidFill>
                <a:latin typeface="Times New Roman"/>
                <a:ea typeface="Times New Roman"/>
                <a:cs typeface="Times New Roman"/>
                <a:sym typeface="Times New Roman"/>
              </a:rPr>
              <a:t>G</a:t>
            </a:r>
            <a:r>
              <a:rPr sz="2400"/>
              <a:t> multiple times</a:t>
            </a:r>
          </a:p>
        </p:txBody>
      </p:sp>
    </p:spTree>
    <p:extLst>
      <p:ext uri="{BB962C8B-B14F-4D97-AF65-F5344CB8AC3E}">
        <p14:creationId xmlns:p14="http://schemas.microsoft.com/office/powerpoint/2010/main" val="3863179619"/>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 name="Shape 281"/>
          <p:cNvSpPr>
            <a:spLocks noGrp="1"/>
          </p:cNvSpPr>
          <p:nvPr>
            <p:ph type="title"/>
          </p:nvPr>
        </p:nvSpPr>
        <p:spPr>
          <a:xfrm>
            <a:off x="1981200" y="277813"/>
            <a:ext cx="8229600" cy="1139826"/>
          </a:xfrm>
          <a:prstGeom prst="rect">
            <a:avLst/>
          </a:prstGeom>
        </p:spPr>
        <p:txBody>
          <a:bodyPr vert="horz" lIns="0" tIns="0" rIns="0" bIns="0" rtlCol="0" anchor="ctr">
            <a:normAutofit/>
          </a:bodyPr>
          <a:lstStyle/>
          <a:p>
            <a:pPr lvl="0">
              <a:defRPr sz="1800" b="0">
                <a:solidFill>
                  <a:srgbClr val="000000"/>
                </a:solidFill>
              </a:defRPr>
            </a:pPr>
            <a:r>
              <a:rPr sz="4200" dirty="0">
                <a:solidFill>
                  <a:schemeClr val="accent1">
                    <a:lumMod val="75000"/>
                  </a:schemeClr>
                </a:solidFill>
              </a:rPr>
              <a:t>Overview of Our Approach</a:t>
            </a:r>
          </a:p>
        </p:txBody>
      </p:sp>
      <p:sp>
        <p:nvSpPr>
          <p:cNvPr id="282" name="Shape 282"/>
          <p:cNvSpPr>
            <a:spLocks noGrp="1"/>
          </p:cNvSpPr>
          <p:nvPr>
            <p:ph type="body" idx="1"/>
          </p:nvPr>
        </p:nvSpPr>
        <p:spPr>
          <a:xfrm>
            <a:off x="1981200" y="1600201"/>
            <a:ext cx="8229600" cy="4530725"/>
          </a:xfrm>
          <a:prstGeom prst="rect">
            <a:avLst/>
          </a:prstGeom>
        </p:spPr>
        <p:txBody>
          <a:bodyPr vert="horz" lIns="0" tIns="0" rIns="0" bIns="0" rtlCol="0">
            <a:normAutofit/>
          </a:bodyPr>
          <a:lstStyle/>
          <a:p>
            <a:pPr lvl="0">
              <a:defRPr sz="1800"/>
            </a:pPr>
            <a:r>
              <a:rPr sz="2800"/>
              <a:t>Recall </a:t>
            </a:r>
            <a:r>
              <a:rPr sz="2800" i="1">
                <a:solidFill>
                  <a:srgbClr val="0433FF"/>
                </a:solidFill>
                <a:latin typeface="Times New Roman"/>
                <a:ea typeface="Times New Roman"/>
                <a:cs typeface="Times New Roman"/>
                <a:sym typeface="Times New Roman"/>
              </a:rPr>
              <a:t>sc(q)</a:t>
            </a:r>
            <a:r>
              <a:rPr sz="2800"/>
              <a:t>: steiner-connectivity of </a:t>
            </a:r>
            <a:r>
              <a:rPr sz="2800" i="1">
                <a:solidFill>
                  <a:srgbClr val="0433FF"/>
                </a:solidFill>
                <a:latin typeface="Times New Roman"/>
                <a:ea typeface="Times New Roman"/>
                <a:cs typeface="Times New Roman"/>
                <a:sym typeface="Times New Roman"/>
              </a:rPr>
              <a:t>q</a:t>
            </a:r>
            <a:endParaRPr sz="2800"/>
          </a:p>
          <a:p>
            <a:pPr marL="687387" lvl="1" indent="-342900">
              <a:buSzPct val="65000"/>
              <a:buChar char="■"/>
              <a:defRPr sz="1800"/>
            </a:pPr>
            <a:r>
              <a:rPr sz="2400" i="1">
                <a:solidFill>
                  <a:srgbClr val="0433FF"/>
                </a:solidFill>
                <a:latin typeface="Times New Roman"/>
                <a:ea typeface="Times New Roman"/>
                <a:cs typeface="Times New Roman"/>
                <a:sym typeface="Times New Roman"/>
              </a:rPr>
              <a:t>sc(u,v)</a:t>
            </a:r>
            <a:r>
              <a:rPr sz="2400"/>
              <a:t>: steiner-connectivity of </a:t>
            </a:r>
            <a:r>
              <a:rPr sz="2400" i="1">
                <a:solidFill>
                  <a:srgbClr val="0433FF"/>
                </a:solidFill>
                <a:latin typeface="Times New Roman"/>
                <a:ea typeface="Times New Roman"/>
                <a:cs typeface="Times New Roman"/>
                <a:sym typeface="Times New Roman"/>
              </a:rPr>
              <a:t>{u,v}</a:t>
            </a:r>
            <a:endParaRPr sz="2400"/>
          </a:p>
          <a:p>
            <a:pPr lvl="0">
              <a:defRPr sz="1800"/>
            </a:pPr>
            <a:r>
              <a:rPr sz="2800"/>
              <a:t>Key observations:</a:t>
            </a:r>
          </a:p>
          <a:p>
            <a:pPr marL="687387" lvl="1" indent="-342900">
              <a:buSzPct val="65000"/>
              <a:buChar char="■"/>
              <a:defRPr sz="1800"/>
            </a:pPr>
            <a:r>
              <a:rPr sz="2400"/>
              <a:t>1: for a fixed </a:t>
            </a:r>
            <a:r>
              <a:rPr sz="2400" i="1">
                <a:solidFill>
                  <a:srgbClr val="0433FF"/>
                </a:solidFill>
                <a:latin typeface="Times New Roman"/>
                <a:ea typeface="Times New Roman"/>
                <a:cs typeface="Times New Roman"/>
                <a:sym typeface="Times New Roman"/>
              </a:rPr>
              <a:t>u∈q</a:t>
            </a:r>
            <a:r>
              <a:rPr sz="2400" i="1">
                <a:latin typeface="Times New Roman"/>
                <a:ea typeface="Times New Roman"/>
                <a:cs typeface="Times New Roman"/>
                <a:sym typeface="Times New Roman"/>
              </a:rPr>
              <a:t>,</a:t>
            </a:r>
            <a:r>
              <a:rPr sz="2400" i="1">
                <a:solidFill>
                  <a:srgbClr val="0433FF"/>
                </a:solidFill>
                <a:latin typeface="Times New Roman"/>
                <a:ea typeface="Times New Roman"/>
                <a:cs typeface="Times New Roman"/>
                <a:sym typeface="Times New Roman"/>
              </a:rPr>
              <a:t> sc(q) = min</a:t>
            </a:r>
            <a:r>
              <a:rPr sz="2400" i="1" baseline="-5999">
                <a:solidFill>
                  <a:srgbClr val="0433FF"/>
                </a:solidFill>
                <a:latin typeface="Times New Roman"/>
                <a:ea typeface="Times New Roman"/>
                <a:cs typeface="Times New Roman"/>
                <a:sym typeface="Times New Roman"/>
              </a:rPr>
              <a:t>v∈q</a:t>
            </a:r>
            <a:r>
              <a:rPr sz="2400" i="1">
                <a:solidFill>
                  <a:srgbClr val="0433FF"/>
                </a:solidFill>
                <a:latin typeface="Times New Roman"/>
                <a:ea typeface="Times New Roman"/>
                <a:cs typeface="Times New Roman"/>
                <a:sym typeface="Times New Roman"/>
              </a:rPr>
              <a:t> sc(u,v)</a:t>
            </a:r>
            <a:r>
              <a:rPr sz="2400"/>
              <a:t>.</a:t>
            </a:r>
          </a:p>
          <a:p>
            <a:pPr marL="687387" lvl="1" indent="-342900">
              <a:buSzPct val="65000"/>
              <a:buChar char="■"/>
              <a:defRPr sz="1800"/>
            </a:pPr>
            <a:r>
              <a:rPr sz="2400"/>
              <a:t>2: for a fixed </a:t>
            </a:r>
            <a:r>
              <a:rPr sz="2400" i="1">
                <a:solidFill>
                  <a:srgbClr val="0433FF"/>
                </a:solidFill>
                <a:latin typeface="Times New Roman"/>
                <a:ea typeface="Times New Roman"/>
                <a:cs typeface="Times New Roman"/>
                <a:sym typeface="Times New Roman"/>
              </a:rPr>
              <a:t>u∈q</a:t>
            </a:r>
            <a:r>
              <a:rPr sz="2400" i="1">
                <a:latin typeface="Times New Roman"/>
                <a:ea typeface="Times New Roman"/>
                <a:cs typeface="Times New Roman"/>
                <a:sym typeface="Times New Roman"/>
              </a:rPr>
              <a:t>, </a:t>
            </a:r>
            <a:r>
              <a:rPr sz="2400"/>
              <a:t>SMCC of </a:t>
            </a:r>
            <a:r>
              <a:rPr sz="2400" i="1">
                <a:solidFill>
                  <a:srgbClr val="0433FF"/>
                </a:solidFill>
                <a:latin typeface="Times New Roman"/>
                <a:ea typeface="Times New Roman"/>
                <a:cs typeface="Times New Roman"/>
                <a:sym typeface="Times New Roman"/>
              </a:rPr>
              <a:t>q</a:t>
            </a:r>
            <a:r>
              <a:rPr sz="2400"/>
              <a:t> is the set of vertices </a:t>
            </a:r>
            <a:r>
              <a:rPr sz="2400" i="1">
                <a:solidFill>
                  <a:srgbClr val="0433FF"/>
                </a:solidFill>
                <a:latin typeface="Times New Roman"/>
                <a:ea typeface="Times New Roman"/>
                <a:cs typeface="Times New Roman"/>
                <a:sym typeface="Times New Roman"/>
              </a:rPr>
              <a:t>v</a:t>
            </a:r>
            <a:r>
              <a:rPr sz="2400"/>
              <a:t> satisfying </a:t>
            </a:r>
            <a:r>
              <a:rPr sz="2400" i="1">
                <a:solidFill>
                  <a:srgbClr val="0433FF"/>
                </a:solidFill>
                <a:latin typeface="Times New Roman"/>
                <a:ea typeface="Times New Roman"/>
                <a:cs typeface="Times New Roman"/>
                <a:sym typeface="Times New Roman"/>
              </a:rPr>
              <a:t>sc(u,v)≥sc(q)</a:t>
            </a:r>
            <a:r>
              <a:rPr sz="2400"/>
              <a:t>.</a:t>
            </a:r>
          </a:p>
        </p:txBody>
      </p:sp>
    </p:spTree>
    <p:extLst>
      <p:ext uri="{BB962C8B-B14F-4D97-AF65-F5344CB8AC3E}">
        <p14:creationId xmlns:p14="http://schemas.microsoft.com/office/powerpoint/2010/main" val="242092578"/>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 name="Shape 285"/>
          <p:cNvSpPr>
            <a:spLocks noGrp="1"/>
          </p:cNvSpPr>
          <p:nvPr>
            <p:ph type="title"/>
          </p:nvPr>
        </p:nvSpPr>
        <p:spPr>
          <a:prstGeom prst="rect">
            <a:avLst/>
          </a:prstGeom>
        </p:spPr>
        <p:txBody>
          <a:bodyPr/>
          <a:lstStyle/>
          <a:p>
            <a:pPr lvl="0">
              <a:defRPr sz="1800" b="0">
                <a:solidFill>
                  <a:srgbClr val="000000"/>
                </a:solidFill>
              </a:defRPr>
            </a:pPr>
            <a:r>
              <a:rPr sz="4200" dirty="0">
                <a:solidFill>
                  <a:schemeClr val="accent1">
                    <a:lumMod val="75000"/>
                  </a:schemeClr>
                </a:solidFill>
              </a:rPr>
              <a:t>Framework</a:t>
            </a:r>
          </a:p>
        </p:txBody>
      </p:sp>
      <p:sp>
        <p:nvSpPr>
          <p:cNvPr id="286" name="Shape 286"/>
          <p:cNvSpPr>
            <a:spLocks noGrp="1"/>
          </p:cNvSpPr>
          <p:nvPr>
            <p:ph type="body" idx="1"/>
          </p:nvPr>
        </p:nvSpPr>
        <p:spPr>
          <a:prstGeom prst="rect">
            <a:avLst/>
          </a:prstGeom>
        </p:spPr>
        <p:txBody>
          <a:bodyPr/>
          <a:lstStyle/>
          <a:p>
            <a:pPr lvl="0">
              <a:defRPr sz="1800"/>
            </a:pPr>
            <a:r>
              <a:rPr sz="2800"/>
              <a:t>Phase-I: offline index construction</a:t>
            </a:r>
          </a:p>
          <a:p>
            <a:pPr marL="687387" lvl="1" indent="-342900">
              <a:buSzPct val="65000"/>
              <a:buChar char="■"/>
              <a:defRPr sz="1800"/>
            </a:pPr>
            <a:r>
              <a:rPr sz="2400"/>
              <a:t>Step-1: compute </a:t>
            </a:r>
            <a:r>
              <a:rPr sz="2400" i="1">
                <a:solidFill>
                  <a:srgbClr val="0433FF"/>
                </a:solidFill>
                <a:latin typeface="Times New Roman"/>
                <a:ea typeface="Times New Roman"/>
                <a:cs typeface="Times New Roman"/>
                <a:sym typeface="Times New Roman"/>
              </a:rPr>
              <a:t>sc(u,v)</a:t>
            </a:r>
            <a:r>
              <a:rPr sz="2400"/>
              <a:t> for all edges </a:t>
            </a:r>
            <a:r>
              <a:rPr sz="2400" i="1">
                <a:solidFill>
                  <a:srgbClr val="0433FF"/>
                </a:solidFill>
                <a:latin typeface="Times New Roman"/>
                <a:ea typeface="Times New Roman"/>
                <a:cs typeface="Times New Roman"/>
                <a:sym typeface="Times New Roman"/>
              </a:rPr>
              <a:t>(u,v)</a:t>
            </a:r>
            <a:r>
              <a:rPr sz="2400"/>
              <a:t> in </a:t>
            </a:r>
            <a:r>
              <a:rPr sz="2400" i="1">
                <a:solidFill>
                  <a:srgbClr val="0433FF"/>
                </a:solidFill>
                <a:latin typeface="Times New Roman"/>
                <a:ea typeface="Times New Roman"/>
                <a:cs typeface="Times New Roman"/>
                <a:sym typeface="Times New Roman"/>
              </a:rPr>
              <a:t>G</a:t>
            </a:r>
          </a:p>
          <a:p>
            <a:pPr marL="687387" lvl="1" indent="-342900">
              <a:buSzPct val="65000"/>
              <a:buChar char="■"/>
              <a:defRPr sz="1800"/>
            </a:pPr>
            <a:r>
              <a:rPr sz="2400"/>
              <a:t>Step-2: compute index based on these </a:t>
            </a:r>
            <a:r>
              <a:rPr sz="2400" i="1">
                <a:solidFill>
                  <a:srgbClr val="0433FF"/>
                </a:solidFill>
                <a:latin typeface="Times New Roman"/>
                <a:ea typeface="Times New Roman"/>
                <a:cs typeface="Times New Roman"/>
                <a:sym typeface="Times New Roman"/>
              </a:rPr>
              <a:t>sc(u,v)</a:t>
            </a:r>
            <a:endParaRPr sz="2400"/>
          </a:p>
          <a:p>
            <a:pPr marL="293914" indent="-293914">
              <a:defRPr sz="1800"/>
            </a:pPr>
            <a:r>
              <a:rPr sz="2800"/>
              <a:t>Phase-II: online query processing</a:t>
            </a:r>
          </a:p>
          <a:p>
            <a:pPr marL="744537" lvl="1" indent="-400050">
              <a:buSzPct val="65000"/>
              <a:buChar char="■"/>
              <a:defRPr sz="1800"/>
            </a:pPr>
            <a:r>
              <a:rPr sz="2400"/>
              <a:t>Step-1: compute </a:t>
            </a:r>
            <a:r>
              <a:rPr sz="2400" i="1">
                <a:solidFill>
                  <a:srgbClr val="0433FF"/>
                </a:solidFill>
                <a:latin typeface="Times New Roman"/>
                <a:ea typeface="Times New Roman"/>
                <a:cs typeface="Times New Roman"/>
                <a:sym typeface="Times New Roman"/>
              </a:rPr>
              <a:t>sc(q)</a:t>
            </a:r>
          </a:p>
          <a:p>
            <a:pPr marL="744537" lvl="1" indent="-400050">
              <a:buSzPct val="65000"/>
              <a:buChar char="■"/>
              <a:defRPr sz="1800"/>
            </a:pPr>
            <a:r>
              <a:rPr sz="2400"/>
              <a:t>Step-2: start from any vertex </a:t>
            </a:r>
            <a:r>
              <a:rPr sz="2400" i="1">
                <a:solidFill>
                  <a:srgbClr val="0433FF"/>
                </a:solidFill>
                <a:latin typeface="Times New Roman"/>
                <a:ea typeface="Times New Roman"/>
                <a:cs typeface="Times New Roman"/>
                <a:sym typeface="Times New Roman"/>
              </a:rPr>
              <a:t>u∈q </a:t>
            </a:r>
            <a:r>
              <a:rPr sz="2400"/>
              <a:t>to extend result set  to include all vertices </a:t>
            </a:r>
            <a:r>
              <a:rPr sz="2400" i="1">
                <a:solidFill>
                  <a:srgbClr val="0433FF"/>
                </a:solidFill>
                <a:latin typeface="Times New Roman"/>
                <a:ea typeface="Times New Roman"/>
                <a:cs typeface="Times New Roman"/>
                <a:sym typeface="Times New Roman"/>
              </a:rPr>
              <a:t>v</a:t>
            </a:r>
            <a:r>
              <a:rPr sz="2400"/>
              <a:t> with </a:t>
            </a:r>
            <a:r>
              <a:rPr sz="2400" i="1">
                <a:solidFill>
                  <a:srgbClr val="0433FF"/>
                </a:solidFill>
                <a:latin typeface="Times New Roman"/>
                <a:ea typeface="Times New Roman"/>
                <a:cs typeface="Times New Roman"/>
                <a:sym typeface="Times New Roman"/>
              </a:rPr>
              <a:t>sc(u,v)≥sc(q)</a:t>
            </a:r>
          </a:p>
        </p:txBody>
      </p:sp>
    </p:spTree>
    <p:extLst>
      <p:ext uri="{BB962C8B-B14F-4D97-AF65-F5344CB8AC3E}">
        <p14:creationId xmlns:p14="http://schemas.microsoft.com/office/powerpoint/2010/main" val="1476959397"/>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Shape 289"/>
          <p:cNvSpPr>
            <a:spLocks noGrp="1"/>
          </p:cNvSpPr>
          <p:nvPr>
            <p:ph type="title"/>
          </p:nvPr>
        </p:nvSpPr>
        <p:spPr>
          <a:xfrm>
            <a:off x="1981200" y="277813"/>
            <a:ext cx="8229600" cy="1139826"/>
          </a:xfrm>
          <a:prstGeom prst="rect">
            <a:avLst/>
          </a:prstGeom>
        </p:spPr>
        <p:txBody>
          <a:bodyPr vert="horz" lIns="0" tIns="0" rIns="0" bIns="0" rtlCol="0" anchor="ctr">
            <a:normAutofit/>
          </a:bodyPr>
          <a:lstStyle/>
          <a:p>
            <a:pPr lvl="0">
              <a:defRPr sz="1800" b="0">
                <a:solidFill>
                  <a:srgbClr val="000000"/>
                </a:solidFill>
              </a:defRPr>
            </a:pPr>
            <a:r>
              <a:rPr sz="4200" dirty="0">
                <a:solidFill>
                  <a:schemeClr val="accent1">
                    <a:lumMod val="75000"/>
                  </a:schemeClr>
                </a:solidFill>
              </a:rPr>
              <a:t>Index Construction</a:t>
            </a:r>
          </a:p>
        </p:txBody>
      </p:sp>
      <p:sp>
        <p:nvSpPr>
          <p:cNvPr id="290" name="Shape 290"/>
          <p:cNvSpPr>
            <a:spLocks noGrp="1"/>
          </p:cNvSpPr>
          <p:nvPr>
            <p:ph type="body" idx="1"/>
          </p:nvPr>
        </p:nvSpPr>
        <p:spPr>
          <a:xfrm>
            <a:off x="1981200" y="1524001"/>
            <a:ext cx="8229600" cy="1733335"/>
          </a:xfrm>
          <a:prstGeom prst="rect">
            <a:avLst/>
          </a:prstGeom>
        </p:spPr>
        <p:txBody>
          <a:bodyPr vert="horz" lIns="0" tIns="0" rIns="0" bIns="0" rtlCol="0">
            <a:normAutofit/>
          </a:bodyPr>
          <a:lstStyle/>
          <a:p>
            <a:pPr lvl="0">
              <a:defRPr sz="1800"/>
            </a:pPr>
            <a:r>
              <a:rPr sz="2800"/>
              <a:t>Compute </a:t>
            </a:r>
            <a:r>
              <a:rPr sz="2800" i="1">
                <a:solidFill>
                  <a:srgbClr val="0433FF"/>
                </a:solidFill>
                <a:latin typeface="Times New Roman"/>
                <a:ea typeface="Times New Roman"/>
                <a:cs typeface="Times New Roman"/>
                <a:sym typeface="Times New Roman"/>
              </a:rPr>
              <a:t>sc(u,v) </a:t>
            </a:r>
            <a:r>
              <a:rPr sz="2800"/>
              <a:t>for every edge </a:t>
            </a:r>
            <a:r>
              <a:rPr sz="2800" i="1">
                <a:solidFill>
                  <a:srgbClr val="0433FF"/>
                </a:solidFill>
                <a:latin typeface="Times New Roman"/>
                <a:ea typeface="Times New Roman"/>
                <a:cs typeface="Times New Roman"/>
                <a:sym typeface="Times New Roman"/>
              </a:rPr>
              <a:t>(u,v)</a:t>
            </a:r>
            <a:r>
              <a:rPr sz="2800"/>
              <a:t> in </a:t>
            </a:r>
            <a:r>
              <a:rPr sz="2800" i="1">
                <a:solidFill>
                  <a:srgbClr val="0433FF"/>
                </a:solidFill>
                <a:latin typeface="Times New Roman"/>
                <a:ea typeface="Times New Roman"/>
                <a:cs typeface="Times New Roman"/>
                <a:sym typeface="Times New Roman"/>
              </a:rPr>
              <a:t>G</a:t>
            </a:r>
            <a:r>
              <a:rPr sz="2800"/>
              <a:t>, instead of for all vertex pairs</a:t>
            </a:r>
          </a:p>
        </p:txBody>
      </p:sp>
      <p:sp>
        <p:nvSpPr>
          <p:cNvPr id="291" name="Shape 291"/>
          <p:cNvSpPr/>
          <p:nvPr/>
        </p:nvSpPr>
        <p:spPr>
          <a:xfrm>
            <a:off x="2175890" y="2636913"/>
            <a:ext cx="7840220" cy="646331"/>
          </a:xfrm>
          <a:prstGeom prst="rect">
            <a:avLst/>
          </a:prstGeom>
          <a:gradFill>
            <a:gsLst>
              <a:gs pos="0">
                <a:srgbClr val="BABABA"/>
              </a:gs>
              <a:gs pos="35000">
                <a:srgbClr val="CFCFCF"/>
              </a:gs>
              <a:gs pos="100000">
                <a:srgbClr val="EDEDED"/>
              </a:gs>
            </a:gsLst>
            <a:lin ang="16200000"/>
          </a:gradFill>
          <a:ln>
            <a:solidFill/>
          </a:ln>
          <a:effectLst>
            <a:outerShdw blurRad="38100" dist="20000" dir="5400000" rotWithShape="0">
              <a:srgbClr val="000000">
                <a:alpha val="38000"/>
              </a:srgbClr>
            </a:outerShdw>
          </a:effectLst>
          <a:extLst>
            <a:ext uri="{C572A759-6A51-4108-AA02-DFA0A04FC94B}">
              <ma14:wrappingTextBoxFlag xmlns="" xmlns:ma14="http://schemas.microsoft.com/office/mac/drawingml/2011/main" val="1"/>
            </a:ext>
          </a:extLst>
        </p:spPr>
        <p:txBody>
          <a:bodyPr lIns="0" tIns="0" rIns="0" bIns="0">
            <a:spAutoFit/>
          </a:bodyPr>
          <a:lstStyle/>
          <a:p>
            <a:pPr hangingPunct="1">
              <a:defRPr sz="1800"/>
            </a:pPr>
            <a:r>
              <a:rPr sz="2100" kern="1200" dirty="0">
                <a:solidFill>
                  <a:srgbClr val="FF2600"/>
                </a:solidFill>
                <a:latin typeface="Calibri"/>
              </a:rPr>
              <a:t>Time complexity: </a:t>
            </a:r>
            <a:r>
              <a:rPr sz="2100" i="1" kern="1200" dirty="0">
                <a:solidFill>
                  <a:srgbClr val="FF2600"/>
                </a:solidFill>
                <a:latin typeface="Times New Roman"/>
                <a:ea typeface="Times New Roman"/>
                <a:cs typeface="Times New Roman"/>
                <a:sym typeface="Times New Roman"/>
              </a:rPr>
              <a:t>O(α(G)×</a:t>
            </a:r>
            <a:r>
              <a:rPr lang="en-US" sz="2100" i="1" kern="1200" dirty="0" err="1">
                <a:solidFill>
                  <a:srgbClr val="FF2600"/>
                </a:solidFill>
                <a:latin typeface="Times New Roman"/>
                <a:ea typeface="Times New Roman"/>
                <a:cs typeface="Times New Roman"/>
                <a:sym typeface="Times New Roman"/>
              </a:rPr>
              <a:t>kECC</a:t>
            </a:r>
            <a:r>
              <a:rPr lang="en-US" sz="2100" i="1" kern="1200" dirty="0">
                <a:solidFill>
                  <a:srgbClr val="FF2600"/>
                </a:solidFill>
                <a:latin typeface="Times New Roman"/>
                <a:ea typeface="Times New Roman"/>
                <a:cs typeface="Times New Roman"/>
                <a:sym typeface="Times New Roman"/>
              </a:rPr>
              <a:t>(G)</a:t>
            </a:r>
            <a:r>
              <a:rPr sz="2100" i="1" kern="1200" dirty="0">
                <a:solidFill>
                  <a:srgbClr val="FF2600"/>
                </a:solidFill>
                <a:latin typeface="Times New Roman"/>
                <a:ea typeface="Times New Roman"/>
                <a:cs typeface="Times New Roman"/>
                <a:sym typeface="Times New Roman"/>
              </a:rPr>
              <a:t>), </a:t>
            </a:r>
            <a:r>
              <a:rPr sz="2100" kern="1200" dirty="0">
                <a:solidFill>
                  <a:srgbClr val="FF2600"/>
                </a:solidFill>
                <a:latin typeface="Calibri"/>
              </a:rPr>
              <a:t>where </a:t>
            </a:r>
            <a:r>
              <a:rPr sz="2100" i="1" kern="1200" dirty="0">
                <a:solidFill>
                  <a:srgbClr val="FF2600"/>
                </a:solidFill>
                <a:latin typeface="Times New Roman"/>
                <a:ea typeface="Times New Roman"/>
                <a:cs typeface="Times New Roman"/>
                <a:sym typeface="Times New Roman"/>
              </a:rPr>
              <a:t>α(G)</a:t>
            </a:r>
            <a:r>
              <a:rPr sz="2100" i="1" kern="1200" baseline="-5999" dirty="0">
                <a:solidFill>
                  <a:srgbClr val="FF2600"/>
                </a:solidFill>
                <a:latin typeface="Times New Roman"/>
                <a:ea typeface="Times New Roman"/>
                <a:cs typeface="Times New Roman"/>
                <a:sym typeface="Times New Roman"/>
              </a:rPr>
              <a:t> </a:t>
            </a:r>
            <a:r>
              <a:rPr sz="2100" kern="1200" dirty="0">
                <a:solidFill>
                  <a:srgbClr val="FF2600"/>
                </a:solidFill>
                <a:latin typeface="Calibri"/>
              </a:rPr>
              <a:t>is the </a:t>
            </a:r>
            <a:r>
              <a:rPr sz="2100" kern="1200" dirty="0" err="1">
                <a:solidFill>
                  <a:srgbClr val="FF2600"/>
                </a:solidFill>
                <a:latin typeface="Calibri"/>
              </a:rPr>
              <a:t>arboricity</a:t>
            </a:r>
            <a:r>
              <a:rPr sz="2100" kern="1200" dirty="0">
                <a:solidFill>
                  <a:srgbClr val="FF2600"/>
                </a:solidFill>
                <a:latin typeface="Calibri"/>
              </a:rPr>
              <a:t> of a graph </a:t>
            </a:r>
            <a:r>
              <a:rPr sz="2100" i="1" kern="1200" dirty="0">
                <a:solidFill>
                  <a:srgbClr val="FF2600"/>
                </a:solidFill>
                <a:latin typeface="Times New Roman"/>
                <a:ea typeface="Times New Roman"/>
                <a:cs typeface="Times New Roman"/>
                <a:sym typeface="Times New Roman"/>
              </a:rPr>
              <a:t>G</a:t>
            </a:r>
            <a:r>
              <a:rPr lang="en-US" sz="2100" i="1" kern="1200" dirty="0">
                <a:solidFill>
                  <a:srgbClr val="FF2600"/>
                </a:solidFill>
                <a:latin typeface="Times New Roman"/>
                <a:ea typeface="Times New Roman"/>
                <a:cs typeface="Times New Roman"/>
                <a:sym typeface="Times New Roman"/>
              </a:rPr>
              <a:t>, </a:t>
            </a:r>
            <a:r>
              <a:rPr lang="en-US" sz="2100" i="1" kern="1200" dirty="0" err="1">
                <a:solidFill>
                  <a:srgbClr val="FF2600"/>
                </a:solidFill>
                <a:latin typeface="Times New Roman"/>
                <a:ea typeface="Times New Roman"/>
                <a:cs typeface="Times New Roman"/>
                <a:sym typeface="Times New Roman"/>
              </a:rPr>
              <a:t>kECC</a:t>
            </a:r>
            <a:r>
              <a:rPr lang="en-US" sz="2100" i="1" kern="1200" dirty="0">
                <a:solidFill>
                  <a:srgbClr val="FF2600"/>
                </a:solidFill>
                <a:latin typeface="Times New Roman"/>
                <a:ea typeface="Times New Roman"/>
                <a:cs typeface="Times New Roman"/>
                <a:sym typeface="Times New Roman"/>
              </a:rPr>
              <a:t>(G) is the cost of computing </a:t>
            </a:r>
            <a:r>
              <a:rPr lang="en-US" sz="2100" i="1" kern="1200" dirty="0" err="1">
                <a:solidFill>
                  <a:srgbClr val="FF2600"/>
                </a:solidFill>
                <a:latin typeface="Times New Roman"/>
                <a:ea typeface="Times New Roman"/>
                <a:cs typeface="Times New Roman"/>
                <a:sym typeface="Times New Roman"/>
              </a:rPr>
              <a:t>kECC</a:t>
            </a:r>
            <a:r>
              <a:rPr lang="en-US" sz="2100" i="1" kern="1200" dirty="0">
                <a:solidFill>
                  <a:srgbClr val="FF2600"/>
                </a:solidFill>
                <a:latin typeface="Times New Roman"/>
                <a:ea typeface="Times New Roman"/>
                <a:cs typeface="Times New Roman"/>
                <a:sym typeface="Times New Roman"/>
              </a:rPr>
              <a:t> of G </a:t>
            </a:r>
            <a:r>
              <a:rPr lang="en-US" sz="1600" i="1" kern="1200" dirty="0">
                <a:solidFill>
                  <a:srgbClr val="FF2600"/>
                </a:solidFill>
                <a:latin typeface="Times New Roman"/>
                <a:ea typeface="Times New Roman"/>
                <a:cs typeface="Times New Roman"/>
                <a:sym typeface="Times New Roman"/>
              </a:rPr>
              <a:t>[SIGMOD 13]</a:t>
            </a:r>
            <a:r>
              <a:rPr sz="2100" kern="1200" dirty="0">
                <a:solidFill>
                  <a:srgbClr val="FF2600"/>
                </a:solidFill>
                <a:latin typeface="Calibri"/>
              </a:rPr>
              <a:t>.</a:t>
            </a:r>
          </a:p>
        </p:txBody>
      </p:sp>
      <p:sp>
        <p:nvSpPr>
          <p:cNvPr id="5" name="Shape 161"/>
          <p:cNvSpPr/>
          <p:nvPr/>
        </p:nvSpPr>
        <p:spPr>
          <a:xfrm>
            <a:off x="1900238" y="3688436"/>
            <a:ext cx="8229601" cy="3196948"/>
          </a:xfrm>
          <a:prstGeom prst="rect">
            <a:avLst/>
          </a:prstGeom>
          <a:ln w="12700">
            <a:miter lim="400000"/>
          </a:ln>
          <a:extLst>
            <a:ext uri="{C572A759-6A51-4108-AA02-DFA0A04FC94B}">
              <ma14:wrappingTextBoxFlag xmlns="" xmlns:ma14="http://schemas.microsoft.com/office/mac/drawingml/2011/main" val="1"/>
            </a:ext>
          </a:extLst>
        </p:spPr>
        <p:txBody>
          <a:bodyPr lIns="0" tIns="0" rIns="0" bIns="0">
            <a:normAutofit/>
          </a:bodyPr>
          <a:lstStyle/>
          <a:p>
            <a:pPr marL="260604" indent="-260604" defTabSz="694944" hangingPunct="1">
              <a:spcBef>
                <a:spcPts val="500"/>
              </a:spcBef>
              <a:buClr>
                <a:srgbClr val="CC9900"/>
              </a:buClr>
              <a:buSzPct val="65000"/>
              <a:buFont typeface="Wingdings"/>
              <a:buChar char="■"/>
              <a:defRPr sz="1800"/>
            </a:pPr>
            <a:r>
              <a:rPr sz="2400" kern="1200" dirty="0">
                <a:solidFill>
                  <a:srgbClr val="0000FF"/>
                </a:solidFill>
                <a:latin typeface="Calibri"/>
              </a:rPr>
              <a:t>Algorithms</a:t>
            </a:r>
            <a:r>
              <a:rPr sz="2400" kern="1200" dirty="0">
                <a:solidFill>
                  <a:prstClr val="black"/>
                </a:solidFill>
                <a:latin typeface="Calibri"/>
              </a:rPr>
              <a:t> of computing k-edge connected components for a fixed k</a:t>
            </a:r>
          </a:p>
          <a:p>
            <a:pPr marL="522414" lvl="1" indent="-260604" defTabSz="694944" hangingPunct="1">
              <a:spcBef>
                <a:spcPts val="500"/>
              </a:spcBef>
              <a:buClr>
                <a:srgbClr val="CC9900"/>
              </a:buClr>
              <a:buSzPct val="65000"/>
              <a:buFont typeface="Wingdings"/>
              <a:buChar char="■"/>
              <a:defRPr sz="1800"/>
            </a:pPr>
            <a:r>
              <a:rPr sz="2000" kern="1200" dirty="0">
                <a:solidFill>
                  <a:prstClr val="black"/>
                </a:solidFill>
                <a:latin typeface="Calibri"/>
              </a:rPr>
              <a:t>Deterministic algorithm: </a:t>
            </a:r>
            <a:r>
              <a:rPr sz="2000" i="1" kern="1200" dirty="0">
                <a:solidFill>
                  <a:prstClr val="black"/>
                </a:solidFill>
                <a:latin typeface="Times New Roman"/>
                <a:ea typeface="Times New Roman"/>
                <a:cs typeface="Times New Roman"/>
                <a:sym typeface="Times New Roman"/>
              </a:rPr>
              <a:t>O(</a:t>
            </a:r>
            <a:r>
              <a:rPr sz="2000" i="1" kern="1200" dirty="0" err="1">
                <a:solidFill>
                  <a:prstClr val="black"/>
                </a:solidFill>
                <a:latin typeface="Times New Roman"/>
                <a:ea typeface="Times New Roman"/>
                <a:cs typeface="Times New Roman"/>
                <a:sym typeface="Times New Roman"/>
              </a:rPr>
              <a:t>h×l</a:t>
            </a:r>
            <a:r>
              <a:rPr sz="2000" i="1" kern="1200" dirty="0">
                <a:solidFill>
                  <a:prstClr val="black"/>
                </a:solidFill>
                <a:latin typeface="Times New Roman"/>
                <a:ea typeface="Times New Roman"/>
                <a:cs typeface="Times New Roman"/>
                <a:sym typeface="Times New Roman"/>
              </a:rPr>
              <a:t>×|E|) </a:t>
            </a:r>
          </a:p>
          <a:p>
            <a:pPr marL="770953" lvl="2" indent="-260604" defTabSz="694944" hangingPunct="1">
              <a:spcBef>
                <a:spcPts val="500"/>
              </a:spcBef>
              <a:buClr>
                <a:srgbClr val="CC9900"/>
              </a:buClr>
              <a:buSzPct val="65000"/>
              <a:buFont typeface="Wingdings"/>
              <a:buChar char="■"/>
              <a:defRPr sz="1800"/>
            </a:pPr>
            <a:r>
              <a:rPr lang="en-US" sz="2000" kern="1200" dirty="0">
                <a:solidFill>
                  <a:prstClr val="black"/>
                </a:solidFill>
                <a:latin typeface="Calibri"/>
              </a:rPr>
              <a:t>By Chang. </a:t>
            </a:r>
            <a:r>
              <a:rPr lang="en-US" sz="2000" i="1" kern="1200" dirty="0">
                <a:solidFill>
                  <a:prstClr val="black"/>
                </a:solidFill>
                <a:latin typeface="Calibri"/>
              </a:rPr>
              <a:t>et al </a:t>
            </a:r>
            <a:r>
              <a:rPr sz="2000" kern="1200" dirty="0">
                <a:solidFill>
                  <a:prstClr val="black"/>
                </a:solidFill>
                <a:latin typeface="Calibri"/>
              </a:rPr>
              <a:t>in SIGMOD’13</a:t>
            </a:r>
          </a:p>
          <a:p>
            <a:pPr marL="522414" lvl="1" indent="-260604" defTabSz="694944" hangingPunct="1">
              <a:spcBef>
                <a:spcPts val="500"/>
              </a:spcBef>
              <a:buClr>
                <a:srgbClr val="CC9900"/>
              </a:buClr>
              <a:buSzPct val="65000"/>
              <a:buFont typeface="Wingdings"/>
              <a:buChar char="■"/>
              <a:defRPr sz="1800"/>
            </a:pPr>
            <a:r>
              <a:rPr sz="2000" kern="1200" dirty="0">
                <a:solidFill>
                  <a:prstClr val="black"/>
                </a:solidFill>
                <a:latin typeface="Calibri"/>
              </a:rPr>
              <a:t>Randomized algorithm: </a:t>
            </a:r>
            <a:r>
              <a:rPr sz="2000" i="1" kern="1200" dirty="0">
                <a:solidFill>
                  <a:prstClr val="black"/>
                </a:solidFill>
                <a:latin typeface="Times New Roman"/>
                <a:ea typeface="Times New Roman"/>
                <a:cs typeface="Times New Roman"/>
                <a:sym typeface="Times New Roman"/>
              </a:rPr>
              <a:t>O(t×|E|)</a:t>
            </a:r>
          </a:p>
          <a:p>
            <a:pPr marL="770953" lvl="2" indent="-260604" defTabSz="694944" hangingPunct="1">
              <a:spcBef>
                <a:spcPts val="500"/>
              </a:spcBef>
              <a:buClr>
                <a:srgbClr val="CC9900"/>
              </a:buClr>
              <a:buSzPct val="65000"/>
              <a:buFont typeface="Wingdings"/>
              <a:buChar char="■"/>
              <a:defRPr sz="1800"/>
            </a:pPr>
            <a:r>
              <a:rPr sz="2000" kern="1200" dirty="0">
                <a:solidFill>
                  <a:prstClr val="black"/>
                </a:solidFill>
                <a:latin typeface="Calibri"/>
              </a:rPr>
              <a:t>By Takuya </a:t>
            </a:r>
            <a:r>
              <a:rPr sz="2000" kern="1200" dirty="0" err="1">
                <a:solidFill>
                  <a:prstClr val="black"/>
                </a:solidFill>
                <a:latin typeface="Calibri"/>
              </a:rPr>
              <a:t>Akiba</a:t>
            </a:r>
            <a:r>
              <a:rPr sz="2000" kern="1200" dirty="0">
                <a:solidFill>
                  <a:prstClr val="black"/>
                </a:solidFill>
                <a:latin typeface="Calibri"/>
              </a:rPr>
              <a:t>, Yoichi Iwata, Yuichi Yoshida in CIKM’13</a:t>
            </a:r>
          </a:p>
        </p:txBody>
      </p:sp>
    </p:spTree>
    <p:extLst>
      <p:ext uri="{BB962C8B-B14F-4D97-AF65-F5344CB8AC3E}">
        <p14:creationId xmlns:p14="http://schemas.microsoft.com/office/powerpoint/2010/main" val="2445631794"/>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 name="Shape 293"/>
          <p:cNvSpPr>
            <a:spLocks noGrp="1"/>
          </p:cNvSpPr>
          <p:nvPr>
            <p:ph type="title"/>
          </p:nvPr>
        </p:nvSpPr>
        <p:spPr>
          <a:xfrm>
            <a:off x="1981200" y="277813"/>
            <a:ext cx="8229600" cy="1139826"/>
          </a:xfrm>
          <a:prstGeom prst="rect">
            <a:avLst/>
          </a:prstGeom>
        </p:spPr>
        <p:txBody>
          <a:bodyPr vert="horz" lIns="0" tIns="0" rIns="0" bIns="0" rtlCol="0" anchor="ctr">
            <a:normAutofit/>
          </a:bodyPr>
          <a:lstStyle/>
          <a:p>
            <a:pPr lvl="0">
              <a:defRPr sz="1800" b="0">
                <a:solidFill>
                  <a:srgbClr val="000000"/>
                </a:solidFill>
              </a:defRPr>
            </a:pPr>
            <a:r>
              <a:rPr sz="4200" dirty="0">
                <a:solidFill>
                  <a:schemeClr val="accent1">
                    <a:lumMod val="75000"/>
                  </a:schemeClr>
                </a:solidFill>
              </a:rPr>
              <a:t>Index Construction</a:t>
            </a:r>
          </a:p>
        </p:txBody>
      </p:sp>
      <p:sp>
        <p:nvSpPr>
          <p:cNvPr id="294" name="Shape 294"/>
          <p:cNvSpPr/>
          <p:nvPr/>
        </p:nvSpPr>
        <p:spPr>
          <a:xfrm>
            <a:off x="4550916" y="3779252"/>
            <a:ext cx="1" cy="654210"/>
          </a:xfrm>
          <a:prstGeom prst="line">
            <a:avLst/>
          </a:prstGeom>
          <a:ln w="38100">
            <a:solidFill>
              <a:srgbClr val="0070C0"/>
            </a:solidFill>
          </a:ln>
        </p:spPr>
        <p:txBody>
          <a:bodyPr lIns="0" tIns="0" rIns="0" bIns="0"/>
          <a:lstStyle/>
          <a:p>
            <a:pPr defTabSz="457200" hangingPunct="1">
              <a:defRPr sz="1200">
                <a:latin typeface="+mn-lt"/>
                <a:ea typeface="+mn-ea"/>
                <a:cs typeface="+mn-cs"/>
                <a:sym typeface="Helvetica"/>
              </a:defRPr>
            </a:pPr>
            <a:endParaRPr sz="1200" kern="1200">
              <a:solidFill>
                <a:prstClr val="black"/>
              </a:solidFill>
              <a:latin typeface="Calibri"/>
            </a:endParaRPr>
          </a:p>
        </p:txBody>
      </p:sp>
      <p:sp>
        <p:nvSpPr>
          <p:cNvPr id="295" name="Shape 295"/>
          <p:cNvSpPr/>
          <p:nvPr/>
        </p:nvSpPr>
        <p:spPr>
          <a:xfrm>
            <a:off x="5544067" y="3044062"/>
            <a:ext cx="605465" cy="368436"/>
          </a:xfrm>
          <a:prstGeom prst="line">
            <a:avLst/>
          </a:prstGeom>
          <a:ln w="38100">
            <a:solidFill>
              <a:srgbClr val="0070C0"/>
            </a:solidFill>
          </a:ln>
        </p:spPr>
        <p:txBody>
          <a:bodyPr lIns="0" tIns="0" rIns="0" bIns="0"/>
          <a:lstStyle/>
          <a:p>
            <a:pPr defTabSz="457200" hangingPunct="1">
              <a:defRPr sz="1200">
                <a:latin typeface="+mn-lt"/>
                <a:ea typeface="+mn-ea"/>
                <a:cs typeface="+mn-cs"/>
                <a:sym typeface="Helvetica"/>
              </a:defRPr>
            </a:pPr>
            <a:endParaRPr sz="1200" kern="1200">
              <a:solidFill>
                <a:prstClr val="black"/>
              </a:solidFill>
              <a:latin typeface="Calibri"/>
            </a:endParaRPr>
          </a:p>
        </p:txBody>
      </p:sp>
      <p:sp>
        <p:nvSpPr>
          <p:cNvPr id="296" name="Shape 296"/>
          <p:cNvSpPr/>
          <p:nvPr/>
        </p:nvSpPr>
        <p:spPr>
          <a:xfrm>
            <a:off x="4708175" y="4561223"/>
            <a:ext cx="1323400" cy="1"/>
          </a:xfrm>
          <a:prstGeom prst="line">
            <a:avLst/>
          </a:prstGeom>
          <a:ln w="38100">
            <a:solidFill>
              <a:srgbClr val="0070C0"/>
            </a:solidFill>
          </a:ln>
        </p:spPr>
        <p:txBody>
          <a:bodyPr lIns="0" tIns="0" rIns="0" bIns="0"/>
          <a:lstStyle/>
          <a:p>
            <a:pPr defTabSz="457200" hangingPunct="1">
              <a:defRPr sz="1200">
                <a:latin typeface="+mn-lt"/>
                <a:ea typeface="+mn-ea"/>
                <a:cs typeface="+mn-cs"/>
                <a:sym typeface="Helvetica"/>
              </a:defRPr>
            </a:pPr>
            <a:endParaRPr sz="1200" kern="1200">
              <a:solidFill>
                <a:prstClr val="black"/>
              </a:solidFill>
              <a:latin typeface="Calibri"/>
            </a:endParaRPr>
          </a:p>
        </p:txBody>
      </p:sp>
      <p:sp>
        <p:nvSpPr>
          <p:cNvPr id="297" name="Shape 297"/>
          <p:cNvSpPr/>
          <p:nvPr/>
        </p:nvSpPr>
        <p:spPr>
          <a:xfrm flipV="1">
            <a:off x="4695554" y="2981282"/>
            <a:ext cx="493999" cy="493999"/>
          </a:xfrm>
          <a:prstGeom prst="line">
            <a:avLst/>
          </a:prstGeom>
          <a:ln w="38100">
            <a:solidFill>
              <a:srgbClr val="0070C0"/>
            </a:solidFill>
          </a:ln>
        </p:spPr>
        <p:txBody>
          <a:bodyPr lIns="0" tIns="0" rIns="0" bIns="0"/>
          <a:lstStyle/>
          <a:p>
            <a:pPr defTabSz="457200" hangingPunct="1">
              <a:defRPr sz="1200">
                <a:latin typeface="+mn-lt"/>
                <a:ea typeface="+mn-ea"/>
                <a:cs typeface="+mn-cs"/>
                <a:sym typeface="Helvetica"/>
              </a:defRPr>
            </a:pPr>
            <a:endParaRPr sz="1200" kern="1200">
              <a:solidFill>
                <a:prstClr val="black"/>
              </a:solidFill>
              <a:latin typeface="Calibri"/>
            </a:endParaRPr>
          </a:p>
        </p:txBody>
      </p:sp>
      <p:sp>
        <p:nvSpPr>
          <p:cNvPr id="298" name="Shape 298"/>
          <p:cNvSpPr/>
          <p:nvPr/>
        </p:nvSpPr>
        <p:spPr>
          <a:xfrm flipH="1" flipV="1">
            <a:off x="4783822" y="3697984"/>
            <a:ext cx="1304512" cy="750873"/>
          </a:xfrm>
          <a:prstGeom prst="line">
            <a:avLst/>
          </a:prstGeom>
          <a:ln w="38100">
            <a:solidFill>
              <a:srgbClr val="0070C0"/>
            </a:solidFill>
          </a:ln>
        </p:spPr>
        <p:txBody>
          <a:bodyPr lIns="0" tIns="0" rIns="0" bIns="0"/>
          <a:lstStyle/>
          <a:p>
            <a:pPr defTabSz="457200" hangingPunct="1">
              <a:defRPr sz="1200">
                <a:latin typeface="+mn-lt"/>
                <a:ea typeface="+mn-ea"/>
                <a:cs typeface="+mn-cs"/>
                <a:sym typeface="Helvetica"/>
              </a:defRPr>
            </a:pPr>
            <a:endParaRPr sz="1200" kern="1200">
              <a:solidFill>
                <a:prstClr val="black"/>
              </a:solidFill>
              <a:latin typeface="Calibri"/>
            </a:endParaRPr>
          </a:p>
        </p:txBody>
      </p:sp>
      <p:sp>
        <p:nvSpPr>
          <p:cNvPr id="299" name="Shape 299"/>
          <p:cNvSpPr/>
          <p:nvPr/>
        </p:nvSpPr>
        <p:spPr>
          <a:xfrm flipH="1">
            <a:off x="4729231" y="3620109"/>
            <a:ext cx="1357491" cy="870351"/>
          </a:xfrm>
          <a:prstGeom prst="line">
            <a:avLst/>
          </a:prstGeom>
          <a:ln w="38100">
            <a:solidFill>
              <a:srgbClr val="0070C0"/>
            </a:solidFill>
          </a:ln>
        </p:spPr>
        <p:txBody>
          <a:bodyPr lIns="0" tIns="0" rIns="0" bIns="0"/>
          <a:lstStyle/>
          <a:p>
            <a:pPr defTabSz="457200" hangingPunct="1">
              <a:defRPr sz="1200">
                <a:latin typeface="+mn-lt"/>
                <a:ea typeface="+mn-ea"/>
                <a:cs typeface="+mn-cs"/>
                <a:sym typeface="Helvetica"/>
              </a:defRPr>
            </a:pPr>
            <a:endParaRPr sz="1200" kern="1200">
              <a:solidFill>
                <a:prstClr val="black"/>
              </a:solidFill>
              <a:latin typeface="Calibri"/>
            </a:endParaRPr>
          </a:p>
        </p:txBody>
      </p:sp>
      <p:grpSp>
        <p:nvGrpSpPr>
          <p:cNvPr id="302" name="Group 302"/>
          <p:cNvGrpSpPr/>
          <p:nvPr/>
        </p:nvGrpSpPr>
        <p:grpSpPr>
          <a:xfrm>
            <a:off x="4426912" y="3426488"/>
            <a:ext cx="443789" cy="349757"/>
            <a:chOff x="0" y="0"/>
            <a:chExt cx="443787" cy="349755"/>
          </a:xfrm>
        </p:grpSpPr>
        <p:sp>
          <p:nvSpPr>
            <p:cNvPr id="300" name="Shape 300"/>
            <p:cNvSpPr/>
            <p:nvPr/>
          </p:nvSpPr>
          <p:spPr>
            <a:xfrm>
              <a:off x="0" y="906"/>
              <a:ext cx="358816" cy="34884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50800" cap="flat">
              <a:solidFill>
                <a:srgbClr val="1B4F91"/>
              </a:solidFill>
              <a:prstDash val="solid"/>
              <a:miter lim="400000"/>
            </a:ln>
            <a:effectLst/>
          </p:spPr>
          <p:txBody>
            <a:bodyPr wrap="square" lIns="0" tIns="0" rIns="0" bIns="0" numCol="1" anchor="ctr">
              <a:noAutofit/>
            </a:bodyPr>
            <a:lstStyle/>
            <a:p>
              <a:pPr hangingPunct="1"/>
              <a:endParaRPr kern="1200">
                <a:solidFill>
                  <a:prstClr val="black"/>
                </a:solidFill>
                <a:latin typeface="Calibri"/>
              </a:endParaRPr>
            </a:p>
          </p:txBody>
        </p:sp>
        <p:sp>
          <p:nvSpPr>
            <p:cNvPr id="301" name="Shape 301"/>
            <p:cNvSpPr/>
            <p:nvPr/>
          </p:nvSpPr>
          <p:spPr>
            <a:xfrm>
              <a:off x="84970" y="0"/>
              <a:ext cx="358817" cy="276997"/>
            </a:xfrm>
            <a:prstGeom prst="rect">
              <a:avLst/>
            </a:prstGeom>
            <a:noFill/>
            <a:ln w="12700" cap="flat">
              <a:noFill/>
              <a:miter lim="400000"/>
            </a:ln>
            <a:effectLst>
              <a:outerShdw blurRad="38100" dist="20000" dir="5400000" rotWithShape="0">
                <a:srgbClr val="000000">
                  <a:alpha val="38000"/>
                </a:srgbClr>
              </a:outerShdw>
            </a:effectLst>
            <a:extLst>
              <a:ext uri="{C572A759-6A51-4108-AA02-DFA0A04FC94B}">
                <ma14:wrappingTextBoxFlag xmlns="" xmlns:ma14="http://schemas.microsoft.com/office/mac/drawingml/2011/main" val="1"/>
              </a:ext>
            </a:extLst>
          </p:spPr>
          <p:txBody>
            <a:bodyPr wrap="square" lIns="0" tIns="0" rIns="0" bIns="0" numCol="1" anchor="t">
              <a:spAutoFit/>
            </a:bodyPr>
            <a:lstStyle>
              <a:lvl1pPr>
                <a:defRPr sz="1800" b="1"/>
              </a:lvl1pPr>
            </a:lstStyle>
            <a:p>
              <a:pPr hangingPunct="1">
                <a:defRPr b="0"/>
              </a:pPr>
              <a:r>
                <a:rPr kern="1200">
                  <a:solidFill>
                    <a:prstClr val="black"/>
                  </a:solidFill>
                  <a:latin typeface="Calibri"/>
                </a:rPr>
                <a:t>2</a:t>
              </a:r>
            </a:p>
          </p:txBody>
        </p:sp>
      </p:grpSp>
      <p:grpSp>
        <p:nvGrpSpPr>
          <p:cNvPr id="305" name="Group 305"/>
          <p:cNvGrpSpPr/>
          <p:nvPr/>
        </p:nvGrpSpPr>
        <p:grpSpPr>
          <a:xfrm>
            <a:off x="5194270" y="2749419"/>
            <a:ext cx="443789" cy="349757"/>
            <a:chOff x="0" y="0"/>
            <a:chExt cx="443787" cy="349755"/>
          </a:xfrm>
        </p:grpSpPr>
        <p:sp>
          <p:nvSpPr>
            <p:cNvPr id="303" name="Shape 303"/>
            <p:cNvSpPr/>
            <p:nvPr/>
          </p:nvSpPr>
          <p:spPr>
            <a:xfrm>
              <a:off x="0" y="906"/>
              <a:ext cx="358816" cy="34884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50800" cap="flat">
              <a:solidFill>
                <a:srgbClr val="1B4F91"/>
              </a:solidFill>
              <a:prstDash val="solid"/>
              <a:miter lim="400000"/>
            </a:ln>
            <a:effectLst/>
          </p:spPr>
          <p:txBody>
            <a:bodyPr wrap="square" lIns="0" tIns="0" rIns="0" bIns="0" numCol="1" anchor="ctr">
              <a:noAutofit/>
            </a:bodyPr>
            <a:lstStyle/>
            <a:p>
              <a:pPr hangingPunct="1"/>
              <a:endParaRPr kern="1200">
                <a:solidFill>
                  <a:prstClr val="black"/>
                </a:solidFill>
                <a:latin typeface="Calibri"/>
              </a:endParaRPr>
            </a:p>
          </p:txBody>
        </p:sp>
        <p:sp>
          <p:nvSpPr>
            <p:cNvPr id="304" name="Shape 304"/>
            <p:cNvSpPr/>
            <p:nvPr/>
          </p:nvSpPr>
          <p:spPr>
            <a:xfrm>
              <a:off x="84970" y="0"/>
              <a:ext cx="358817" cy="276997"/>
            </a:xfrm>
            <a:prstGeom prst="rect">
              <a:avLst/>
            </a:prstGeom>
            <a:noFill/>
            <a:ln w="12700" cap="flat">
              <a:noFill/>
              <a:miter lim="400000"/>
            </a:ln>
            <a:effectLst>
              <a:outerShdw blurRad="38100" dist="20000" dir="5400000" rotWithShape="0">
                <a:srgbClr val="000000">
                  <a:alpha val="38000"/>
                </a:srgbClr>
              </a:outerShdw>
            </a:effectLst>
            <a:extLst>
              <a:ext uri="{C572A759-6A51-4108-AA02-DFA0A04FC94B}">
                <ma14:wrappingTextBoxFlag xmlns="" xmlns:ma14="http://schemas.microsoft.com/office/mac/drawingml/2011/main" val="1"/>
              </a:ext>
            </a:extLst>
          </p:spPr>
          <p:txBody>
            <a:bodyPr wrap="square" lIns="0" tIns="0" rIns="0" bIns="0" numCol="1" anchor="t">
              <a:spAutoFit/>
            </a:bodyPr>
            <a:lstStyle>
              <a:lvl1pPr>
                <a:defRPr sz="1800" b="1"/>
              </a:lvl1pPr>
            </a:lstStyle>
            <a:p>
              <a:pPr hangingPunct="1">
                <a:defRPr b="0"/>
              </a:pPr>
              <a:r>
                <a:rPr kern="1200">
                  <a:solidFill>
                    <a:prstClr val="black"/>
                  </a:solidFill>
                  <a:latin typeface="Calibri"/>
                </a:rPr>
                <a:t>1</a:t>
              </a:r>
            </a:p>
          </p:txBody>
        </p:sp>
      </p:grpSp>
      <p:grpSp>
        <p:nvGrpSpPr>
          <p:cNvPr id="308" name="Group 308"/>
          <p:cNvGrpSpPr/>
          <p:nvPr/>
        </p:nvGrpSpPr>
        <p:grpSpPr>
          <a:xfrm>
            <a:off x="6036795" y="3388144"/>
            <a:ext cx="443789" cy="349756"/>
            <a:chOff x="0" y="0"/>
            <a:chExt cx="443787" cy="349755"/>
          </a:xfrm>
        </p:grpSpPr>
        <p:sp>
          <p:nvSpPr>
            <p:cNvPr id="306" name="Shape 306"/>
            <p:cNvSpPr/>
            <p:nvPr/>
          </p:nvSpPr>
          <p:spPr>
            <a:xfrm>
              <a:off x="0" y="906"/>
              <a:ext cx="358816" cy="34884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50800" cap="flat">
              <a:solidFill>
                <a:srgbClr val="1B4F91"/>
              </a:solidFill>
              <a:prstDash val="solid"/>
              <a:miter lim="400000"/>
            </a:ln>
            <a:effectLst/>
          </p:spPr>
          <p:txBody>
            <a:bodyPr wrap="square" lIns="0" tIns="0" rIns="0" bIns="0" numCol="1" anchor="ctr">
              <a:noAutofit/>
            </a:bodyPr>
            <a:lstStyle/>
            <a:p>
              <a:pPr hangingPunct="1"/>
              <a:endParaRPr kern="1200">
                <a:solidFill>
                  <a:prstClr val="black"/>
                </a:solidFill>
                <a:latin typeface="Calibri"/>
              </a:endParaRPr>
            </a:p>
          </p:txBody>
        </p:sp>
        <p:sp>
          <p:nvSpPr>
            <p:cNvPr id="307" name="Shape 307"/>
            <p:cNvSpPr/>
            <p:nvPr/>
          </p:nvSpPr>
          <p:spPr>
            <a:xfrm>
              <a:off x="84970" y="0"/>
              <a:ext cx="358817" cy="276998"/>
            </a:xfrm>
            <a:prstGeom prst="rect">
              <a:avLst/>
            </a:prstGeom>
            <a:noFill/>
            <a:ln w="12700" cap="flat">
              <a:noFill/>
              <a:miter lim="400000"/>
            </a:ln>
            <a:effectLst>
              <a:outerShdw blurRad="38100" dist="20000" dir="5400000" rotWithShape="0">
                <a:srgbClr val="000000">
                  <a:alpha val="38000"/>
                </a:srgbClr>
              </a:outerShdw>
            </a:effectLst>
            <a:extLst>
              <a:ext uri="{C572A759-6A51-4108-AA02-DFA0A04FC94B}">
                <ma14:wrappingTextBoxFlag xmlns="" xmlns:ma14="http://schemas.microsoft.com/office/mac/drawingml/2011/main" val="1"/>
              </a:ext>
            </a:extLst>
          </p:spPr>
          <p:txBody>
            <a:bodyPr wrap="square" lIns="0" tIns="0" rIns="0" bIns="0" numCol="1" anchor="t">
              <a:spAutoFit/>
            </a:bodyPr>
            <a:lstStyle>
              <a:lvl1pPr>
                <a:defRPr sz="1800" b="1"/>
              </a:lvl1pPr>
            </a:lstStyle>
            <a:p>
              <a:pPr hangingPunct="1">
                <a:defRPr b="0"/>
              </a:pPr>
              <a:r>
                <a:rPr kern="1200">
                  <a:solidFill>
                    <a:prstClr val="black"/>
                  </a:solidFill>
                  <a:latin typeface="Calibri"/>
                </a:rPr>
                <a:t>4</a:t>
              </a:r>
            </a:p>
          </p:txBody>
        </p:sp>
      </p:grpSp>
      <p:sp>
        <p:nvSpPr>
          <p:cNvPr id="309" name="Shape 309"/>
          <p:cNvSpPr/>
          <p:nvPr/>
        </p:nvSpPr>
        <p:spPr>
          <a:xfrm>
            <a:off x="6214236" y="3722842"/>
            <a:ext cx="1" cy="701157"/>
          </a:xfrm>
          <a:prstGeom prst="line">
            <a:avLst/>
          </a:prstGeom>
          <a:ln w="38100">
            <a:solidFill>
              <a:srgbClr val="0070C0"/>
            </a:solidFill>
          </a:ln>
        </p:spPr>
        <p:txBody>
          <a:bodyPr lIns="0" tIns="0" rIns="0" bIns="0"/>
          <a:lstStyle/>
          <a:p>
            <a:pPr defTabSz="457200" hangingPunct="1">
              <a:defRPr sz="1200">
                <a:latin typeface="+mn-lt"/>
                <a:ea typeface="+mn-ea"/>
                <a:cs typeface="+mn-cs"/>
                <a:sym typeface="Helvetica"/>
              </a:defRPr>
            </a:pPr>
            <a:endParaRPr sz="1200" kern="1200">
              <a:solidFill>
                <a:prstClr val="black"/>
              </a:solidFill>
              <a:latin typeface="Calibri"/>
            </a:endParaRPr>
          </a:p>
        </p:txBody>
      </p:sp>
      <p:grpSp>
        <p:nvGrpSpPr>
          <p:cNvPr id="312" name="Group 312"/>
          <p:cNvGrpSpPr/>
          <p:nvPr/>
        </p:nvGrpSpPr>
        <p:grpSpPr>
          <a:xfrm>
            <a:off x="4374696" y="4391688"/>
            <a:ext cx="443788" cy="349757"/>
            <a:chOff x="0" y="0"/>
            <a:chExt cx="443787" cy="349755"/>
          </a:xfrm>
        </p:grpSpPr>
        <p:sp>
          <p:nvSpPr>
            <p:cNvPr id="310" name="Shape 310"/>
            <p:cNvSpPr/>
            <p:nvPr/>
          </p:nvSpPr>
          <p:spPr>
            <a:xfrm>
              <a:off x="0" y="906"/>
              <a:ext cx="358816" cy="34884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50800" cap="flat">
              <a:solidFill>
                <a:srgbClr val="1B4F91"/>
              </a:solidFill>
              <a:prstDash val="solid"/>
              <a:miter lim="400000"/>
            </a:ln>
            <a:effectLst/>
          </p:spPr>
          <p:txBody>
            <a:bodyPr wrap="square" lIns="0" tIns="0" rIns="0" bIns="0" numCol="1" anchor="ctr">
              <a:noAutofit/>
            </a:bodyPr>
            <a:lstStyle/>
            <a:p>
              <a:pPr hangingPunct="1"/>
              <a:endParaRPr kern="1200">
                <a:solidFill>
                  <a:prstClr val="black"/>
                </a:solidFill>
                <a:latin typeface="Calibri"/>
              </a:endParaRPr>
            </a:p>
          </p:txBody>
        </p:sp>
        <p:sp>
          <p:nvSpPr>
            <p:cNvPr id="311" name="Shape 311"/>
            <p:cNvSpPr/>
            <p:nvPr/>
          </p:nvSpPr>
          <p:spPr>
            <a:xfrm>
              <a:off x="84970" y="0"/>
              <a:ext cx="358817" cy="276997"/>
            </a:xfrm>
            <a:prstGeom prst="rect">
              <a:avLst/>
            </a:prstGeom>
            <a:noFill/>
            <a:ln w="12700" cap="flat">
              <a:noFill/>
              <a:miter lim="400000"/>
            </a:ln>
            <a:effectLst>
              <a:outerShdw blurRad="38100" dist="20000" dir="5400000" rotWithShape="0">
                <a:srgbClr val="000000">
                  <a:alpha val="38000"/>
                </a:srgbClr>
              </a:outerShdw>
            </a:effectLst>
            <a:extLst>
              <a:ext uri="{C572A759-6A51-4108-AA02-DFA0A04FC94B}">
                <ma14:wrappingTextBoxFlag xmlns="" xmlns:ma14="http://schemas.microsoft.com/office/mac/drawingml/2011/main" val="1"/>
              </a:ext>
            </a:extLst>
          </p:spPr>
          <p:txBody>
            <a:bodyPr wrap="square" lIns="0" tIns="0" rIns="0" bIns="0" numCol="1" anchor="t">
              <a:spAutoFit/>
            </a:bodyPr>
            <a:lstStyle>
              <a:lvl1pPr>
                <a:defRPr sz="1800" b="1"/>
              </a:lvl1pPr>
            </a:lstStyle>
            <a:p>
              <a:pPr hangingPunct="1">
                <a:defRPr b="0"/>
              </a:pPr>
              <a:r>
                <a:rPr kern="1200">
                  <a:solidFill>
                    <a:prstClr val="black"/>
                  </a:solidFill>
                  <a:latin typeface="Calibri"/>
                </a:rPr>
                <a:t>3</a:t>
              </a:r>
            </a:p>
          </p:txBody>
        </p:sp>
      </p:grpSp>
      <p:grpSp>
        <p:nvGrpSpPr>
          <p:cNvPr id="315" name="Group 315"/>
          <p:cNvGrpSpPr/>
          <p:nvPr/>
        </p:nvGrpSpPr>
        <p:grpSpPr>
          <a:xfrm>
            <a:off x="5995989" y="4366288"/>
            <a:ext cx="443788" cy="350663"/>
            <a:chOff x="0" y="0"/>
            <a:chExt cx="443786" cy="350661"/>
          </a:xfrm>
        </p:grpSpPr>
        <p:sp>
          <p:nvSpPr>
            <p:cNvPr id="313" name="Shape 313"/>
            <p:cNvSpPr/>
            <p:nvPr/>
          </p:nvSpPr>
          <p:spPr>
            <a:xfrm>
              <a:off x="0" y="906"/>
              <a:ext cx="358816" cy="34884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50800" cap="flat">
              <a:solidFill>
                <a:srgbClr val="1B4F91"/>
              </a:solidFill>
              <a:prstDash val="solid"/>
              <a:miter lim="400000"/>
            </a:ln>
            <a:effectLst/>
          </p:spPr>
          <p:txBody>
            <a:bodyPr wrap="square" lIns="0" tIns="0" rIns="0" bIns="0" numCol="1" anchor="ctr">
              <a:noAutofit/>
            </a:bodyPr>
            <a:lstStyle/>
            <a:p>
              <a:pPr hangingPunct="1"/>
              <a:endParaRPr kern="1200">
                <a:solidFill>
                  <a:prstClr val="black"/>
                </a:solidFill>
                <a:latin typeface="Calibri"/>
              </a:endParaRPr>
            </a:p>
          </p:txBody>
        </p:sp>
        <p:sp>
          <p:nvSpPr>
            <p:cNvPr id="314" name="Shape 314"/>
            <p:cNvSpPr/>
            <p:nvPr/>
          </p:nvSpPr>
          <p:spPr>
            <a:xfrm>
              <a:off x="84970" y="0"/>
              <a:ext cx="358817" cy="350662"/>
            </a:xfrm>
            <a:prstGeom prst="rect">
              <a:avLst/>
            </a:prstGeom>
            <a:noFill/>
            <a:ln w="12700" cap="flat">
              <a:noFill/>
              <a:miter lim="400000"/>
            </a:ln>
            <a:effectLst>
              <a:outerShdw blurRad="38100" dist="20000" dir="5400000" rotWithShape="0">
                <a:srgbClr val="000000">
                  <a:alpha val="38000"/>
                </a:srgbClr>
              </a:outerShdw>
            </a:effectLst>
            <a:extLst>
              <a:ext uri="{C572A759-6A51-4108-AA02-DFA0A04FC94B}">
                <ma14:wrappingTextBoxFlag xmlns="" xmlns:ma14="http://schemas.microsoft.com/office/mac/drawingml/2011/main" val="1"/>
              </a:ext>
            </a:extLst>
          </p:spPr>
          <p:txBody>
            <a:bodyPr wrap="square" lIns="0" tIns="0" rIns="0" bIns="0" numCol="1" anchor="t">
              <a:noAutofit/>
            </a:bodyPr>
            <a:lstStyle>
              <a:lvl1pPr>
                <a:defRPr sz="1800" b="1"/>
              </a:lvl1pPr>
            </a:lstStyle>
            <a:p>
              <a:pPr hangingPunct="1">
                <a:defRPr b="0"/>
              </a:pPr>
              <a:r>
                <a:rPr kern="1200">
                  <a:solidFill>
                    <a:prstClr val="black"/>
                  </a:solidFill>
                  <a:latin typeface="Calibri"/>
                </a:rPr>
                <a:t>5</a:t>
              </a:r>
            </a:p>
          </p:txBody>
        </p:sp>
      </p:grpSp>
      <p:sp>
        <p:nvSpPr>
          <p:cNvPr id="316" name="Shape 316"/>
          <p:cNvSpPr/>
          <p:nvPr/>
        </p:nvSpPr>
        <p:spPr>
          <a:xfrm>
            <a:off x="4780924" y="3525140"/>
            <a:ext cx="1282662" cy="1"/>
          </a:xfrm>
          <a:prstGeom prst="line">
            <a:avLst/>
          </a:prstGeom>
          <a:ln w="38100">
            <a:solidFill>
              <a:srgbClr val="0070C0"/>
            </a:solidFill>
          </a:ln>
        </p:spPr>
        <p:txBody>
          <a:bodyPr lIns="0" tIns="0" rIns="0" bIns="0"/>
          <a:lstStyle/>
          <a:p>
            <a:pPr defTabSz="457200" hangingPunct="1">
              <a:defRPr sz="1200">
                <a:latin typeface="+mn-lt"/>
                <a:ea typeface="+mn-ea"/>
                <a:cs typeface="+mn-cs"/>
                <a:sym typeface="Helvetica"/>
              </a:defRPr>
            </a:pPr>
            <a:endParaRPr sz="1200" kern="1200">
              <a:solidFill>
                <a:prstClr val="black"/>
              </a:solidFill>
              <a:latin typeface="Calibri"/>
            </a:endParaRPr>
          </a:p>
        </p:txBody>
      </p:sp>
      <p:sp>
        <p:nvSpPr>
          <p:cNvPr id="317" name="Shape 317"/>
          <p:cNvSpPr/>
          <p:nvPr/>
        </p:nvSpPr>
        <p:spPr>
          <a:xfrm>
            <a:off x="5731228" y="2948715"/>
            <a:ext cx="128240" cy="307777"/>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defRPr i="1">
                <a:latin typeface="Times New Roman"/>
                <a:ea typeface="Times New Roman"/>
                <a:cs typeface="Times New Roman"/>
                <a:sym typeface="Times New Roman"/>
              </a:defRPr>
            </a:lvl1pPr>
          </a:lstStyle>
          <a:p>
            <a:pPr hangingPunct="1">
              <a:defRPr sz="1800" i="0"/>
            </a:pPr>
            <a:r>
              <a:rPr sz="2000" kern="1200">
                <a:solidFill>
                  <a:prstClr val="black"/>
                </a:solidFill>
              </a:rPr>
              <a:t>4</a:t>
            </a:r>
          </a:p>
        </p:txBody>
      </p:sp>
      <p:sp>
        <p:nvSpPr>
          <p:cNvPr id="318" name="Shape 318"/>
          <p:cNvSpPr/>
          <p:nvPr/>
        </p:nvSpPr>
        <p:spPr>
          <a:xfrm>
            <a:off x="4666316" y="2996055"/>
            <a:ext cx="128240" cy="307777"/>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defRPr i="1">
                <a:latin typeface="Times New Roman"/>
                <a:ea typeface="Times New Roman"/>
                <a:cs typeface="Times New Roman"/>
                <a:sym typeface="Times New Roman"/>
              </a:defRPr>
            </a:lvl1pPr>
          </a:lstStyle>
          <a:p>
            <a:pPr hangingPunct="1">
              <a:defRPr sz="1800" i="0"/>
            </a:pPr>
            <a:r>
              <a:rPr sz="2000" kern="1200">
                <a:solidFill>
                  <a:prstClr val="black"/>
                </a:solidFill>
              </a:rPr>
              <a:t>4</a:t>
            </a:r>
          </a:p>
        </p:txBody>
      </p:sp>
      <p:sp>
        <p:nvSpPr>
          <p:cNvPr id="319" name="Shape 319"/>
          <p:cNvSpPr/>
          <p:nvPr/>
        </p:nvSpPr>
        <p:spPr>
          <a:xfrm>
            <a:off x="5351555" y="3231322"/>
            <a:ext cx="128240" cy="307777"/>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defRPr i="1">
                <a:latin typeface="Times New Roman"/>
                <a:ea typeface="Times New Roman"/>
                <a:cs typeface="Times New Roman"/>
                <a:sym typeface="Times New Roman"/>
              </a:defRPr>
            </a:lvl1pPr>
          </a:lstStyle>
          <a:p>
            <a:pPr hangingPunct="1">
              <a:defRPr sz="1800" i="0"/>
            </a:pPr>
            <a:r>
              <a:rPr sz="2000" kern="1200">
                <a:solidFill>
                  <a:prstClr val="black"/>
                </a:solidFill>
              </a:rPr>
              <a:t>4</a:t>
            </a:r>
          </a:p>
        </p:txBody>
      </p:sp>
      <p:sp>
        <p:nvSpPr>
          <p:cNvPr id="320" name="Shape 320"/>
          <p:cNvSpPr/>
          <p:nvPr/>
        </p:nvSpPr>
        <p:spPr>
          <a:xfrm>
            <a:off x="5253022" y="4563839"/>
            <a:ext cx="128240" cy="307777"/>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defRPr i="1">
                <a:latin typeface="Times New Roman"/>
                <a:ea typeface="Times New Roman"/>
                <a:cs typeface="Times New Roman"/>
                <a:sym typeface="Times New Roman"/>
              </a:defRPr>
            </a:lvl1pPr>
          </a:lstStyle>
          <a:p>
            <a:pPr hangingPunct="1">
              <a:defRPr sz="1800" i="0"/>
            </a:pPr>
            <a:r>
              <a:rPr sz="2000" kern="1200">
                <a:solidFill>
                  <a:prstClr val="black"/>
                </a:solidFill>
              </a:rPr>
              <a:t>4</a:t>
            </a:r>
          </a:p>
        </p:txBody>
      </p:sp>
      <p:sp>
        <p:nvSpPr>
          <p:cNvPr id="321" name="Shape 321"/>
          <p:cNvSpPr/>
          <p:nvPr/>
        </p:nvSpPr>
        <p:spPr>
          <a:xfrm>
            <a:off x="4528887" y="3866172"/>
            <a:ext cx="128240" cy="307777"/>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defRPr i="1">
                <a:latin typeface="Times New Roman"/>
                <a:ea typeface="Times New Roman"/>
                <a:cs typeface="Times New Roman"/>
                <a:sym typeface="Times New Roman"/>
              </a:defRPr>
            </a:lvl1pPr>
          </a:lstStyle>
          <a:p>
            <a:pPr hangingPunct="1">
              <a:defRPr sz="1800" i="0"/>
            </a:pPr>
            <a:r>
              <a:rPr sz="2000" kern="1200">
                <a:solidFill>
                  <a:prstClr val="black"/>
                </a:solidFill>
              </a:rPr>
              <a:t>4</a:t>
            </a:r>
          </a:p>
        </p:txBody>
      </p:sp>
      <p:sp>
        <p:nvSpPr>
          <p:cNvPr id="322" name="Shape 322"/>
          <p:cNvSpPr/>
          <p:nvPr/>
        </p:nvSpPr>
        <p:spPr>
          <a:xfrm>
            <a:off x="5391263" y="4092616"/>
            <a:ext cx="128240" cy="307777"/>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defRPr i="1">
                <a:latin typeface="Times New Roman"/>
                <a:ea typeface="Times New Roman"/>
                <a:cs typeface="Times New Roman"/>
                <a:sym typeface="Times New Roman"/>
              </a:defRPr>
            </a:lvl1pPr>
          </a:lstStyle>
          <a:p>
            <a:pPr hangingPunct="1">
              <a:defRPr sz="1800" i="0"/>
            </a:pPr>
            <a:r>
              <a:rPr sz="2000" kern="1200">
                <a:solidFill>
                  <a:prstClr val="black"/>
                </a:solidFill>
              </a:rPr>
              <a:t>4</a:t>
            </a:r>
          </a:p>
        </p:txBody>
      </p:sp>
      <p:sp>
        <p:nvSpPr>
          <p:cNvPr id="323" name="Shape 323"/>
          <p:cNvSpPr/>
          <p:nvPr/>
        </p:nvSpPr>
        <p:spPr>
          <a:xfrm>
            <a:off x="5731228" y="3722842"/>
            <a:ext cx="536762" cy="307777"/>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lvl1pPr>
              <a:defRPr i="1">
                <a:latin typeface="Times New Roman"/>
                <a:ea typeface="Times New Roman"/>
                <a:cs typeface="Times New Roman"/>
                <a:sym typeface="Times New Roman"/>
              </a:defRPr>
            </a:lvl1pPr>
          </a:lstStyle>
          <a:p>
            <a:pPr hangingPunct="1">
              <a:defRPr sz="1800" i="0"/>
            </a:pPr>
            <a:r>
              <a:rPr sz="2000" kern="1200">
                <a:solidFill>
                  <a:prstClr val="black"/>
                </a:solidFill>
              </a:rPr>
              <a:t>4</a:t>
            </a:r>
          </a:p>
        </p:txBody>
      </p:sp>
      <p:sp>
        <p:nvSpPr>
          <p:cNvPr id="324" name="Shape 324"/>
          <p:cNvSpPr/>
          <p:nvPr/>
        </p:nvSpPr>
        <p:spPr>
          <a:xfrm>
            <a:off x="6195185" y="3866172"/>
            <a:ext cx="128240" cy="307777"/>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defRPr i="1">
                <a:latin typeface="Times New Roman"/>
                <a:ea typeface="Times New Roman"/>
                <a:cs typeface="Times New Roman"/>
                <a:sym typeface="Times New Roman"/>
              </a:defRPr>
            </a:lvl1pPr>
          </a:lstStyle>
          <a:p>
            <a:pPr hangingPunct="1">
              <a:defRPr sz="1800" i="0"/>
            </a:pPr>
            <a:r>
              <a:rPr sz="2000" kern="1200">
                <a:solidFill>
                  <a:prstClr val="black"/>
                </a:solidFill>
              </a:rPr>
              <a:t>4</a:t>
            </a:r>
          </a:p>
        </p:txBody>
      </p:sp>
      <p:sp>
        <p:nvSpPr>
          <p:cNvPr id="325" name="Shape 325"/>
          <p:cNvSpPr/>
          <p:nvPr/>
        </p:nvSpPr>
        <p:spPr>
          <a:xfrm flipV="1">
            <a:off x="8446467" y="3396739"/>
            <a:ext cx="431327" cy="431327"/>
          </a:xfrm>
          <a:prstGeom prst="line">
            <a:avLst/>
          </a:prstGeom>
          <a:ln w="38100">
            <a:solidFill>
              <a:srgbClr val="0070C0"/>
            </a:solidFill>
          </a:ln>
        </p:spPr>
        <p:txBody>
          <a:bodyPr lIns="0" tIns="0" rIns="0" bIns="0"/>
          <a:lstStyle/>
          <a:p>
            <a:pPr defTabSz="457200" hangingPunct="1">
              <a:defRPr sz="1200">
                <a:latin typeface="+mn-lt"/>
                <a:ea typeface="+mn-ea"/>
                <a:cs typeface="+mn-cs"/>
                <a:sym typeface="Helvetica"/>
              </a:defRPr>
            </a:pPr>
            <a:endParaRPr sz="1200" kern="1200">
              <a:solidFill>
                <a:prstClr val="black"/>
              </a:solidFill>
              <a:latin typeface="Calibri"/>
            </a:endParaRPr>
          </a:p>
        </p:txBody>
      </p:sp>
      <p:grpSp>
        <p:nvGrpSpPr>
          <p:cNvPr id="328" name="Group 328"/>
          <p:cNvGrpSpPr/>
          <p:nvPr/>
        </p:nvGrpSpPr>
        <p:grpSpPr>
          <a:xfrm>
            <a:off x="8113113" y="3697602"/>
            <a:ext cx="443789" cy="349756"/>
            <a:chOff x="0" y="0"/>
            <a:chExt cx="443787" cy="349755"/>
          </a:xfrm>
        </p:grpSpPr>
        <p:sp>
          <p:nvSpPr>
            <p:cNvPr id="326" name="Shape 326"/>
            <p:cNvSpPr/>
            <p:nvPr/>
          </p:nvSpPr>
          <p:spPr>
            <a:xfrm>
              <a:off x="0" y="906"/>
              <a:ext cx="358816" cy="34884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50800" cap="flat">
              <a:solidFill>
                <a:srgbClr val="1B4F91"/>
              </a:solidFill>
              <a:prstDash val="solid"/>
              <a:miter lim="400000"/>
            </a:ln>
            <a:effectLst/>
          </p:spPr>
          <p:txBody>
            <a:bodyPr wrap="square" lIns="0" tIns="0" rIns="0" bIns="0" numCol="1" anchor="ctr">
              <a:noAutofit/>
            </a:bodyPr>
            <a:lstStyle/>
            <a:p>
              <a:pPr hangingPunct="1"/>
              <a:endParaRPr kern="1200">
                <a:solidFill>
                  <a:prstClr val="black"/>
                </a:solidFill>
                <a:latin typeface="Calibri"/>
              </a:endParaRPr>
            </a:p>
          </p:txBody>
        </p:sp>
        <p:sp>
          <p:nvSpPr>
            <p:cNvPr id="327" name="Shape 327"/>
            <p:cNvSpPr/>
            <p:nvPr/>
          </p:nvSpPr>
          <p:spPr>
            <a:xfrm>
              <a:off x="84970" y="0"/>
              <a:ext cx="358817" cy="276998"/>
            </a:xfrm>
            <a:prstGeom prst="rect">
              <a:avLst/>
            </a:prstGeom>
            <a:noFill/>
            <a:ln w="12700" cap="flat">
              <a:noFill/>
              <a:miter lim="400000"/>
            </a:ln>
            <a:effectLst>
              <a:outerShdw blurRad="38100" dist="20000" dir="5400000" rotWithShape="0">
                <a:srgbClr val="000000">
                  <a:alpha val="38000"/>
                </a:srgbClr>
              </a:outerShdw>
            </a:effectLst>
            <a:extLst>
              <a:ext uri="{C572A759-6A51-4108-AA02-DFA0A04FC94B}">
                <ma14:wrappingTextBoxFlag xmlns="" xmlns:ma14="http://schemas.microsoft.com/office/mac/drawingml/2011/main" val="1"/>
              </a:ext>
            </a:extLst>
          </p:spPr>
          <p:txBody>
            <a:bodyPr wrap="square" lIns="0" tIns="0" rIns="0" bIns="0" numCol="1" anchor="t">
              <a:spAutoFit/>
            </a:bodyPr>
            <a:lstStyle>
              <a:lvl1pPr>
                <a:defRPr sz="1800" b="1"/>
              </a:lvl1pPr>
            </a:lstStyle>
            <a:p>
              <a:pPr hangingPunct="1">
                <a:defRPr b="0"/>
              </a:pPr>
              <a:r>
                <a:rPr kern="1200">
                  <a:solidFill>
                    <a:prstClr val="black"/>
                  </a:solidFill>
                  <a:latin typeface="Calibri"/>
                </a:rPr>
                <a:t>9</a:t>
              </a:r>
            </a:p>
          </p:txBody>
        </p:sp>
      </p:grpSp>
      <p:sp>
        <p:nvSpPr>
          <p:cNvPr id="329" name="Shape 329"/>
          <p:cNvSpPr/>
          <p:nvPr/>
        </p:nvSpPr>
        <p:spPr>
          <a:xfrm>
            <a:off x="8275634" y="2663497"/>
            <a:ext cx="1" cy="1036198"/>
          </a:xfrm>
          <a:prstGeom prst="line">
            <a:avLst/>
          </a:prstGeom>
          <a:ln w="38100">
            <a:solidFill>
              <a:srgbClr val="0070C0"/>
            </a:solidFill>
          </a:ln>
        </p:spPr>
        <p:txBody>
          <a:bodyPr lIns="0" tIns="0" rIns="0" bIns="0"/>
          <a:lstStyle/>
          <a:p>
            <a:pPr defTabSz="457200" hangingPunct="1">
              <a:defRPr sz="1200">
                <a:latin typeface="+mn-lt"/>
                <a:ea typeface="+mn-ea"/>
                <a:cs typeface="+mn-cs"/>
                <a:sym typeface="Helvetica"/>
              </a:defRPr>
            </a:pPr>
            <a:endParaRPr sz="1200" kern="1200">
              <a:solidFill>
                <a:prstClr val="black"/>
              </a:solidFill>
              <a:latin typeface="Calibri"/>
            </a:endParaRPr>
          </a:p>
        </p:txBody>
      </p:sp>
      <p:sp>
        <p:nvSpPr>
          <p:cNvPr id="330" name="Shape 330"/>
          <p:cNvSpPr/>
          <p:nvPr/>
        </p:nvSpPr>
        <p:spPr>
          <a:xfrm>
            <a:off x="7842822" y="3206421"/>
            <a:ext cx="984371" cy="1"/>
          </a:xfrm>
          <a:prstGeom prst="line">
            <a:avLst/>
          </a:prstGeom>
          <a:ln w="38100">
            <a:solidFill>
              <a:srgbClr val="0070C0"/>
            </a:solidFill>
          </a:ln>
        </p:spPr>
        <p:txBody>
          <a:bodyPr lIns="0" tIns="0" rIns="0" bIns="0"/>
          <a:lstStyle/>
          <a:p>
            <a:pPr defTabSz="457200" hangingPunct="1">
              <a:defRPr sz="1200">
                <a:latin typeface="+mn-lt"/>
                <a:ea typeface="+mn-ea"/>
                <a:cs typeface="+mn-cs"/>
                <a:sym typeface="Helvetica"/>
              </a:defRPr>
            </a:pPr>
            <a:endParaRPr sz="1200" kern="1200">
              <a:solidFill>
                <a:prstClr val="black"/>
              </a:solidFill>
              <a:latin typeface="Calibri"/>
            </a:endParaRPr>
          </a:p>
        </p:txBody>
      </p:sp>
      <p:sp>
        <p:nvSpPr>
          <p:cNvPr id="331" name="Shape 331"/>
          <p:cNvSpPr/>
          <p:nvPr/>
        </p:nvSpPr>
        <p:spPr>
          <a:xfrm flipH="1" flipV="1">
            <a:off x="7757294" y="3339183"/>
            <a:ext cx="416846" cy="416847"/>
          </a:xfrm>
          <a:prstGeom prst="line">
            <a:avLst/>
          </a:prstGeom>
          <a:ln w="38100">
            <a:solidFill>
              <a:srgbClr val="0070C0"/>
            </a:solidFill>
          </a:ln>
        </p:spPr>
        <p:txBody>
          <a:bodyPr lIns="0" tIns="0" rIns="0" bIns="0"/>
          <a:lstStyle/>
          <a:p>
            <a:pPr defTabSz="457200" hangingPunct="1">
              <a:defRPr sz="1200">
                <a:latin typeface="+mn-lt"/>
                <a:ea typeface="+mn-ea"/>
                <a:cs typeface="+mn-cs"/>
                <a:sym typeface="Helvetica"/>
              </a:defRPr>
            </a:pPr>
            <a:endParaRPr sz="1200" kern="1200">
              <a:solidFill>
                <a:prstClr val="black"/>
              </a:solidFill>
              <a:latin typeface="Calibri"/>
            </a:endParaRPr>
          </a:p>
        </p:txBody>
      </p:sp>
      <p:sp>
        <p:nvSpPr>
          <p:cNvPr id="332" name="Shape 332"/>
          <p:cNvSpPr/>
          <p:nvPr/>
        </p:nvSpPr>
        <p:spPr>
          <a:xfrm flipH="1">
            <a:off x="7746768" y="2528959"/>
            <a:ext cx="347990" cy="566686"/>
          </a:xfrm>
          <a:prstGeom prst="line">
            <a:avLst/>
          </a:prstGeom>
          <a:ln w="38100">
            <a:solidFill>
              <a:srgbClr val="0070C0"/>
            </a:solidFill>
          </a:ln>
        </p:spPr>
        <p:txBody>
          <a:bodyPr lIns="0" tIns="0" rIns="0" bIns="0"/>
          <a:lstStyle/>
          <a:p>
            <a:pPr defTabSz="457200" hangingPunct="1">
              <a:defRPr sz="1200">
                <a:latin typeface="+mn-lt"/>
                <a:ea typeface="+mn-ea"/>
                <a:cs typeface="+mn-cs"/>
                <a:sym typeface="Helvetica"/>
              </a:defRPr>
            </a:pPr>
            <a:endParaRPr sz="1200" kern="1200">
              <a:solidFill>
                <a:prstClr val="black"/>
              </a:solidFill>
              <a:latin typeface="Calibri"/>
            </a:endParaRPr>
          </a:p>
        </p:txBody>
      </p:sp>
      <p:grpSp>
        <p:nvGrpSpPr>
          <p:cNvPr id="335" name="Group 335"/>
          <p:cNvGrpSpPr/>
          <p:nvPr/>
        </p:nvGrpSpPr>
        <p:grpSpPr>
          <a:xfrm>
            <a:off x="8767203" y="3045307"/>
            <a:ext cx="443789" cy="349756"/>
            <a:chOff x="0" y="0"/>
            <a:chExt cx="443787" cy="349755"/>
          </a:xfrm>
        </p:grpSpPr>
        <p:sp>
          <p:nvSpPr>
            <p:cNvPr id="333" name="Shape 333"/>
            <p:cNvSpPr/>
            <p:nvPr/>
          </p:nvSpPr>
          <p:spPr>
            <a:xfrm>
              <a:off x="0" y="906"/>
              <a:ext cx="358816" cy="34884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50800" cap="flat">
              <a:solidFill>
                <a:srgbClr val="1B4F91"/>
              </a:solidFill>
              <a:prstDash val="solid"/>
              <a:miter lim="400000"/>
            </a:ln>
            <a:effectLst/>
          </p:spPr>
          <p:txBody>
            <a:bodyPr wrap="square" lIns="0" tIns="0" rIns="0" bIns="0" numCol="1" anchor="ctr">
              <a:noAutofit/>
            </a:bodyPr>
            <a:lstStyle/>
            <a:p>
              <a:pPr hangingPunct="1"/>
              <a:endParaRPr kern="1200">
                <a:solidFill>
                  <a:prstClr val="black"/>
                </a:solidFill>
                <a:latin typeface="Calibri"/>
              </a:endParaRPr>
            </a:p>
          </p:txBody>
        </p:sp>
        <p:sp>
          <p:nvSpPr>
            <p:cNvPr id="334" name="Shape 334"/>
            <p:cNvSpPr/>
            <p:nvPr/>
          </p:nvSpPr>
          <p:spPr>
            <a:xfrm>
              <a:off x="84970" y="0"/>
              <a:ext cx="358817" cy="276998"/>
            </a:xfrm>
            <a:prstGeom prst="rect">
              <a:avLst/>
            </a:prstGeom>
            <a:noFill/>
            <a:ln w="12700" cap="flat">
              <a:noFill/>
              <a:miter lim="400000"/>
            </a:ln>
            <a:effectLst>
              <a:outerShdw blurRad="38100" dist="20000" dir="5400000" rotWithShape="0">
                <a:srgbClr val="000000">
                  <a:alpha val="38000"/>
                </a:srgbClr>
              </a:outerShdw>
            </a:effectLst>
            <a:extLst>
              <a:ext uri="{C572A759-6A51-4108-AA02-DFA0A04FC94B}">
                <ma14:wrappingTextBoxFlag xmlns="" xmlns:ma14="http://schemas.microsoft.com/office/mac/drawingml/2011/main" val="1"/>
              </a:ext>
            </a:extLst>
          </p:spPr>
          <p:txBody>
            <a:bodyPr wrap="square" lIns="0" tIns="0" rIns="0" bIns="0" numCol="1" anchor="t">
              <a:spAutoFit/>
            </a:bodyPr>
            <a:lstStyle>
              <a:lvl1pPr>
                <a:defRPr sz="1800" b="1"/>
              </a:lvl1pPr>
            </a:lstStyle>
            <a:p>
              <a:pPr hangingPunct="1">
                <a:defRPr b="0"/>
              </a:pPr>
              <a:r>
                <a:rPr kern="1200">
                  <a:solidFill>
                    <a:prstClr val="black"/>
                  </a:solidFill>
                  <a:latin typeface="Calibri"/>
                </a:rPr>
                <a:t>8</a:t>
              </a:r>
            </a:p>
          </p:txBody>
        </p:sp>
      </p:grpSp>
      <p:grpSp>
        <p:nvGrpSpPr>
          <p:cNvPr id="338" name="Group 338"/>
          <p:cNvGrpSpPr/>
          <p:nvPr/>
        </p:nvGrpSpPr>
        <p:grpSpPr>
          <a:xfrm>
            <a:off x="7487755" y="3045307"/>
            <a:ext cx="443789" cy="349756"/>
            <a:chOff x="0" y="0"/>
            <a:chExt cx="443787" cy="349755"/>
          </a:xfrm>
        </p:grpSpPr>
        <p:sp>
          <p:nvSpPr>
            <p:cNvPr id="336" name="Shape 336"/>
            <p:cNvSpPr/>
            <p:nvPr/>
          </p:nvSpPr>
          <p:spPr>
            <a:xfrm>
              <a:off x="0" y="906"/>
              <a:ext cx="358816" cy="34884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50800" cap="flat">
              <a:solidFill>
                <a:srgbClr val="1B4F91"/>
              </a:solidFill>
              <a:prstDash val="solid"/>
              <a:miter lim="400000"/>
            </a:ln>
            <a:effectLst/>
          </p:spPr>
          <p:txBody>
            <a:bodyPr wrap="square" lIns="0" tIns="0" rIns="0" bIns="0" numCol="1" anchor="ctr">
              <a:noAutofit/>
            </a:bodyPr>
            <a:lstStyle/>
            <a:p>
              <a:pPr hangingPunct="1"/>
              <a:endParaRPr kern="1200">
                <a:solidFill>
                  <a:prstClr val="black"/>
                </a:solidFill>
                <a:latin typeface="Calibri"/>
              </a:endParaRPr>
            </a:p>
          </p:txBody>
        </p:sp>
        <p:sp>
          <p:nvSpPr>
            <p:cNvPr id="337" name="Shape 337"/>
            <p:cNvSpPr/>
            <p:nvPr/>
          </p:nvSpPr>
          <p:spPr>
            <a:xfrm>
              <a:off x="84970" y="0"/>
              <a:ext cx="358817" cy="276998"/>
            </a:xfrm>
            <a:prstGeom prst="rect">
              <a:avLst/>
            </a:prstGeom>
            <a:noFill/>
            <a:ln w="12700" cap="flat">
              <a:noFill/>
              <a:miter lim="400000"/>
            </a:ln>
            <a:effectLst>
              <a:outerShdw blurRad="38100" dist="20000" dir="5400000" rotWithShape="0">
                <a:srgbClr val="000000">
                  <a:alpha val="38000"/>
                </a:srgbClr>
              </a:outerShdw>
            </a:effectLst>
            <a:extLst>
              <a:ext uri="{C572A759-6A51-4108-AA02-DFA0A04FC94B}">
                <ma14:wrappingTextBoxFlag xmlns="" xmlns:ma14="http://schemas.microsoft.com/office/mac/drawingml/2011/main" val="1"/>
              </a:ext>
            </a:extLst>
          </p:spPr>
          <p:txBody>
            <a:bodyPr wrap="square" lIns="0" tIns="0" rIns="0" bIns="0" numCol="1" anchor="t">
              <a:spAutoFit/>
            </a:bodyPr>
            <a:lstStyle>
              <a:lvl1pPr>
                <a:defRPr sz="1800" b="1"/>
              </a:lvl1pPr>
            </a:lstStyle>
            <a:p>
              <a:pPr hangingPunct="1">
                <a:defRPr b="0"/>
              </a:pPr>
              <a:r>
                <a:rPr kern="1200">
                  <a:solidFill>
                    <a:prstClr val="black"/>
                  </a:solidFill>
                  <a:latin typeface="Calibri"/>
                </a:rPr>
                <a:t>7</a:t>
              </a:r>
            </a:p>
          </p:txBody>
        </p:sp>
      </p:grpSp>
      <p:grpSp>
        <p:nvGrpSpPr>
          <p:cNvPr id="341" name="Group 341"/>
          <p:cNvGrpSpPr/>
          <p:nvPr/>
        </p:nvGrpSpPr>
        <p:grpSpPr>
          <a:xfrm>
            <a:off x="8090749" y="2314929"/>
            <a:ext cx="443789" cy="349756"/>
            <a:chOff x="0" y="0"/>
            <a:chExt cx="443787" cy="349755"/>
          </a:xfrm>
        </p:grpSpPr>
        <p:sp>
          <p:nvSpPr>
            <p:cNvPr id="339" name="Shape 339"/>
            <p:cNvSpPr/>
            <p:nvPr/>
          </p:nvSpPr>
          <p:spPr>
            <a:xfrm>
              <a:off x="0" y="906"/>
              <a:ext cx="358816" cy="34884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50800" cap="flat">
              <a:solidFill>
                <a:srgbClr val="1B4F91"/>
              </a:solidFill>
              <a:prstDash val="solid"/>
              <a:miter lim="400000"/>
            </a:ln>
            <a:effectLst/>
          </p:spPr>
          <p:txBody>
            <a:bodyPr wrap="square" lIns="0" tIns="0" rIns="0" bIns="0" numCol="1" anchor="ctr">
              <a:noAutofit/>
            </a:bodyPr>
            <a:lstStyle/>
            <a:p>
              <a:pPr hangingPunct="1"/>
              <a:endParaRPr kern="1200">
                <a:solidFill>
                  <a:prstClr val="black"/>
                </a:solidFill>
                <a:latin typeface="Calibri"/>
              </a:endParaRPr>
            </a:p>
          </p:txBody>
        </p:sp>
        <p:sp>
          <p:nvSpPr>
            <p:cNvPr id="340" name="Shape 340"/>
            <p:cNvSpPr/>
            <p:nvPr/>
          </p:nvSpPr>
          <p:spPr>
            <a:xfrm>
              <a:off x="84970" y="0"/>
              <a:ext cx="358817" cy="276998"/>
            </a:xfrm>
            <a:prstGeom prst="rect">
              <a:avLst/>
            </a:prstGeom>
            <a:noFill/>
            <a:ln w="12700" cap="flat">
              <a:noFill/>
              <a:miter lim="400000"/>
            </a:ln>
            <a:effectLst>
              <a:outerShdw blurRad="38100" dist="20000" dir="5400000" rotWithShape="0">
                <a:srgbClr val="000000">
                  <a:alpha val="38000"/>
                </a:srgbClr>
              </a:outerShdw>
            </a:effectLst>
            <a:extLst>
              <a:ext uri="{C572A759-6A51-4108-AA02-DFA0A04FC94B}">
                <ma14:wrappingTextBoxFlag xmlns="" xmlns:ma14="http://schemas.microsoft.com/office/mac/drawingml/2011/main" val="1"/>
              </a:ext>
            </a:extLst>
          </p:spPr>
          <p:txBody>
            <a:bodyPr wrap="square" lIns="0" tIns="0" rIns="0" bIns="0" numCol="1" anchor="t">
              <a:spAutoFit/>
            </a:bodyPr>
            <a:lstStyle>
              <a:lvl1pPr>
                <a:defRPr sz="1800" b="1"/>
              </a:lvl1pPr>
            </a:lstStyle>
            <a:p>
              <a:pPr hangingPunct="1">
                <a:defRPr b="0"/>
              </a:pPr>
              <a:r>
                <a:rPr kern="1200">
                  <a:solidFill>
                    <a:prstClr val="black"/>
                  </a:solidFill>
                  <a:latin typeface="Calibri"/>
                </a:rPr>
                <a:t>6</a:t>
              </a:r>
            </a:p>
          </p:txBody>
        </p:sp>
      </p:grpSp>
      <p:sp>
        <p:nvSpPr>
          <p:cNvPr id="342" name="Shape 342"/>
          <p:cNvSpPr/>
          <p:nvPr/>
        </p:nvSpPr>
        <p:spPr>
          <a:xfrm flipH="1" flipV="1">
            <a:off x="8430394" y="2539083"/>
            <a:ext cx="418193" cy="546438"/>
          </a:xfrm>
          <a:prstGeom prst="line">
            <a:avLst/>
          </a:prstGeom>
          <a:ln w="38100">
            <a:solidFill>
              <a:srgbClr val="0070C0"/>
            </a:solidFill>
          </a:ln>
        </p:spPr>
        <p:txBody>
          <a:bodyPr lIns="0" tIns="0" rIns="0" bIns="0"/>
          <a:lstStyle/>
          <a:p>
            <a:pPr defTabSz="457200" hangingPunct="1">
              <a:defRPr sz="1200">
                <a:latin typeface="+mn-lt"/>
                <a:ea typeface="+mn-ea"/>
                <a:cs typeface="+mn-cs"/>
                <a:sym typeface="Helvetica"/>
              </a:defRPr>
            </a:pPr>
            <a:endParaRPr sz="1200" kern="1200">
              <a:solidFill>
                <a:prstClr val="black"/>
              </a:solidFill>
              <a:latin typeface="Calibri"/>
            </a:endParaRPr>
          </a:p>
        </p:txBody>
      </p:sp>
      <p:sp>
        <p:nvSpPr>
          <p:cNvPr id="343" name="Shape 343"/>
          <p:cNvSpPr/>
          <p:nvPr/>
        </p:nvSpPr>
        <p:spPr>
          <a:xfrm>
            <a:off x="7675040" y="2518991"/>
            <a:ext cx="128240" cy="307777"/>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defRPr i="1">
                <a:latin typeface="Times New Roman"/>
                <a:ea typeface="Times New Roman"/>
                <a:cs typeface="Times New Roman"/>
                <a:sym typeface="Times New Roman"/>
              </a:defRPr>
            </a:lvl1pPr>
          </a:lstStyle>
          <a:p>
            <a:pPr hangingPunct="1">
              <a:defRPr sz="1800" i="0"/>
            </a:pPr>
            <a:r>
              <a:rPr sz="2000" kern="1200">
                <a:solidFill>
                  <a:prstClr val="black"/>
                </a:solidFill>
              </a:rPr>
              <a:t>3</a:t>
            </a:r>
          </a:p>
        </p:txBody>
      </p:sp>
      <p:sp>
        <p:nvSpPr>
          <p:cNvPr id="344" name="Shape 344"/>
          <p:cNvSpPr/>
          <p:nvPr/>
        </p:nvSpPr>
        <p:spPr>
          <a:xfrm>
            <a:off x="8645085" y="2518991"/>
            <a:ext cx="128240" cy="307777"/>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defRPr i="1">
                <a:latin typeface="Times New Roman"/>
                <a:ea typeface="Times New Roman"/>
                <a:cs typeface="Times New Roman"/>
                <a:sym typeface="Times New Roman"/>
              </a:defRPr>
            </a:lvl1pPr>
          </a:lstStyle>
          <a:p>
            <a:pPr hangingPunct="1">
              <a:defRPr sz="1800" i="0"/>
            </a:pPr>
            <a:r>
              <a:rPr sz="2000" kern="1200">
                <a:solidFill>
                  <a:prstClr val="black"/>
                </a:solidFill>
              </a:rPr>
              <a:t>3</a:t>
            </a:r>
          </a:p>
        </p:txBody>
      </p:sp>
      <p:sp>
        <p:nvSpPr>
          <p:cNvPr id="345" name="Shape 345"/>
          <p:cNvSpPr/>
          <p:nvPr/>
        </p:nvSpPr>
        <p:spPr>
          <a:xfrm>
            <a:off x="8363839" y="2995222"/>
            <a:ext cx="128240" cy="307777"/>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defRPr i="1">
                <a:latin typeface="Times New Roman"/>
                <a:ea typeface="Times New Roman"/>
                <a:cs typeface="Times New Roman"/>
                <a:sym typeface="Times New Roman"/>
              </a:defRPr>
            </a:lvl1pPr>
          </a:lstStyle>
          <a:p>
            <a:pPr hangingPunct="1">
              <a:defRPr sz="1800" i="0"/>
            </a:pPr>
            <a:r>
              <a:rPr sz="2000" kern="1200">
                <a:solidFill>
                  <a:prstClr val="black"/>
                </a:solidFill>
              </a:rPr>
              <a:t>3</a:t>
            </a:r>
          </a:p>
        </p:txBody>
      </p:sp>
      <p:sp>
        <p:nvSpPr>
          <p:cNvPr id="346" name="Shape 346"/>
          <p:cNvSpPr/>
          <p:nvPr/>
        </p:nvSpPr>
        <p:spPr>
          <a:xfrm>
            <a:off x="8263128" y="3307229"/>
            <a:ext cx="128240" cy="307777"/>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defRPr i="1">
                <a:latin typeface="Times New Roman"/>
                <a:ea typeface="Times New Roman"/>
                <a:cs typeface="Times New Roman"/>
                <a:sym typeface="Times New Roman"/>
              </a:defRPr>
            </a:lvl1pPr>
          </a:lstStyle>
          <a:p>
            <a:pPr hangingPunct="1">
              <a:defRPr sz="1800" i="0"/>
            </a:pPr>
            <a:r>
              <a:rPr sz="2000" kern="1200">
                <a:solidFill>
                  <a:prstClr val="black"/>
                </a:solidFill>
              </a:rPr>
              <a:t>3</a:t>
            </a:r>
          </a:p>
        </p:txBody>
      </p:sp>
      <p:sp>
        <p:nvSpPr>
          <p:cNvPr id="347" name="Shape 347"/>
          <p:cNvSpPr/>
          <p:nvPr/>
        </p:nvSpPr>
        <p:spPr>
          <a:xfrm>
            <a:off x="8645085" y="3511642"/>
            <a:ext cx="128240" cy="307777"/>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defRPr i="1">
                <a:latin typeface="Times New Roman"/>
                <a:ea typeface="Times New Roman"/>
                <a:cs typeface="Times New Roman"/>
                <a:sym typeface="Times New Roman"/>
              </a:defRPr>
            </a:lvl1pPr>
          </a:lstStyle>
          <a:p>
            <a:pPr hangingPunct="1">
              <a:defRPr sz="1800" i="0"/>
            </a:pPr>
            <a:r>
              <a:rPr sz="2000" kern="1200">
                <a:solidFill>
                  <a:prstClr val="black"/>
                </a:solidFill>
              </a:rPr>
              <a:t>3</a:t>
            </a:r>
          </a:p>
        </p:txBody>
      </p:sp>
      <p:sp>
        <p:nvSpPr>
          <p:cNvPr id="348" name="Shape 348"/>
          <p:cNvSpPr/>
          <p:nvPr/>
        </p:nvSpPr>
        <p:spPr>
          <a:xfrm>
            <a:off x="7767325" y="3474152"/>
            <a:ext cx="128240" cy="307777"/>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defRPr i="1">
                <a:latin typeface="Times New Roman"/>
                <a:ea typeface="Times New Roman"/>
                <a:cs typeface="Times New Roman"/>
                <a:sym typeface="Times New Roman"/>
              </a:defRPr>
            </a:lvl1pPr>
          </a:lstStyle>
          <a:p>
            <a:pPr hangingPunct="1">
              <a:defRPr sz="1800" i="0"/>
            </a:pPr>
            <a:r>
              <a:rPr sz="2000" kern="1200">
                <a:solidFill>
                  <a:prstClr val="black"/>
                </a:solidFill>
              </a:rPr>
              <a:t>3</a:t>
            </a:r>
          </a:p>
        </p:txBody>
      </p:sp>
      <p:sp>
        <p:nvSpPr>
          <p:cNvPr id="349" name="Shape 349"/>
          <p:cNvSpPr/>
          <p:nvPr/>
        </p:nvSpPr>
        <p:spPr>
          <a:xfrm flipH="1">
            <a:off x="7643461" y="4893990"/>
            <a:ext cx="1074678" cy="852955"/>
          </a:xfrm>
          <a:prstGeom prst="line">
            <a:avLst/>
          </a:prstGeom>
          <a:ln w="38100">
            <a:solidFill>
              <a:srgbClr val="0070C0"/>
            </a:solidFill>
          </a:ln>
        </p:spPr>
        <p:txBody>
          <a:bodyPr lIns="0" tIns="0" rIns="0" bIns="0"/>
          <a:lstStyle/>
          <a:p>
            <a:pPr defTabSz="457200" hangingPunct="1">
              <a:defRPr sz="1200">
                <a:latin typeface="+mn-lt"/>
                <a:ea typeface="+mn-ea"/>
                <a:cs typeface="+mn-cs"/>
                <a:sym typeface="Helvetica"/>
              </a:defRPr>
            </a:pPr>
            <a:endParaRPr sz="1200" kern="1200">
              <a:solidFill>
                <a:prstClr val="black"/>
              </a:solidFill>
              <a:latin typeface="Calibri"/>
            </a:endParaRPr>
          </a:p>
        </p:txBody>
      </p:sp>
      <p:sp>
        <p:nvSpPr>
          <p:cNvPr id="350" name="Shape 350"/>
          <p:cNvSpPr/>
          <p:nvPr/>
        </p:nvSpPr>
        <p:spPr>
          <a:xfrm>
            <a:off x="7609830" y="4897339"/>
            <a:ext cx="1073682" cy="849958"/>
          </a:xfrm>
          <a:prstGeom prst="line">
            <a:avLst/>
          </a:prstGeom>
          <a:ln w="38100">
            <a:solidFill>
              <a:srgbClr val="0070C0"/>
            </a:solidFill>
          </a:ln>
        </p:spPr>
        <p:txBody>
          <a:bodyPr lIns="0" tIns="0" rIns="0" bIns="0"/>
          <a:lstStyle/>
          <a:p>
            <a:pPr defTabSz="457200" hangingPunct="1">
              <a:defRPr sz="1200">
                <a:latin typeface="+mn-lt"/>
                <a:ea typeface="+mn-ea"/>
                <a:cs typeface="+mn-cs"/>
                <a:sym typeface="Helvetica"/>
              </a:defRPr>
            </a:pPr>
            <a:endParaRPr sz="1200" kern="1200">
              <a:solidFill>
                <a:prstClr val="black"/>
              </a:solidFill>
              <a:latin typeface="Calibri"/>
            </a:endParaRPr>
          </a:p>
        </p:txBody>
      </p:sp>
      <p:sp>
        <p:nvSpPr>
          <p:cNvPr id="351" name="Shape 351"/>
          <p:cNvSpPr/>
          <p:nvPr/>
        </p:nvSpPr>
        <p:spPr>
          <a:xfrm flipH="1">
            <a:off x="7612728" y="4764134"/>
            <a:ext cx="1097408" cy="1"/>
          </a:xfrm>
          <a:prstGeom prst="line">
            <a:avLst/>
          </a:prstGeom>
          <a:ln w="63500">
            <a:solidFill>
              <a:srgbClr val="00F900"/>
            </a:solidFill>
          </a:ln>
        </p:spPr>
        <p:txBody>
          <a:bodyPr lIns="0" tIns="0" rIns="0" bIns="0"/>
          <a:lstStyle/>
          <a:p>
            <a:pPr defTabSz="457200" hangingPunct="1">
              <a:defRPr sz="1200">
                <a:latin typeface="+mn-lt"/>
                <a:ea typeface="+mn-ea"/>
                <a:cs typeface="+mn-cs"/>
                <a:sym typeface="Helvetica"/>
              </a:defRPr>
            </a:pPr>
            <a:endParaRPr sz="1200" kern="1200">
              <a:solidFill>
                <a:prstClr val="black"/>
              </a:solidFill>
              <a:latin typeface="Calibri"/>
            </a:endParaRPr>
          </a:p>
        </p:txBody>
      </p:sp>
      <p:grpSp>
        <p:nvGrpSpPr>
          <p:cNvPr id="354" name="Group 354"/>
          <p:cNvGrpSpPr/>
          <p:nvPr/>
        </p:nvGrpSpPr>
        <p:grpSpPr>
          <a:xfrm>
            <a:off x="8663033" y="4604802"/>
            <a:ext cx="380288" cy="349757"/>
            <a:chOff x="0" y="0"/>
            <a:chExt cx="380287" cy="349755"/>
          </a:xfrm>
        </p:grpSpPr>
        <p:sp>
          <p:nvSpPr>
            <p:cNvPr id="352" name="Shape 352"/>
            <p:cNvSpPr/>
            <p:nvPr/>
          </p:nvSpPr>
          <p:spPr>
            <a:xfrm>
              <a:off x="0" y="906"/>
              <a:ext cx="358816" cy="34884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50800" cap="flat">
              <a:solidFill>
                <a:srgbClr val="1B4F91"/>
              </a:solidFill>
              <a:prstDash val="solid"/>
              <a:miter lim="400000"/>
            </a:ln>
            <a:effectLst/>
          </p:spPr>
          <p:txBody>
            <a:bodyPr wrap="square" lIns="0" tIns="0" rIns="0" bIns="0" numCol="1" anchor="ctr">
              <a:noAutofit/>
            </a:bodyPr>
            <a:lstStyle/>
            <a:p>
              <a:pPr hangingPunct="1"/>
              <a:endParaRPr kern="1200">
                <a:solidFill>
                  <a:prstClr val="black"/>
                </a:solidFill>
                <a:latin typeface="Calibri"/>
              </a:endParaRPr>
            </a:p>
          </p:txBody>
        </p:sp>
        <p:sp>
          <p:nvSpPr>
            <p:cNvPr id="353" name="Shape 353"/>
            <p:cNvSpPr/>
            <p:nvPr/>
          </p:nvSpPr>
          <p:spPr>
            <a:xfrm>
              <a:off x="21470" y="0"/>
              <a:ext cx="358817" cy="276997"/>
            </a:xfrm>
            <a:prstGeom prst="rect">
              <a:avLst/>
            </a:prstGeom>
            <a:noFill/>
            <a:ln w="12700" cap="flat">
              <a:noFill/>
              <a:miter lim="400000"/>
            </a:ln>
            <a:effectLst>
              <a:outerShdw blurRad="38100" dist="20000" dir="5400000" rotWithShape="0">
                <a:srgbClr val="000000">
                  <a:alpha val="38000"/>
                </a:srgbClr>
              </a:outerShdw>
            </a:effectLst>
            <a:extLst>
              <a:ext uri="{C572A759-6A51-4108-AA02-DFA0A04FC94B}">
                <ma14:wrappingTextBoxFlag xmlns="" xmlns:ma14="http://schemas.microsoft.com/office/mac/drawingml/2011/main" val="1"/>
              </a:ext>
            </a:extLst>
          </p:spPr>
          <p:txBody>
            <a:bodyPr wrap="square" lIns="0" tIns="0" rIns="0" bIns="0" numCol="1" anchor="t">
              <a:spAutoFit/>
            </a:bodyPr>
            <a:lstStyle>
              <a:lvl1pPr>
                <a:defRPr sz="1800" b="1"/>
              </a:lvl1pPr>
            </a:lstStyle>
            <a:p>
              <a:pPr hangingPunct="1">
                <a:defRPr b="0"/>
              </a:pPr>
              <a:r>
                <a:rPr kern="1200">
                  <a:solidFill>
                    <a:prstClr val="black"/>
                  </a:solidFill>
                  <a:latin typeface="Calibri"/>
                </a:rPr>
                <a:t>11</a:t>
              </a:r>
            </a:p>
          </p:txBody>
        </p:sp>
      </p:grpSp>
      <p:grpSp>
        <p:nvGrpSpPr>
          <p:cNvPr id="357" name="Group 357"/>
          <p:cNvGrpSpPr/>
          <p:nvPr/>
        </p:nvGrpSpPr>
        <p:grpSpPr>
          <a:xfrm>
            <a:off x="7304284" y="4599878"/>
            <a:ext cx="380288" cy="350662"/>
            <a:chOff x="0" y="0"/>
            <a:chExt cx="380286" cy="350661"/>
          </a:xfrm>
        </p:grpSpPr>
        <p:sp>
          <p:nvSpPr>
            <p:cNvPr id="355" name="Shape 355"/>
            <p:cNvSpPr/>
            <p:nvPr/>
          </p:nvSpPr>
          <p:spPr>
            <a:xfrm>
              <a:off x="0" y="906"/>
              <a:ext cx="358816" cy="34884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50800" cap="flat">
              <a:solidFill>
                <a:srgbClr val="1B4F91"/>
              </a:solidFill>
              <a:prstDash val="solid"/>
              <a:miter lim="400000"/>
            </a:ln>
            <a:effectLst/>
          </p:spPr>
          <p:txBody>
            <a:bodyPr wrap="square" lIns="0" tIns="0" rIns="0" bIns="0" numCol="1" anchor="ctr">
              <a:noAutofit/>
            </a:bodyPr>
            <a:lstStyle/>
            <a:p>
              <a:pPr hangingPunct="1"/>
              <a:endParaRPr kern="1200">
                <a:solidFill>
                  <a:prstClr val="black"/>
                </a:solidFill>
                <a:latin typeface="Calibri"/>
              </a:endParaRPr>
            </a:p>
          </p:txBody>
        </p:sp>
        <p:sp>
          <p:nvSpPr>
            <p:cNvPr id="356" name="Shape 356"/>
            <p:cNvSpPr/>
            <p:nvPr/>
          </p:nvSpPr>
          <p:spPr>
            <a:xfrm>
              <a:off x="21470" y="0"/>
              <a:ext cx="358817" cy="350662"/>
            </a:xfrm>
            <a:prstGeom prst="rect">
              <a:avLst/>
            </a:prstGeom>
            <a:noFill/>
            <a:ln w="12700" cap="flat">
              <a:noFill/>
              <a:miter lim="400000"/>
            </a:ln>
            <a:effectLst>
              <a:outerShdw blurRad="38100" dist="20000" dir="5400000" rotWithShape="0">
                <a:srgbClr val="000000">
                  <a:alpha val="38000"/>
                </a:srgbClr>
              </a:outerShdw>
            </a:effectLst>
            <a:extLst>
              <a:ext uri="{C572A759-6A51-4108-AA02-DFA0A04FC94B}">
                <ma14:wrappingTextBoxFlag xmlns="" xmlns:ma14="http://schemas.microsoft.com/office/mac/drawingml/2011/main" val="1"/>
              </a:ext>
            </a:extLst>
          </p:spPr>
          <p:txBody>
            <a:bodyPr wrap="square" lIns="0" tIns="0" rIns="0" bIns="0" numCol="1" anchor="t">
              <a:noAutofit/>
            </a:bodyPr>
            <a:lstStyle>
              <a:lvl1pPr>
                <a:defRPr sz="1800" b="1"/>
              </a:lvl1pPr>
            </a:lstStyle>
            <a:p>
              <a:pPr hangingPunct="1">
                <a:defRPr b="0"/>
              </a:pPr>
              <a:r>
                <a:rPr kern="1200">
                  <a:solidFill>
                    <a:prstClr val="black"/>
                  </a:solidFill>
                  <a:latin typeface="Calibri"/>
                </a:rPr>
                <a:t>10</a:t>
              </a:r>
            </a:p>
          </p:txBody>
        </p:sp>
      </p:grpSp>
      <p:sp>
        <p:nvSpPr>
          <p:cNvPr id="358" name="Shape 358"/>
          <p:cNvSpPr/>
          <p:nvPr/>
        </p:nvSpPr>
        <p:spPr>
          <a:xfrm>
            <a:off x="8135757" y="5547058"/>
            <a:ext cx="128240" cy="307777"/>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defRPr i="1">
                <a:latin typeface="Times New Roman"/>
                <a:ea typeface="Times New Roman"/>
                <a:cs typeface="Times New Roman"/>
                <a:sym typeface="Times New Roman"/>
              </a:defRPr>
            </a:lvl1pPr>
          </a:lstStyle>
          <a:p>
            <a:pPr hangingPunct="1">
              <a:defRPr sz="1800" i="0"/>
            </a:pPr>
            <a:r>
              <a:rPr sz="2000" kern="1200">
                <a:solidFill>
                  <a:prstClr val="black"/>
                </a:solidFill>
              </a:rPr>
              <a:t>3</a:t>
            </a:r>
          </a:p>
        </p:txBody>
      </p:sp>
      <p:grpSp>
        <p:nvGrpSpPr>
          <p:cNvPr id="361" name="Group 361"/>
          <p:cNvGrpSpPr/>
          <p:nvPr/>
        </p:nvGrpSpPr>
        <p:grpSpPr>
          <a:xfrm>
            <a:off x="8667418" y="5688535"/>
            <a:ext cx="380289" cy="349756"/>
            <a:chOff x="0" y="0"/>
            <a:chExt cx="380287" cy="349755"/>
          </a:xfrm>
        </p:grpSpPr>
        <p:sp>
          <p:nvSpPr>
            <p:cNvPr id="359" name="Shape 359"/>
            <p:cNvSpPr/>
            <p:nvPr/>
          </p:nvSpPr>
          <p:spPr>
            <a:xfrm>
              <a:off x="0" y="906"/>
              <a:ext cx="358816" cy="34884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50800" cap="flat">
              <a:solidFill>
                <a:srgbClr val="1B4F91"/>
              </a:solidFill>
              <a:prstDash val="solid"/>
              <a:miter lim="400000"/>
            </a:ln>
            <a:effectLst/>
          </p:spPr>
          <p:txBody>
            <a:bodyPr wrap="square" lIns="0" tIns="0" rIns="0" bIns="0" numCol="1" anchor="ctr">
              <a:noAutofit/>
            </a:bodyPr>
            <a:lstStyle/>
            <a:p>
              <a:pPr hangingPunct="1"/>
              <a:endParaRPr kern="1200">
                <a:solidFill>
                  <a:prstClr val="black"/>
                </a:solidFill>
                <a:latin typeface="Calibri"/>
              </a:endParaRPr>
            </a:p>
          </p:txBody>
        </p:sp>
        <p:sp>
          <p:nvSpPr>
            <p:cNvPr id="360" name="Shape 360"/>
            <p:cNvSpPr/>
            <p:nvPr/>
          </p:nvSpPr>
          <p:spPr>
            <a:xfrm>
              <a:off x="21470" y="0"/>
              <a:ext cx="358817" cy="276998"/>
            </a:xfrm>
            <a:prstGeom prst="rect">
              <a:avLst/>
            </a:prstGeom>
            <a:noFill/>
            <a:ln w="12700" cap="flat">
              <a:noFill/>
              <a:miter lim="400000"/>
            </a:ln>
            <a:effectLst>
              <a:outerShdw blurRad="38100" dist="20000" dir="5400000" rotWithShape="0">
                <a:srgbClr val="000000">
                  <a:alpha val="38000"/>
                </a:srgbClr>
              </a:outerShdw>
            </a:effectLst>
            <a:extLst>
              <a:ext uri="{C572A759-6A51-4108-AA02-DFA0A04FC94B}">
                <ma14:wrappingTextBoxFlag xmlns="" xmlns:ma14="http://schemas.microsoft.com/office/mac/drawingml/2011/main" val="1"/>
              </a:ext>
            </a:extLst>
          </p:spPr>
          <p:txBody>
            <a:bodyPr wrap="square" lIns="0" tIns="0" rIns="0" bIns="0" numCol="1" anchor="t">
              <a:spAutoFit/>
            </a:bodyPr>
            <a:lstStyle>
              <a:lvl1pPr>
                <a:defRPr sz="1800" b="1"/>
              </a:lvl1pPr>
            </a:lstStyle>
            <a:p>
              <a:pPr hangingPunct="1">
                <a:defRPr b="0"/>
              </a:pPr>
              <a:r>
                <a:rPr kern="1200">
                  <a:solidFill>
                    <a:prstClr val="black"/>
                  </a:solidFill>
                  <a:latin typeface="Calibri"/>
                </a:rPr>
                <a:t>13</a:t>
              </a:r>
            </a:p>
          </p:txBody>
        </p:sp>
      </p:grpSp>
      <p:grpSp>
        <p:nvGrpSpPr>
          <p:cNvPr id="364" name="Group 364"/>
          <p:cNvGrpSpPr/>
          <p:nvPr/>
        </p:nvGrpSpPr>
        <p:grpSpPr>
          <a:xfrm>
            <a:off x="7304285" y="5688535"/>
            <a:ext cx="380289" cy="349756"/>
            <a:chOff x="0" y="0"/>
            <a:chExt cx="380287" cy="349755"/>
          </a:xfrm>
        </p:grpSpPr>
        <p:sp>
          <p:nvSpPr>
            <p:cNvPr id="362" name="Shape 362"/>
            <p:cNvSpPr/>
            <p:nvPr/>
          </p:nvSpPr>
          <p:spPr>
            <a:xfrm>
              <a:off x="0" y="906"/>
              <a:ext cx="358816" cy="34884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50800" cap="flat">
              <a:solidFill>
                <a:srgbClr val="1B4F91"/>
              </a:solidFill>
              <a:prstDash val="solid"/>
              <a:miter lim="400000"/>
            </a:ln>
            <a:effectLst/>
          </p:spPr>
          <p:txBody>
            <a:bodyPr wrap="square" lIns="0" tIns="0" rIns="0" bIns="0" numCol="1" anchor="ctr">
              <a:noAutofit/>
            </a:bodyPr>
            <a:lstStyle/>
            <a:p>
              <a:pPr hangingPunct="1"/>
              <a:endParaRPr kern="1200">
                <a:solidFill>
                  <a:prstClr val="black"/>
                </a:solidFill>
                <a:latin typeface="Calibri"/>
              </a:endParaRPr>
            </a:p>
          </p:txBody>
        </p:sp>
        <p:sp>
          <p:nvSpPr>
            <p:cNvPr id="363" name="Shape 363"/>
            <p:cNvSpPr/>
            <p:nvPr/>
          </p:nvSpPr>
          <p:spPr>
            <a:xfrm>
              <a:off x="21470" y="0"/>
              <a:ext cx="358817" cy="276998"/>
            </a:xfrm>
            <a:prstGeom prst="rect">
              <a:avLst/>
            </a:prstGeom>
            <a:noFill/>
            <a:ln w="12700" cap="flat">
              <a:noFill/>
              <a:miter lim="400000"/>
            </a:ln>
            <a:effectLst>
              <a:outerShdw blurRad="38100" dist="20000" dir="5400000" rotWithShape="0">
                <a:srgbClr val="000000">
                  <a:alpha val="38000"/>
                </a:srgbClr>
              </a:outerShdw>
            </a:effectLst>
            <a:extLst>
              <a:ext uri="{C572A759-6A51-4108-AA02-DFA0A04FC94B}">
                <ma14:wrappingTextBoxFlag xmlns="" xmlns:ma14="http://schemas.microsoft.com/office/mac/drawingml/2011/main" val="1"/>
              </a:ext>
            </a:extLst>
          </p:spPr>
          <p:txBody>
            <a:bodyPr wrap="square" lIns="0" tIns="0" rIns="0" bIns="0" numCol="1" anchor="t">
              <a:spAutoFit/>
            </a:bodyPr>
            <a:lstStyle>
              <a:lvl1pPr>
                <a:defRPr sz="1800" b="1"/>
              </a:lvl1pPr>
            </a:lstStyle>
            <a:p>
              <a:pPr hangingPunct="1">
                <a:defRPr b="0"/>
              </a:pPr>
              <a:r>
                <a:rPr kern="1200">
                  <a:solidFill>
                    <a:prstClr val="black"/>
                  </a:solidFill>
                  <a:latin typeface="Calibri"/>
                </a:rPr>
                <a:t>12</a:t>
              </a:r>
            </a:p>
          </p:txBody>
        </p:sp>
      </p:grpSp>
      <p:sp>
        <p:nvSpPr>
          <p:cNvPr id="365" name="Shape 365"/>
          <p:cNvSpPr/>
          <p:nvPr/>
        </p:nvSpPr>
        <p:spPr>
          <a:xfrm flipH="1">
            <a:off x="7625100" y="5877168"/>
            <a:ext cx="1097407" cy="1"/>
          </a:xfrm>
          <a:prstGeom prst="line">
            <a:avLst/>
          </a:prstGeom>
          <a:ln w="38100">
            <a:solidFill>
              <a:srgbClr val="0070C0"/>
            </a:solidFill>
          </a:ln>
        </p:spPr>
        <p:txBody>
          <a:bodyPr lIns="0" tIns="0" rIns="0" bIns="0"/>
          <a:lstStyle/>
          <a:p>
            <a:pPr defTabSz="457200" hangingPunct="1">
              <a:defRPr sz="1200">
                <a:latin typeface="+mn-lt"/>
                <a:ea typeface="+mn-ea"/>
                <a:cs typeface="+mn-cs"/>
                <a:sym typeface="Helvetica"/>
              </a:defRPr>
            </a:pPr>
            <a:endParaRPr sz="1200" kern="1200">
              <a:solidFill>
                <a:prstClr val="black"/>
              </a:solidFill>
              <a:latin typeface="Calibri"/>
            </a:endParaRPr>
          </a:p>
        </p:txBody>
      </p:sp>
      <p:sp>
        <p:nvSpPr>
          <p:cNvPr id="366" name="Shape 366"/>
          <p:cNvSpPr/>
          <p:nvPr/>
        </p:nvSpPr>
        <p:spPr>
          <a:xfrm>
            <a:off x="8837135" y="4916534"/>
            <a:ext cx="1" cy="811571"/>
          </a:xfrm>
          <a:prstGeom prst="line">
            <a:avLst/>
          </a:prstGeom>
          <a:ln w="38100">
            <a:solidFill>
              <a:srgbClr val="0070C0"/>
            </a:solidFill>
          </a:ln>
        </p:spPr>
        <p:txBody>
          <a:bodyPr lIns="0" tIns="0" rIns="0" bIns="0"/>
          <a:lstStyle/>
          <a:p>
            <a:pPr defTabSz="457200" hangingPunct="1">
              <a:defRPr sz="1200">
                <a:latin typeface="+mn-lt"/>
                <a:ea typeface="+mn-ea"/>
                <a:cs typeface="+mn-cs"/>
                <a:sym typeface="Helvetica"/>
              </a:defRPr>
            </a:pPr>
            <a:endParaRPr sz="1200" kern="1200">
              <a:solidFill>
                <a:prstClr val="black"/>
              </a:solidFill>
              <a:latin typeface="Calibri"/>
            </a:endParaRPr>
          </a:p>
        </p:txBody>
      </p:sp>
      <p:sp>
        <p:nvSpPr>
          <p:cNvPr id="367" name="Shape 367"/>
          <p:cNvSpPr/>
          <p:nvPr/>
        </p:nvSpPr>
        <p:spPr>
          <a:xfrm>
            <a:off x="7478236" y="4954634"/>
            <a:ext cx="1" cy="811571"/>
          </a:xfrm>
          <a:prstGeom prst="line">
            <a:avLst/>
          </a:prstGeom>
          <a:ln w="38100">
            <a:solidFill>
              <a:srgbClr val="0070C0"/>
            </a:solidFill>
          </a:ln>
        </p:spPr>
        <p:txBody>
          <a:bodyPr lIns="0" tIns="0" rIns="0" bIns="0"/>
          <a:lstStyle/>
          <a:p>
            <a:pPr defTabSz="457200" hangingPunct="1">
              <a:defRPr sz="1200">
                <a:latin typeface="+mn-lt"/>
                <a:ea typeface="+mn-ea"/>
                <a:cs typeface="+mn-cs"/>
                <a:sym typeface="Helvetica"/>
              </a:defRPr>
            </a:pPr>
            <a:endParaRPr sz="1200" kern="1200">
              <a:solidFill>
                <a:prstClr val="black"/>
              </a:solidFill>
              <a:latin typeface="Calibri"/>
            </a:endParaRPr>
          </a:p>
        </p:txBody>
      </p:sp>
      <p:sp>
        <p:nvSpPr>
          <p:cNvPr id="368" name="Shape 368"/>
          <p:cNvSpPr/>
          <p:nvPr/>
        </p:nvSpPr>
        <p:spPr>
          <a:xfrm>
            <a:off x="7244116" y="5182052"/>
            <a:ext cx="128240" cy="307777"/>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defRPr i="1">
                <a:latin typeface="Times New Roman"/>
                <a:ea typeface="Times New Roman"/>
                <a:cs typeface="Times New Roman"/>
                <a:sym typeface="Times New Roman"/>
              </a:defRPr>
            </a:lvl1pPr>
          </a:lstStyle>
          <a:p>
            <a:pPr hangingPunct="1">
              <a:defRPr sz="1800" i="0"/>
            </a:pPr>
            <a:r>
              <a:rPr sz="2000" kern="1200">
                <a:solidFill>
                  <a:prstClr val="black"/>
                </a:solidFill>
              </a:rPr>
              <a:t>3</a:t>
            </a:r>
          </a:p>
        </p:txBody>
      </p:sp>
      <p:sp>
        <p:nvSpPr>
          <p:cNvPr id="369" name="Shape 369"/>
          <p:cNvSpPr/>
          <p:nvPr/>
        </p:nvSpPr>
        <p:spPr>
          <a:xfrm>
            <a:off x="8031100" y="4408208"/>
            <a:ext cx="128240" cy="307777"/>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defRPr i="1">
                <a:latin typeface="Times New Roman"/>
                <a:ea typeface="Times New Roman"/>
                <a:cs typeface="Times New Roman"/>
                <a:sym typeface="Times New Roman"/>
              </a:defRPr>
            </a:lvl1pPr>
          </a:lstStyle>
          <a:p>
            <a:pPr hangingPunct="1">
              <a:defRPr sz="1800" i="0"/>
            </a:pPr>
            <a:r>
              <a:rPr sz="2000" kern="1200">
                <a:solidFill>
                  <a:prstClr val="black"/>
                </a:solidFill>
              </a:rPr>
              <a:t>3</a:t>
            </a:r>
          </a:p>
        </p:txBody>
      </p:sp>
      <p:sp>
        <p:nvSpPr>
          <p:cNvPr id="370" name="Shape 370"/>
          <p:cNvSpPr/>
          <p:nvPr/>
        </p:nvSpPr>
        <p:spPr>
          <a:xfrm>
            <a:off x="8944288" y="5107861"/>
            <a:ext cx="128240" cy="307777"/>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defRPr i="1">
                <a:latin typeface="Times New Roman"/>
                <a:ea typeface="Times New Roman"/>
                <a:cs typeface="Times New Roman"/>
                <a:sym typeface="Times New Roman"/>
              </a:defRPr>
            </a:lvl1pPr>
          </a:lstStyle>
          <a:p>
            <a:pPr hangingPunct="1">
              <a:defRPr sz="1800" i="0"/>
            </a:pPr>
            <a:r>
              <a:rPr sz="2000" kern="1200">
                <a:solidFill>
                  <a:prstClr val="black"/>
                </a:solidFill>
              </a:rPr>
              <a:t>3</a:t>
            </a:r>
          </a:p>
        </p:txBody>
      </p:sp>
      <p:sp>
        <p:nvSpPr>
          <p:cNvPr id="371" name="Shape 371"/>
          <p:cNvSpPr/>
          <p:nvPr/>
        </p:nvSpPr>
        <p:spPr>
          <a:xfrm>
            <a:off x="7766469" y="4879069"/>
            <a:ext cx="128240" cy="307777"/>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defRPr i="1">
                <a:latin typeface="Times New Roman"/>
                <a:ea typeface="Times New Roman"/>
                <a:cs typeface="Times New Roman"/>
                <a:sym typeface="Times New Roman"/>
              </a:defRPr>
            </a:lvl1pPr>
          </a:lstStyle>
          <a:p>
            <a:pPr hangingPunct="1">
              <a:defRPr sz="1800" i="0"/>
            </a:pPr>
            <a:r>
              <a:rPr sz="2000" kern="1200">
                <a:solidFill>
                  <a:prstClr val="black"/>
                </a:solidFill>
              </a:rPr>
              <a:t>3</a:t>
            </a:r>
          </a:p>
        </p:txBody>
      </p:sp>
      <p:sp>
        <p:nvSpPr>
          <p:cNvPr id="372" name="Shape 372"/>
          <p:cNvSpPr/>
          <p:nvPr/>
        </p:nvSpPr>
        <p:spPr>
          <a:xfrm>
            <a:off x="8355379" y="5022280"/>
            <a:ext cx="128240" cy="307777"/>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defRPr i="1">
                <a:latin typeface="Times New Roman"/>
                <a:ea typeface="Times New Roman"/>
                <a:cs typeface="Times New Roman"/>
                <a:sym typeface="Times New Roman"/>
              </a:defRPr>
            </a:lvl1pPr>
          </a:lstStyle>
          <a:p>
            <a:pPr hangingPunct="1">
              <a:defRPr sz="1800" i="0"/>
            </a:pPr>
            <a:r>
              <a:rPr sz="2000" kern="1200">
                <a:solidFill>
                  <a:prstClr val="black"/>
                </a:solidFill>
              </a:rPr>
              <a:t>3</a:t>
            </a:r>
          </a:p>
        </p:txBody>
      </p:sp>
      <p:sp>
        <p:nvSpPr>
          <p:cNvPr id="373" name="Shape 373"/>
          <p:cNvSpPr/>
          <p:nvPr/>
        </p:nvSpPr>
        <p:spPr>
          <a:xfrm>
            <a:off x="6746778" y="4636667"/>
            <a:ext cx="128240" cy="307777"/>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defRPr i="1">
                <a:latin typeface="Times New Roman"/>
                <a:ea typeface="Times New Roman"/>
                <a:cs typeface="Times New Roman"/>
                <a:sym typeface="Times New Roman"/>
              </a:defRPr>
            </a:lvl1pPr>
          </a:lstStyle>
          <a:p>
            <a:pPr hangingPunct="1">
              <a:defRPr sz="1800" i="0"/>
            </a:pPr>
            <a:r>
              <a:rPr sz="2000" kern="1200">
                <a:solidFill>
                  <a:prstClr val="black"/>
                </a:solidFill>
              </a:rPr>
              <a:t>2</a:t>
            </a:r>
          </a:p>
        </p:txBody>
      </p:sp>
      <p:sp>
        <p:nvSpPr>
          <p:cNvPr id="374" name="Shape 374"/>
          <p:cNvSpPr/>
          <p:nvPr/>
        </p:nvSpPr>
        <p:spPr>
          <a:xfrm flipH="1">
            <a:off x="6368128" y="3901624"/>
            <a:ext cx="1710804" cy="583111"/>
          </a:xfrm>
          <a:prstGeom prst="line">
            <a:avLst/>
          </a:prstGeom>
          <a:ln w="38100">
            <a:solidFill>
              <a:srgbClr val="0070C0"/>
            </a:solidFill>
          </a:ln>
        </p:spPr>
        <p:txBody>
          <a:bodyPr lIns="0" tIns="0" rIns="0" bIns="0"/>
          <a:lstStyle/>
          <a:p>
            <a:pPr defTabSz="457200" hangingPunct="1">
              <a:defRPr sz="1200">
                <a:latin typeface="+mn-lt"/>
                <a:ea typeface="+mn-ea"/>
                <a:cs typeface="+mn-cs"/>
                <a:sym typeface="Helvetica"/>
              </a:defRPr>
            </a:pPr>
            <a:endParaRPr sz="1200" kern="1200">
              <a:solidFill>
                <a:prstClr val="black"/>
              </a:solidFill>
              <a:latin typeface="Calibri"/>
            </a:endParaRPr>
          </a:p>
        </p:txBody>
      </p:sp>
      <p:sp>
        <p:nvSpPr>
          <p:cNvPr id="375" name="Shape 375"/>
          <p:cNvSpPr/>
          <p:nvPr/>
        </p:nvSpPr>
        <p:spPr>
          <a:xfrm flipH="1">
            <a:off x="6368129" y="3254380"/>
            <a:ext cx="1173171" cy="218773"/>
          </a:xfrm>
          <a:prstGeom prst="line">
            <a:avLst/>
          </a:prstGeom>
          <a:ln w="38100">
            <a:solidFill>
              <a:srgbClr val="0070C0"/>
            </a:solidFill>
          </a:ln>
        </p:spPr>
        <p:txBody>
          <a:bodyPr lIns="0" tIns="0" rIns="0" bIns="0"/>
          <a:lstStyle/>
          <a:p>
            <a:pPr defTabSz="457200" hangingPunct="1">
              <a:defRPr sz="1200">
                <a:latin typeface="+mn-lt"/>
                <a:ea typeface="+mn-ea"/>
                <a:cs typeface="+mn-cs"/>
                <a:sym typeface="Helvetica"/>
              </a:defRPr>
            </a:pPr>
            <a:endParaRPr sz="1200" kern="1200">
              <a:solidFill>
                <a:prstClr val="black"/>
              </a:solidFill>
              <a:latin typeface="Calibri"/>
            </a:endParaRPr>
          </a:p>
        </p:txBody>
      </p:sp>
      <p:sp>
        <p:nvSpPr>
          <p:cNvPr id="376" name="Shape 376"/>
          <p:cNvSpPr/>
          <p:nvPr/>
        </p:nvSpPr>
        <p:spPr>
          <a:xfrm flipH="1">
            <a:off x="6291929" y="3340974"/>
            <a:ext cx="1274771" cy="1054860"/>
          </a:xfrm>
          <a:prstGeom prst="line">
            <a:avLst/>
          </a:prstGeom>
          <a:ln w="38100">
            <a:solidFill>
              <a:srgbClr val="0070C0"/>
            </a:solidFill>
          </a:ln>
        </p:spPr>
        <p:txBody>
          <a:bodyPr lIns="0" tIns="0" rIns="0" bIns="0"/>
          <a:lstStyle/>
          <a:p>
            <a:pPr defTabSz="457200" hangingPunct="1">
              <a:defRPr sz="1200">
                <a:latin typeface="+mn-lt"/>
                <a:ea typeface="+mn-ea"/>
                <a:cs typeface="+mn-cs"/>
                <a:sym typeface="Helvetica"/>
              </a:defRPr>
            </a:pPr>
            <a:endParaRPr sz="1200" kern="1200">
              <a:solidFill>
                <a:prstClr val="black"/>
              </a:solidFill>
              <a:latin typeface="Calibri"/>
            </a:endParaRPr>
          </a:p>
        </p:txBody>
      </p:sp>
      <p:sp>
        <p:nvSpPr>
          <p:cNvPr id="377" name="Shape 377"/>
          <p:cNvSpPr/>
          <p:nvPr/>
        </p:nvSpPr>
        <p:spPr>
          <a:xfrm>
            <a:off x="8411777" y="4022500"/>
            <a:ext cx="386340" cy="598308"/>
          </a:xfrm>
          <a:prstGeom prst="line">
            <a:avLst/>
          </a:prstGeom>
          <a:ln w="38100">
            <a:solidFill>
              <a:srgbClr val="0070C0"/>
            </a:solidFill>
          </a:ln>
        </p:spPr>
        <p:txBody>
          <a:bodyPr lIns="0" tIns="0" rIns="0" bIns="0"/>
          <a:lstStyle/>
          <a:p>
            <a:pPr defTabSz="457200" hangingPunct="1">
              <a:defRPr sz="1200">
                <a:latin typeface="+mn-lt"/>
                <a:ea typeface="+mn-ea"/>
                <a:cs typeface="+mn-cs"/>
                <a:sym typeface="Helvetica"/>
              </a:defRPr>
            </a:pPr>
            <a:endParaRPr sz="1200" kern="1200">
              <a:solidFill>
                <a:prstClr val="black"/>
              </a:solidFill>
              <a:latin typeface="Calibri"/>
            </a:endParaRPr>
          </a:p>
        </p:txBody>
      </p:sp>
      <p:sp>
        <p:nvSpPr>
          <p:cNvPr id="378" name="Shape 378"/>
          <p:cNvSpPr/>
          <p:nvPr/>
        </p:nvSpPr>
        <p:spPr>
          <a:xfrm flipH="1" flipV="1">
            <a:off x="6313889" y="4519524"/>
            <a:ext cx="973411" cy="219210"/>
          </a:xfrm>
          <a:prstGeom prst="line">
            <a:avLst/>
          </a:prstGeom>
          <a:ln w="38100">
            <a:solidFill>
              <a:srgbClr val="0070C0"/>
            </a:solidFill>
          </a:ln>
        </p:spPr>
        <p:txBody>
          <a:bodyPr lIns="0" tIns="0" rIns="0" bIns="0"/>
          <a:lstStyle/>
          <a:p>
            <a:pPr defTabSz="457200" hangingPunct="1">
              <a:defRPr sz="1200">
                <a:latin typeface="+mn-lt"/>
                <a:ea typeface="+mn-ea"/>
                <a:cs typeface="+mn-cs"/>
                <a:sym typeface="Helvetica"/>
              </a:defRPr>
            </a:pPr>
            <a:endParaRPr sz="1200" kern="1200">
              <a:solidFill>
                <a:prstClr val="black"/>
              </a:solidFill>
              <a:latin typeface="Calibri"/>
            </a:endParaRPr>
          </a:p>
        </p:txBody>
      </p:sp>
      <p:sp>
        <p:nvSpPr>
          <p:cNvPr id="379" name="Shape 379"/>
          <p:cNvSpPr/>
          <p:nvPr/>
        </p:nvSpPr>
        <p:spPr>
          <a:xfrm>
            <a:off x="6685023" y="2998693"/>
            <a:ext cx="128240" cy="307777"/>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defRPr i="1">
                <a:latin typeface="Times New Roman"/>
                <a:ea typeface="Times New Roman"/>
                <a:cs typeface="Times New Roman"/>
                <a:sym typeface="Times New Roman"/>
              </a:defRPr>
            </a:lvl1pPr>
          </a:lstStyle>
          <a:p>
            <a:pPr hangingPunct="1">
              <a:defRPr sz="1800" i="0"/>
            </a:pPr>
            <a:r>
              <a:rPr sz="2000" kern="1200">
                <a:solidFill>
                  <a:prstClr val="black"/>
                </a:solidFill>
              </a:rPr>
              <a:t>3</a:t>
            </a:r>
          </a:p>
        </p:txBody>
      </p:sp>
      <p:sp>
        <p:nvSpPr>
          <p:cNvPr id="380" name="Shape 380"/>
          <p:cNvSpPr/>
          <p:nvPr/>
        </p:nvSpPr>
        <p:spPr>
          <a:xfrm>
            <a:off x="6991769" y="3656629"/>
            <a:ext cx="128240" cy="307777"/>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defRPr i="1">
                <a:latin typeface="Times New Roman"/>
                <a:ea typeface="Times New Roman"/>
                <a:cs typeface="Times New Roman"/>
                <a:sym typeface="Times New Roman"/>
              </a:defRPr>
            </a:lvl1pPr>
          </a:lstStyle>
          <a:p>
            <a:pPr hangingPunct="1">
              <a:defRPr sz="1800" i="0"/>
            </a:pPr>
            <a:r>
              <a:rPr sz="2000" kern="1200">
                <a:solidFill>
                  <a:prstClr val="black"/>
                </a:solidFill>
              </a:rPr>
              <a:t>3</a:t>
            </a:r>
          </a:p>
        </p:txBody>
      </p:sp>
      <p:sp>
        <p:nvSpPr>
          <p:cNvPr id="381" name="Shape 381"/>
          <p:cNvSpPr/>
          <p:nvPr/>
        </p:nvSpPr>
        <p:spPr>
          <a:xfrm>
            <a:off x="7594077" y="4007755"/>
            <a:ext cx="128240" cy="307777"/>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defRPr i="1">
                <a:latin typeface="Times New Roman"/>
                <a:ea typeface="Times New Roman"/>
                <a:cs typeface="Times New Roman"/>
                <a:sym typeface="Times New Roman"/>
              </a:defRPr>
            </a:lvl1pPr>
          </a:lstStyle>
          <a:p>
            <a:pPr hangingPunct="1">
              <a:defRPr sz="1800" i="0"/>
            </a:pPr>
            <a:r>
              <a:rPr sz="2000" kern="1200">
                <a:solidFill>
                  <a:prstClr val="black"/>
                </a:solidFill>
              </a:rPr>
              <a:t>3</a:t>
            </a:r>
          </a:p>
        </p:txBody>
      </p:sp>
      <p:sp>
        <p:nvSpPr>
          <p:cNvPr id="382" name="Shape 382"/>
          <p:cNvSpPr/>
          <p:nvPr/>
        </p:nvSpPr>
        <p:spPr>
          <a:xfrm>
            <a:off x="8634302" y="4007755"/>
            <a:ext cx="128240" cy="307777"/>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defRPr i="1">
                <a:latin typeface="Times New Roman"/>
                <a:ea typeface="Times New Roman"/>
                <a:cs typeface="Times New Roman"/>
                <a:sym typeface="Times New Roman"/>
              </a:defRPr>
            </a:lvl1pPr>
          </a:lstStyle>
          <a:p>
            <a:pPr hangingPunct="1">
              <a:defRPr sz="1800" i="0"/>
            </a:pPr>
            <a:r>
              <a:rPr sz="2000" kern="1200">
                <a:solidFill>
                  <a:prstClr val="black"/>
                </a:solidFill>
              </a:rPr>
              <a:t>2</a:t>
            </a:r>
          </a:p>
        </p:txBody>
      </p:sp>
      <p:sp>
        <p:nvSpPr>
          <p:cNvPr id="383" name="Shape 383"/>
          <p:cNvSpPr/>
          <p:nvPr/>
        </p:nvSpPr>
        <p:spPr>
          <a:xfrm>
            <a:off x="2174360" y="3647353"/>
            <a:ext cx="1861535" cy="369332"/>
          </a:xfrm>
          <a:prstGeom prst="rect">
            <a:avLst/>
          </a:prstGeom>
          <a:gradFill>
            <a:gsLst>
              <a:gs pos="0">
                <a:srgbClr val="BABABA"/>
              </a:gs>
              <a:gs pos="35000">
                <a:srgbClr val="CFCFCF"/>
              </a:gs>
              <a:gs pos="100000">
                <a:srgbClr val="EDEDED"/>
              </a:gs>
            </a:gsLst>
            <a:lin ang="16200000"/>
          </a:gradFill>
          <a:ln>
            <a:solidFill/>
          </a:ln>
          <a:effectLst>
            <a:outerShdw blurRad="38100" dist="20000" dir="5400000" rotWithShape="0">
              <a:srgbClr val="000000">
                <a:alpha val="38000"/>
              </a:srgbClr>
            </a:outerShdw>
          </a:effectLst>
          <a:extLst>
            <a:ext uri="{C572A759-6A51-4108-AA02-DFA0A04FC94B}">
              <ma14:wrappingTextBoxFlag xmlns="" xmlns:ma14="http://schemas.microsoft.com/office/mac/drawingml/2011/main" val="1"/>
            </a:ext>
          </a:extLst>
        </p:spPr>
        <p:txBody>
          <a:bodyPr wrap="none" lIns="0" tIns="0" rIns="0" bIns="0">
            <a:spAutoFit/>
          </a:bodyPr>
          <a:lstStyle/>
          <a:p>
            <a:pPr hangingPunct="1">
              <a:defRPr sz="1800"/>
            </a:pPr>
            <a:r>
              <a:rPr sz="2000" kern="1200">
                <a:solidFill>
                  <a:prstClr val="black"/>
                </a:solidFill>
                <a:latin typeface="Calibri"/>
              </a:rPr>
              <a:t>Compute </a:t>
            </a:r>
            <a:r>
              <a:rPr sz="2400" i="1" kern="1200">
                <a:solidFill>
                  <a:srgbClr val="0433FF"/>
                </a:solidFill>
                <a:latin typeface="Times New Roman"/>
                <a:ea typeface="Times New Roman"/>
                <a:cs typeface="Times New Roman"/>
                <a:sym typeface="Times New Roman"/>
              </a:rPr>
              <a:t>sc(1,7)</a:t>
            </a:r>
          </a:p>
        </p:txBody>
      </p:sp>
      <p:sp>
        <p:nvSpPr>
          <p:cNvPr id="384" name="Shape 384"/>
          <p:cNvSpPr>
            <a:spLocks noGrp="1"/>
          </p:cNvSpPr>
          <p:nvPr>
            <p:ph type="body" idx="1"/>
          </p:nvPr>
        </p:nvSpPr>
        <p:spPr>
          <a:xfrm>
            <a:off x="1981200" y="1524001"/>
            <a:ext cx="8229600" cy="1733335"/>
          </a:xfrm>
          <a:prstGeom prst="rect">
            <a:avLst/>
          </a:prstGeom>
        </p:spPr>
        <p:txBody>
          <a:bodyPr vert="horz" lIns="0" tIns="0" rIns="0" bIns="0" rtlCol="0">
            <a:normAutofit/>
          </a:bodyPr>
          <a:lstStyle/>
          <a:p>
            <a:pPr lvl="0">
              <a:defRPr sz="1800"/>
            </a:pPr>
            <a:r>
              <a:rPr sz="2400"/>
              <a:t> </a:t>
            </a:r>
            <a:r>
              <a:rPr sz="2400" i="1">
                <a:solidFill>
                  <a:srgbClr val="0433FF"/>
                </a:solidFill>
                <a:latin typeface="Times New Roman"/>
                <a:ea typeface="Times New Roman"/>
                <a:cs typeface="Times New Roman"/>
                <a:sym typeface="Times New Roman"/>
              </a:rPr>
              <a:t>sc(u,v)</a:t>
            </a:r>
            <a:r>
              <a:rPr sz="2400"/>
              <a:t> equals the maximum among the minimum weights of (edges in) all paths between </a:t>
            </a:r>
            <a:r>
              <a:rPr sz="2400" i="1">
                <a:solidFill>
                  <a:srgbClr val="0433FF"/>
                </a:solidFill>
                <a:latin typeface="Times New Roman"/>
                <a:ea typeface="Times New Roman"/>
                <a:cs typeface="Times New Roman"/>
                <a:sym typeface="Times New Roman"/>
              </a:rPr>
              <a:t>u</a:t>
            </a:r>
            <a:r>
              <a:rPr sz="2400"/>
              <a:t> and </a:t>
            </a:r>
            <a:r>
              <a:rPr sz="2400" i="1">
                <a:solidFill>
                  <a:srgbClr val="0433FF"/>
                </a:solidFill>
                <a:latin typeface="Times New Roman"/>
                <a:ea typeface="Times New Roman"/>
                <a:cs typeface="Times New Roman"/>
                <a:sym typeface="Times New Roman"/>
              </a:rPr>
              <a:t>v</a:t>
            </a:r>
            <a:r>
              <a:rPr sz="2400" i="1">
                <a:latin typeface="Times New Roman"/>
                <a:ea typeface="Times New Roman"/>
                <a:cs typeface="Times New Roman"/>
                <a:sym typeface="Times New Roman"/>
              </a:rPr>
              <a:t>.</a:t>
            </a:r>
          </a:p>
        </p:txBody>
      </p:sp>
      <p:sp>
        <p:nvSpPr>
          <p:cNvPr id="385" name="Shape 385"/>
          <p:cNvSpPr/>
          <p:nvPr/>
        </p:nvSpPr>
        <p:spPr>
          <a:xfrm>
            <a:off x="5544067" y="3044062"/>
            <a:ext cx="605465" cy="368436"/>
          </a:xfrm>
          <a:prstGeom prst="line">
            <a:avLst/>
          </a:prstGeom>
          <a:ln w="63500">
            <a:solidFill>
              <a:srgbClr val="FF2600"/>
            </a:solidFill>
          </a:ln>
        </p:spPr>
        <p:txBody>
          <a:bodyPr lIns="0" tIns="0" rIns="0" bIns="0"/>
          <a:lstStyle/>
          <a:p>
            <a:pPr defTabSz="457200" hangingPunct="1">
              <a:defRPr sz="1200">
                <a:latin typeface="+mn-lt"/>
                <a:ea typeface="+mn-ea"/>
                <a:cs typeface="+mn-cs"/>
                <a:sym typeface="Helvetica"/>
              </a:defRPr>
            </a:pPr>
            <a:endParaRPr sz="1200" kern="1200">
              <a:solidFill>
                <a:prstClr val="black"/>
              </a:solidFill>
              <a:latin typeface="Calibri"/>
            </a:endParaRPr>
          </a:p>
        </p:txBody>
      </p:sp>
      <p:sp>
        <p:nvSpPr>
          <p:cNvPr id="386" name="Shape 386"/>
          <p:cNvSpPr/>
          <p:nvPr/>
        </p:nvSpPr>
        <p:spPr>
          <a:xfrm flipH="1">
            <a:off x="6393529" y="3254380"/>
            <a:ext cx="1173171" cy="218773"/>
          </a:xfrm>
          <a:prstGeom prst="line">
            <a:avLst/>
          </a:prstGeom>
          <a:ln w="63500">
            <a:solidFill>
              <a:srgbClr val="FF2600"/>
            </a:solidFill>
          </a:ln>
        </p:spPr>
        <p:txBody>
          <a:bodyPr lIns="0" tIns="0" rIns="0" bIns="0"/>
          <a:lstStyle/>
          <a:p>
            <a:pPr defTabSz="457200" hangingPunct="1">
              <a:defRPr sz="1200">
                <a:latin typeface="+mn-lt"/>
                <a:ea typeface="+mn-ea"/>
                <a:cs typeface="+mn-cs"/>
                <a:sym typeface="Helvetica"/>
              </a:defRPr>
            </a:pPr>
            <a:endParaRPr sz="1200" kern="1200">
              <a:solidFill>
                <a:prstClr val="black"/>
              </a:solidFill>
              <a:latin typeface="Calibri"/>
            </a:endParaRPr>
          </a:p>
        </p:txBody>
      </p:sp>
      <p:sp>
        <p:nvSpPr>
          <p:cNvPr id="387" name="Shape 387"/>
          <p:cNvSpPr/>
          <p:nvPr/>
        </p:nvSpPr>
        <p:spPr>
          <a:xfrm flipV="1">
            <a:off x="4708254" y="2968582"/>
            <a:ext cx="493999" cy="493999"/>
          </a:xfrm>
          <a:prstGeom prst="line">
            <a:avLst/>
          </a:prstGeom>
          <a:ln w="63500">
            <a:solidFill>
              <a:srgbClr val="00F900"/>
            </a:solidFill>
          </a:ln>
        </p:spPr>
        <p:txBody>
          <a:bodyPr lIns="0" tIns="0" rIns="0" bIns="0"/>
          <a:lstStyle/>
          <a:p>
            <a:pPr defTabSz="457200" hangingPunct="1">
              <a:defRPr sz="1200">
                <a:latin typeface="+mn-lt"/>
                <a:ea typeface="+mn-ea"/>
                <a:cs typeface="+mn-cs"/>
                <a:sym typeface="Helvetica"/>
              </a:defRPr>
            </a:pPr>
            <a:endParaRPr sz="1200" kern="1200">
              <a:solidFill>
                <a:prstClr val="black"/>
              </a:solidFill>
              <a:latin typeface="Calibri"/>
            </a:endParaRPr>
          </a:p>
        </p:txBody>
      </p:sp>
      <p:sp>
        <p:nvSpPr>
          <p:cNvPr id="388" name="Shape 388"/>
          <p:cNvSpPr/>
          <p:nvPr/>
        </p:nvSpPr>
        <p:spPr>
          <a:xfrm flipH="1" flipV="1">
            <a:off x="4745722" y="3672584"/>
            <a:ext cx="1304512" cy="750873"/>
          </a:xfrm>
          <a:prstGeom prst="line">
            <a:avLst/>
          </a:prstGeom>
          <a:ln w="63500">
            <a:solidFill>
              <a:srgbClr val="00F900"/>
            </a:solidFill>
          </a:ln>
        </p:spPr>
        <p:txBody>
          <a:bodyPr lIns="0" tIns="0" rIns="0" bIns="0"/>
          <a:lstStyle/>
          <a:p>
            <a:pPr defTabSz="457200" hangingPunct="1">
              <a:defRPr sz="1200">
                <a:latin typeface="+mn-lt"/>
                <a:ea typeface="+mn-ea"/>
                <a:cs typeface="+mn-cs"/>
                <a:sym typeface="Helvetica"/>
              </a:defRPr>
            </a:pPr>
            <a:endParaRPr sz="1200" kern="1200">
              <a:solidFill>
                <a:prstClr val="black"/>
              </a:solidFill>
              <a:latin typeface="Calibri"/>
            </a:endParaRPr>
          </a:p>
        </p:txBody>
      </p:sp>
      <p:sp>
        <p:nvSpPr>
          <p:cNvPr id="389" name="Shape 389"/>
          <p:cNvSpPr/>
          <p:nvPr/>
        </p:nvSpPr>
        <p:spPr>
          <a:xfrm flipH="1" flipV="1">
            <a:off x="6351989" y="4532224"/>
            <a:ext cx="973411" cy="219210"/>
          </a:xfrm>
          <a:prstGeom prst="line">
            <a:avLst/>
          </a:prstGeom>
          <a:ln w="63500">
            <a:solidFill>
              <a:srgbClr val="00F900"/>
            </a:solidFill>
          </a:ln>
        </p:spPr>
        <p:txBody>
          <a:bodyPr lIns="0" tIns="0" rIns="0" bIns="0"/>
          <a:lstStyle/>
          <a:p>
            <a:pPr defTabSz="457200" hangingPunct="1">
              <a:defRPr sz="1200">
                <a:latin typeface="+mn-lt"/>
                <a:ea typeface="+mn-ea"/>
                <a:cs typeface="+mn-cs"/>
                <a:sym typeface="Helvetica"/>
              </a:defRPr>
            </a:pPr>
            <a:endParaRPr sz="1200" kern="1200">
              <a:solidFill>
                <a:prstClr val="black"/>
              </a:solidFill>
              <a:latin typeface="Calibri"/>
            </a:endParaRPr>
          </a:p>
        </p:txBody>
      </p:sp>
      <p:sp>
        <p:nvSpPr>
          <p:cNvPr id="390" name="Shape 390"/>
          <p:cNvSpPr/>
          <p:nvPr/>
        </p:nvSpPr>
        <p:spPr>
          <a:xfrm>
            <a:off x="8411777" y="4022500"/>
            <a:ext cx="386340" cy="598308"/>
          </a:xfrm>
          <a:prstGeom prst="line">
            <a:avLst/>
          </a:prstGeom>
          <a:ln w="63500">
            <a:solidFill>
              <a:srgbClr val="00F900"/>
            </a:solidFill>
          </a:ln>
        </p:spPr>
        <p:txBody>
          <a:bodyPr lIns="0" tIns="0" rIns="0" bIns="0"/>
          <a:lstStyle/>
          <a:p>
            <a:pPr defTabSz="457200" hangingPunct="1">
              <a:defRPr sz="1200">
                <a:latin typeface="+mn-lt"/>
                <a:ea typeface="+mn-ea"/>
                <a:cs typeface="+mn-cs"/>
                <a:sym typeface="Helvetica"/>
              </a:defRPr>
            </a:pPr>
            <a:endParaRPr sz="1200" kern="1200">
              <a:solidFill>
                <a:prstClr val="black"/>
              </a:solidFill>
              <a:latin typeface="Calibri"/>
            </a:endParaRPr>
          </a:p>
        </p:txBody>
      </p:sp>
      <p:sp>
        <p:nvSpPr>
          <p:cNvPr id="391" name="Shape 391"/>
          <p:cNvSpPr/>
          <p:nvPr/>
        </p:nvSpPr>
        <p:spPr>
          <a:xfrm flipH="1" flipV="1">
            <a:off x="7769994" y="3351883"/>
            <a:ext cx="416846" cy="416847"/>
          </a:xfrm>
          <a:prstGeom prst="line">
            <a:avLst/>
          </a:prstGeom>
          <a:ln w="63500">
            <a:solidFill>
              <a:srgbClr val="00F900"/>
            </a:solidFill>
          </a:ln>
        </p:spPr>
        <p:txBody>
          <a:bodyPr lIns="0" tIns="0" rIns="0" bIns="0"/>
          <a:lstStyle/>
          <a:p>
            <a:pPr defTabSz="457200" hangingPunct="1">
              <a:defRPr sz="1200">
                <a:latin typeface="+mn-lt"/>
                <a:ea typeface="+mn-ea"/>
                <a:cs typeface="+mn-cs"/>
                <a:sym typeface="Helvetica"/>
              </a:defRPr>
            </a:pPr>
            <a:endParaRPr sz="1200" kern="1200">
              <a:solidFill>
                <a:prstClr val="black"/>
              </a:solidFill>
              <a:latin typeface="Calibri"/>
            </a:endParaRPr>
          </a:p>
        </p:txBody>
      </p:sp>
    </p:spTree>
    <p:extLst>
      <p:ext uri="{BB962C8B-B14F-4D97-AF65-F5344CB8AC3E}">
        <p14:creationId xmlns:p14="http://schemas.microsoft.com/office/powerpoint/2010/main" val="3040746057"/>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3" name="Shape 393"/>
          <p:cNvSpPr>
            <a:spLocks noGrp="1"/>
          </p:cNvSpPr>
          <p:nvPr>
            <p:ph type="title"/>
          </p:nvPr>
        </p:nvSpPr>
        <p:spPr>
          <a:xfrm>
            <a:off x="1981200" y="277813"/>
            <a:ext cx="8229600" cy="1139826"/>
          </a:xfrm>
          <a:prstGeom prst="rect">
            <a:avLst/>
          </a:prstGeom>
        </p:spPr>
        <p:txBody>
          <a:bodyPr vert="horz" lIns="0" tIns="0" rIns="0" bIns="0" rtlCol="0" anchor="ctr">
            <a:normAutofit/>
          </a:bodyPr>
          <a:lstStyle/>
          <a:p>
            <a:pPr lvl="0">
              <a:defRPr sz="1800" b="0">
                <a:solidFill>
                  <a:srgbClr val="000000"/>
                </a:solidFill>
              </a:defRPr>
            </a:pPr>
            <a:r>
              <a:rPr sz="4200" dirty="0">
                <a:solidFill>
                  <a:schemeClr val="accent1">
                    <a:lumMod val="75000"/>
                  </a:schemeClr>
                </a:solidFill>
              </a:rPr>
              <a:t>Index Construction</a:t>
            </a:r>
          </a:p>
        </p:txBody>
      </p:sp>
      <p:sp>
        <p:nvSpPr>
          <p:cNvPr id="394" name="Shape 394"/>
          <p:cNvSpPr>
            <a:spLocks noGrp="1"/>
          </p:cNvSpPr>
          <p:nvPr>
            <p:ph type="body" idx="1"/>
          </p:nvPr>
        </p:nvSpPr>
        <p:spPr>
          <a:xfrm>
            <a:off x="1981200" y="1600201"/>
            <a:ext cx="4613486" cy="4530725"/>
          </a:xfrm>
          <a:prstGeom prst="rect">
            <a:avLst/>
          </a:prstGeom>
        </p:spPr>
        <p:txBody>
          <a:bodyPr vert="horz" lIns="0" tIns="0" rIns="0" bIns="0" rtlCol="0">
            <a:normAutofit/>
          </a:bodyPr>
          <a:lstStyle/>
          <a:p>
            <a:pPr lvl="0">
              <a:defRPr sz="1800"/>
            </a:pPr>
            <a:r>
              <a:rPr sz="2800"/>
              <a:t>Index structure: the maximum spanning tree (MST) </a:t>
            </a:r>
            <a:r>
              <a:rPr sz="2800" i="1">
                <a:solidFill>
                  <a:srgbClr val="0433FF"/>
                </a:solidFill>
                <a:latin typeface="Times New Roman"/>
                <a:ea typeface="Times New Roman"/>
                <a:cs typeface="Times New Roman"/>
                <a:sym typeface="Times New Roman"/>
              </a:rPr>
              <a:t>T</a:t>
            </a:r>
            <a:r>
              <a:rPr sz="2800"/>
              <a:t> of the weighted graph.</a:t>
            </a:r>
          </a:p>
          <a:p>
            <a:pPr marL="687387" lvl="1" indent="-342900">
              <a:buSzPct val="65000"/>
              <a:buChar char="■"/>
              <a:defRPr sz="1800"/>
            </a:pPr>
            <a:r>
              <a:rPr sz="2400">
                <a:solidFill>
                  <a:srgbClr val="FF2600"/>
                </a:solidFill>
              </a:rPr>
              <a:t>Time complexity: </a:t>
            </a:r>
            <a:r>
              <a:rPr sz="2400" i="1">
                <a:solidFill>
                  <a:srgbClr val="FF2600"/>
                </a:solidFill>
                <a:latin typeface="Times New Roman"/>
                <a:ea typeface="Times New Roman"/>
                <a:cs typeface="Times New Roman"/>
                <a:sym typeface="Times New Roman"/>
              </a:rPr>
              <a:t>O(|E|)</a:t>
            </a:r>
            <a:r>
              <a:rPr sz="2400">
                <a:solidFill>
                  <a:srgbClr val="FF2600"/>
                </a:solidFill>
              </a:rPr>
              <a:t>.</a:t>
            </a:r>
          </a:p>
          <a:p>
            <a:pPr marL="687387" lvl="1" indent="-342900">
              <a:buSzPct val="65000"/>
              <a:buChar char="■"/>
              <a:defRPr sz="1800"/>
            </a:pPr>
            <a:r>
              <a:rPr i="1">
                <a:solidFill>
                  <a:srgbClr val="0433FF"/>
                </a:solidFill>
                <a:latin typeface="Times New Roman"/>
                <a:ea typeface="Times New Roman"/>
                <a:cs typeface="Times New Roman"/>
                <a:sym typeface="Times New Roman"/>
              </a:rPr>
              <a:t>sc(u,v)</a:t>
            </a:r>
            <a:r>
              <a:t> equals the minimum weight in the path between </a:t>
            </a:r>
            <a:r>
              <a:rPr i="1">
                <a:solidFill>
                  <a:srgbClr val="0433FF"/>
                </a:solidFill>
                <a:latin typeface="Times New Roman"/>
                <a:ea typeface="Times New Roman"/>
                <a:cs typeface="Times New Roman"/>
                <a:sym typeface="Times New Roman"/>
              </a:rPr>
              <a:t>u</a:t>
            </a:r>
            <a:r>
              <a:t> and </a:t>
            </a:r>
            <a:r>
              <a:rPr i="1">
                <a:solidFill>
                  <a:srgbClr val="0433FF"/>
                </a:solidFill>
                <a:latin typeface="Times New Roman"/>
                <a:ea typeface="Times New Roman"/>
                <a:cs typeface="Times New Roman"/>
                <a:sym typeface="Times New Roman"/>
              </a:rPr>
              <a:t>v</a:t>
            </a:r>
            <a:r>
              <a:t> in the MST </a:t>
            </a:r>
            <a:r>
              <a:rPr i="1">
                <a:solidFill>
                  <a:srgbClr val="0433FF"/>
                </a:solidFill>
                <a:latin typeface="Times New Roman"/>
                <a:ea typeface="Times New Roman"/>
                <a:cs typeface="Times New Roman"/>
                <a:sym typeface="Times New Roman"/>
              </a:rPr>
              <a:t>T</a:t>
            </a:r>
            <a:r>
              <a:t>.</a:t>
            </a:r>
          </a:p>
        </p:txBody>
      </p:sp>
      <p:sp>
        <p:nvSpPr>
          <p:cNvPr id="395" name="Shape 395"/>
          <p:cNvSpPr/>
          <p:nvPr/>
        </p:nvSpPr>
        <p:spPr>
          <a:xfrm>
            <a:off x="8124551" y="1707507"/>
            <a:ext cx="347993" cy="543281"/>
          </a:xfrm>
          <a:prstGeom prst="line">
            <a:avLst/>
          </a:prstGeom>
          <a:ln w="38100">
            <a:solidFill>
              <a:srgbClr val="0070C0"/>
            </a:solidFill>
          </a:ln>
        </p:spPr>
        <p:txBody>
          <a:bodyPr lIns="0" tIns="0" rIns="0" bIns="0"/>
          <a:lstStyle/>
          <a:p>
            <a:pPr defTabSz="457200" hangingPunct="1">
              <a:defRPr sz="1200">
                <a:latin typeface="+mn-lt"/>
                <a:ea typeface="+mn-ea"/>
                <a:cs typeface="+mn-cs"/>
                <a:sym typeface="Helvetica"/>
              </a:defRPr>
            </a:pPr>
            <a:endParaRPr sz="1200" kern="1200">
              <a:solidFill>
                <a:prstClr val="black"/>
              </a:solidFill>
              <a:latin typeface="Calibri"/>
            </a:endParaRPr>
          </a:p>
        </p:txBody>
      </p:sp>
      <p:sp>
        <p:nvSpPr>
          <p:cNvPr id="396" name="Shape 396"/>
          <p:cNvSpPr/>
          <p:nvPr/>
        </p:nvSpPr>
        <p:spPr>
          <a:xfrm>
            <a:off x="7944444" y="4464545"/>
            <a:ext cx="717967" cy="717968"/>
          </a:xfrm>
          <a:prstGeom prst="line">
            <a:avLst/>
          </a:prstGeom>
          <a:ln w="38100">
            <a:solidFill>
              <a:srgbClr val="0070C0"/>
            </a:solidFill>
          </a:ln>
        </p:spPr>
        <p:txBody>
          <a:bodyPr lIns="0" tIns="0" rIns="0" bIns="0"/>
          <a:lstStyle/>
          <a:p>
            <a:pPr defTabSz="457200" hangingPunct="1">
              <a:defRPr sz="1200">
                <a:latin typeface="+mn-lt"/>
                <a:ea typeface="+mn-ea"/>
                <a:cs typeface="+mn-cs"/>
                <a:sym typeface="Helvetica"/>
              </a:defRPr>
            </a:pPr>
            <a:endParaRPr sz="1200" kern="1200">
              <a:solidFill>
                <a:prstClr val="black"/>
              </a:solidFill>
              <a:latin typeface="Calibri"/>
            </a:endParaRPr>
          </a:p>
        </p:txBody>
      </p:sp>
      <p:sp>
        <p:nvSpPr>
          <p:cNvPr id="397" name="Shape 397"/>
          <p:cNvSpPr/>
          <p:nvPr/>
        </p:nvSpPr>
        <p:spPr>
          <a:xfrm flipV="1">
            <a:off x="7029191" y="1692007"/>
            <a:ext cx="889434" cy="586988"/>
          </a:xfrm>
          <a:prstGeom prst="line">
            <a:avLst/>
          </a:prstGeom>
          <a:ln w="38100">
            <a:solidFill>
              <a:srgbClr val="0070C0"/>
            </a:solidFill>
          </a:ln>
        </p:spPr>
        <p:txBody>
          <a:bodyPr lIns="0" tIns="0" rIns="0" bIns="0"/>
          <a:lstStyle/>
          <a:p>
            <a:pPr defTabSz="457200" hangingPunct="1">
              <a:defRPr sz="1200">
                <a:latin typeface="+mn-lt"/>
                <a:ea typeface="+mn-ea"/>
                <a:cs typeface="+mn-cs"/>
                <a:sym typeface="Helvetica"/>
              </a:defRPr>
            </a:pPr>
            <a:endParaRPr sz="1200" kern="1200">
              <a:solidFill>
                <a:prstClr val="black"/>
              </a:solidFill>
              <a:latin typeface="Calibri"/>
            </a:endParaRPr>
          </a:p>
        </p:txBody>
      </p:sp>
      <p:sp>
        <p:nvSpPr>
          <p:cNvPr id="398" name="Shape 398"/>
          <p:cNvSpPr/>
          <p:nvPr/>
        </p:nvSpPr>
        <p:spPr>
          <a:xfrm flipH="1" flipV="1">
            <a:off x="8255774" y="1685516"/>
            <a:ext cx="978000" cy="587260"/>
          </a:xfrm>
          <a:prstGeom prst="line">
            <a:avLst/>
          </a:prstGeom>
          <a:ln w="38100">
            <a:solidFill>
              <a:srgbClr val="0070C0"/>
            </a:solidFill>
          </a:ln>
        </p:spPr>
        <p:txBody>
          <a:bodyPr lIns="0" tIns="0" rIns="0" bIns="0"/>
          <a:lstStyle/>
          <a:p>
            <a:pPr defTabSz="457200" hangingPunct="1">
              <a:defRPr sz="1200">
                <a:latin typeface="+mn-lt"/>
                <a:ea typeface="+mn-ea"/>
                <a:cs typeface="+mn-cs"/>
                <a:sym typeface="Helvetica"/>
              </a:defRPr>
            </a:pPr>
            <a:endParaRPr sz="1200" kern="1200">
              <a:solidFill>
                <a:prstClr val="black"/>
              </a:solidFill>
              <a:latin typeface="Calibri"/>
            </a:endParaRPr>
          </a:p>
        </p:txBody>
      </p:sp>
      <p:sp>
        <p:nvSpPr>
          <p:cNvPr id="399" name="Shape 399"/>
          <p:cNvSpPr/>
          <p:nvPr/>
        </p:nvSpPr>
        <p:spPr>
          <a:xfrm flipH="1">
            <a:off x="7912015" y="2577227"/>
            <a:ext cx="422139" cy="627128"/>
          </a:xfrm>
          <a:prstGeom prst="line">
            <a:avLst/>
          </a:prstGeom>
          <a:ln w="38100">
            <a:solidFill>
              <a:srgbClr val="0070C0"/>
            </a:solidFill>
          </a:ln>
        </p:spPr>
        <p:txBody>
          <a:bodyPr lIns="0" tIns="0" rIns="0" bIns="0"/>
          <a:lstStyle/>
          <a:p>
            <a:pPr defTabSz="457200" hangingPunct="1">
              <a:defRPr sz="1200">
                <a:latin typeface="+mn-lt"/>
                <a:ea typeface="+mn-ea"/>
                <a:cs typeface="+mn-cs"/>
                <a:sym typeface="Helvetica"/>
              </a:defRPr>
            </a:pPr>
            <a:endParaRPr sz="1200" kern="1200">
              <a:solidFill>
                <a:prstClr val="black"/>
              </a:solidFill>
              <a:latin typeface="Calibri"/>
            </a:endParaRPr>
          </a:p>
        </p:txBody>
      </p:sp>
      <p:grpSp>
        <p:nvGrpSpPr>
          <p:cNvPr id="402" name="Group 402"/>
          <p:cNvGrpSpPr/>
          <p:nvPr/>
        </p:nvGrpSpPr>
        <p:grpSpPr>
          <a:xfrm>
            <a:off x="6722661" y="2198769"/>
            <a:ext cx="443789" cy="349756"/>
            <a:chOff x="0" y="0"/>
            <a:chExt cx="443787" cy="349755"/>
          </a:xfrm>
        </p:grpSpPr>
        <p:sp>
          <p:nvSpPr>
            <p:cNvPr id="400" name="Shape 400"/>
            <p:cNvSpPr/>
            <p:nvPr/>
          </p:nvSpPr>
          <p:spPr>
            <a:xfrm>
              <a:off x="0" y="906"/>
              <a:ext cx="358816" cy="34884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50800" cap="flat">
              <a:solidFill>
                <a:srgbClr val="1B4F91"/>
              </a:solidFill>
              <a:prstDash val="solid"/>
              <a:miter lim="400000"/>
            </a:ln>
            <a:effectLst/>
          </p:spPr>
          <p:txBody>
            <a:bodyPr wrap="square" lIns="0" tIns="0" rIns="0" bIns="0" numCol="1" anchor="ctr">
              <a:noAutofit/>
            </a:bodyPr>
            <a:lstStyle/>
            <a:p>
              <a:pPr hangingPunct="1"/>
              <a:endParaRPr kern="1200">
                <a:solidFill>
                  <a:prstClr val="black"/>
                </a:solidFill>
                <a:latin typeface="Calibri"/>
              </a:endParaRPr>
            </a:p>
          </p:txBody>
        </p:sp>
        <p:sp>
          <p:nvSpPr>
            <p:cNvPr id="401" name="Shape 401"/>
            <p:cNvSpPr/>
            <p:nvPr/>
          </p:nvSpPr>
          <p:spPr>
            <a:xfrm>
              <a:off x="84970" y="0"/>
              <a:ext cx="358817" cy="276998"/>
            </a:xfrm>
            <a:prstGeom prst="rect">
              <a:avLst/>
            </a:prstGeom>
            <a:noFill/>
            <a:ln w="12700" cap="flat">
              <a:noFill/>
              <a:miter lim="400000"/>
            </a:ln>
            <a:effectLst>
              <a:outerShdw blurRad="38100" dist="20000" dir="5400000" rotWithShape="0">
                <a:srgbClr val="000000">
                  <a:alpha val="38000"/>
                </a:srgbClr>
              </a:outerShdw>
            </a:effectLst>
            <a:extLst>
              <a:ext uri="{C572A759-6A51-4108-AA02-DFA0A04FC94B}">
                <ma14:wrappingTextBoxFlag xmlns="" xmlns:ma14="http://schemas.microsoft.com/office/mac/drawingml/2011/main" val="1"/>
              </a:ext>
            </a:extLst>
          </p:spPr>
          <p:txBody>
            <a:bodyPr wrap="square" lIns="0" tIns="0" rIns="0" bIns="0" numCol="1" anchor="t">
              <a:spAutoFit/>
            </a:bodyPr>
            <a:lstStyle>
              <a:lvl1pPr>
                <a:defRPr sz="1800" b="1"/>
              </a:lvl1pPr>
            </a:lstStyle>
            <a:p>
              <a:pPr hangingPunct="1">
                <a:defRPr b="0"/>
              </a:pPr>
              <a:r>
                <a:rPr kern="1200">
                  <a:solidFill>
                    <a:prstClr val="black"/>
                  </a:solidFill>
                  <a:latin typeface="Calibri"/>
                </a:rPr>
                <a:t>2</a:t>
              </a:r>
            </a:p>
          </p:txBody>
        </p:sp>
      </p:grpSp>
      <p:grpSp>
        <p:nvGrpSpPr>
          <p:cNvPr id="405" name="Group 405"/>
          <p:cNvGrpSpPr/>
          <p:nvPr/>
        </p:nvGrpSpPr>
        <p:grpSpPr>
          <a:xfrm>
            <a:off x="7901190" y="1408032"/>
            <a:ext cx="443788" cy="349757"/>
            <a:chOff x="0" y="0"/>
            <a:chExt cx="443787" cy="349755"/>
          </a:xfrm>
        </p:grpSpPr>
        <p:sp>
          <p:nvSpPr>
            <p:cNvPr id="403" name="Shape 403"/>
            <p:cNvSpPr/>
            <p:nvPr/>
          </p:nvSpPr>
          <p:spPr>
            <a:xfrm>
              <a:off x="0" y="906"/>
              <a:ext cx="358816" cy="34884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50800" cap="flat">
              <a:solidFill>
                <a:srgbClr val="1B4F91"/>
              </a:solidFill>
              <a:prstDash val="solid"/>
              <a:miter lim="400000"/>
            </a:ln>
            <a:effectLst/>
          </p:spPr>
          <p:txBody>
            <a:bodyPr wrap="square" lIns="0" tIns="0" rIns="0" bIns="0" numCol="1" anchor="ctr">
              <a:noAutofit/>
            </a:bodyPr>
            <a:lstStyle/>
            <a:p>
              <a:pPr hangingPunct="1"/>
              <a:endParaRPr kern="1200">
                <a:solidFill>
                  <a:prstClr val="black"/>
                </a:solidFill>
                <a:latin typeface="Calibri"/>
              </a:endParaRPr>
            </a:p>
          </p:txBody>
        </p:sp>
        <p:sp>
          <p:nvSpPr>
            <p:cNvPr id="404" name="Shape 404"/>
            <p:cNvSpPr/>
            <p:nvPr/>
          </p:nvSpPr>
          <p:spPr>
            <a:xfrm>
              <a:off x="84970" y="0"/>
              <a:ext cx="358817" cy="276997"/>
            </a:xfrm>
            <a:prstGeom prst="rect">
              <a:avLst/>
            </a:prstGeom>
            <a:noFill/>
            <a:ln w="12700" cap="flat">
              <a:noFill/>
              <a:miter lim="400000"/>
            </a:ln>
            <a:effectLst>
              <a:outerShdw blurRad="38100" dist="20000" dir="5400000" rotWithShape="0">
                <a:srgbClr val="000000">
                  <a:alpha val="38000"/>
                </a:srgbClr>
              </a:outerShdw>
            </a:effectLst>
            <a:extLst>
              <a:ext uri="{C572A759-6A51-4108-AA02-DFA0A04FC94B}">
                <ma14:wrappingTextBoxFlag xmlns="" xmlns:ma14="http://schemas.microsoft.com/office/mac/drawingml/2011/main" val="1"/>
              </a:ext>
            </a:extLst>
          </p:spPr>
          <p:txBody>
            <a:bodyPr wrap="square" lIns="0" tIns="0" rIns="0" bIns="0" numCol="1" anchor="t">
              <a:spAutoFit/>
            </a:bodyPr>
            <a:lstStyle>
              <a:lvl1pPr>
                <a:defRPr sz="1800" b="1"/>
              </a:lvl1pPr>
            </a:lstStyle>
            <a:p>
              <a:pPr hangingPunct="1">
                <a:defRPr b="0"/>
              </a:pPr>
              <a:r>
                <a:rPr kern="1200">
                  <a:solidFill>
                    <a:prstClr val="black"/>
                  </a:solidFill>
                  <a:latin typeface="Calibri"/>
                </a:rPr>
                <a:t>1</a:t>
              </a:r>
            </a:p>
          </p:txBody>
        </p:sp>
      </p:grpSp>
      <p:grpSp>
        <p:nvGrpSpPr>
          <p:cNvPr id="408" name="Group 408"/>
          <p:cNvGrpSpPr/>
          <p:nvPr/>
        </p:nvGrpSpPr>
        <p:grpSpPr>
          <a:xfrm>
            <a:off x="9206968" y="2198923"/>
            <a:ext cx="443788" cy="349757"/>
            <a:chOff x="0" y="0"/>
            <a:chExt cx="443787" cy="349755"/>
          </a:xfrm>
        </p:grpSpPr>
        <p:sp>
          <p:nvSpPr>
            <p:cNvPr id="406" name="Shape 406"/>
            <p:cNvSpPr/>
            <p:nvPr/>
          </p:nvSpPr>
          <p:spPr>
            <a:xfrm>
              <a:off x="0" y="906"/>
              <a:ext cx="358816" cy="34884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50800" cap="flat">
              <a:solidFill>
                <a:srgbClr val="1B4F91"/>
              </a:solidFill>
              <a:prstDash val="solid"/>
              <a:miter lim="400000"/>
            </a:ln>
            <a:effectLst/>
          </p:spPr>
          <p:txBody>
            <a:bodyPr wrap="square" lIns="0" tIns="0" rIns="0" bIns="0" numCol="1" anchor="ctr">
              <a:noAutofit/>
            </a:bodyPr>
            <a:lstStyle/>
            <a:p>
              <a:pPr hangingPunct="1"/>
              <a:endParaRPr kern="1200">
                <a:solidFill>
                  <a:prstClr val="black"/>
                </a:solidFill>
                <a:latin typeface="Calibri"/>
              </a:endParaRPr>
            </a:p>
          </p:txBody>
        </p:sp>
        <p:sp>
          <p:nvSpPr>
            <p:cNvPr id="407" name="Shape 407"/>
            <p:cNvSpPr/>
            <p:nvPr/>
          </p:nvSpPr>
          <p:spPr>
            <a:xfrm>
              <a:off x="84970" y="0"/>
              <a:ext cx="358817" cy="276997"/>
            </a:xfrm>
            <a:prstGeom prst="rect">
              <a:avLst/>
            </a:prstGeom>
            <a:noFill/>
            <a:ln w="12700" cap="flat">
              <a:noFill/>
              <a:miter lim="400000"/>
            </a:ln>
            <a:effectLst>
              <a:outerShdw blurRad="38100" dist="20000" dir="5400000" rotWithShape="0">
                <a:srgbClr val="000000">
                  <a:alpha val="38000"/>
                </a:srgbClr>
              </a:outerShdw>
            </a:effectLst>
            <a:extLst>
              <a:ext uri="{C572A759-6A51-4108-AA02-DFA0A04FC94B}">
                <ma14:wrappingTextBoxFlag xmlns="" xmlns:ma14="http://schemas.microsoft.com/office/mac/drawingml/2011/main" val="1"/>
              </a:ext>
            </a:extLst>
          </p:spPr>
          <p:txBody>
            <a:bodyPr wrap="square" lIns="0" tIns="0" rIns="0" bIns="0" numCol="1" anchor="t">
              <a:spAutoFit/>
            </a:bodyPr>
            <a:lstStyle>
              <a:lvl1pPr>
                <a:defRPr sz="1800" b="1"/>
              </a:lvl1pPr>
            </a:lstStyle>
            <a:p>
              <a:pPr hangingPunct="1">
                <a:defRPr b="0"/>
              </a:pPr>
              <a:r>
                <a:rPr kern="1200">
                  <a:solidFill>
                    <a:prstClr val="black"/>
                  </a:solidFill>
                  <a:latin typeface="Calibri"/>
                </a:rPr>
                <a:t>4</a:t>
              </a:r>
            </a:p>
          </p:txBody>
        </p:sp>
      </p:grpSp>
      <p:sp>
        <p:nvSpPr>
          <p:cNvPr id="409" name="Shape 409"/>
          <p:cNvSpPr/>
          <p:nvPr/>
        </p:nvSpPr>
        <p:spPr>
          <a:xfrm>
            <a:off x="7856965" y="3531841"/>
            <a:ext cx="1" cy="701156"/>
          </a:xfrm>
          <a:prstGeom prst="line">
            <a:avLst/>
          </a:prstGeom>
          <a:ln w="38100">
            <a:solidFill>
              <a:srgbClr val="0070C0"/>
            </a:solidFill>
          </a:ln>
        </p:spPr>
        <p:txBody>
          <a:bodyPr lIns="0" tIns="0" rIns="0" bIns="0"/>
          <a:lstStyle/>
          <a:p>
            <a:pPr defTabSz="457200" hangingPunct="1">
              <a:defRPr sz="1200">
                <a:latin typeface="+mn-lt"/>
                <a:ea typeface="+mn-ea"/>
                <a:cs typeface="+mn-cs"/>
                <a:sym typeface="Helvetica"/>
              </a:defRPr>
            </a:pPr>
            <a:endParaRPr sz="1200" kern="1200">
              <a:solidFill>
                <a:prstClr val="black"/>
              </a:solidFill>
              <a:latin typeface="Calibri"/>
            </a:endParaRPr>
          </a:p>
        </p:txBody>
      </p:sp>
      <p:grpSp>
        <p:nvGrpSpPr>
          <p:cNvPr id="412" name="Group 412"/>
          <p:cNvGrpSpPr/>
          <p:nvPr/>
        </p:nvGrpSpPr>
        <p:grpSpPr>
          <a:xfrm>
            <a:off x="7485070" y="2199599"/>
            <a:ext cx="443789" cy="349756"/>
            <a:chOff x="0" y="0"/>
            <a:chExt cx="443787" cy="349755"/>
          </a:xfrm>
        </p:grpSpPr>
        <p:sp>
          <p:nvSpPr>
            <p:cNvPr id="410" name="Shape 410"/>
            <p:cNvSpPr/>
            <p:nvPr/>
          </p:nvSpPr>
          <p:spPr>
            <a:xfrm>
              <a:off x="0" y="906"/>
              <a:ext cx="358816" cy="34884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50800" cap="flat">
              <a:solidFill>
                <a:srgbClr val="1B4F91"/>
              </a:solidFill>
              <a:prstDash val="solid"/>
              <a:miter lim="400000"/>
            </a:ln>
            <a:effectLst/>
          </p:spPr>
          <p:txBody>
            <a:bodyPr wrap="square" lIns="0" tIns="0" rIns="0" bIns="0" numCol="1" anchor="ctr">
              <a:noAutofit/>
            </a:bodyPr>
            <a:lstStyle/>
            <a:p>
              <a:pPr hangingPunct="1"/>
              <a:endParaRPr kern="1200">
                <a:solidFill>
                  <a:prstClr val="black"/>
                </a:solidFill>
                <a:latin typeface="Calibri"/>
              </a:endParaRPr>
            </a:p>
          </p:txBody>
        </p:sp>
        <p:sp>
          <p:nvSpPr>
            <p:cNvPr id="411" name="Shape 411"/>
            <p:cNvSpPr/>
            <p:nvPr/>
          </p:nvSpPr>
          <p:spPr>
            <a:xfrm>
              <a:off x="84970" y="0"/>
              <a:ext cx="358817" cy="276998"/>
            </a:xfrm>
            <a:prstGeom prst="rect">
              <a:avLst/>
            </a:prstGeom>
            <a:noFill/>
            <a:ln w="12700" cap="flat">
              <a:noFill/>
              <a:miter lim="400000"/>
            </a:ln>
            <a:effectLst>
              <a:outerShdw blurRad="38100" dist="20000" dir="5400000" rotWithShape="0">
                <a:srgbClr val="000000">
                  <a:alpha val="38000"/>
                </a:srgbClr>
              </a:outerShdw>
            </a:effectLst>
            <a:extLst>
              <a:ext uri="{C572A759-6A51-4108-AA02-DFA0A04FC94B}">
                <ma14:wrappingTextBoxFlag xmlns="" xmlns:ma14="http://schemas.microsoft.com/office/mac/drawingml/2011/main" val="1"/>
              </a:ext>
            </a:extLst>
          </p:spPr>
          <p:txBody>
            <a:bodyPr wrap="square" lIns="0" tIns="0" rIns="0" bIns="0" numCol="1" anchor="t">
              <a:spAutoFit/>
            </a:bodyPr>
            <a:lstStyle>
              <a:lvl1pPr>
                <a:defRPr sz="1800" b="1"/>
              </a:lvl1pPr>
            </a:lstStyle>
            <a:p>
              <a:pPr hangingPunct="1">
                <a:defRPr b="0"/>
              </a:pPr>
              <a:r>
                <a:rPr kern="1200">
                  <a:solidFill>
                    <a:prstClr val="black"/>
                  </a:solidFill>
                  <a:latin typeface="Calibri"/>
                </a:rPr>
                <a:t>3</a:t>
              </a:r>
            </a:p>
          </p:txBody>
        </p:sp>
      </p:grpSp>
      <p:grpSp>
        <p:nvGrpSpPr>
          <p:cNvPr id="415" name="Group 415"/>
          <p:cNvGrpSpPr/>
          <p:nvPr/>
        </p:nvGrpSpPr>
        <p:grpSpPr>
          <a:xfrm>
            <a:off x="8246272" y="2230979"/>
            <a:ext cx="443787" cy="350662"/>
            <a:chOff x="0" y="0"/>
            <a:chExt cx="443786" cy="350661"/>
          </a:xfrm>
        </p:grpSpPr>
        <p:sp>
          <p:nvSpPr>
            <p:cNvPr id="413" name="Shape 413"/>
            <p:cNvSpPr/>
            <p:nvPr/>
          </p:nvSpPr>
          <p:spPr>
            <a:xfrm>
              <a:off x="0" y="906"/>
              <a:ext cx="358816" cy="34884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50800" cap="flat">
              <a:solidFill>
                <a:srgbClr val="1B4F91"/>
              </a:solidFill>
              <a:prstDash val="solid"/>
              <a:miter lim="400000"/>
            </a:ln>
            <a:effectLst/>
          </p:spPr>
          <p:txBody>
            <a:bodyPr wrap="square" lIns="0" tIns="0" rIns="0" bIns="0" numCol="1" anchor="ctr">
              <a:noAutofit/>
            </a:bodyPr>
            <a:lstStyle/>
            <a:p>
              <a:pPr hangingPunct="1"/>
              <a:endParaRPr kern="1200">
                <a:solidFill>
                  <a:prstClr val="black"/>
                </a:solidFill>
                <a:latin typeface="Calibri"/>
              </a:endParaRPr>
            </a:p>
          </p:txBody>
        </p:sp>
        <p:sp>
          <p:nvSpPr>
            <p:cNvPr id="414" name="Shape 414"/>
            <p:cNvSpPr/>
            <p:nvPr/>
          </p:nvSpPr>
          <p:spPr>
            <a:xfrm>
              <a:off x="84970" y="0"/>
              <a:ext cx="358817" cy="350662"/>
            </a:xfrm>
            <a:prstGeom prst="rect">
              <a:avLst/>
            </a:prstGeom>
            <a:noFill/>
            <a:ln w="12700" cap="flat">
              <a:noFill/>
              <a:miter lim="400000"/>
            </a:ln>
            <a:effectLst>
              <a:outerShdw blurRad="38100" dist="20000" dir="5400000" rotWithShape="0">
                <a:srgbClr val="000000">
                  <a:alpha val="38000"/>
                </a:srgbClr>
              </a:outerShdw>
            </a:effectLst>
            <a:extLst>
              <a:ext uri="{C572A759-6A51-4108-AA02-DFA0A04FC94B}">
                <ma14:wrappingTextBoxFlag xmlns="" xmlns:ma14="http://schemas.microsoft.com/office/mac/drawingml/2011/main" val="1"/>
              </a:ext>
            </a:extLst>
          </p:spPr>
          <p:txBody>
            <a:bodyPr wrap="square" lIns="0" tIns="0" rIns="0" bIns="0" numCol="1" anchor="t">
              <a:noAutofit/>
            </a:bodyPr>
            <a:lstStyle>
              <a:lvl1pPr>
                <a:defRPr sz="1800" b="1"/>
              </a:lvl1pPr>
            </a:lstStyle>
            <a:p>
              <a:pPr hangingPunct="1">
                <a:defRPr b="0"/>
              </a:pPr>
              <a:r>
                <a:rPr kern="1200">
                  <a:solidFill>
                    <a:prstClr val="black"/>
                  </a:solidFill>
                  <a:latin typeface="Calibri"/>
                </a:rPr>
                <a:t>5</a:t>
              </a:r>
            </a:p>
          </p:txBody>
        </p:sp>
      </p:grpSp>
      <p:sp>
        <p:nvSpPr>
          <p:cNvPr id="416" name="Shape 416"/>
          <p:cNvSpPr/>
          <p:nvPr/>
        </p:nvSpPr>
        <p:spPr>
          <a:xfrm>
            <a:off x="7830870" y="1859037"/>
            <a:ext cx="128240" cy="307777"/>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defRPr i="1">
                <a:latin typeface="Times New Roman"/>
                <a:ea typeface="Times New Roman"/>
                <a:cs typeface="Times New Roman"/>
                <a:sym typeface="Times New Roman"/>
              </a:defRPr>
            </a:lvl1pPr>
          </a:lstStyle>
          <a:p>
            <a:pPr hangingPunct="1">
              <a:defRPr sz="1800" i="0"/>
            </a:pPr>
            <a:r>
              <a:rPr sz="2000" kern="1200">
                <a:solidFill>
                  <a:prstClr val="black"/>
                </a:solidFill>
              </a:rPr>
              <a:t>4</a:t>
            </a:r>
          </a:p>
        </p:txBody>
      </p:sp>
      <p:sp>
        <p:nvSpPr>
          <p:cNvPr id="417" name="Shape 417"/>
          <p:cNvSpPr/>
          <p:nvPr/>
        </p:nvSpPr>
        <p:spPr>
          <a:xfrm>
            <a:off x="8352594" y="1808462"/>
            <a:ext cx="128240" cy="307777"/>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defRPr i="1">
                <a:latin typeface="Times New Roman"/>
                <a:ea typeface="Times New Roman"/>
                <a:cs typeface="Times New Roman"/>
                <a:sym typeface="Times New Roman"/>
              </a:defRPr>
            </a:lvl1pPr>
          </a:lstStyle>
          <a:p>
            <a:pPr hangingPunct="1">
              <a:defRPr sz="1800" i="0"/>
            </a:pPr>
            <a:r>
              <a:rPr sz="2000" kern="1200">
                <a:solidFill>
                  <a:prstClr val="black"/>
                </a:solidFill>
              </a:rPr>
              <a:t>4</a:t>
            </a:r>
          </a:p>
        </p:txBody>
      </p:sp>
      <p:sp>
        <p:nvSpPr>
          <p:cNvPr id="418" name="Shape 418"/>
          <p:cNvSpPr/>
          <p:nvPr/>
        </p:nvSpPr>
        <p:spPr>
          <a:xfrm>
            <a:off x="8883612" y="1745450"/>
            <a:ext cx="128240" cy="307777"/>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defRPr i="1">
                <a:latin typeface="Times New Roman"/>
                <a:ea typeface="Times New Roman"/>
                <a:cs typeface="Times New Roman"/>
                <a:sym typeface="Times New Roman"/>
              </a:defRPr>
            </a:lvl1pPr>
          </a:lstStyle>
          <a:p>
            <a:pPr hangingPunct="1">
              <a:defRPr sz="1800" i="0"/>
            </a:pPr>
            <a:r>
              <a:rPr sz="2000" kern="1200">
                <a:solidFill>
                  <a:prstClr val="black"/>
                </a:solidFill>
              </a:rPr>
              <a:t>4</a:t>
            </a:r>
          </a:p>
        </p:txBody>
      </p:sp>
      <p:sp>
        <p:nvSpPr>
          <p:cNvPr id="419" name="Shape 419"/>
          <p:cNvSpPr/>
          <p:nvPr/>
        </p:nvSpPr>
        <p:spPr>
          <a:xfrm>
            <a:off x="7259227" y="1745450"/>
            <a:ext cx="128240" cy="307777"/>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defRPr i="1">
                <a:latin typeface="Times New Roman"/>
                <a:ea typeface="Times New Roman"/>
                <a:cs typeface="Times New Roman"/>
                <a:sym typeface="Times New Roman"/>
              </a:defRPr>
            </a:lvl1pPr>
          </a:lstStyle>
          <a:p>
            <a:pPr hangingPunct="1">
              <a:defRPr sz="1800" i="0"/>
            </a:pPr>
            <a:r>
              <a:rPr sz="2000" kern="1200">
                <a:solidFill>
                  <a:prstClr val="black"/>
                </a:solidFill>
              </a:rPr>
              <a:t>4</a:t>
            </a:r>
          </a:p>
        </p:txBody>
      </p:sp>
      <p:grpSp>
        <p:nvGrpSpPr>
          <p:cNvPr id="422" name="Group 422"/>
          <p:cNvGrpSpPr/>
          <p:nvPr/>
        </p:nvGrpSpPr>
        <p:grpSpPr>
          <a:xfrm>
            <a:off x="8522881" y="3188502"/>
            <a:ext cx="443789" cy="349757"/>
            <a:chOff x="0" y="0"/>
            <a:chExt cx="443787" cy="349755"/>
          </a:xfrm>
        </p:grpSpPr>
        <p:sp>
          <p:nvSpPr>
            <p:cNvPr id="420" name="Shape 420"/>
            <p:cNvSpPr/>
            <p:nvPr/>
          </p:nvSpPr>
          <p:spPr>
            <a:xfrm>
              <a:off x="0" y="906"/>
              <a:ext cx="358816" cy="34884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50800" cap="flat">
              <a:solidFill>
                <a:srgbClr val="1B4F91"/>
              </a:solidFill>
              <a:prstDash val="solid"/>
              <a:miter lim="400000"/>
            </a:ln>
            <a:effectLst/>
          </p:spPr>
          <p:txBody>
            <a:bodyPr wrap="square" lIns="0" tIns="0" rIns="0" bIns="0" numCol="1" anchor="ctr">
              <a:noAutofit/>
            </a:bodyPr>
            <a:lstStyle/>
            <a:p>
              <a:pPr hangingPunct="1"/>
              <a:endParaRPr kern="1200">
                <a:solidFill>
                  <a:prstClr val="black"/>
                </a:solidFill>
                <a:latin typeface="Calibri"/>
              </a:endParaRPr>
            </a:p>
          </p:txBody>
        </p:sp>
        <p:sp>
          <p:nvSpPr>
            <p:cNvPr id="421" name="Shape 421"/>
            <p:cNvSpPr/>
            <p:nvPr/>
          </p:nvSpPr>
          <p:spPr>
            <a:xfrm>
              <a:off x="84970" y="0"/>
              <a:ext cx="358817" cy="276997"/>
            </a:xfrm>
            <a:prstGeom prst="rect">
              <a:avLst/>
            </a:prstGeom>
            <a:noFill/>
            <a:ln w="12700" cap="flat">
              <a:noFill/>
              <a:miter lim="400000"/>
            </a:ln>
            <a:effectLst>
              <a:outerShdw blurRad="38100" dist="20000" dir="5400000" rotWithShape="0">
                <a:srgbClr val="000000">
                  <a:alpha val="38000"/>
                </a:srgbClr>
              </a:outerShdw>
            </a:effectLst>
            <a:extLst>
              <a:ext uri="{C572A759-6A51-4108-AA02-DFA0A04FC94B}">
                <ma14:wrappingTextBoxFlag xmlns="" xmlns:ma14="http://schemas.microsoft.com/office/mac/drawingml/2011/main" val="1"/>
              </a:ext>
            </a:extLst>
          </p:spPr>
          <p:txBody>
            <a:bodyPr wrap="square" lIns="0" tIns="0" rIns="0" bIns="0" numCol="1" anchor="t">
              <a:spAutoFit/>
            </a:bodyPr>
            <a:lstStyle>
              <a:lvl1pPr>
                <a:defRPr sz="1800" b="1"/>
              </a:lvl1pPr>
            </a:lstStyle>
            <a:p>
              <a:pPr hangingPunct="1">
                <a:defRPr b="0"/>
              </a:pPr>
              <a:r>
                <a:rPr kern="1200">
                  <a:solidFill>
                    <a:prstClr val="black"/>
                  </a:solidFill>
                  <a:latin typeface="Calibri"/>
                </a:rPr>
                <a:t>9</a:t>
              </a:r>
            </a:p>
          </p:txBody>
        </p:sp>
      </p:grpSp>
      <p:grpSp>
        <p:nvGrpSpPr>
          <p:cNvPr id="425" name="Group 425"/>
          <p:cNvGrpSpPr/>
          <p:nvPr/>
        </p:nvGrpSpPr>
        <p:grpSpPr>
          <a:xfrm>
            <a:off x="9655017" y="5099306"/>
            <a:ext cx="443789" cy="349756"/>
            <a:chOff x="0" y="0"/>
            <a:chExt cx="443787" cy="349755"/>
          </a:xfrm>
        </p:grpSpPr>
        <p:sp>
          <p:nvSpPr>
            <p:cNvPr id="423" name="Shape 423"/>
            <p:cNvSpPr/>
            <p:nvPr/>
          </p:nvSpPr>
          <p:spPr>
            <a:xfrm>
              <a:off x="0" y="906"/>
              <a:ext cx="358816" cy="34884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50800" cap="flat">
              <a:solidFill>
                <a:srgbClr val="1B4F91"/>
              </a:solidFill>
              <a:prstDash val="solid"/>
              <a:miter lim="400000"/>
            </a:ln>
            <a:effectLst/>
          </p:spPr>
          <p:txBody>
            <a:bodyPr wrap="square" lIns="0" tIns="0" rIns="0" bIns="0" numCol="1" anchor="ctr">
              <a:noAutofit/>
            </a:bodyPr>
            <a:lstStyle/>
            <a:p>
              <a:pPr hangingPunct="1"/>
              <a:endParaRPr kern="1200">
                <a:solidFill>
                  <a:prstClr val="black"/>
                </a:solidFill>
                <a:latin typeface="Calibri"/>
              </a:endParaRPr>
            </a:p>
          </p:txBody>
        </p:sp>
        <p:sp>
          <p:nvSpPr>
            <p:cNvPr id="424" name="Shape 424"/>
            <p:cNvSpPr/>
            <p:nvPr/>
          </p:nvSpPr>
          <p:spPr>
            <a:xfrm>
              <a:off x="84970" y="0"/>
              <a:ext cx="358817" cy="276998"/>
            </a:xfrm>
            <a:prstGeom prst="rect">
              <a:avLst/>
            </a:prstGeom>
            <a:noFill/>
            <a:ln w="12700" cap="flat">
              <a:noFill/>
              <a:miter lim="400000"/>
            </a:ln>
            <a:effectLst>
              <a:outerShdw blurRad="38100" dist="20000" dir="5400000" rotWithShape="0">
                <a:srgbClr val="000000">
                  <a:alpha val="38000"/>
                </a:srgbClr>
              </a:outerShdw>
            </a:effectLst>
            <a:extLst>
              <a:ext uri="{C572A759-6A51-4108-AA02-DFA0A04FC94B}">
                <ma14:wrappingTextBoxFlag xmlns="" xmlns:ma14="http://schemas.microsoft.com/office/mac/drawingml/2011/main" val="1"/>
              </a:ext>
            </a:extLst>
          </p:spPr>
          <p:txBody>
            <a:bodyPr wrap="square" lIns="0" tIns="0" rIns="0" bIns="0" numCol="1" anchor="t">
              <a:spAutoFit/>
            </a:bodyPr>
            <a:lstStyle>
              <a:lvl1pPr>
                <a:defRPr sz="1800" b="1"/>
              </a:lvl1pPr>
            </a:lstStyle>
            <a:p>
              <a:pPr hangingPunct="1">
                <a:defRPr b="0"/>
              </a:pPr>
              <a:r>
                <a:rPr kern="1200">
                  <a:solidFill>
                    <a:prstClr val="black"/>
                  </a:solidFill>
                  <a:latin typeface="Calibri"/>
                </a:rPr>
                <a:t>8</a:t>
              </a:r>
            </a:p>
          </p:txBody>
        </p:sp>
      </p:grpSp>
      <p:grpSp>
        <p:nvGrpSpPr>
          <p:cNvPr id="428" name="Group 428"/>
          <p:cNvGrpSpPr/>
          <p:nvPr/>
        </p:nvGrpSpPr>
        <p:grpSpPr>
          <a:xfrm>
            <a:off x="9606586" y="3223294"/>
            <a:ext cx="443789" cy="349756"/>
            <a:chOff x="0" y="0"/>
            <a:chExt cx="443787" cy="349755"/>
          </a:xfrm>
        </p:grpSpPr>
        <p:sp>
          <p:nvSpPr>
            <p:cNvPr id="426" name="Shape 426"/>
            <p:cNvSpPr/>
            <p:nvPr/>
          </p:nvSpPr>
          <p:spPr>
            <a:xfrm>
              <a:off x="0" y="906"/>
              <a:ext cx="358816" cy="34884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50800" cap="flat">
              <a:solidFill>
                <a:srgbClr val="1B4F91"/>
              </a:solidFill>
              <a:prstDash val="solid"/>
              <a:miter lim="400000"/>
            </a:ln>
            <a:effectLst/>
          </p:spPr>
          <p:txBody>
            <a:bodyPr wrap="square" lIns="0" tIns="0" rIns="0" bIns="0" numCol="1" anchor="ctr">
              <a:noAutofit/>
            </a:bodyPr>
            <a:lstStyle/>
            <a:p>
              <a:pPr hangingPunct="1"/>
              <a:endParaRPr kern="1200">
                <a:solidFill>
                  <a:prstClr val="black"/>
                </a:solidFill>
                <a:latin typeface="Calibri"/>
              </a:endParaRPr>
            </a:p>
          </p:txBody>
        </p:sp>
        <p:sp>
          <p:nvSpPr>
            <p:cNvPr id="427" name="Shape 427"/>
            <p:cNvSpPr/>
            <p:nvPr/>
          </p:nvSpPr>
          <p:spPr>
            <a:xfrm>
              <a:off x="84970" y="0"/>
              <a:ext cx="358817" cy="276998"/>
            </a:xfrm>
            <a:prstGeom prst="rect">
              <a:avLst/>
            </a:prstGeom>
            <a:noFill/>
            <a:ln w="12700" cap="flat">
              <a:noFill/>
              <a:miter lim="400000"/>
            </a:ln>
            <a:effectLst>
              <a:outerShdw blurRad="38100" dist="20000" dir="5400000" rotWithShape="0">
                <a:srgbClr val="000000">
                  <a:alpha val="38000"/>
                </a:srgbClr>
              </a:outerShdw>
            </a:effectLst>
            <a:extLst>
              <a:ext uri="{C572A759-6A51-4108-AA02-DFA0A04FC94B}">
                <ma14:wrappingTextBoxFlag xmlns="" xmlns:ma14="http://schemas.microsoft.com/office/mac/drawingml/2011/main" val="1"/>
              </a:ext>
            </a:extLst>
          </p:spPr>
          <p:txBody>
            <a:bodyPr wrap="square" lIns="0" tIns="0" rIns="0" bIns="0" numCol="1" anchor="t">
              <a:spAutoFit/>
            </a:bodyPr>
            <a:lstStyle>
              <a:lvl1pPr>
                <a:defRPr sz="1800" b="1"/>
              </a:lvl1pPr>
            </a:lstStyle>
            <a:p>
              <a:pPr hangingPunct="1">
                <a:defRPr b="0"/>
              </a:pPr>
              <a:r>
                <a:rPr kern="1200">
                  <a:solidFill>
                    <a:prstClr val="black"/>
                  </a:solidFill>
                  <a:latin typeface="Calibri"/>
                </a:rPr>
                <a:t>7</a:t>
              </a:r>
            </a:p>
          </p:txBody>
        </p:sp>
      </p:grpSp>
      <p:grpSp>
        <p:nvGrpSpPr>
          <p:cNvPr id="431" name="Group 431"/>
          <p:cNvGrpSpPr/>
          <p:nvPr/>
        </p:nvGrpSpPr>
        <p:grpSpPr>
          <a:xfrm>
            <a:off x="9655017" y="4248966"/>
            <a:ext cx="443789" cy="349757"/>
            <a:chOff x="0" y="0"/>
            <a:chExt cx="443787" cy="349755"/>
          </a:xfrm>
        </p:grpSpPr>
        <p:sp>
          <p:nvSpPr>
            <p:cNvPr id="429" name="Shape 429"/>
            <p:cNvSpPr/>
            <p:nvPr/>
          </p:nvSpPr>
          <p:spPr>
            <a:xfrm>
              <a:off x="0" y="906"/>
              <a:ext cx="358816" cy="34884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50800" cap="flat">
              <a:solidFill>
                <a:srgbClr val="1B4F91"/>
              </a:solidFill>
              <a:prstDash val="solid"/>
              <a:miter lim="400000"/>
            </a:ln>
            <a:effectLst/>
          </p:spPr>
          <p:txBody>
            <a:bodyPr wrap="square" lIns="0" tIns="0" rIns="0" bIns="0" numCol="1" anchor="ctr">
              <a:noAutofit/>
            </a:bodyPr>
            <a:lstStyle/>
            <a:p>
              <a:pPr hangingPunct="1"/>
              <a:endParaRPr kern="1200">
                <a:solidFill>
                  <a:prstClr val="black"/>
                </a:solidFill>
                <a:latin typeface="Calibri"/>
              </a:endParaRPr>
            </a:p>
          </p:txBody>
        </p:sp>
        <p:sp>
          <p:nvSpPr>
            <p:cNvPr id="430" name="Shape 430"/>
            <p:cNvSpPr/>
            <p:nvPr/>
          </p:nvSpPr>
          <p:spPr>
            <a:xfrm>
              <a:off x="84970" y="0"/>
              <a:ext cx="358817" cy="276997"/>
            </a:xfrm>
            <a:prstGeom prst="rect">
              <a:avLst/>
            </a:prstGeom>
            <a:noFill/>
            <a:ln w="12700" cap="flat">
              <a:noFill/>
              <a:miter lim="400000"/>
            </a:ln>
            <a:effectLst>
              <a:outerShdw blurRad="38100" dist="20000" dir="5400000" rotWithShape="0">
                <a:srgbClr val="000000">
                  <a:alpha val="38000"/>
                </a:srgbClr>
              </a:outerShdw>
            </a:effectLst>
            <a:extLst>
              <a:ext uri="{C572A759-6A51-4108-AA02-DFA0A04FC94B}">
                <ma14:wrappingTextBoxFlag xmlns="" xmlns:ma14="http://schemas.microsoft.com/office/mac/drawingml/2011/main" val="1"/>
              </a:ext>
            </a:extLst>
          </p:spPr>
          <p:txBody>
            <a:bodyPr wrap="square" lIns="0" tIns="0" rIns="0" bIns="0" numCol="1" anchor="t">
              <a:spAutoFit/>
            </a:bodyPr>
            <a:lstStyle>
              <a:lvl1pPr>
                <a:defRPr sz="1800" b="1"/>
              </a:lvl1pPr>
            </a:lstStyle>
            <a:p>
              <a:pPr hangingPunct="1">
                <a:defRPr b="0"/>
              </a:pPr>
              <a:r>
                <a:rPr kern="1200">
                  <a:solidFill>
                    <a:prstClr val="black"/>
                  </a:solidFill>
                  <a:latin typeface="Calibri"/>
                </a:rPr>
                <a:t>6</a:t>
              </a:r>
            </a:p>
          </p:txBody>
        </p:sp>
      </p:grpSp>
      <p:sp>
        <p:nvSpPr>
          <p:cNvPr id="432" name="Shape 432"/>
          <p:cNvSpPr/>
          <p:nvPr/>
        </p:nvSpPr>
        <p:spPr>
          <a:xfrm flipH="1" flipV="1">
            <a:off x="9458307" y="2527952"/>
            <a:ext cx="263666" cy="724331"/>
          </a:xfrm>
          <a:prstGeom prst="line">
            <a:avLst/>
          </a:prstGeom>
          <a:ln w="38100">
            <a:solidFill>
              <a:srgbClr val="0070C0"/>
            </a:solidFill>
          </a:ln>
        </p:spPr>
        <p:txBody>
          <a:bodyPr lIns="0" tIns="0" rIns="0" bIns="0"/>
          <a:lstStyle/>
          <a:p>
            <a:pPr defTabSz="457200" hangingPunct="1">
              <a:defRPr sz="1200">
                <a:latin typeface="+mn-lt"/>
                <a:ea typeface="+mn-ea"/>
                <a:cs typeface="+mn-cs"/>
                <a:sym typeface="Helvetica"/>
              </a:defRPr>
            </a:pPr>
            <a:endParaRPr sz="1200" kern="1200">
              <a:solidFill>
                <a:prstClr val="black"/>
              </a:solidFill>
              <a:latin typeface="Calibri"/>
            </a:endParaRPr>
          </a:p>
        </p:txBody>
      </p:sp>
      <p:sp>
        <p:nvSpPr>
          <p:cNvPr id="433" name="Shape 433"/>
          <p:cNvSpPr/>
          <p:nvPr/>
        </p:nvSpPr>
        <p:spPr>
          <a:xfrm>
            <a:off x="9712909" y="2708744"/>
            <a:ext cx="128240" cy="307777"/>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defRPr i="1">
                <a:latin typeface="Times New Roman"/>
                <a:ea typeface="Times New Roman"/>
                <a:cs typeface="Times New Roman"/>
                <a:sym typeface="Times New Roman"/>
              </a:defRPr>
            </a:lvl1pPr>
          </a:lstStyle>
          <a:p>
            <a:pPr hangingPunct="1">
              <a:defRPr sz="1800" i="0"/>
            </a:pPr>
            <a:r>
              <a:rPr sz="2000" kern="1200">
                <a:solidFill>
                  <a:prstClr val="black"/>
                </a:solidFill>
              </a:rPr>
              <a:t>3</a:t>
            </a:r>
          </a:p>
        </p:txBody>
      </p:sp>
      <p:sp>
        <p:nvSpPr>
          <p:cNvPr id="434" name="Shape 434"/>
          <p:cNvSpPr/>
          <p:nvPr/>
        </p:nvSpPr>
        <p:spPr>
          <a:xfrm>
            <a:off x="9586417" y="3714825"/>
            <a:ext cx="128240" cy="307777"/>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defRPr i="1">
                <a:latin typeface="Times New Roman"/>
                <a:ea typeface="Times New Roman"/>
                <a:cs typeface="Times New Roman"/>
                <a:sym typeface="Times New Roman"/>
              </a:defRPr>
            </a:lvl1pPr>
          </a:lstStyle>
          <a:p>
            <a:pPr hangingPunct="1">
              <a:defRPr sz="1800" i="0"/>
            </a:pPr>
            <a:r>
              <a:rPr sz="2000" kern="1200">
                <a:solidFill>
                  <a:prstClr val="black"/>
                </a:solidFill>
              </a:rPr>
              <a:t>3</a:t>
            </a:r>
          </a:p>
        </p:txBody>
      </p:sp>
      <p:sp>
        <p:nvSpPr>
          <p:cNvPr id="435" name="Shape 435"/>
          <p:cNvSpPr/>
          <p:nvPr/>
        </p:nvSpPr>
        <p:spPr>
          <a:xfrm>
            <a:off x="9586417" y="4699590"/>
            <a:ext cx="128240" cy="307777"/>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defRPr i="1">
                <a:latin typeface="Times New Roman"/>
                <a:ea typeface="Times New Roman"/>
                <a:cs typeface="Times New Roman"/>
                <a:sym typeface="Times New Roman"/>
              </a:defRPr>
            </a:lvl1pPr>
          </a:lstStyle>
          <a:p>
            <a:pPr hangingPunct="1">
              <a:defRPr sz="1800" i="0"/>
            </a:pPr>
            <a:r>
              <a:rPr sz="2000" kern="1200">
                <a:solidFill>
                  <a:prstClr val="black"/>
                </a:solidFill>
              </a:rPr>
              <a:t>3</a:t>
            </a:r>
          </a:p>
        </p:txBody>
      </p:sp>
      <p:sp>
        <p:nvSpPr>
          <p:cNvPr id="436" name="Shape 436"/>
          <p:cNvSpPr/>
          <p:nvPr/>
        </p:nvSpPr>
        <p:spPr>
          <a:xfrm>
            <a:off x="8357241" y="4528540"/>
            <a:ext cx="128240" cy="307777"/>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defRPr i="1">
                <a:latin typeface="Times New Roman"/>
                <a:ea typeface="Times New Roman"/>
                <a:cs typeface="Times New Roman"/>
                <a:sym typeface="Times New Roman"/>
              </a:defRPr>
            </a:lvl1pPr>
          </a:lstStyle>
          <a:p>
            <a:pPr hangingPunct="1">
              <a:defRPr sz="1800" i="0"/>
            </a:pPr>
            <a:r>
              <a:rPr sz="2000" kern="1200">
                <a:solidFill>
                  <a:prstClr val="black"/>
                </a:solidFill>
              </a:rPr>
              <a:t>3</a:t>
            </a:r>
          </a:p>
        </p:txBody>
      </p:sp>
      <p:grpSp>
        <p:nvGrpSpPr>
          <p:cNvPr id="439" name="Group 439"/>
          <p:cNvGrpSpPr/>
          <p:nvPr/>
        </p:nvGrpSpPr>
        <p:grpSpPr>
          <a:xfrm>
            <a:off x="8553615" y="5094926"/>
            <a:ext cx="380289" cy="349756"/>
            <a:chOff x="0" y="0"/>
            <a:chExt cx="380287" cy="349755"/>
          </a:xfrm>
        </p:grpSpPr>
        <p:sp>
          <p:nvSpPr>
            <p:cNvPr id="437" name="Shape 437"/>
            <p:cNvSpPr/>
            <p:nvPr/>
          </p:nvSpPr>
          <p:spPr>
            <a:xfrm>
              <a:off x="0" y="906"/>
              <a:ext cx="358816" cy="34884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50800" cap="flat">
              <a:solidFill>
                <a:srgbClr val="1B4F91"/>
              </a:solidFill>
              <a:prstDash val="solid"/>
              <a:miter lim="400000"/>
            </a:ln>
            <a:effectLst/>
          </p:spPr>
          <p:txBody>
            <a:bodyPr wrap="square" lIns="0" tIns="0" rIns="0" bIns="0" numCol="1" anchor="ctr">
              <a:noAutofit/>
            </a:bodyPr>
            <a:lstStyle/>
            <a:p>
              <a:pPr hangingPunct="1"/>
              <a:endParaRPr kern="1200">
                <a:solidFill>
                  <a:prstClr val="black"/>
                </a:solidFill>
                <a:latin typeface="Calibri"/>
              </a:endParaRPr>
            </a:p>
          </p:txBody>
        </p:sp>
        <p:sp>
          <p:nvSpPr>
            <p:cNvPr id="438" name="Shape 438"/>
            <p:cNvSpPr/>
            <p:nvPr/>
          </p:nvSpPr>
          <p:spPr>
            <a:xfrm>
              <a:off x="21470" y="0"/>
              <a:ext cx="358817" cy="276998"/>
            </a:xfrm>
            <a:prstGeom prst="rect">
              <a:avLst/>
            </a:prstGeom>
            <a:noFill/>
            <a:ln w="12700" cap="flat">
              <a:noFill/>
              <a:miter lim="400000"/>
            </a:ln>
            <a:effectLst>
              <a:outerShdw blurRad="38100" dist="20000" dir="5400000" rotWithShape="0">
                <a:srgbClr val="000000">
                  <a:alpha val="38000"/>
                </a:srgbClr>
              </a:outerShdw>
            </a:effectLst>
            <a:extLst>
              <a:ext uri="{C572A759-6A51-4108-AA02-DFA0A04FC94B}">
                <ma14:wrappingTextBoxFlag xmlns="" xmlns:ma14="http://schemas.microsoft.com/office/mac/drawingml/2011/main" val="1"/>
              </a:ext>
            </a:extLst>
          </p:spPr>
          <p:txBody>
            <a:bodyPr wrap="square" lIns="0" tIns="0" rIns="0" bIns="0" numCol="1" anchor="t">
              <a:spAutoFit/>
            </a:bodyPr>
            <a:lstStyle>
              <a:lvl1pPr>
                <a:defRPr sz="1800" b="1"/>
              </a:lvl1pPr>
            </a:lstStyle>
            <a:p>
              <a:pPr hangingPunct="1">
                <a:defRPr b="0"/>
              </a:pPr>
              <a:r>
                <a:rPr kern="1200">
                  <a:solidFill>
                    <a:prstClr val="black"/>
                  </a:solidFill>
                  <a:latin typeface="Calibri"/>
                </a:rPr>
                <a:t>11</a:t>
              </a:r>
            </a:p>
          </p:txBody>
        </p:sp>
      </p:grpSp>
      <p:grpSp>
        <p:nvGrpSpPr>
          <p:cNvPr id="442" name="Group 442"/>
          <p:cNvGrpSpPr/>
          <p:nvPr/>
        </p:nvGrpSpPr>
        <p:grpSpPr>
          <a:xfrm>
            <a:off x="7666821" y="4177878"/>
            <a:ext cx="380288" cy="350662"/>
            <a:chOff x="0" y="0"/>
            <a:chExt cx="380286" cy="350661"/>
          </a:xfrm>
        </p:grpSpPr>
        <p:sp>
          <p:nvSpPr>
            <p:cNvPr id="440" name="Shape 440"/>
            <p:cNvSpPr/>
            <p:nvPr/>
          </p:nvSpPr>
          <p:spPr>
            <a:xfrm>
              <a:off x="0" y="906"/>
              <a:ext cx="358816" cy="34884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50800" cap="flat">
              <a:solidFill>
                <a:srgbClr val="1B4F91"/>
              </a:solidFill>
              <a:prstDash val="solid"/>
              <a:miter lim="400000"/>
            </a:ln>
            <a:effectLst/>
          </p:spPr>
          <p:txBody>
            <a:bodyPr wrap="square" lIns="0" tIns="0" rIns="0" bIns="0" numCol="1" anchor="ctr">
              <a:noAutofit/>
            </a:bodyPr>
            <a:lstStyle/>
            <a:p>
              <a:pPr hangingPunct="1"/>
              <a:endParaRPr kern="1200">
                <a:solidFill>
                  <a:prstClr val="black"/>
                </a:solidFill>
                <a:latin typeface="Calibri"/>
              </a:endParaRPr>
            </a:p>
          </p:txBody>
        </p:sp>
        <p:sp>
          <p:nvSpPr>
            <p:cNvPr id="441" name="Shape 441"/>
            <p:cNvSpPr/>
            <p:nvPr/>
          </p:nvSpPr>
          <p:spPr>
            <a:xfrm>
              <a:off x="21470" y="0"/>
              <a:ext cx="358817" cy="350662"/>
            </a:xfrm>
            <a:prstGeom prst="rect">
              <a:avLst/>
            </a:prstGeom>
            <a:noFill/>
            <a:ln w="12700" cap="flat">
              <a:noFill/>
              <a:miter lim="400000"/>
            </a:ln>
            <a:effectLst>
              <a:outerShdw blurRad="38100" dist="20000" dir="5400000" rotWithShape="0">
                <a:srgbClr val="000000">
                  <a:alpha val="38000"/>
                </a:srgbClr>
              </a:outerShdw>
            </a:effectLst>
            <a:extLst>
              <a:ext uri="{C572A759-6A51-4108-AA02-DFA0A04FC94B}">
                <ma14:wrappingTextBoxFlag xmlns="" xmlns:ma14="http://schemas.microsoft.com/office/mac/drawingml/2011/main" val="1"/>
              </a:ext>
            </a:extLst>
          </p:spPr>
          <p:txBody>
            <a:bodyPr wrap="square" lIns="0" tIns="0" rIns="0" bIns="0" numCol="1" anchor="t">
              <a:noAutofit/>
            </a:bodyPr>
            <a:lstStyle>
              <a:lvl1pPr>
                <a:defRPr sz="1800" b="1"/>
              </a:lvl1pPr>
            </a:lstStyle>
            <a:p>
              <a:pPr hangingPunct="1">
                <a:defRPr b="0"/>
              </a:pPr>
              <a:r>
                <a:rPr kern="1200">
                  <a:solidFill>
                    <a:prstClr val="black"/>
                  </a:solidFill>
                  <a:latin typeface="Calibri"/>
                </a:rPr>
                <a:t>10</a:t>
              </a:r>
            </a:p>
          </p:txBody>
        </p:sp>
      </p:grpSp>
      <p:grpSp>
        <p:nvGrpSpPr>
          <p:cNvPr id="445" name="Group 445"/>
          <p:cNvGrpSpPr/>
          <p:nvPr/>
        </p:nvGrpSpPr>
        <p:grpSpPr>
          <a:xfrm>
            <a:off x="7666822" y="5095001"/>
            <a:ext cx="380289" cy="349756"/>
            <a:chOff x="0" y="0"/>
            <a:chExt cx="380287" cy="349755"/>
          </a:xfrm>
        </p:grpSpPr>
        <p:sp>
          <p:nvSpPr>
            <p:cNvPr id="443" name="Shape 443"/>
            <p:cNvSpPr/>
            <p:nvPr/>
          </p:nvSpPr>
          <p:spPr>
            <a:xfrm>
              <a:off x="0" y="906"/>
              <a:ext cx="358816" cy="34884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50800" cap="flat">
              <a:solidFill>
                <a:srgbClr val="1B4F91"/>
              </a:solidFill>
              <a:prstDash val="solid"/>
              <a:miter lim="400000"/>
            </a:ln>
            <a:effectLst/>
          </p:spPr>
          <p:txBody>
            <a:bodyPr wrap="square" lIns="0" tIns="0" rIns="0" bIns="0" numCol="1" anchor="ctr">
              <a:noAutofit/>
            </a:bodyPr>
            <a:lstStyle/>
            <a:p>
              <a:pPr hangingPunct="1"/>
              <a:endParaRPr kern="1200">
                <a:solidFill>
                  <a:prstClr val="black"/>
                </a:solidFill>
                <a:latin typeface="Calibri"/>
              </a:endParaRPr>
            </a:p>
          </p:txBody>
        </p:sp>
        <p:sp>
          <p:nvSpPr>
            <p:cNvPr id="444" name="Shape 444"/>
            <p:cNvSpPr/>
            <p:nvPr/>
          </p:nvSpPr>
          <p:spPr>
            <a:xfrm>
              <a:off x="21470" y="0"/>
              <a:ext cx="358817" cy="276998"/>
            </a:xfrm>
            <a:prstGeom prst="rect">
              <a:avLst/>
            </a:prstGeom>
            <a:noFill/>
            <a:ln w="12700" cap="flat">
              <a:noFill/>
              <a:miter lim="400000"/>
            </a:ln>
            <a:effectLst>
              <a:outerShdw blurRad="38100" dist="20000" dir="5400000" rotWithShape="0">
                <a:srgbClr val="000000">
                  <a:alpha val="38000"/>
                </a:srgbClr>
              </a:outerShdw>
            </a:effectLst>
            <a:extLst>
              <a:ext uri="{C572A759-6A51-4108-AA02-DFA0A04FC94B}">
                <ma14:wrappingTextBoxFlag xmlns="" xmlns:ma14="http://schemas.microsoft.com/office/mac/drawingml/2011/main" val="1"/>
              </a:ext>
            </a:extLst>
          </p:spPr>
          <p:txBody>
            <a:bodyPr wrap="square" lIns="0" tIns="0" rIns="0" bIns="0" numCol="1" anchor="t">
              <a:spAutoFit/>
            </a:bodyPr>
            <a:lstStyle>
              <a:lvl1pPr>
                <a:defRPr sz="1800" b="1"/>
              </a:lvl1pPr>
            </a:lstStyle>
            <a:p>
              <a:pPr hangingPunct="1">
                <a:defRPr b="0"/>
              </a:pPr>
              <a:r>
                <a:rPr kern="1200">
                  <a:solidFill>
                    <a:prstClr val="black"/>
                  </a:solidFill>
                  <a:latin typeface="Calibri"/>
                </a:rPr>
                <a:t>13</a:t>
              </a:r>
            </a:p>
          </p:txBody>
        </p:sp>
      </p:grpSp>
      <p:grpSp>
        <p:nvGrpSpPr>
          <p:cNvPr id="448" name="Group 448"/>
          <p:cNvGrpSpPr/>
          <p:nvPr/>
        </p:nvGrpSpPr>
        <p:grpSpPr>
          <a:xfrm>
            <a:off x="7666822" y="3185747"/>
            <a:ext cx="380289" cy="349756"/>
            <a:chOff x="0" y="0"/>
            <a:chExt cx="380287" cy="349755"/>
          </a:xfrm>
        </p:grpSpPr>
        <p:sp>
          <p:nvSpPr>
            <p:cNvPr id="446" name="Shape 446"/>
            <p:cNvSpPr/>
            <p:nvPr/>
          </p:nvSpPr>
          <p:spPr>
            <a:xfrm>
              <a:off x="0" y="906"/>
              <a:ext cx="358816" cy="34884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50800" cap="flat">
              <a:solidFill>
                <a:srgbClr val="1B4F91"/>
              </a:solidFill>
              <a:prstDash val="solid"/>
              <a:miter lim="400000"/>
            </a:ln>
            <a:effectLst/>
          </p:spPr>
          <p:txBody>
            <a:bodyPr wrap="square" lIns="0" tIns="0" rIns="0" bIns="0" numCol="1" anchor="ctr">
              <a:noAutofit/>
            </a:bodyPr>
            <a:lstStyle/>
            <a:p>
              <a:pPr hangingPunct="1"/>
              <a:endParaRPr kern="1200">
                <a:solidFill>
                  <a:prstClr val="black"/>
                </a:solidFill>
                <a:latin typeface="Calibri"/>
              </a:endParaRPr>
            </a:p>
          </p:txBody>
        </p:sp>
        <p:sp>
          <p:nvSpPr>
            <p:cNvPr id="447" name="Shape 447"/>
            <p:cNvSpPr/>
            <p:nvPr/>
          </p:nvSpPr>
          <p:spPr>
            <a:xfrm>
              <a:off x="21470" y="0"/>
              <a:ext cx="358817" cy="276998"/>
            </a:xfrm>
            <a:prstGeom prst="rect">
              <a:avLst/>
            </a:prstGeom>
            <a:noFill/>
            <a:ln w="12700" cap="flat">
              <a:noFill/>
              <a:miter lim="400000"/>
            </a:ln>
            <a:effectLst>
              <a:outerShdw blurRad="38100" dist="20000" dir="5400000" rotWithShape="0">
                <a:srgbClr val="000000">
                  <a:alpha val="38000"/>
                </a:srgbClr>
              </a:outerShdw>
            </a:effectLst>
            <a:extLst>
              <a:ext uri="{C572A759-6A51-4108-AA02-DFA0A04FC94B}">
                <ma14:wrappingTextBoxFlag xmlns="" xmlns:ma14="http://schemas.microsoft.com/office/mac/drawingml/2011/main" val="1"/>
              </a:ext>
            </a:extLst>
          </p:spPr>
          <p:txBody>
            <a:bodyPr wrap="square" lIns="0" tIns="0" rIns="0" bIns="0" numCol="1" anchor="t">
              <a:spAutoFit/>
            </a:bodyPr>
            <a:lstStyle>
              <a:lvl1pPr>
                <a:defRPr sz="1800" b="1"/>
              </a:lvl1pPr>
            </a:lstStyle>
            <a:p>
              <a:pPr hangingPunct="1">
                <a:defRPr b="0"/>
              </a:pPr>
              <a:r>
                <a:rPr kern="1200">
                  <a:solidFill>
                    <a:prstClr val="black"/>
                  </a:solidFill>
                  <a:latin typeface="Calibri"/>
                </a:rPr>
                <a:t>12</a:t>
              </a:r>
            </a:p>
          </p:txBody>
        </p:sp>
      </p:grpSp>
      <p:sp>
        <p:nvSpPr>
          <p:cNvPr id="449" name="Shape 449"/>
          <p:cNvSpPr/>
          <p:nvPr/>
        </p:nvSpPr>
        <p:spPr>
          <a:xfrm>
            <a:off x="7637027" y="3706313"/>
            <a:ext cx="128240" cy="307777"/>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defRPr i="1">
                <a:latin typeface="Times New Roman"/>
                <a:ea typeface="Times New Roman"/>
                <a:cs typeface="Times New Roman"/>
                <a:sym typeface="Times New Roman"/>
              </a:defRPr>
            </a:lvl1pPr>
          </a:lstStyle>
          <a:p>
            <a:pPr hangingPunct="1">
              <a:defRPr sz="1800" i="0"/>
            </a:pPr>
            <a:r>
              <a:rPr sz="2000" kern="1200">
                <a:solidFill>
                  <a:prstClr val="black"/>
                </a:solidFill>
              </a:rPr>
              <a:t>3</a:t>
            </a:r>
          </a:p>
        </p:txBody>
      </p:sp>
      <p:sp>
        <p:nvSpPr>
          <p:cNvPr id="450" name="Shape 450"/>
          <p:cNvSpPr/>
          <p:nvPr/>
        </p:nvSpPr>
        <p:spPr>
          <a:xfrm>
            <a:off x="7834525" y="2654148"/>
            <a:ext cx="128240" cy="307777"/>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defRPr i="1">
                <a:latin typeface="Times New Roman"/>
                <a:ea typeface="Times New Roman"/>
                <a:cs typeface="Times New Roman"/>
                <a:sym typeface="Times New Roman"/>
              </a:defRPr>
            </a:lvl1pPr>
          </a:lstStyle>
          <a:p>
            <a:pPr hangingPunct="1">
              <a:defRPr sz="1800" i="0"/>
            </a:pPr>
            <a:r>
              <a:rPr sz="2000" kern="1200">
                <a:solidFill>
                  <a:prstClr val="black"/>
                </a:solidFill>
              </a:rPr>
              <a:t>2</a:t>
            </a:r>
          </a:p>
        </p:txBody>
      </p:sp>
      <p:sp>
        <p:nvSpPr>
          <p:cNvPr id="451" name="Shape 451"/>
          <p:cNvSpPr/>
          <p:nvPr/>
        </p:nvSpPr>
        <p:spPr>
          <a:xfrm>
            <a:off x="8466777" y="2596745"/>
            <a:ext cx="194558" cy="655265"/>
          </a:xfrm>
          <a:prstGeom prst="line">
            <a:avLst/>
          </a:prstGeom>
          <a:ln w="38100">
            <a:solidFill>
              <a:srgbClr val="0070C0"/>
            </a:solidFill>
          </a:ln>
        </p:spPr>
        <p:txBody>
          <a:bodyPr lIns="0" tIns="0" rIns="0" bIns="0"/>
          <a:lstStyle/>
          <a:p>
            <a:pPr defTabSz="457200" hangingPunct="1">
              <a:defRPr sz="1200">
                <a:latin typeface="+mn-lt"/>
                <a:ea typeface="+mn-ea"/>
                <a:cs typeface="+mn-cs"/>
                <a:sym typeface="Helvetica"/>
              </a:defRPr>
            </a:pPr>
            <a:endParaRPr sz="1200" kern="1200">
              <a:solidFill>
                <a:prstClr val="black"/>
              </a:solidFill>
              <a:latin typeface="Calibri"/>
            </a:endParaRPr>
          </a:p>
        </p:txBody>
      </p:sp>
      <p:sp>
        <p:nvSpPr>
          <p:cNvPr id="452" name="Shape 452"/>
          <p:cNvSpPr/>
          <p:nvPr/>
        </p:nvSpPr>
        <p:spPr>
          <a:xfrm>
            <a:off x="8628187" y="2700065"/>
            <a:ext cx="128240" cy="307777"/>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defRPr i="1">
                <a:latin typeface="Times New Roman"/>
                <a:ea typeface="Times New Roman"/>
                <a:cs typeface="Times New Roman"/>
                <a:sym typeface="Times New Roman"/>
              </a:defRPr>
            </a:lvl1pPr>
          </a:lstStyle>
          <a:p>
            <a:pPr hangingPunct="1">
              <a:defRPr sz="1800" i="0"/>
            </a:pPr>
            <a:r>
              <a:rPr sz="2000" kern="1200">
                <a:solidFill>
                  <a:prstClr val="black"/>
                </a:solidFill>
              </a:rPr>
              <a:t>3</a:t>
            </a:r>
          </a:p>
        </p:txBody>
      </p:sp>
      <p:sp>
        <p:nvSpPr>
          <p:cNvPr id="453" name="Shape 453"/>
          <p:cNvSpPr/>
          <p:nvPr/>
        </p:nvSpPr>
        <p:spPr>
          <a:xfrm>
            <a:off x="7590637" y="4669409"/>
            <a:ext cx="128240" cy="307777"/>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defRPr i="1">
                <a:latin typeface="Times New Roman"/>
                <a:ea typeface="Times New Roman"/>
                <a:cs typeface="Times New Roman"/>
                <a:sym typeface="Times New Roman"/>
              </a:defRPr>
            </a:lvl1pPr>
          </a:lstStyle>
          <a:p>
            <a:pPr hangingPunct="1">
              <a:defRPr sz="1800" i="0"/>
            </a:pPr>
            <a:r>
              <a:rPr sz="2000" kern="1200">
                <a:solidFill>
                  <a:prstClr val="black"/>
                </a:solidFill>
              </a:rPr>
              <a:t>3</a:t>
            </a:r>
          </a:p>
        </p:txBody>
      </p:sp>
      <p:sp>
        <p:nvSpPr>
          <p:cNvPr id="454" name="Shape 454"/>
          <p:cNvSpPr/>
          <p:nvPr/>
        </p:nvSpPr>
        <p:spPr>
          <a:xfrm flipV="1">
            <a:off x="7690392" y="1753604"/>
            <a:ext cx="346567" cy="480936"/>
          </a:xfrm>
          <a:prstGeom prst="line">
            <a:avLst/>
          </a:prstGeom>
          <a:ln w="38100">
            <a:solidFill>
              <a:srgbClr val="0070C0"/>
            </a:solidFill>
          </a:ln>
        </p:spPr>
        <p:txBody>
          <a:bodyPr lIns="0" tIns="0" rIns="0" bIns="0"/>
          <a:lstStyle/>
          <a:p>
            <a:pPr defTabSz="457200" hangingPunct="1">
              <a:defRPr sz="1200">
                <a:latin typeface="+mn-lt"/>
                <a:ea typeface="+mn-ea"/>
                <a:cs typeface="+mn-cs"/>
                <a:sym typeface="Helvetica"/>
              </a:defRPr>
            </a:pPr>
            <a:endParaRPr sz="1200" kern="1200">
              <a:solidFill>
                <a:prstClr val="black"/>
              </a:solidFill>
              <a:latin typeface="Calibri"/>
            </a:endParaRPr>
          </a:p>
        </p:txBody>
      </p:sp>
      <p:sp>
        <p:nvSpPr>
          <p:cNvPr id="455" name="Shape 455"/>
          <p:cNvSpPr/>
          <p:nvPr/>
        </p:nvSpPr>
        <p:spPr>
          <a:xfrm>
            <a:off x="7856965" y="4555384"/>
            <a:ext cx="1" cy="519581"/>
          </a:xfrm>
          <a:prstGeom prst="line">
            <a:avLst/>
          </a:prstGeom>
          <a:ln w="38100">
            <a:solidFill>
              <a:srgbClr val="0070C0"/>
            </a:solidFill>
          </a:ln>
        </p:spPr>
        <p:txBody>
          <a:bodyPr lIns="0" tIns="0" rIns="0" bIns="0"/>
          <a:lstStyle/>
          <a:p>
            <a:pPr defTabSz="457200" hangingPunct="1">
              <a:defRPr sz="1200">
                <a:latin typeface="+mn-lt"/>
                <a:ea typeface="+mn-ea"/>
                <a:cs typeface="+mn-cs"/>
                <a:sym typeface="Helvetica"/>
              </a:defRPr>
            </a:pPr>
            <a:endParaRPr sz="1200" kern="1200">
              <a:solidFill>
                <a:prstClr val="black"/>
              </a:solidFill>
              <a:latin typeface="Calibri"/>
            </a:endParaRPr>
          </a:p>
        </p:txBody>
      </p:sp>
      <p:sp>
        <p:nvSpPr>
          <p:cNvPr id="456" name="Shape 456"/>
          <p:cNvSpPr/>
          <p:nvPr/>
        </p:nvSpPr>
        <p:spPr>
          <a:xfrm>
            <a:off x="9791364" y="3542407"/>
            <a:ext cx="1" cy="701156"/>
          </a:xfrm>
          <a:prstGeom prst="line">
            <a:avLst/>
          </a:prstGeom>
          <a:ln w="38100">
            <a:solidFill>
              <a:srgbClr val="0070C0"/>
            </a:solidFill>
          </a:ln>
        </p:spPr>
        <p:txBody>
          <a:bodyPr lIns="0" tIns="0" rIns="0" bIns="0"/>
          <a:lstStyle/>
          <a:p>
            <a:pPr defTabSz="457200" hangingPunct="1">
              <a:defRPr sz="1200">
                <a:latin typeface="+mn-lt"/>
                <a:ea typeface="+mn-ea"/>
                <a:cs typeface="+mn-cs"/>
                <a:sym typeface="Helvetica"/>
              </a:defRPr>
            </a:pPr>
            <a:endParaRPr sz="1200" kern="1200">
              <a:solidFill>
                <a:prstClr val="black"/>
              </a:solidFill>
              <a:latin typeface="Calibri"/>
            </a:endParaRPr>
          </a:p>
        </p:txBody>
      </p:sp>
      <p:sp>
        <p:nvSpPr>
          <p:cNvPr id="457" name="Shape 457"/>
          <p:cNvSpPr/>
          <p:nvPr/>
        </p:nvSpPr>
        <p:spPr>
          <a:xfrm>
            <a:off x="9791364" y="4589676"/>
            <a:ext cx="1" cy="519582"/>
          </a:xfrm>
          <a:prstGeom prst="line">
            <a:avLst/>
          </a:prstGeom>
          <a:ln w="38100">
            <a:solidFill>
              <a:srgbClr val="0070C0"/>
            </a:solidFill>
          </a:ln>
        </p:spPr>
        <p:txBody>
          <a:bodyPr lIns="0" tIns="0" rIns="0" bIns="0"/>
          <a:lstStyle/>
          <a:p>
            <a:pPr defTabSz="457200" hangingPunct="1">
              <a:defRPr sz="1200">
                <a:latin typeface="+mn-lt"/>
                <a:ea typeface="+mn-ea"/>
                <a:cs typeface="+mn-cs"/>
                <a:sym typeface="Helvetica"/>
              </a:defRPr>
            </a:pPr>
            <a:endParaRPr sz="1200" kern="1200">
              <a:solidFill>
                <a:prstClr val="black"/>
              </a:solidFill>
              <a:latin typeface="Calibri"/>
            </a:endParaRPr>
          </a:p>
        </p:txBody>
      </p:sp>
      <p:sp>
        <p:nvSpPr>
          <p:cNvPr id="458" name="Shape 458"/>
          <p:cNvSpPr/>
          <p:nvPr/>
        </p:nvSpPr>
        <p:spPr>
          <a:xfrm flipH="1" flipV="1">
            <a:off x="8230374" y="1672816"/>
            <a:ext cx="978000" cy="587260"/>
          </a:xfrm>
          <a:prstGeom prst="line">
            <a:avLst/>
          </a:prstGeom>
          <a:ln w="63500">
            <a:solidFill>
              <a:srgbClr val="FF2600"/>
            </a:solidFill>
          </a:ln>
        </p:spPr>
        <p:txBody>
          <a:bodyPr lIns="0" tIns="0" rIns="0" bIns="0"/>
          <a:lstStyle/>
          <a:p>
            <a:pPr defTabSz="457200" hangingPunct="1">
              <a:defRPr sz="1200">
                <a:latin typeface="+mn-lt"/>
                <a:ea typeface="+mn-ea"/>
                <a:cs typeface="+mn-cs"/>
                <a:sym typeface="Helvetica"/>
              </a:defRPr>
            </a:pPr>
            <a:endParaRPr sz="1200" kern="1200">
              <a:solidFill>
                <a:prstClr val="black"/>
              </a:solidFill>
              <a:latin typeface="Calibri"/>
            </a:endParaRPr>
          </a:p>
        </p:txBody>
      </p:sp>
      <p:sp>
        <p:nvSpPr>
          <p:cNvPr id="459" name="Shape 459"/>
          <p:cNvSpPr/>
          <p:nvPr/>
        </p:nvSpPr>
        <p:spPr>
          <a:xfrm flipH="1" flipV="1">
            <a:off x="9458307" y="2515252"/>
            <a:ext cx="263666" cy="724331"/>
          </a:xfrm>
          <a:prstGeom prst="line">
            <a:avLst/>
          </a:prstGeom>
          <a:ln w="63500">
            <a:solidFill>
              <a:srgbClr val="FF2600"/>
            </a:solidFill>
          </a:ln>
        </p:spPr>
        <p:txBody>
          <a:bodyPr lIns="0" tIns="0" rIns="0" bIns="0"/>
          <a:lstStyle/>
          <a:p>
            <a:pPr defTabSz="457200" hangingPunct="1">
              <a:defRPr sz="1200">
                <a:latin typeface="+mn-lt"/>
                <a:ea typeface="+mn-ea"/>
                <a:cs typeface="+mn-cs"/>
                <a:sym typeface="Helvetica"/>
              </a:defRPr>
            </a:pPr>
            <a:endParaRPr sz="1200" kern="1200">
              <a:solidFill>
                <a:prstClr val="black"/>
              </a:solidFill>
              <a:latin typeface="Calibri"/>
            </a:endParaRPr>
          </a:p>
        </p:txBody>
      </p:sp>
      <p:sp>
        <p:nvSpPr>
          <p:cNvPr id="460" name="Shape 460"/>
          <p:cNvSpPr/>
          <p:nvPr/>
        </p:nvSpPr>
        <p:spPr>
          <a:xfrm>
            <a:off x="7604794" y="5622269"/>
            <a:ext cx="2062937" cy="369332"/>
          </a:xfrm>
          <a:prstGeom prst="rect">
            <a:avLst/>
          </a:prstGeom>
          <a:gradFill>
            <a:gsLst>
              <a:gs pos="0">
                <a:srgbClr val="BABABA"/>
              </a:gs>
              <a:gs pos="35000">
                <a:srgbClr val="CFCFCF"/>
              </a:gs>
              <a:gs pos="100000">
                <a:srgbClr val="EDEDED"/>
              </a:gs>
            </a:gsLst>
            <a:lin ang="16200000"/>
          </a:gradFill>
          <a:ln>
            <a:solidFill/>
          </a:ln>
          <a:effectLst>
            <a:outerShdw blurRad="38100" dist="20000" dir="5400000" rotWithShape="0">
              <a:srgbClr val="000000">
                <a:alpha val="38000"/>
              </a:srgbClr>
            </a:outerShdw>
          </a:effectLst>
          <a:extLst>
            <a:ext uri="{C572A759-6A51-4108-AA02-DFA0A04FC94B}">
              <ma14:wrappingTextBoxFlag xmlns="" xmlns:ma14="http://schemas.microsoft.com/office/mac/drawingml/2011/main" val="1"/>
            </a:ext>
          </a:extLst>
        </p:spPr>
        <p:txBody>
          <a:bodyPr wrap="none" lIns="0" tIns="0" rIns="0" bIns="0">
            <a:spAutoFit/>
          </a:bodyPr>
          <a:lstStyle/>
          <a:p>
            <a:pPr hangingPunct="1">
              <a:defRPr sz="1800"/>
            </a:pPr>
            <a:r>
              <a:rPr sz="2400" kern="1200">
                <a:solidFill>
                  <a:prstClr val="black"/>
                </a:solidFill>
                <a:latin typeface="Calibri"/>
              </a:rPr>
              <a:t>Compute </a:t>
            </a:r>
            <a:r>
              <a:rPr sz="2400" i="1" kern="1200">
                <a:solidFill>
                  <a:srgbClr val="0433FF"/>
                </a:solidFill>
                <a:latin typeface="Times New Roman"/>
                <a:ea typeface="Times New Roman"/>
                <a:cs typeface="Times New Roman"/>
                <a:sym typeface="Times New Roman"/>
              </a:rPr>
              <a:t>sc(1,7)</a:t>
            </a:r>
          </a:p>
        </p:txBody>
      </p:sp>
    </p:spTree>
    <p:extLst>
      <p:ext uri="{BB962C8B-B14F-4D97-AF65-F5344CB8AC3E}">
        <p14:creationId xmlns:p14="http://schemas.microsoft.com/office/powerpoint/2010/main" val="3711615224"/>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2" name="Shape 462"/>
          <p:cNvSpPr>
            <a:spLocks noGrp="1"/>
          </p:cNvSpPr>
          <p:nvPr>
            <p:ph type="title"/>
          </p:nvPr>
        </p:nvSpPr>
        <p:spPr>
          <a:xfrm>
            <a:off x="1981200" y="277813"/>
            <a:ext cx="8229600" cy="1139826"/>
          </a:xfrm>
          <a:prstGeom prst="rect">
            <a:avLst/>
          </a:prstGeom>
        </p:spPr>
        <p:txBody>
          <a:bodyPr vert="horz" lIns="0" tIns="0" rIns="0" bIns="0" rtlCol="0" anchor="ctr">
            <a:normAutofit/>
          </a:bodyPr>
          <a:lstStyle>
            <a:lvl1pPr defTabSz="795527">
              <a:defRPr sz="3654"/>
            </a:lvl1pPr>
          </a:lstStyle>
          <a:p>
            <a:pPr lvl="0">
              <a:defRPr sz="1800" b="0">
                <a:solidFill>
                  <a:srgbClr val="000000"/>
                </a:solidFill>
              </a:defRPr>
            </a:pPr>
            <a:r>
              <a:rPr dirty="0">
                <a:solidFill>
                  <a:schemeClr val="accent1">
                    <a:lumMod val="75000"/>
                  </a:schemeClr>
                </a:solidFill>
              </a:rPr>
              <a:t>Query Processing: Steiner-Connectivity Query</a:t>
            </a:r>
          </a:p>
        </p:txBody>
      </p:sp>
      <p:sp>
        <p:nvSpPr>
          <p:cNvPr id="463" name="Shape 463"/>
          <p:cNvSpPr/>
          <p:nvPr/>
        </p:nvSpPr>
        <p:spPr>
          <a:xfrm>
            <a:off x="2147634" y="1801521"/>
            <a:ext cx="4061164" cy="2154436"/>
          </a:xfrm>
          <a:prstGeom prst="rect">
            <a:avLst/>
          </a:prstGeom>
          <a:gradFill>
            <a:gsLst>
              <a:gs pos="0">
                <a:srgbClr val="BABABA"/>
              </a:gs>
              <a:gs pos="35000">
                <a:srgbClr val="CFCFCF"/>
              </a:gs>
              <a:gs pos="100000">
                <a:srgbClr val="EDEDED"/>
              </a:gs>
            </a:gsLst>
            <a:lin ang="16200000"/>
          </a:gradFill>
          <a:ln>
            <a:solidFill/>
          </a:ln>
          <a:effectLst>
            <a:outerShdw blurRad="38100" dist="20000" dir="5400000" rotWithShape="0">
              <a:srgbClr val="000000">
                <a:alpha val="38000"/>
              </a:srgbClr>
            </a:outerShdw>
          </a:effectLst>
          <a:extLst>
            <a:ext uri="{C572A759-6A51-4108-AA02-DFA0A04FC94B}">
              <ma14:wrappingTextBoxFlag xmlns="" xmlns:ma14="http://schemas.microsoft.com/office/mac/drawingml/2011/main" val="1"/>
            </a:ext>
          </a:extLst>
        </p:spPr>
        <p:txBody>
          <a:bodyPr lIns="0" tIns="0" rIns="0" bIns="0">
            <a:spAutoFit/>
          </a:bodyPr>
          <a:lstStyle/>
          <a:p>
            <a:pPr hangingPunct="1">
              <a:defRPr sz="1800"/>
            </a:pPr>
            <a:r>
              <a:rPr sz="2800" kern="1200" dirty="0">
                <a:solidFill>
                  <a:srgbClr val="0000FF"/>
                </a:solidFill>
                <a:latin typeface="Calibri"/>
              </a:rPr>
              <a:t>Algorithm</a:t>
            </a:r>
            <a:r>
              <a:rPr sz="2800" kern="1200" dirty="0">
                <a:solidFill>
                  <a:prstClr val="black"/>
                </a:solidFill>
                <a:latin typeface="Calibri"/>
              </a:rPr>
              <a:t>: find the spanning </a:t>
            </a:r>
            <a:r>
              <a:rPr sz="2800" kern="1200" dirty="0" err="1">
                <a:solidFill>
                  <a:prstClr val="black"/>
                </a:solidFill>
                <a:latin typeface="Calibri"/>
              </a:rPr>
              <a:t>subtree</a:t>
            </a:r>
            <a:r>
              <a:rPr sz="2800" kern="1200" dirty="0">
                <a:solidFill>
                  <a:prstClr val="black"/>
                </a:solidFill>
                <a:latin typeface="Calibri"/>
              </a:rPr>
              <a:t> </a:t>
            </a:r>
            <a:r>
              <a:rPr sz="2800" i="1" kern="1200" dirty="0" err="1">
                <a:solidFill>
                  <a:srgbClr val="0433FF"/>
                </a:solidFill>
                <a:latin typeface="Times New Roman"/>
                <a:ea typeface="Times New Roman"/>
                <a:cs typeface="Times New Roman"/>
                <a:sym typeface="Times New Roman"/>
              </a:rPr>
              <a:t>T</a:t>
            </a:r>
            <a:r>
              <a:rPr sz="2800" i="1" kern="1200" baseline="-5999" dirty="0" err="1">
                <a:solidFill>
                  <a:srgbClr val="0433FF"/>
                </a:solidFill>
                <a:latin typeface="Times New Roman"/>
                <a:ea typeface="Times New Roman"/>
                <a:cs typeface="Times New Roman"/>
                <a:sym typeface="Times New Roman"/>
              </a:rPr>
              <a:t>q</a:t>
            </a:r>
            <a:r>
              <a:rPr sz="2800" kern="1200" dirty="0">
                <a:solidFill>
                  <a:prstClr val="black"/>
                </a:solidFill>
                <a:latin typeface="Calibri"/>
              </a:rPr>
              <a:t> of </a:t>
            </a:r>
            <a:r>
              <a:rPr sz="2800" i="1" kern="1200" dirty="0">
                <a:solidFill>
                  <a:srgbClr val="0433FF"/>
                </a:solidFill>
                <a:latin typeface="Times New Roman"/>
                <a:ea typeface="Times New Roman"/>
                <a:cs typeface="Times New Roman"/>
                <a:sym typeface="Times New Roman"/>
              </a:rPr>
              <a:t>T</a:t>
            </a:r>
            <a:r>
              <a:rPr sz="2800" kern="1200" dirty="0">
                <a:solidFill>
                  <a:prstClr val="black"/>
                </a:solidFill>
                <a:latin typeface="Calibri"/>
              </a:rPr>
              <a:t> connecting vertices in </a:t>
            </a:r>
            <a:r>
              <a:rPr sz="2800" i="1" kern="1200" dirty="0">
                <a:solidFill>
                  <a:srgbClr val="0433FF"/>
                </a:solidFill>
                <a:latin typeface="Times New Roman"/>
                <a:ea typeface="Times New Roman"/>
                <a:cs typeface="Times New Roman"/>
                <a:sym typeface="Times New Roman"/>
              </a:rPr>
              <a:t>q</a:t>
            </a:r>
            <a:r>
              <a:rPr sz="2800" kern="1200" dirty="0">
                <a:solidFill>
                  <a:prstClr val="black"/>
                </a:solidFill>
                <a:latin typeface="Calibri"/>
              </a:rPr>
              <a:t>, and return the minimum weight in </a:t>
            </a:r>
            <a:r>
              <a:rPr sz="2800" i="1" kern="1200" dirty="0" err="1">
                <a:solidFill>
                  <a:srgbClr val="0433FF"/>
                </a:solidFill>
                <a:latin typeface="Times New Roman"/>
                <a:ea typeface="Times New Roman"/>
                <a:cs typeface="Times New Roman"/>
                <a:sym typeface="Times New Roman"/>
              </a:rPr>
              <a:t>T</a:t>
            </a:r>
            <a:r>
              <a:rPr sz="2800" i="1" kern="1200" baseline="-5999" dirty="0" err="1">
                <a:solidFill>
                  <a:srgbClr val="0433FF"/>
                </a:solidFill>
                <a:latin typeface="Times New Roman"/>
                <a:ea typeface="Times New Roman"/>
                <a:cs typeface="Times New Roman"/>
                <a:sym typeface="Times New Roman"/>
              </a:rPr>
              <a:t>q</a:t>
            </a:r>
            <a:r>
              <a:rPr sz="2800" kern="1200" dirty="0">
                <a:solidFill>
                  <a:prstClr val="black"/>
                </a:solidFill>
                <a:latin typeface="Calibri"/>
              </a:rPr>
              <a:t> as </a:t>
            </a:r>
            <a:r>
              <a:rPr sz="2800" i="1" kern="1200" dirty="0" err="1">
                <a:solidFill>
                  <a:srgbClr val="0433FF"/>
                </a:solidFill>
                <a:latin typeface="Times New Roman"/>
                <a:ea typeface="Times New Roman"/>
                <a:cs typeface="Times New Roman"/>
                <a:sym typeface="Times New Roman"/>
              </a:rPr>
              <a:t>sc</a:t>
            </a:r>
            <a:r>
              <a:rPr sz="2800" i="1" kern="1200" dirty="0">
                <a:solidFill>
                  <a:srgbClr val="0433FF"/>
                </a:solidFill>
                <a:latin typeface="Times New Roman"/>
                <a:ea typeface="Times New Roman"/>
                <a:cs typeface="Times New Roman"/>
                <a:sym typeface="Times New Roman"/>
              </a:rPr>
              <a:t>(q)</a:t>
            </a:r>
            <a:r>
              <a:rPr sz="2800" kern="1200" dirty="0">
                <a:solidFill>
                  <a:prstClr val="black"/>
                </a:solidFill>
                <a:latin typeface="Calibri"/>
              </a:rPr>
              <a:t>.</a:t>
            </a:r>
          </a:p>
        </p:txBody>
      </p:sp>
      <p:sp>
        <p:nvSpPr>
          <p:cNvPr id="464" name="Shape 464"/>
          <p:cNvSpPr/>
          <p:nvPr/>
        </p:nvSpPr>
        <p:spPr>
          <a:xfrm>
            <a:off x="2105225" y="4695780"/>
            <a:ext cx="3946333" cy="430887"/>
          </a:xfrm>
          <a:prstGeom prst="rect">
            <a:avLst/>
          </a:prstGeom>
          <a:gradFill>
            <a:gsLst>
              <a:gs pos="0">
                <a:srgbClr val="BABABA"/>
              </a:gs>
              <a:gs pos="35000">
                <a:srgbClr val="CFCFCF"/>
              </a:gs>
              <a:gs pos="100000">
                <a:srgbClr val="EDEDED"/>
              </a:gs>
            </a:gsLst>
            <a:lin ang="16200000"/>
          </a:gradFill>
          <a:ln>
            <a:solidFill/>
          </a:ln>
          <a:effectLst>
            <a:outerShdw blurRad="38100" dist="20000" dir="5400000" rotWithShape="0">
              <a:srgbClr val="000000">
                <a:alpha val="38000"/>
              </a:srgbClr>
            </a:outerShdw>
          </a:effectLst>
          <a:extLst>
            <a:ext uri="{C572A759-6A51-4108-AA02-DFA0A04FC94B}">
              <ma14:wrappingTextBoxFlag xmlns="" xmlns:ma14="http://schemas.microsoft.com/office/mac/drawingml/2011/main" val="1"/>
            </a:ext>
          </a:extLst>
        </p:spPr>
        <p:txBody>
          <a:bodyPr lIns="0" tIns="0" rIns="0" bIns="0">
            <a:spAutoFit/>
          </a:bodyPr>
          <a:lstStyle/>
          <a:p>
            <a:pPr hangingPunct="1">
              <a:defRPr sz="1800"/>
            </a:pPr>
            <a:r>
              <a:rPr sz="2800" kern="1200">
                <a:solidFill>
                  <a:srgbClr val="FF2600"/>
                </a:solidFill>
                <a:latin typeface="Calibri"/>
              </a:rPr>
              <a:t>Time complexity: </a:t>
            </a:r>
            <a:r>
              <a:rPr sz="2800" i="1" kern="1200">
                <a:solidFill>
                  <a:srgbClr val="FF2600"/>
                </a:solidFill>
                <a:latin typeface="Times New Roman"/>
                <a:ea typeface="Times New Roman"/>
                <a:cs typeface="Times New Roman"/>
                <a:sym typeface="Times New Roman"/>
              </a:rPr>
              <a:t>O(T</a:t>
            </a:r>
            <a:r>
              <a:rPr sz="2800" i="1" kern="1200" baseline="-5999">
                <a:solidFill>
                  <a:srgbClr val="FF2600"/>
                </a:solidFill>
                <a:latin typeface="Times New Roman"/>
                <a:ea typeface="Times New Roman"/>
                <a:cs typeface="Times New Roman"/>
                <a:sym typeface="Times New Roman"/>
              </a:rPr>
              <a:t>q</a:t>
            </a:r>
            <a:r>
              <a:rPr sz="2800" i="1" kern="1200">
                <a:solidFill>
                  <a:srgbClr val="FF2600"/>
                </a:solidFill>
                <a:latin typeface="Times New Roman"/>
                <a:ea typeface="Times New Roman"/>
                <a:cs typeface="Times New Roman"/>
                <a:sym typeface="Times New Roman"/>
              </a:rPr>
              <a:t>)</a:t>
            </a:r>
          </a:p>
        </p:txBody>
      </p:sp>
      <p:sp>
        <p:nvSpPr>
          <p:cNvPr id="465" name="Shape 465"/>
          <p:cNvSpPr/>
          <p:nvPr/>
        </p:nvSpPr>
        <p:spPr>
          <a:xfrm>
            <a:off x="8121955" y="1707507"/>
            <a:ext cx="347994" cy="543281"/>
          </a:xfrm>
          <a:prstGeom prst="line">
            <a:avLst/>
          </a:prstGeom>
          <a:ln w="38100">
            <a:solidFill>
              <a:srgbClr val="0070C0"/>
            </a:solidFill>
          </a:ln>
        </p:spPr>
        <p:txBody>
          <a:bodyPr lIns="0" tIns="0" rIns="0" bIns="0"/>
          <a:lstStyle/>
          <a:p>
            <a:pPr defTabSz="457200" hangingPunct="1">
              <a:defRPr sz="1200">
                <a:latin typeface="+mn-lt"/>
                <a:ea typeface="+mn-ea"/>
                <a:cs typeface="+mn-cs"/>
                <a:sym typeface="Helvetica"/>
              </a:defRPr>
            </a:pPr>
            <a:endParaRPr sz="1200" kern="1200">
              <a:solidFill>
                <a:prstClr val="black"/>
              </a:solidFill>
              <a:latin typeface="Calibri"/>
            </a:endParaRPr>
          </a:p>
        </p:txBody>
      </p:sp>
      <p:sp>
        <p:nvSpPr>
          <p:cNvPr id="466" name="Shape 466"/>
          <p:cNvSpPr/>
          <p:nvPr/>
        </p:nvSpPr>
        <p:spPr>
          <a:xfrm>
            <a:off x="7941847" y="4464545"/>
            <a:ext cx="717968" cy="717968"/>
          </a:xfrm>
          <a:prstGeom prst="line">
            <a:avLst/>
          </a:prstGeom>
          <a:ln w="38100">
            <a:solidFill>
              <a:srgbClr val="0070C0"/>
            </a:solidFill>
          </a:ln>
        </p:spPr>
        <p:txBody>
          <a:bodyPr lIns="0" tIns="0" rIns="0" bIns="0"/>
          <a:lstStyle/>
          <a:p>
            <a:pPr defTabSz="457200" hangingPunct="1">
              <a:defRPr sz="1200">
                <a:latin typeface="+mn-lt"/>
                <a:ea typeface="+mn-ea"/>
                <a:cs typeface="+mn-cs"/>
                <a:sym typeface="Helvetica"/>
              </a:defRPr>
            </a:pPr>
            <a:endParaRPr sz="1200" kern="1200">
              <a:solidFill>
                <a:prstClr val="black"/>
              </a:solidFill>
              <a:latin typeface="Calibri"/>
            </a:endParaRPr>
          </a:p>
        </p:txBody>
      </p:sp>
      <p:sp>
        <p:nvSpPr>
          <p:cNvPr id="467" name="Shape 467"/>
          <p:cNvSpPr/>
          <p:nvPr/>
        </p:nvSpPr>
        <p:spPr>
          <a:xfrm flipV="1">
            <a:off x="7026596" y="1692009"/>
            <a:ext cx="889434" cy="586987"/>
          </a:xfrm>
          <a:prstGeom prst="line">
            <a:avLst/>
          </a:prstGeom>
          <a:ln w="38100">
            <a:solidFill>
              <a:srgbClr val="0070C0"/>
            </a:solidFill>
          </a:ln>
        </p:spPr>
        <p:txBody>
          <a:bodyPr lIns="0" tIns="0" rIns="0" bIns="0"/>
          <a:lstStyle/>
          <a:p>
            <a:pPr defTabSz="457200" hangingPunct="1">
              <a:defRPr sz="1200">
                <a:latin typeface="+mn-lt"/>
                <a:ea typeface="+mn-ea"/>
                <a:cs typeface="+mn-cs"/>
                <a:sym typeface="Helvetica"/>
              </a:defRPr>
            </a:pPr>
            <a:endParaRPr sz="1200" kern="1200">
              <a:solidFill>
                <a:prstClr val="black"/>
              </a:solidFill>
              <a:latin typeface="Calibri"/>
            </a:endParaRPr>
          </a:p>
        </p:txBody>
      </p:sp>
      <p:sp>
        <p:nvSpPr>
          <p:cNvPr id="468" name="Shape 468"/>
          <p:cNvSpPr/>
          <p:nvPr/>
        </p:nvSpPr>
        <p:spPr>
          <a:xfrm flipH="1" flipV="1">
            <a:off x="8253178" y="1685517"/>
            <a:ext cx="978000" cy="587261"/>
          </a:xfrm>
          <a:prstGeom prst="line">
            <a:avLst/>
          </a:prstGeom>
          <a:ln w="38100">
            <a:solidFill>
              <a:srgbClr val="0070C0"/>
            </a:solidFill>
          </a:ln>
        </p:spPr>
        <p:txBody>
          <a:bodyPr lIns="0" tIns="0" rIns="0" bIns="0"/>
          <a:lstStyle/>
          <a:p>
            <a:pPr defTabSz="457200" hangingPunct="1">
              <a:defRPr sz="1200">
                <a:latin typeface="+mn-lt"/>
                <a:ea typeface="+mn-ea"/>
                <a:cs typeface="+mn-cs"/>
                <a:sym typeface="Helvetica"/>
              </a:defRPr>
            </a:pPr>
            <a:endParaRPr sz="1200" kern="1200">
              <a:solidFill>
                <a:prstClr val="black"/>
              </a:solidFill>
              <a:latin typeface="Calibri"/>
            </a:endParaRPr>
          </a:p>
        </p:txBody>
      </p:sp>
      <p:sp>
        <p:nvSpPr>
          <p:cNvPr id="469" name="Shape 469"/>
          <p:cNvSpPr/>
          <p:nvPr/>
        </p:nvSpPr>
        <p:spPr>
          <a:xfrm flipH="1">
            <a:off x="7909419" y="2577227"/>
            <a:ext cx="422138" cy="627128"/>
          </a:xfrm>
          <a:prstGeom prst="line">
            <a:avLst/>
          </a:prstGeom>
          <a:ln w="38100">
            <a:solidFill>
              <a:srgbClr val="0070C0"/>
            </a:solidFill>
          </a:ln>
        </p:spPr>
        <p:txBody>
          <a:bodyPr lIns="0" tIns="0" rIns="0" bIns="0"/>
          <a:lstStyle/>
          <a:p>
            <a:pPr defTabSz="457200" hangingPunct="1">
              <a:defRPr sz="1200">
                <a:latin typeface="+mn-lt"/>
                <a:ea typeface="+mn-ea"/>
                <a:cs typeface="+mn-cs"/>
                <a:sym typeface="Helvetica"/>
              </a:defRPr>
            </a:pPr>
            <a:endParaRPr sz="1200" kern="1200">
              <a:solidFill>
                <a:prstClr val="black"/>
              </a:solidFill>
              <a:latin typeface="Calibri"/>
            </a:endParaRPr>
          </a:p>
        </p:txBody>
      </p:sp>
      <p:grpSp>
        <p:nvGrpSpPr>
          <p:cNvPr id="472" name="Group 472"/>
          <p:cNvGrpSpPr/>
          <p:nvPr/>
        </p:nvGrpSpPr>
        <p:grpSpPr>
          <a:xfrm>
            <a:off x="6720065" y="2198769"/>
            <a:ext cx="443788" cy="349756"/>
            <a:chOff x="0" y="0"/>
            <a:chExt cx="443787" cy="349755"/>
          </a:xfrm>
        </p:grpSpPr>
        <p:sp>
          <p:nvSpPr>
            <p:cNvPr id="470" name="Shape 470"/>
            <p:cNvSpPr/>
            <p:nvPr/>
          </p:nvSpPr>
          <p:spPr>
            <a:xfrm>
              <a:off x="0" y="906"/>
              <a:ext cx="358816" cy="34884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50800" cap="flat">
              <a:solidFill>
                <a:srgbClr val="1B4F91"/>
              </a:solidFill>
              <a:prstDash val="solid"/>
              <a:miter lim="400000"/>
            </a:ln>
            <a:effectLst/>
          </p:spPr>
          <p:txBody>
            <a:bodyPr wrap="square" lIns="0" tIns="0" rIns="0" bIns="0" numCol="1" anchor="ctr">
              <a:noAutofit/>
            </a:bodyPr>
            <a:lstStyle/>
            <a:p>
              <a:pPr hangingPunct="1"/>
              <a:endParaRPr kern="1200">
                <a:solidFill>
                  <a:prstClr val="black"/>
                </a:solidFill>
                <a:latin typeface="Calibri"/>
              </a:endParaRPr>
            </a:p>
          </p:txBody>
        </p:sp>
        <p:sp>
          <p:nvSpPr>
            <p:cNvPr id="471" name="Shape 471"/>
            <p:cNvSpPr/>
            <p:nvPr/>
          </p:nvSpPr>
          <p:spPr>
            <a:xfrm>
              <a:off x="84970" y="0"/>
              <a:ext cx="358817" cy="276998"/>
            </a:xfrm>
            <a:prstGeom prst="rect">
              <a:avLst/>
            </a:prstGeom>
            <a:noFill/>
            <a:ln w="12700" cap="flat">
              <a:noFill/>
              <a:miter lim="400000"/>
            </a:ln>
            <a:effectLst>
              <a:outerShdw blurRad="38100" dist="20000" dir="5400000" rotWithShape="0">
                <a:srgbClr val="000000">
                  <a:alpha val="38000"/>
                </a:srgbClr>
              </a:outerShdw>
            </a:effectLst>
            <a:extLst>
              <a:ext uri="{C572A759-6A51-4108-AA02-DFA0A04FC94B}">
                <ma14:wrappingTextBoxFlag xmlns="" xmlns:ma14="http://schemas.microsoft.com/office/mac/drawingml/2011/main" val="1"/>
              </a:ext>
            </a:extLst>
          </p:spPr>
          <p:txBody>
            <a:bodyPr wrap="square" lIns="0" tIns="0" rIns="0" bIns="0" numCol="1" anchor="t">
              <a:spAutoFit/>
            </a:bodyPr>
            <a:lstStyle>
              <a:lvl1pPr>
                <a:defRPr sz="1800" b="1"/>
              </a:lvl1pPr>
            </a:lstStyle>
            <a:p>
              <a:pPr hangingPunct="1">
                <a:defRPr b="0"/>
              </a:pPr>
              <a:r>
                <a:rPr kern="1200">
                  <a:solidFill>
                    <a:prstClr val="black"/>
                  </a:solidFill>
                  <a:latin typeface="Calibri"/>
                </a:rPr>
                <a:t>2</a:t>
              </a:r>
            </a:p>
          </p:txBody>
        </p:sp>
      </p:grpSp>
      <p:grpSp>
        <p:nvGrpSpPr>
          <p:cNvPr id="475" name="Group 475"/>
          <p:cNvGrpSpPr/>
          <p:nvPr/>
        </p:nvGrpSpPr>
        <p:grpSpPr>
          <a:xfrm>
            <a:off x="7898595" y="1408032"/>
            <a:ext cx="443788" cy="349756"/>
            <a:chOff x="0" y="0"/>
            <a:chExt cx="443787" cy="349755"/>
          </a:xfrm>
        </p:grpSpPr>
        <p:sp>
          <p:nvSpPr>
            <p:cNvPr id="473" name="Shape 473"/>
            <p:cNvSpPr/>
            <p:nvPr/>
          </p:nvSpPr>
          <p:spPr>
            <a:xfrm>
              <a:off x="0" y="906"/>
              <a:ext cx="358816" cy="34884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50800" cap="flat">
              <a:solidFill>
                <a:srgbClr val="1B4F91"/>
              </a:solidFill>
              <a:prstDash val="solid"/>
              <a:miter lim="400000"/>
            </a:ln>
            <a:effectLst/>
          </p:spPr>
          <p:txBody>
            <a:bodyPr wrap="square" lIns="0" tIns="0" rIns="0" bIns="0" numCol="1" anchor="ctr">
              <a:noAutofit/>
            </a:bodyPr>
            <a:lstStyle/>
            <a:p>
              <a:pPr hangingPunct="1"/>
              <a:endParaRPr kern="1200">
                <a:solidFill>
                  <a:prstClr val="black"/>
                </a:solidFill>
                <a:latin typeface="Calibri"/>
              </a:endParaRPr>
            </a:p>
          </p:txBody>
        </p:sp>
        <p:sp>
          <p:nvSpPr>
            <p:cNvPr id="474" name="Shape 474"/>
            <p:cNvSpPr/>
            <p:nvPr/>
          </p:nvSpPr>
          <p:spPr>
            <a:xfrm>
              <a:off x="84970" y="0"/>
              <a:ext cx="358817" cy="276998"/>
            </a:xfrm>
            <a:prstGeom prst="rect">
              <a:avLst/>
            </a:prstGeom>
            <a:noFill/>
            <a:ln w="12700" cap="flat">
              <a:noFill/>
              <a:miter lim="400000"/>
            </a:ln>
            <a:effectLst>
              <a:outerShdw blurRad="38100" dist="20000" dir="5400000" rotWithShape="0">
                <a:srgbClr val="000000">
                  <a:alpha val="38000"/>
                </a:srgbClr>
              </a:outerShdw>
            </a:effectLst>
            <a:extLst>
              <a:ext uri="{C572A759-6A51-4108-AA02-DFA0A04FC94B}">
                <ma14:wrappingTextBoxFlag xmlns="" xmlns:ma14="http://schemas.microsoft.com/office/mac/drawingml/2011/main" val="1"/>
              </a:ext>
            </a:extLst>
          </p:spPr>
          <p:txBody>
            <a:bodyPr wrap="square" lIns="0" tIns="0" rIns="0" bIns="0" numCol="1" anchor="t">
              <a:spAutoFit/>
            </a:bodyPr>
            <a:lstStyle>
              <a:lvl1pPr>
                <a:defRPr sz="1800" b="1"/>
              </a:lvl1pPr>
            </a:lstStyle>
            <a:p>
              <a:pPr hangingPunct="1">
                <a:defRPr b="0"/>
              </a:pPr>
              <a:r>
                <a:rPr kern="1200">
                  <a:solidFill>
                    <a:prstClr val="black"/>
                  </a:solidFill>
                  <a:latin typeface="Calibri"/>
                </a:rPr>
                <a:t>1</a:t>
              </a:r>
            </a:p>
          </p:txBody>
        </p:sp>
      </p:grpSp>
      <p:grpSp>
        <p:nvGrpSpPr>
          <p:cNvPr id="478" name="Group 478"/>
          <p:cNvGrpSpPr/>
          <p:nvPr/>
        </p:nvGrpSpPr>
        <p:grpSpPr>
          <a:xfrm>
            <a:off x="9204373" y="2198922"/>
            <a:ext cx="443788" cy="349756"/>
            <a:chOff x="0" y="0"/>
            <a:chExt cx="443787" cy="349755"/>
          </a:xfrm>
        </p:grpSpPr>
        <p:sp>
          <p:nvSpPr>
            <p:cNvPr id="476" name="Shape 476"/>
            <p:cNvSpPr/>
            <p:nvPr/>
          </p:nvSpPr>
          <p:spPr>
            <a:xfrm>
              <a:off x="0" y="906"/>
              <a:ext cx="358816" cy="34884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50800" cap="flat">
              <a:solidFill>
                <a:srgbClr val="1B4F91"/>
              </a:solidFill>
              <a:prstDash val="solid"/>
              <a:miter lim="400000"/>
            </a:ln>
            <a:effectLst/>
          </p:spPr>
          <p:txBody>
            <a:bodyPr wrap="square" lIns="0" tIns="0" rIns="0" bIns="0" numCol="1" anchor="ctr">
              <a:noAutofit/>
            </a:bodyPr>
            <a:lstStyle/>
            <a:p>
              <a:pPr hangingPunct="1"/>
              <a:endParaRPr kern="1200">
                <a:solidFill>
                  <a:prstClr val="black"/>
                </a:solidFill>
                <a:latin typeface="Calibri"/>
              </a:endParaRPr>
            </a:p>
          </p:txBody>
        </p:sp>
        <p:sp>
          <p:nvSpPr>
            <p:cNvPr id="477" name="Shape 477"/>
            <p:cNvSpPr/>
            <p:nvPr/>
          </p:nvSpPr>
          <p:spPr>
            <a:xfrm>
              <a:off x="84970" y="0"/>
              <a:ext cx="358817" cy="276998"/>
            </a:xfrm>
            <a:prstGeom prst="rect">
              <a:avLst/>
            </a:prstGeom>
            <a:noFill/>
            <a:ln w="12700" cap="flat">
              <a:noFill/>
              <a:miter lim="400000"/>
            </a:ln>
            <a:effectLst>
              <a:outerShdw blurRad="38100" dist="20000" dir="5400000" rotWithShape="0">
                <a:srgbClr val="000000">
                  <a:alpha val="38000"/>
                </a:srgbClr>
              </a:outerShdw>
            </a:effectLst>
            <a:extLst>
              <a:ext uri="{C572A759-6A51-4108-AA02-DFA0A04FC94B}">
                <ma14:wrappingTextBoxFlag xmlns="" xmlns:ma14="http://schemas.microsoft.com/office/mac/drawingml/2011/main" val="1"/>
              </a:ext>
            </a:extLst>
          </p:spPr>
          <p:txBody>
            <a:bodyPr wrap="square" lIns="0" tIns="0" rIns="0" bIns="0" numCol="1" anchor="t">
              <a:spAutoFit/>
            </a:bodyPr>
            <a:lstStyle>
              <a:lvl1pPr>
                <a:defRPr sz="1800" b="1"/>
              </a:lvl1pPr>
            </a:lstStyle>
            <a:p>
              <a:pPr hangingPunct="1">
                <a:defRPr b="0"/>
              </a:pPr>
              <a:r>
                <a:rPr kern="1200">
                  <a:solidFill>
                    <a:prstClr val="black"/>
                  </a:solidFill>
                  <a:latin typeface="Calibri"/>
                </a:rPr>
                <a:t>4</a:t>
              </a:r>
            </a:p>
          </p:txBody>
        </p:sp>
      </p:grpSp>
      <p:sp>
        <p:nvSpPr>
          <p:cNvPr id="479" name="Shape 479"/>
          <p:cNvSpPr/>
          <p:nvPr/>
        </p:nvSpPr>
        <p:spPr>
          <a:xfrm>
            <a:off x="7854370" y="3531842"/>
            <a:ext cx="1" cy="701157"/>
          </a:xfrm>
          <a:prstGeom prst="line">
            <a:avLst/>
          </a:prstGeom>
          <a:ln w="38100">
            <a:solidFill>
              <a:srgbClr val="0070C0"/>
            </a:solidFill>
          </a:ln>
        </p:spPr>
        <p:txBody>
          <a:bodyPr lIns="0" tIns="0" rIns="0" bIns="0"/>
          <a:lstStyle/>
          <a:p>
            <a:pPr defTabSz="457200" hangingPunct="1">
              <a:defRPr sz="1200">
                <a:latin typeface="+mn-lt"/>
                <a:ea typeface="+mn-ea"/>
                <a:cs typeface="+mn-cs"/>
                <a:sym typeface="Helvetica"/>
              </a:defRPr>
            </a:pPr>
            <a:endParaRPr sz="1200" kern="1200">
              <a:solidFill>
                <a:prstClr val="black"/>
              </a:solidFill>
              <a:latin typeface="Calibri"/>
            </a:endParaRPr>
          </a:p>
        </p:txBody>
      </p:sp>
      <p:grpSp>
        <p:nvGrpSpPr>
          <p:cNvPr id="482" name="Group 482"/>
          <p:cNvGrpSpPr/>
          <p:nvPr/>
        </p:nvGrpSpPr>
        <p:grpSpPr>
          <a:xfrm>
            <a:off x="7482474" y="2199600"/>
            <a:ext cx="443788" cy="349757"/>
            <a:chOff x="0" y="0"/>
            <a:chExt cx="443787" cy="349755"/>
          </a:xfrm>
        </p:grpSpPr>
        <p:sp>
          <p:nvSpPr>
            <p:cNvPr id="480" name="Shape 480"/>
            <p:cNvSpPr/>
            <p:nvPr/>
          </p:nvSpPr>
          <p:spPr>
            <a:xfrm>
              <a:off x="0" y="906"/>
              <a:ext cx="358816" cy="34884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50800" cap="flat">
              <a:solidFill>
                <a:srgbClr val="1B4F91"/>
              </a:solidFill>
              <a:prstDash val="solid"/>
              <a:miter lim="400000"/>
            </a:ln>
            <a:effectLst/>
          </p:spPr>
          <p:txBody>
            <a:bodyPr wrap="square" lIns="0" tIns="0" rIns="0" bIns="0" numCol="1" anchor="ctr">
              <a:noAutofit/>
            </a:bodyPr>
            <a:lstStyle/>
            <a:p>
              <a:pPr hangingPunct="1"/>
              <a:endParaRPr kern="1200">
                <a:solidFill>
                  <a:prstClr val="black"/>
                </a:solidFill>
                <a:latin typeface="Calibri"/>
              </a:endParaRPr>
            </a:p>
          </p:txBody>
        </p:sp>
        <p:sp>
          <p:nvSpPr>
            <p:cNvPr id="481" name="Shape 481"/>
            <p:cNvSpPr/>
            <p:nvPr/>
          </p:nvSpPr>
          <p:spPr>
            <a:xfrm>
              <a:off x="84970" y="0"/>
              <a:ext cx="358817" cy="276997"/>
            </a:xfrm>
            <a:prstGeom prst="rect">
              <a:avLst/>
            </a:prstGeom>
            <a:noFill/>
            <a:ln w="12700" cap="flat">
              <a:noFill/>
              <a:miter lim="400000"/>
            </a:ln>
            <a:effectLst>
              <a:outerShdw blurRad="38100" dist="20000" dir="5400000" rotWithShape="0">
                <a:srgbClr val="000000">
                  <a:alpha val="38000"/>
                </a:srgbClr>
              </a:outerShdw>
            </a:effectLst>
            <a:extLst>
              <a:ext uri="{C572A759-6A51-4108-AA02-DFA0A04FC94B}">
                <ma14:wrappingTextBoxFlag xmlns="" xmlns:ma14="http://schemas.microsoft.com/office/mac/drawingml/2011/main" val="1"/>
              </a:ext>
            </a:extLst>
          </p:spPr>
          <p:txBody>
            <a:bodyPr wrap="square" lIns="0" tIns="0" rIns="0" bIns="0" numCol="1" anchor="t">
              <a:spAutoFit/>
            </a:bodyPr>
            <a:lstStyle>
              <a:lvl1pPr>
                <a:defRPr sz="1800" b="1"/>
              </a:lvl1pPr>
            </a:lstStyle>
            <a:p>
              <a:pPr hangingPunct="1">
                <a:defRPr b="0"/>
              </a:pPr>
              <a:r>
                <a:rPr kern="1200">
                  <a:solidFill>
                    <a:prstClr val="black"/>
                  </a:solidFill>
                  <a:latin typeface="Calibri"/>
                </a:rPr>
                <a:t>3</a:t>
              </a:r>
            </a:p>
          </p:txBody>
        </p:sp>
      </p:grpSp>
      <p:grpSp>
        <p:nvGrpSpPr>
          <p:cNvPr id="485" name="Group 485"/>
          <p:cNvGrpSpPr/>
          <p:nvPr/>
        </p:nvGrpSpPr>
        <p:grpSpPr>
          <a:xfrm>
            <a:off x="8243675" y="2230979"/>
            <a:ext cx="443788" cy="350662"/>
            <a:chOff x="0" y="0"/>
            <a:chExt cx="443786" cy="350661"/>
          </a:xfrm>
        </p:grpSpPr>
        <p:sp>
          <p:nvSpPr>
            <p:cNvPr id="483" name="Shape 483"/>
            <p:cNvSpPr/>
            <p:nvPr/>
          </p:nvSpPr>
          <p:spPr>
            <a:xfrm>
              <a:off x="0" y="906"/>
              <a:ext cx="358816" cy="34884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50800" cap="flat">
              <a:solidFill>
                <a:srgbClr val="1B4F91"/>
              </a:solidFill>
              <a:prstDash val="solid"/>
              <a:miter lim="400000"/>
            </a:ln>
            <a:effectLst/>
          </p:spPr>
          <p:txBody>
            <a:bodyPr wrap="square" lIns="0" tIns="0" rIns="0" bIns="0" numCol="1" anchor="ctr">
              <a:noAutofit/>
            </a:bodyPr>
            <a:lstStyle/>
            <a:p>
              <a:pPr hangingPunct="1"/>
              <a:endParaRPr kern="1200">
                <a:solidFill>
                  <a:prstClr val="black"/>
                </a:solidFill>
                <a:latin typeface="Calibri"/>
              </a:endParaRPr>
            </a:p>
          </p:txBody>
        </p:sp>
        <p:sp>
          <p:nvSpPr>
            <p:cNvPr id="484" name="Shape 484"/>
            <p:cNvSpPr/>
            <p:nvPr/>
          </p:nvSpPr>
          <p:spPr>
            <a:xfrm>
              <a:off x="84970" y="0"/>
              <a:ext cx="358817" cy="350662"/>
            </a:xfrm>
            <a:prstGeom prst="rect">
              <a:avLst/>
            </a:prstGeom>
            <a:noFill/>
            <a:ln w="12700" cap="flat">
              <a:noFill/>
              <a:miter lim="400000"/>
            </a:ln>
            <a:effectLst>
              <a:outerShdw blurRad="38100" dist="20000" dir="5400000" rotWithShape="0">
                <a:srgbClr val="000000">
                  <a:alpha val="38000"/>
                </a:srgbClr>
              </a:outerShdw>
            </a:effectLst>
            <a:extLst>
              <a:ext uri="{C572A759-6A51-4108-AA02-DFA0A04FC94B}">
                <ma14:wrappingTextBoxFlag xmlns="" xmlns:ma14="http://schemas.microsoft.com/office/mac/drawingml/2011/main" val="1"/>
              </a:ext>
            </a:extLst>
          </p:spPr>
          <p:txBody>
            <a:bodyPr wrap="square" lIns="0" tIns="0" rIns="0" bIns="0" numCol="1" anchor="t">
              <a:noAutofit/>
            </a:bodyPr>
            <a:lstStyle>
              <a:lvl1pPr>
                <a:defRPr sz="1800" b="1"/>
              </a:lvl1pPr>
            </a:lstStyle>
            <a:p>
              <a:pPr hangingPunct="1">
                <a:defRPr b="0"/>
              </a:pPr>
              <a:r>
                <a:rPr kern="1200">
                  <a:solidFill>
                    <a:prstClr val="black"/>
                  </a:solidFill>
                  <a:latin typeface="Calibri"/>
                </a:rPr>
                <a:t>5</a:t>
              </a:r>
            </a:p>
          </p:txBody>
        </p:sp>
      </p:grpSp>
      <p:sp>
        <p:nvSpPr>
          <p:cNvPr id="486" name="Shape 486"/>
          <p:cNvSpPr/>
          <p:nvPr/>
        </p:nvSpPr>
        <p:spPr>
          <a:xfrm>
            <a:off x="7828275" y="1859037"/>
            <a:ext cx="128240" cy="307777"/>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defRPr i="1">
                <a:latin typeface="Times New Roman"/>
                <a:ea typeface="Times New Roman"/>
                <a:cs typeface="Times New Roman"/>
                <a:sym typeface="Times New Roman"/>
              </a:defRPr>
            </a:lvl1pPr>
          </a:lstStyle>
          <a:p>
            <a:pPr hangingPunct="1">
              <a:defRPr sz="1800" i="0"/>
            </a:pPr>
            <a:r>
              <a:rPr sz="2000" kern="1200">
                <a:solidFill>
                  <a:prstClr val="black"/>
                </a:solidFill>
              </a:rPr>
              <a:t>4</a:t>
            </a:r>
          </a:p>
        </p:txBody>
      </p:sp>
      <p:sp>
        <p:nvSpPr>
          <p:cNvPr id="487" name="Shape 487"/>
          <p:cNvSpPr/>
          <p:nvPr/>
        </p:nvSpPr>
        <p:spPr>
          <a:xfrm>
            <a:off x="8349998" y="1808462"/>
            <a:ext cx="128240" cy="307777"/>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defRPr i="1">
                <a:latin typeface="Times New Roman"/>
                <a:ea typeface="Times New Roman"/>
                <a:cs typeface="Times New Roman"/>
                <a:sym typeface="Times New Roman"/>
              </a:defRPr>
            </a:lvl1pPr>
          </a:lstStyle>
          <a:p>
            <a:pPr hangingPunct="1">
              <a:defRPr sz="1800" i="0"/>
            </a:pPr>
            <a:r>
              <a:rPr sz="2000" kern="1200">
                <a:solidFill>
                  <a:prstClr val="black"/>
                </a:solidFill>
              </a:rPr>
              <a:t>4</a:t>
            </a:r>
          </a:p>
        </p:txBody>
      </p:sp>
      <p:sp>
        <p:nvSpPr>
          <p:cNvPr id="488" name="Shape 488"/>
          <p:cNvSpPr/>
          <p:nvPr/>
        </p:nvSpPr>
        <p:spPr>
          <a:xfrm>
            <a:off x="8881016" y="1745450"/>
            <a:ext cx="128240" cy="307777"/>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defRPr i="1">
                <a:latin typeface="Times New Roman"/>
                <a:ea typeface="Times New Roman"/>
                <a:cs typeface="Times New Roman"/>
                <a:sym typeface="Times New Roman"/>
              </a:defRPr>
            </a:lvl1pPr>
          </a:lstStyle>
          <a:p>
            <a:pPr hangingPunct="1">
              <a:defRPr sz="1800" i="0"/>
            </a:pPr>
            <a:r>
              <a:rPr sz="2000" kern="1200">
                <a:solidFill>
                  <a:prstClr val="black"/>
                </a:solidFill>
              </a:rPr>
              <a:t>4</a:t>
            </a:r>
          </a:p>
        </p:txBody>
      </p:sp>
      <p:sp>
        <p:nvSpPr>
          <p:cNvPr id="489" name="Shape 489"/>
          <p:cNvSpPr/>
          <p:nvPr/>
        </p:nvSpPr>
        <p:spPr>
          <a:xfrm>
            <a:off x="7256631" y="1745450"/>
            <a:ext cx="128240" cy="307777"/>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defRPr i="1">
                <a:latin typeface="Times New Roman"/>
                <a:ea typeface="Times New Roman"/>
                <a:cs typeface="Times New Roman"/>
                <a:sym typeface="Times New Roman"/>
              </a:defRPr>
            </a:lvl1pPr>
          </a:lstStyle>
          <a:p>
            <a:pPr hangingPunct="1">
              <a:defRPr sz="1800" i="0"/>
            </a:pPr>
            <a:r>
              <a:rPr sz="2000" kern="1200">
                <a:solidFill>
                  <a:prstClr val="black"/>
                </a:solidFill>
              </a:rPr>
              <a:t>4</a:t>
            </a:r>
          </a:p>
        </p:txBody>
      </p:sp>
      <p:grpSp>
        <p:nvGrpSpPr>
          <p:cNvPr id="492" name="Group 492"/>
          <p:cNvGrpSpPr/>
          <p:nvPr/>
        </p:nvGrpSpPr>
        <p:grpSpPr>
          <a:xfrm>
            <a:off x="8520286" y="3188502"/>
            <a:ext cx="443789" cy="349757"/>
            <a:chOff x="0" y="0"/>
            <a:chExt cx="443787" cy="349755"/>
          </a:xfrm>
        </p:grpSpPr>
        <p:sp>
          <p:nvSpPr>
            <p:cNvPr id="490" name="Shape 490"/>
            <p:cNvSpPr/>
            <p:nvPr/>
          </p:nvSpPr>
          <p:spPr>
            <a:xfrm>
              <a:off x="0" y="906"/>
              <a:ext cx="358816" cy="34884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50800" cap="flat">
              <a:solidFill>
                <a:srgbClr val="1B4F91"/>
              </a:solidFill>
              <a:prstDash val="solid"/>
              <a:miter lim="400000"/>
            </a:ln>
            <a:effectLst/>
          </p:spPr>
          <p:txBody>
            <a:bodyPr wrap="square" lIns="0" tIns="0" rIns="0" bIns="0" numCol="1" anchor="ctr">
              <a:noAutofit/>
            </a:bodyPr>
            <a:lstStyle/>
            <a:p>
              <a:pPr hangingPunct="1"/>
              <a:endParaRPr kern="1200">
                <a:solidFill>
                  <a:prstClr val="black"/>
                </a:solidFill>
                <a:latin typeface="Calibri"/>
              </a:endParaRPr>
            </a:p>
          </p:txBody>
        </p:sp>
        <p:sp>
          <p:nvSpPr>
            <p:cNvPr id="491" name="Shape 491"/>
            <p:cNvSpPr/>
            <p:nvPr/>
          </p:nvSpPr>
          <p:spPr>
            <a:xfrm>
              <a:off x="84970" y="0"/>
              <a:ext cx="358817" cy="276997"/>
            </a:xfrm>
            <a:prstGeom prst="rect">
              <a:avLst/>
            </a:prstGeom>
            <a:noFill/>
            <a:ln w="12700" cap="flat">
              <a:noFill/>
              <a:miter lim="400000"/>
            </a:ln>
            <a:effectLst>
              <a:outerShdw blurRad="38100" dist="20000" dir="5400000" rotWithShape="0">
                <a:srgbClr val="000000">
                  <a:alpha val="38000"/>
                </a:srgbClr>
              </a:outerShdw>
            </a:effectLst>
            <a:extLst>
              <a:ext uri="{C572A759-6A51-4108-AA02-DFA0A04FC94B}">
                <ma14:wrappingTextBoxFlag xmlns="" xmlns:ma14="http://schemas.microsoft.com/office/mac/drawingml/2011/main" val="1"/>
              </a:ext>
            </a:extLst>
          </p:spPr>
          <p:txBody>
            <a:bodyPr wrap="square" lIns="0" tIns="0" rIns="0" bIns="0" numCol="1" anchor="t">
              <a:spAutoFit/>
            </a:bodyPr>
            <a:lstStyle>
              <a:lvl1pPr>
                <a:defRPr sz="1800" b="1"/>
              </a:lvl1pPr>
            </a:lstStyle>
            <a:p>
              <a:pPr hangingPunct="1">
                <a:defRPr b="0"/>
              </a:pPr>
              <a:r>
                <a:rPr kern="1200">
                  <a:solidFill>
                    <a:prstClr val="black"/>
                  </a:solidFill>
                  <a:latin typeface="Calibri"/>
                </a:rPr>
                <a:t>9</a:t>
              </a:r>
            </a:p>
          </p:txBody>
        </p:sp>
      </p:grpSp>
      <p:grpSp>
        <p:nvGrpSpPr>
          <p:cNvPr id="495" name="Group 495"/>
          <p:cNvGrpSpPr/>
          <p:nvPr/>
        </p:nvGrpSpPr>
        <p:grpSpPr>
          <a:xfrm>
            <a:off x="9652421" y="5099306"/>
            <a:ext cx="443789" cy="349756"/>
            <a:chOff x="0" y="0"/>
            <a:chExt cx="443787" cy="349755"/>
          </a:xfrm>
        </p:grpSpPr>
        <p:sp>
          <p:nvSpPr>
            <p:cNvPr id="493" name="Shape 493"/>
            <p:cNvSpPr/>
            <p:nvPr/>
          </p:nvSpPr>
          <p:spPr>
            <a:xfrm>
              <a:off x="0" y="906"/>
              <a:ext cx="358816" cy="34884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50800" cap="flat">
              <a:solidFill>
                <a:srgbClr val="1B4F91"/>
              </a:solidFill>
              <a:prstDash val="solid"/>
              <a:miter lim="400000"/>
            </a:ln>
            <a:effectLst/>
          </p:spPr>
          <p:txBody>
            <a:bodyPr wrap="square" lIns="0" tIns="0" rIns="0" bIns="0" numCol="1" anchor="ctr">
              <a:noAutofit/>
            </a:bodyPr>
            <a:lstStyle/>
            <a:p>
              <a:pPr hangingPunct="1"/>
              <a:endParaRPr kern="1200">
                <a:solidFill>
                  <a:prstClr val="black"/>
                </a:solidFill>
                <a:latin typeface="Calibri"/>
              </a:endParaRPr>
            </a:p>
          </p:txBody>
        </p:sp>
        <p:sp>
          <p:nvSpPr>
            <p:cNvPr id="494" name="Shape 494"/>
            <p:cNvSpPr/>
            <p:nvPr/>
          </p:nvSpPr>
          <p:spPr>
            <a:xfrm>
              <a:off x="84970" y="0"/>
              <a:ext cx="358817" cy="276998"/>
            </a:xfrm>
            <a:prstGeom prst="rect">
              <a:avLst/>
            </a:prstGeom>
            <a:noFill/>
            <a:ln w="12700" cap="flat">
              <a:noFill/>
              <a:miter lim="400000"/>
            </a:ln>
            <a:effectLst>
              <a:outerShdw blurRad="38100" dist="20000" dir="5400000" rotWithShape="0">
                <a:srgbClr val="000000">
                  <a:alpha val="38000"/>
                </a:srgbClr>
              </a:outerShdw>
            </a:effectLst>
            <a:extLst>
              <a:ext uri="{C572A759-6A51-4108-AA02-DFA0A04FC94B}">
                <ma14:wrappingTextBoxFlag xmlns="" xmlns:ma14="http://schemas.microsoft.com/office/mac/drawingml/2011/main" val="1"/>
              </a:ext>
            </a:extLst>
          </p:spPr>
          <p:txBody>
            <a:bodyPr wrap="square" lIns="0" tIns="0" rIns="0" bIns="0" numCol="1" anchor="t">
              <a:spAutoFit/>
            </a:bodyPr>
            <a:lstStyle>
              <a:lvl1pPr>
                <a:defRPr sz="1800" b="1"/>
              </a:lvl1pPr>
            </a:lstStyle>
            <a:p>
              <a:pPr hangingPunct="1">
                <a:defRPr b="0"/>
              </a:pPr>
              <a:r>
                <a:rPr kern="1200">
                  <a:solidFill>
                    <a:prstClr val="black"/>
                  </a:solidFill>
                  <a:latin typeface="Calibri"/>
                </a:rPr>
                <a:t>8</a:t>
              </a:r>
            </a:p>
          </p:txBody>
        </p:sp>
      </p:grpSp>
      <p:grpSp>
        <p:nvGrpSpPr>
          <p:cNvPr id="498" name="Group 498"/>
          <p:cNvGrpSpPr/>
          <p:nvPr/>
        </p:nvGrpSpPr>
        <p:grpSpPr>
          <a:xfrm>
            <a:off x="9603991" y="3223294"/>
            <a:ext cx="443789" cy="349756"/>
            <a:chOff x="0" y="0"/>
            <a:chExt cx="443787" cy="349755"/>
          </a:xfrm>
        </p:grpSpPr>
        <p:sp>
          <p:nvSpPr>
            <p:cNvPr id="496" name="Shape 496"/>
            <p:cNvSpPr/>
            <p:nvPr/>
          </p:nvSpPr>
          <p:spPr>
            <a:xfrm>
              <a:off x="0" y="906"/>
              <a:ext cx="358816" cy="34884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50800" cap="flat">
              <a:solidFill>
                <a:srgbClr val="1B4F91"/>
              </a:solidFill>
              <a:prstDash val="solid"/>
              <a:miter lim="400000"/>
            </a:ln>
            <a:effectLst/>
          </p:spPr>
          <p:txBody>
            <a:bodyPr wrap="square" lIns="0" tIns="0" rIns="0" bIns="0" numCol="1" anchor="ctr">
              <a:noAutofit/>
            </a:bodyPr>
            <a:lstStyle/>
            <a:p>
              <a:pPr hangingPunct="1"/>
              <a:endParaRPr kern="1200">
                <a:solidFill>
                  <a:prstClr val="black"/>
                </a:solidFill>
                <a:latin typeface="Calibri"/>
              </a:endParaRPr>
            </a:p>
          </p:txBody>
        </p:sp>
        <p:sp>
          <p:nvSpPr>
            <p:cNvPr id="497" name="Shape 497"/>
            <p:cNvSpPr/>
            <p:nvPr/>
          </p:nvSpPr>
          <p:spPr>
            <a:xfrm>
              <a:off x="84970" y="0"/>
              <a:ext cx="358817" cy="276998"/>
            </a:xfrm>
            <a:prstGeom prst="rect">
              <a:avLst/>
            </a:prstGeom>
            <a:noFill/>
            <a:ln w="12700" cap="flat">
              <a:noFill/>
              <a:miter lim="400000"/>
            </a:ln>
            <a:effectLst>
              <a:outerShdw blurRad="38100" dist="20000" dir="5400000" rotWithShape="0">
                <a:srgbClr val="000000">
                  <a:alpha val="38000"/>
                </a:srgbClr>
              </a:outerShdw>
            </a:effectLst>
            <a:extLst>
              <a:ext uri="{C572A759-6A51-4108-AA02-DFA0A04FC94B}">
                <ma14:wrappingTextBoxFlag xmlns="" xmlns:ma14="http://schemas.microsoft.com/office/mac/drawingml/2011/main" val="1"/>
              </a:ext>
            </a:extLst>
          </p:spPr>
          <p:txBody>
            <a:bodyPr wrap="square" lIns="0" tIns="0" rIns="0" bIns="0" numCol="1" anchor="t">
              <a:spAutoFit/>
            </a:bodyPr>
            <a:lstStyle>
              <a:lvl1pPr>
                <a:defRPr sz="1800" b="1"/>
              </a:lvl1pPr>
            </a:lstStyle>
            <a:p>
              <a:pPr hangingPunct="1">
                <a:defRPr b="0"/>
              </a:pPr>
              <a:r>
                <a:rPr kern="1200">
                  <a:solidFill>
                    <a:prstClr val="black"/>
                  </a:solidFill>
                  <a:latin typeface="Calibri"/>
                </a:rPr>
                <a:t>7</a:t>
              </a:r>
            </a:p>
          </p:txBody>
        </p:sp>
      </p:grpSp>
      <p:grpSp>
        <p:nvGrpSpPr>
          <p:cNvPr id="501" name="Group 501"/>
          <p:cNvGrpSpPr/>
          <p:nvPr/>
        </p:nvGrpSpPr>
        <p:grpSpPr>
          <a:xfrm>
            <a:off x="9652421" y="4248966"/>
            <a:ext cx="443789" cy="349757"/>
            <a:chOff x="0" y="0"/>
            <a:chExt cx="443787" cy="349755"/>
          </a:xfrm>
        </p:grpSpPr>
        <p:sp>
          <p:nvSpPr>
            <p:cNvPr id="499" name="Shape 499"/>
            <p:cNvSpPr/>
            <p:nvPr/>
          </p:nvSpPr>
          <p:spPr>
            <a:xfrm>
              <a:off x="0" y="906"/>
              <a:ext cx="358816" cy="34884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50800" cap="flat">
              <a:solidFill>
                <a:srgbClr val="1B4F91"/>
              </a:solidFill>
              <a:prstDash val="solid"/>
              <a:miter lim="400000"/>
            </a:ln>
            <a:effectLst/>
          </p:spPr>
          <p:txBody>
            <a:bodyPr wrap="square" lIns="0" tIns="0" rIns="0" bIns="0" numCol="1" anchor="ctr">
              <a:noAutofit/>
            </a:bodyPr>
            <a:lstStyle/>
            <a:p>
              <a:pPr hangingPunct="1"/>
              <a:endParaRPr kern="1200">
                <a:solidFill>
                  <a:prstClr val="black"/>
                </a:solidFill>
                <a:latin typeface="Calibri"/>
              </a:endParaRPr>
            </a:p>
          </p:txBody>
        </p:sp>
        <p:sp>
          <p:nvSpPr>
            <p:cNvPr id="500" name="Shape 500"/>
            <p:cNvSpPr/>
            <p:nvPr/>
          </p:nvSpPr>
          <p:spPr>
            <a:xfrm>
              <a:off x="84970" y="0"/>
              <a:ext cx="358817" cy="276997"/>
            </a:xfrm>
            <a:prstGeom prst="rect">
              <a:avLst/>
            </a:prstGeom>
            <a:noFill/>
            <a:ln w="12700" cap="flat">
              <a:noFill/>
              <a:miter lim="400000"/>
            </a:ln>
            <a:effectLst>
              <a:outerShdw blurRad="38100" dist="20000" dir="5400000" rotWithShape="0">
                <a:srgbClr val="000000">
                  <a:alpha val="38000"/>
                </a:srgbClr>
              </a:outerShdw>
            </a:effectLst>
            <a:extLst>
              <a:ext uri="{C572A759-6A51-4108-AA02-DFA0A04FC94B}">
                <ma14:wrappingTextBoxFlag xmlns="" xmlns:ma14="http://schemas.microsoft.com/office/mac/drawingml/2011/main" val="1"/>
              </a:ext>
            </a:extLst>
          </p:spPr>
          <p:txBody>
            <a:bodyPr wrap="square" lIns="0" tIns="0" rIns="0" bIns="0" numCol="1" anchor="t">
              <a:spAutoFit/>
            </a:bodyPr>
            <a:lstStyle>
              <a:lvl1pPr>
                <a:defRPr sz="1800" b="1"/>
              </a:lvl1pPr>
            </a:lstStyle>
            <a:p>
              <a:pPr hangingPunct="1">
                <a:defRPr b="0"/>
              </a:pPr>
              <a:r>
                <a:rPr kern="1200">
                  <a:solidFill>
                    <a:prstClr val="black"/>
                  </a:solidFill>
                  <a:latin typeface="Calibri"/>
                </a:rPr>
                <a:t>6</a:t>
              </a:r>
            </a:p>
          </p:txBody>
        </p:sp>
      </p:grpSp>
      <p:sp>
        <p:nvSpPr>
          <p:cNvPr id="502" name="Shape 502"/>
          <p:cNvSpPr/>
          <p:nvPr/>
        </p:nvSpPr>
        <p:spPr>
          <a:xfrm flipH="1" flipV="1">
            <a:off x="9455711" y="2527952"/>
            <a:ext cx="263666" cy="724331"/>
          </a:xfrm>
          <a:prstGeom prst="line">
            <a:avLst/>
          </a:prstGeom>
          <a:ln w="38100">
            <a:solidFill>
              <a:srgbClr val="0070C0"/>
            </a:solidFill>
          </a:ln>
        </p:spPr>
        <p:txBody>
          <a:bodyPr lIns="0" tIns="0" rIns="0" bIns="0"/>
          <a:lstStyle/>
          <a:p>
            <a:pPr defTabSz="457200" hangingPunct="1">
              <a:defRPr sz="1200">
                <a:latin typeface="+mn-lt"/>
                <a:ea typeface="+mn-ea"/>
                <a:cs typeface="+mn-cs"/>
                <a:sym typeface="Helvetica"/>
              </a:defRPr>
            </a:pPr>
            <a:endParaRPr sz="1200" kern="1200">
              <a:solidFill>
                <a:prstClr val="black"/>
              </a:solidFill>
              <a:latin typeface="Calibri"/>
            </a:endParaRPr>
          </a:p>
        </p:txBody>
      </p:sp>
      <p:sp>
        <p:nvSpPr>
          <p:cNvPr id="503" name="Shape 503"/>
          <p:cNvSpPr/>
          <p:nvPr/>
        </p:nvSpPr>
        <p:spPr>
          <a:xfrm>
            <a:off x="9710314" y="2708744"/>
            <a:ext cx="128240" cy="307777"/>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defRPr i="1">
                <a:latin typeface="Times New Roman"/>
                <a:ea typeface="Times New Roman"/>
                <a:cs typeface="Times New Roman"/>
                <a:sym typeface="Times New Roman"/>
              </a:defRPr>
            </a:lvl1pPr>
          </a:lstStyle>
          <a:p>
            <a:pPr hangingPunct="1">
              <a:defRPr sz="1800" i="0"/>
            </a:pPr>
            <a:r>
              <a:rPr sz="2000" kern="1200">
                <a:solidFill>
                  <a:prstClr val="black"/>
                </a:solidFill>
              </a:rPr>
              <a:t>3</a:t>
            </a:r>
          </a:p>
        </p:txBody>
      </p:sp>
      <p:sp>
        <p:nvSpPr>
          <p:cNvPr id="504" name="Shape 504"/>
          <p:cNvSpPr/>
          <p:nvPr/>
        </p:nvSpPr>
        <p:spPr>
          <a:xfrm>
            <a:off x="9583821" y="3714825"/>
            <a:ext cx="128240" cy="307777"/>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defRPr i="1">
                <a:latin typeface="Times New Roman"/>
                <a:ea typeface="Times New Roman"/>
                <a:cs typeface="Times New Roman"/>
                <a:sym typeface="Times New Roman"/>
              </a:defRPr>
            </a:lvl1pPr>
          </a:lstStyle>
          <a:p>
            <a:pPr hangingPunct="1">
              <a:defRPr sz="1800" i="0"/>
            </a:pPr>
            <a:r>
              <a:rPr sz="2000" kern="1200">
                <a:solidFill>
                  <a:prstClr val="black"/>
                </a:solidFill>
              </a:rPr>
              <a:t>3</a:t>
            </a:r>
          </a:p>
        </p:txBody>
      </p:sp>
      <p:sp>
        <p:nvSpPr>
          <p:cNvPr id="505" name="Shape 505"/>
          <p:cNvSpPr/>
          <p:nvPr/>
        </p:nvSpPr>
        <p:spPr>
          <a:xfrm>
            <a:off x="9583821" y="4699590"/>
            <a:ext cx="128240" cy="307777"/>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defRPr i="1">
                <a:latin typeface="Times New Roman"/>
                <a:ea typeface="Times New Roman"/>
                <a:cs typeface="Times New Roman"/>
                <a:sym typeface="Times New Roman"/>
              </a:defRPr>
            </a:lvl1pPr>
          </a:lstStyle>
          <a:p>
            <a:pPr hangingPunct="1">
              <a:defRPr sz="1800" i="0"/>
            </a:pPr>
            <a:r>
              <a:rPr sz="2000" kern="1200">
                <a:solidFill>
                  <a:prstClr val="black"/>
                </a:solidFill>
              </a:rPr>
              <a:t>3</a:t>
            </a:r>
          </a:p>
        </p:txBody>
      </p:sp>
      <p:sp>
        <p:nvSpPr>
          <p:cNvPr id="506" name="Shape 506"/>
          <p:cNvSpPr/>
          <p:nvPr/>
        </p:nvSpPr>
        <p:spPr>
          <a:xfrm>
            <a:off x="8354646" y="4528540"/>
            <a:ext cx="128240" cy="307777"/>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defRPr i="1">
                <a:latin typeface="Times New Roman"/>
                <a:ea typeface="Times New Roman"/>
                <a:cs typeface="Times New Roman"/>
                <a:sym typeface="Times New Roman"/>
              </a:defRPr>
            </a:lvl1pPr>
          </a:lstStyle>
          <a:p>
            <a:pPr hangingPunct="1">
              <a:defRPr sz="1800" i="0"/>
            </a:pPr>
            <a:r>
              <a:rPr sz="2000" kern="1200">
                <a:solidFill>
                  <a:prstClr val="black"/>
                </a:solidFill>
              </a:rPr>
              <a:t>3</a:t>
            </a:r>
          </a:p>
        </p:txBody>
      </p:sp>
      <p:grpSp>
        <p:nvGrpSpPr>
          <p:cNvPr id="509" name="Group 509"/>
          <p:cNvGrpSpPr/>
          <p:nvPr/>
        </p:nvGrpSpPr>
        <p:grpSpPr>
          <a:xfrm>
            <a:off x="8551019" y="5094926"/>
            <a:ext cx="380289" cy="349756"/>
            <a:chOff x="0" y="0"/>
            <a:chExt cx="380287" cy="349755"/>
          </a:xfrm>
        </p:grpSpPr>
        <p:sp>
          <p:nvSpPr>
            <p:cNvPr id="507" name="Shape 507"/>
            <p:cNvSpPr/>
            <p:nvPr/>
          </p:nvSpPr>
          <p:spPr>
            <a:xfrm>
              <a:off x="0" y="906"/>
              <a:ext cx="358816" cy="34884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50800" cap="flat">
              <a:solidFill>
                <a:srgbClr val="1B4F91"/>
              </a:solidFill>
              <a:prstDash val="solid"/>
              <a:miter lim="400000"/>
            </a:ln>
            <a:effectLst/>
          </p:spPr>
          <p:txBody>
            <a:bodyPr wrap="square" lIns="0" tIns="0" rIns="0" bIns="0" numCol="1" anchor="ctr">
              <a:noAutofit/>
            </a:bodyPr>
            <a:lstStyle/>
            <a:p>
              <a:pPr hangingPunct="1"/>
              <a:endParaRPr kern="1200">
                <a:solidFill>
                  <a:prstClr val="black"/>
                </a:solidFill>
                <a:latin typeface="Calibri"/>
              </a:endParaRPr>
            </a:p>
          </p:txBody>
        </p:sp>
        <p:sp>
          <p:nvSpPr>
            <p:cNvPr id="508" name="Shape 508"/>
            <p:cNvSpPr/>
            <p:nvPr/>
          </p:nvSpPr>
          <p:spPr>
            <a:xfrm>
              <a:off x="21470" y="0"/>
              <a:ext cx="358817" cy="276998"/>
            </a:xfrm>
            <a:prstGeom prst="rect">
              <a:avLst/>
            </a:prstGeom>
            <a:noFill/>
            <a:ln w="12700" cap="flat">
              <a:noFill/>
              <a:miter lim="400000"/>
            </a:ln>
            <a:effectLst>
              <a:outerShdw blurRad="38100" dist="20000" dir="5400000" rotWithShape="0">
                <a:srgbClr val="000000">
                  <a:alpha val="38000"/>
                </a:srgbClr>
              </a:outerShdw>
            </a:effectLst>
            <a:extLst>
              <a:ext uri="{C572A759-6A51-4108-AA02-DFA0A04FC94B}">
                <ma14:wrappingTextBoxFlag xmlns="" xmlns:ma14="http://schemas.microsoft.com/office/mac/drawingml/2011/main" val="1"/>
              </a:ext>
            </a:extLst>
          </p:spPr>
          <p:txBody>
            <a:bodyPr wrap="square" lIns="0" tIns="0" rIns="0" bIns="0" numCol="1" anchor="t">
              <a:spAutoFit/>
            </a:bodyPr>
            <a:lstStyle>
              <a:lvl1pPr>
                <a:defRPr sz="1800" b="1"/>
              </a:lvl1pPr>
            </a:lstStyle>
            <a:p>
              <a:pPr hangingPunct="1">
                <a:defRPr b="0"/>
              </a:pPr>
              <a:r>
                <a:rPr kern="1200">
                  <a:solidFill>
                    <a:prstClr val="black"/>
                  </a:solidFill>
                  <a:latin typeface="Calibri"/>
                </a:rPr>
                <a:t>11</a:t>
              </a:r>
            </a:p>
          </p:txBody>
        </p:sp>
      </p:grpSp>
      <p:grpSp>
        <p:nvGrpSpPr>
          <p:cNvPr id="512" name="Group 512"/>
          <p:cNvGrpSpPr/>
          <p:nvPr/>
        </p:nvGrpSpPr>
        <p:grpSpPr>
          <a:xfrm>
            <a:off x="7664225" y="4177879"/>
            <a:ext cx="380288" cy="350663"/>
            <a:chOff x="0" y="0"/>
            <a:chExt cx="380286" cy="350661"/>
          </a:xfrm>
        </p:grpSpPr>
        <p:sp>
          <p:nvSpPr>
            <p:cNvPr id="510" name="Shape 510"/>
            <p:cNvSpPr/>
            <p:nvPr/>
          </p:nvSpPr>
          <p:spPr>
            <a:xfrm>
              <a:off x="0" y="906"/>
              <a:ext cx="358816" cy="34884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50800" cap="flat">
              <a:solidFill>
                <a:srgbClr val="1B4F91"/>
              </a:solidFill>
              <a:prstDash val="solid"/>
              <a:miter lim="400000"/>
            </a:ln>
            <a:effectLst/>
          </p:spPr>
          <p:txBody>
            <a:bodyPr wrap="square" lIns="0" tIns="0" rIns="0" bIns="0" numCol="1" anchor="ctr">
              <a:noAutofit/>
            </a:bodyPr>
            <a:lstStyle/>
            <a:p>
              <a:pPr hangingPunct="1"/>
              <a:endParaRPr kern="1200">
                <a:solidFill>
                  <a:prstClr val="black"/>
                </a:solidFill>
                <a:latin typeface="Calibri"/>
              </a:endParaRPr>
            </a:p>
          </p:txBody>
        </p:sp>
        <p:sp>
          <p:nvSpPr>
            <p:cNvPr id="511" name="Shape 511"/>
            <p:cNvSpPr/>
            <p:nvPr/>
          </p:nvSpPr>
          <p:spPr>
            <a:xfrm>
              <a:off x="21470" y="0"/>
              <a:ext cx="358817" cy="350662"/>
            </a:xfrm>
            <a:prstGeom prst="rect">
              <a:avLst/>
            </a:prstGeom>
            <a:noFill/>
            <a:ln w="12700" cap="flat">
              <a:noFill/>
              <a:miter lim="400000"/>
            </a:ln>
            <a:effectLst>
              <a:outerShdw blurRad="38100" dist="20000" dir="5400000" rotWithShape="0">
                <a:srgbClr val="000000">
                  <a:alpha val="38000"/>
                </a:srgbClr>
              </a:outerShdw>
            </a:effectLst>
            <a:extLst>
              <a:ext uri="{C572A759-6A51-4108-AA02-DFA0A04FC94B}">
                <ma14:wrappingTextBoxFlag xmlns="" xmlns:ma14="http://schemas.microsoft.com/office/mac/drawingml/2011/main" val="1"/>
              </a:ext>
            </a:extLst>
          </p:spPr>
          <p:txBody>
            <a:bodyPr wrap="square" lIns="0" tIns="0" rIns="0" bIns="0" numCol="1" anchor="t">
              <a:noAutofit/>
            </a:bodyPr>
            <a:lstStyle>
              <a:lvl1pPr>
                <a:defRPr sz="1800" b="1"/>
              </a:lvl1pPr>
            </a:lstStyle>
            <a:p>
              <a:pPr hangingPunct="1">
                <a:defRPr b="0"/>
              </a:pPr>
              <a:r>
                <a:rPr kern="1200">
                  <a:solidFill>
                    <a:prstClr val="black"/>
                  </a:solidFill>
                  <a:latin typeface="Calibri"/>
                </a:rPr>
                <a:t>10</a:t>
              </a:r>
            </a:p>
          </p:txBody>
        </p:sp>
      </p:grpSp>
      <p:grpSp>
        <p:nvGrpSpPr>
          <p:cNvPr id="515" name="Group 515"/>
          <p:cNvGrpSpPr/>
          <p:nvPr/>
        </p:nvGrpSpPr>
        <p:grpSpPr>
          <a:xfrm>
            <a:off x="7664227" y="5095001"/>
            <a:ext cx="380289" cy="349756"/>
            <a:chOff x="0" y="0"/>
            <a:chExt cx="380287" cy="349755"/>
          </a:xfrm>
        </p:grpSpPr>
        <p:sp>
          <p:nvSpPr>
            <p:cNvPr id="513" name="Shape 513"/>
            <p:cNvSpPr/>
            <p:nvPr/>
          </p:nvSpPr>
          <p:spPr>
            <a:xfrm>
              <a:off x="0" y="906"/>
              <a:ext cx="358816" cy="34884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50800" cap="flat">
              <a:solidFill>
                <a:srgbClr val="1B4F91"/>
              </a:solidFill>
              <a:prstDash val="solid"/>
              <a:miter lim="400000"/>
            </a:ln>
            <a:effectLst/>
          </p:spPr>
          <p:txBody>
            <a:bodyPr wrap="square" lIns="0" tIns="0" rIns="0" bIns="0" numCol="1" anchor="ctr">
              <a:noAutofit/>
            </a:bodyPr>
            <a:lstStyle/>
            <a:p>
              <a:pPr hangingPunct="1"/>
              <a:endParaRPr kern="1200">
                <a:solidFill>
                  <a:prstClr val="black"/>
                </a:solidFill>
                <a:latin typeface="Calibri"/>
              </a:endParaRPr>
            </a:p>
          </p:txBody>
        </p:sp>
        <p:sp>
          <p:nvSpPr>
            <p:cNvPr id="514" name="Shape 514"/>
            <p:cNvSpPr/>
            <p:nvPr/>
          </p:nvSpPr>
          <p:spPr>
            <a:xfrm>
              <a:off x="21470" y="0"/>
              <a:ext cx="358817" cy="276998"/>
            </a:xfrm>
            <a:prstGeom prst="rect">
              <a:avLst/>
            </a:prstGeom>
            <a:noFill/>
            <a:ln w="12700" cap="flat">
              <a:noFill/>
              <a:miter lim="400000"/>
            </a:ln>
            <a:effectLst>
              <a:outerShdw blurRad="38100" dist="20000" dir="5400000" rotWithShape="0">
                <a:srgbClr val="000000">
                  <a:alpha val="38000"/>
                </a:srgbClr>
              </a:outerShdw>
            </a:effectLst>
            <a:extLst>
              <a:ext uri="{C572A759-6A51-4108-AA02-DFA0A04FC94B}">
                <ma14:wrappingTextBoxFlag xmlns="" xmlns:ma14="http://schemas.microsoft.com/office/mac/drawingml/2011/main" val="1"/>
              </a:ext>
            </a:extLst>
          </p:spPr>
          <p:txBody>
            <a:bodyPr wrap="square" lIns="0" tIns="0" rIns="0" bIns="0" numCol="1" anchor="t">
              <a:spAutoFit/>
            </a:bodyPr>
            <a:lstStyle>
              <a:lvl1pPr>
                <a:defRPr sz="1800" b="1"/>
              </a:lvl1pPr>
            </a:lstStyle>
            <a:p>
              <a:pPr hangingPunct="1">
                <a:defRPr b="0"/>
              </a:pPr>
              <a:r>
                <a:rPr kern="1200">
                  <a:solidFill>
                    <a:prstClr val="black"/>
                  </a:solidFill>
                  <a:latin typeface="Calibri"/>
                </a:rPr>
                <a:t>13</a:t>
              </a:r>
            </a:p>
          </p:txBody>
        </p:sp>
      </p:grpSp>
      <p:grpSp>
        <p:nvGrpSpPr>
          <p:cNvPr id="518" name="Group 518"/>
          <p:cNvGrpSpPr/>
          <p:nvPr/>
        </p:nvGrpSpPr>
        <p:grpSpPr>
          <a:xfrm>
            <a:off x="7664227" y="3185747"/>
            <a:ext cx="380289" cy="349756"/>
            <a:chOff x="0" y="0"/>
            <a:chExt cx="380287" cy="349755"/>
          </a:xfrm>
        </p:grpSpPr>
        <p:sp>
          <p:nvSpPr>
            <p:cNvPr id="516" name="Shape 516"/>
            <p:cNvSpPr/>
            <p:nvPr/>
          </p:nvSpPr>
          <p:spPr>
            <a:xfrm>
              <a:off x="0" y="906"/>
              <a:ext cx="358816" cy="34884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50800" cap="flat">
              <a:solidFill>
                <a:srgbClr val="1B4F91"/>
              </a:solidFill>
              <a:prstDash val="solid"/>
              <a:miter lim="400000"/>
            </a:ln>
            <a:effectLst/>
          </p:spPr>
          <p:txBody>
            <a:bodyPr wrap="square" lIns="0" tIns="0" rIns="0" bIns="0" numCol="1" anchor="ctr">
              <a:noAutofit/>
            </a:bodyPr>
            <a:lstStyle/>
            <a:p>
              <a:pPr hangingPunct="1"/>
              <a:endParaRPr kern="1200">
                <a:solidFill>
                  <a:prstClr val="black"/>
                </a:solidFill>
                <a:latin typeface="Calibri"/>
              </a:endParaRPr>
            </a:p>
          </p:txBody>
        </p:sp>
        <p:sp>
          <p:nvSpPr>
            <p:cNvPr id="517" name="Shape 517"/>
            <p:cNvSpPr/>
            <p:nvPr/>
          </p:nvSpPr>
          <p:spPr>
            <a:xfrm>
              <a:off x="21470" y="0"/>
              <a:ext cx="358817" cy="276998"/>
            </a:xfrm>
            <a:prstGeom prst="rect">
              <a:avLst/>
            </a:prstGeom>
            <a:noFill/>
            <a:ln w="12700" cap="flat">
              <a:noFill/>
              <a:miter lim="400000"/>
            </a:ln>
            <a:effectLst>
              <a:outerShdw blurRad="38100" dist="20000" dir="5400000" rotWithShape="0">
                <a:srgbClr val="000000">
                  <a:alpha val="38000"/>
                </a:srgbClr>
              </a:outerShdw>
            </a:effectLst>
            <a:extLst>
              <a:ext uri="{C572A759-6A51-4108-AA02-DFA0A04FC94B}">
                <ma14:wrappingTextBoxFlag xmlns="" xmlns:ma14="http://schemas.microsoft.com/office/mac/drawingml/2011/main" val="1"/>
              </a:ext>
            </a:extLst>
          </p:spPr>
          <p:txBody>
            <a:bodyPr wrap="square" lIns="0" tIns="0" rIns="0" bIns="0" numCol="1" anchor="t">
              <a:spAutoFit/>
            </a:bodyPr>
            <a:lstStyle>
              <a:lvl1pPr>
                <a:defRPr sz="1800" b="1"/>
              </a:lvl1pPr>
            </a:lstStyle>
            <a:p>
              <a:pPr hangingPunct="1">
                <a:defRPr b="0"/>
              </a:pPr>
              <a:r>
                <a:rPr kern="1200">
                  <a:solidFill>
                    <a:prstClr val="black"/>
                  </a:solidFill>
                  <a:latin typeface="Calibri"/>
                </a:rPr>
                <a:t>12</a:t>
              </a:r>
            </a:p>
          </p:txBody>
        </p:sp>
      </p:grpSp>
      <p:sp>
        <p:nvSpPr>
          <p:cNvPr id="519" name="Shape 519"/>
          <p:cNvSpPr/>
          <p:nvPr/>
        </p:nvSpPr>
        <p:spPr>
          <a:xfrm>
            <a:off x="7634432" y="3706313"/>
            <a:ext cx="128240" cy="307777"/>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defRPr i="1">
                <a:latin typeface="Times New Roman"/>
                <a:ea typeface="Times New Roman"/>
                <a:cs typeface="Times New Roman"/>
                <a:sym typeface="Times New Roman"/>
              </a:defRPr>
            </a:lvl1pPr>
          </a:lstStyle>
          <a:p>
            <a:pPr hangingPunct="1">
              <a:defRPr sz="1800" i="0"/>
            </a:pPr>
            <a:r>
              <a:rPr sz="2000" kern="1200">
                <a:solidFill>
                  <a:prstClr val="black"/>
                </a:solidFill>
              </a:rPr>
              <a:t>3</a:t>
            </a:r>
          </a:p>
        </p:txBody>
      </p:sp>
      <p:sp>
        <p:nvSpPr>
          <p:cNvPr id="520" name="Shape 520"/>
          <p:cNvSpPr/>
          <p:nvPr/>
        </p:nvSpPr>
        <p:spPr>
          <a:xfrm>
            <a:off x="7831930" y="2654148"/>
            <a:ext cx="128240" cy="307777"/>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defRPr i="1">
                <a:latin typeface="Times New Roman"/>
                <a:ea typeface="Times New Roman"/>
                <a:cs typeface="Times New Roman"/>
                <a:sym typeface="Times New Roman"/>
              </a:defRPr>
            </a:lvl1pPr>
          </a:lstStyle>
          <a:p>
            <a:pPr hangingPunct="1">
              <a:defRPr sz="1800" i="0"/>
            </a:pPr>
            <a:r>
              <a:rPr sz="2000" kern="1200">
                <a:solidFill>
                  <a:prstClr val="black"/>
                </a:solidFill>
              </a:rPr>
              <a:t>2</a:t>
            </a:r>
          </a:p>
        </p:txBody>
      </p:sp>
      <p:sp>
        <p:nvSpPr>
          <p:cNvPr id="521" name="Shape 521"/>
          <p:cNvSpPr/>
          <p:nvPr/>
        </p:nvSpPr>
        <p:spPr>
          <a:xfrm>
            <a:off x="8464181" y="2596746"/>
            <a:ext cx="194558" cy="655265"/>
          </a:xfrm>
          <a:prstGeom prst="line">
            <a:avLst/>
          </a:prstGeom>
          <a:ln w="38100">
            <a:solidFill>
              <a:srgbClr val="0070C0"/>
            </a:solidFill>
          </a:ln>
        </p:spPr>
        <p:txBody>
          <a:bodyPr lIns="0" tIns="0" rIns="0" bIns="0"/>
          <a:lstStyle/>
          <a:p>
            <a:pPr defTabSz="457200" hangingPunct="1">
              <a:defRPr sz="1200">
                <a:latin typeface="+mn-lt"/>
                <a:ea typeface="+mn-ea"/>
                <a:cs typeface="+mn-cs"/>
                <a:sym typeface="Helvetica"/>
              </a:defRPr>
            </a:pPr>
            <a:endParaRPr sz="1200" kern="1200">
              <a:solidFill>
                <a:prstClr val="black"/>
              </a:solidFill>
              <a:latin typeface="Calibri"/>
            </a:endParaRPr>
          </a:p>
        </p:txBody>
      </p:sp>
      <p:sp>
        <p:nvSpPr>
          <p:cNvPr id="522" name="Shape 522"/>
          <p:cNvSpPr/>
          <p:nvPr/>
        </p:nvSpPr>
        <p:spPr>
          <a:xfrm>
            <a:off x="8625592" y="2700065"/>
            <a:ext cx="128240" cy="307777"/>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defRPr i="1">
                <a:latin typeface="Times New Roman"/>
                <a:ea typeface="Times New Roman"/>
                <a:cs typeface="Times New Roman"/>
                <a:sym typeface="Times New Roman"/>
              </a:defRPr>
            </a:lvl1pPr>
          </a:lstStyle>
          <a:p>
            <a:pPr hangingPunct="1">
              <a:defRPr sz="1800" i="0"/>
            </a:pPr>
            <a:r>
              <a:rPr sz="2000" kern="1200">
                <a:solidFill>
                  <a:prstClr val="black"/>
                </a:solidFill>
              </a:rPr>
              <a:t>3</a:t>
            </a:r>
          </a:p>
        </p:txBody>
      </p:sp>
      <p:sp>
        <p:nvSpPr>
          <p:cNvPr id="523" name="Shape 523"/>
          <p:cNvSpPr/>
          <p:nvPr/>
        </p:nvSpPr>
        <p:spPr>
          <a:xfrm>
            <a:off x="7588041" y="4669409"/>
            <a:ext cx="128240" cy="307777"/>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defRPr i="1">
                <a:latin typeface="Times New Roman"/>
                <a:ea typeface="Times New Roman"/>
                <a:cs typeface="Times New Roman"/>
                <a:sym typeface="Times New Roman"/>
              </a:defRPr>
            </a:lvl1pPr>
          </a:lstStyle>
          <a:p>
            <a:pPr hangingPunct="1">
              <a:defRPr sz="1800" i="0"/>
            </a:pPr>
            <a:r>
              <a:rPr sz="2000" kern="1200">
                <a:solidFill>
                  <a:prstClr val="black"/>
                </a:solidFill>
              </a:rPr>
              <a:t>3</a:t>
            </a:r>
          </a:p>
        </p:txBody>
      </p:sp>
      <p:sp>
        <p:nvSpPr>
          <p:cNvPr id="524" name="Shape 524"/>
          <p:cNvSpPr/>
          <p:nvPr/>
        </p:nvSpPr>
        <p:spPr>
          <a:xfrm flipV="1">
            <a:off x="7687795" y="1753604"/>
            <a:ext cx="346568" cy="480936"/>
          </a:xfrm>
          <a:prstGeom prst="line">
            <a:avLst/>
          </a:prstGeom>
          <a:ln w="38100">
            <a:solidFill>
              <a:srgbClr val="0070C0"/>
            </a:solidFill>
          </a:ln>
        </p:spPr>
        <p:txBody>
          <a:bodyPr lIns="0" tIns="0" rIns="0" bIns="0"/>
          <a:lstStyle/>
          <a:p>
            <a:pPr defTabSz="457200" hangingPunct="1">
              <a:defRPr sz="1200">
                <a:latin typeface="+mn-lt"/>
                <a:ea typeface="+mn-ea"/>
                <a:cs typeface="+mn-cs"/>
                <a:sym typeface="Helvetica"/>
              </a:defRPr>
            </a:pPr>
            <a:endParaRPr sz="1200" kern="1200">
              <a:solidFill>
                <a:prstClr val="black"/>
              </a:solidFill>
              <a:latin typeface="Calibri"/>
            </a:endParaRPr>
          </a:p>
        </p:txBody>
      </p:sp>
      <p:sp>
        <p:nvSpPr>
          <p:cNvPr id="525" name="Shape 525"/>
          <p:cNvSpPr/>
          <p:nvPr/>
        </p:nvSpPr>
        <p:spPr>
          <a:xfrm>
            <a:off x="7854370" y="4555384"/>
            <a:ext cx="1" cy="519581"/>
          </a:xfrm>
          <a:prstGeom prst="line">
            <a:avLst/>
          </a:prstGeom>
          <a:ln w="38100">
            <a:solidFill>
              <a:srgbClr val="0070C0"/>
            </a:solidFill>
          </a:ln>
        </p:spPr>
        <p:txBody>
          <a:bodyPr lIns="0" tIns="0" rIns="0" bIns="0"/>
          <a:lstStyle/>
          <a:p>
            <a:pPr defTabSz="457200" hangingPunct="1">
              <a:defRPr sz="1200">
                <a:latin typeface="+mn-lt"/>
                <a:ea typeface="+mn-ea"/>
                <a:cs typeface="+mn-cs"/>
                <a:sym typeface="Helvetica"/>
              </a:defRPr>
            </a:pPr>
            <a:endParaRPr sz="1200" kern="1200">
              <a:solidFill>
                <a:prstClr val="black"/>
              </a:solidFill>
              <a:latin typeface="Calibri"/>
            </a:endParaRPr>
          </a:p>
        </p:txBody>
      </p:sp>
      <p:sp>
        <p:nvSpPr>
          <p:cNvPr id="526" name="Shape 526"/>
          <p:cNvSpPr/>
          <p:nvPr/>
        </p:nvSpPr>
        <p:spPr>
          <a:xfrm>
            <a:off x="9788768" y="3542408"/>
            <a:ext cx="1" cy="701156"/>
          </a:xfrm>
          <a:prstGeom prst="line">
            <a:avLst/>
          </a:prstGeom>
          <a:ln w="38100">
            <a:solidFill>
              <a:srgbClr val="0070C0"/>
            </a:solidFill>
          </a:ln>
        </p:spPr>
        <p:txBody>
          <a:bodyPr lIns="0" tIns="0" rIns="0" bIns="0"/>
          <a:lstStyle/>
          <a:p>
            <a:pPr defTabSz="457200" hangingPunct="1">
              <a:defRPr sz="1200">
                <a:latin typeface="+mn-lt"/>
                <a:ea typeface="+mn-ea"/>
                <a:cs typeface="+mn-cs"/>
                <a:sym typeface="Helvetica"/>
              </a:defRPr>
            </a:pPr>
            <a:endParaRPr sz="1200" kern="1200">
              <a:solidFill>
                <a:prstClr val="black"/>
              </a:solidFill>
              <a:latin typeface="Calibri"/>
            </a:endParaRPr>
          </a:p>
        </p:txBody>
      </p:sp>
      <p:sp>
        <p:nvSpPr>
          <p:cNvPr id="527" name="Shape 527"/>
          <p:cNvSpPr/>
          <p:nvPr/>
        </p:nvSpPr>
        <p:spPr>
          <a:xfrm>
            <a:off x="9788768" y="4589676"/>
            <a:ext cx="1" cy="519582"/>
          </a:xfrm>
          <a:prstGeom prst="line">
            <a:avLst/>
          </a:prstGeom>
          <a:ln w="38100">
            <a:solidFill>
              <a:srgbClr val="0070C0"/>
            </a:solidFill>
          </a:ln>
        </p:spPr>
        <p:txBody>
          <a:bodyPr lIns="0" tIns="0" rIns="0" bIns="0"/>
          <a:lstStyle/>
          <a:p>
            <a:pPr defTabSz="457200" hangingPunct="1">
              <a:defRPr sz="1200">
                <a:latin typeface="+mn-lt"/>
                <a:ea typeface="+mn-ea"/>
                <a:cs typeface="+mn-cs"/>
                <a:sym typeface="Helvetica"/>
              </a:defRPr>
            </a:pPr>
            <a:endParaRPr sz="1200" kern="1200">
              <a:solidFill>
                <a:prstClr val="black"/>
              </a:solidFill>
              <a:latin typeface="Calibri"/>
            </a:endParaRPr>
          </a:p>
        </p:txBody>
      </p:sp>
      <p:sp>
        <p:nvSpPr>
          <p:cNvPr id="528" name="Shape 528"/>
          <p:cNvSpPr/>
          <p:nvPr/>
        </p:nvSpPr>
        <p:spPr>
          <a:xfrm>
            <a:off x="7325414" y="5594557"/>
            <a:ext cx="2601546" cy="369332"/>
          </a:xfrm>
          <a:prstGeom prst="rect">
            <a:avLst/>
          </a:prstGeom>
          <a:gradFill>
            <a:gsLst>
              <a:gs pos="0">
                <a:srgbClr val="BABABA"/>
              </a:gs>
              <a:gs pos="35000">
                <a:srgbClr val="CFCFCF"/>
              </a:gs>
              <a:gs pos="100000">
                <a:srgbClr val="EDEDED"/>
              </a:gs>
            </a:gsLst>
            <a:lin ang="16200000"/>
          </a:gradFill>
          <a:ln>
            <a:solidFill/>
          </a:ln>
          <a:effectLst>
            <a:outerShdw blurRad="38100" dist="20000" dir="5400000" rotWithShape="0">
              <a:srgbClr val="000000">
                <a:alpha val="38000"/>
              </a:srgbClr>
            </a:outerShdw>
          </a:effectLst>
          <a:extLst>
            <a:ext uri="{C572A759-6A51-4108-AA02-DFA0A04FC94B}">
              <ma14:wrappingTextBoxFlag xmlns="" xmlns:ma14="http://schemas.microsoft.com/office/mac/drawingml/2011/main" val="1"/>
            </a:ext>
          </a:extLst>
        </p:spPr>
        <p:txBody>
          <a:bodyPr wrap="none" lIns="0" tIns="0" rIns="0" bIns="0">
            <a:spAutoFit/>
          </a:bodyPr>
          <a:lstStyle/>
          <a:p>
            <a:pPr hangingPunct="1">
              <a:defRPr sz="1800"/>
            </a:pPr>
            <a:r>
              <a:rPr sz="2400" kern="1200">
                <a:solidFill>
                  <a:prstClr val="black"/>
                </a:solidFill>
                <a:latin typeface="Calibri"/>
              </a:rPr>
              <a:t>Compute </a:t>
            </a:r>
            <a:r>
              <a:rPr sz="2400" i="1" kern="1200">
                <a:solidFill>
                  <a:srgbClr val="0433FF"/>
                </a:solidFill>
                <a:latin typeface="Times New Roman"/>
                <a:ea typeface="Times New Roman"/>
                <a:cs typeface="Times New Roman"/>
                <a:sym typeface="Times New Roman"/>
              </a:rPr>
              <a:t>sc(12, 9, 4)</a:t>
            </a:r>
          </a:p>
        </p:txBody>
      </p:sp>
      <p:sp>
        <p:nvSpPr>
          <p:cNvPr id="529" name="Shape 529"/>
          <p:cNvSpPr/>
          <p:nvPr/>
        </p:nvSpPr>
        <p:spPr>
          <a:xfrm flipH="1" flipV="1">
            <a:off x="8240478" y="1672817"/>
            <a:ext cx="978000" cy="587261"/>
          </a:xfrm>
          <a:prstGeom prst="line">
            <a:avLst/>
          </a:prstGeom>
          <a:ln w="63500">
            <a:solidFill>
              <a:srgbClr val="FF2600"/>
            </a:solidFill>
          </a:ln>
        </p:spPr>
        <p:txBody>
          <a:bodyPr lIns="0" tIns="0" rIns="0" bIns="0"/>
          <a:lstStyle/>
          <a:p>
            <a:pPr defTabSz="457200" hangingPunct="1">
              <a:defRPr sz="1200">
                <a:latin typeface="+mn-lt"/>
                <a:ea typeface="+mn-ea"/>
                <a:cs typeface="+mn-cs"/>
                <a:sym typeface="Helvetica"/>
              </a:defRPr>
            </a:pPr>
            <a:endParaRPr sz="1200" kern="1200">
              <a:solidFill>
                <a:prstClr val="black"/>
              </a:solidFill>
              <a:latin typeface="Calibri"/>
            </a:endParaRPr>
          </a:p>
        </p:txBody>
      </p:sp>
      <p:sp>
        <p:nvSpPr>
          <p:cNvPr id="530" name="Shape 530"/>
          <p:cNvSpPr/>
          <p:nvPr/>
        </p:nvSpPr>
        <p:spPr>
          <a:xfrm>
            <a:off x="8109255" y="1694807"/>
            <a:ext cx="347994" cy="543281"/>
          </a:xfrm>
          <a:prstGeom prst="line">
            <a:avLst/>
          </a:prstGeom>
          <a:ln w="63500">
            <a:solidFill>
              <a:srgbClr val="FF2600"/>
            </a:solidFill>
          </a:ln>
        </p:spPr>
        <p:txBody>
          <a:bodyPr lIns="0" tIns="0" rIns="0" bIns="0"/>
          <a:lstStyle/>
          <a:p>
            <a:pPr defTabSz="457200" hangingPunct="1">
              <a:defRPr sz="1200">
                <a:latin typeface="+mn-lt"/>
                <a:ea typeface="+mn-ea"/>
                <a:cs typeface="+mn-cs"/>
                <a:sym typeface="Helvetica"/>
              </a:defRPr>
            </a:pPr>
            <a:endParaRPr sz="1200" kern="1200">
              <a:solidFill>
                <a:prstClr val="black"/>
              </a:solidFill>
              <a:latin typeface="Calibri"/>
            </a:endParaRPr>
          </a:p>
        </p:txBody>
      </p:sp>
      <p:sp>
        <p:nvSpPr>
          <p:cNvPr id="531" name="Shape 531"/>
          <p:cNvSpPr/>
          <p:nvPr/>
        </p:nvSpPr>
        <p:spPr>
          <a:xfrm flipH="1">
            <a:off x="7896719" y="2602627"/>
            <a:ext cx="422138" cy="627128"/>
          </a:xfrm>
          <a:prstGeom prst="line">
            <a:avLst/>
          </a:prstGeom>
          <a:ln w="63500">
            <a:solidFill>
              <a:srgbClr val="FF2600"/>
            </a:solidFill>
          </a:ln>
        </p:spPr>
        <p:txBody>
          <a:bodyPr lIns="0" tIns="0" rIns="0" bIns="0"/>
          <a:lstStyle/>
          <a:p>
            <a:pPr defTabSz="457200" hangingPunct="1">
              <a:defRPr sz="1200">
                <a:latin typeface="+mn-lt"/>
                <a:ea typeface="+mn-ea"/>
                <a:cs typeface="+mn-cs"/>
                <a:sym typeface="Helvetica"/>
              </a:defRPr>
            </a:pPr>
            <a:endParaRPr sz="1200" kern="1200">
              <a:solidFill>
                <a:prstClr val="black"/>
              </a:solidFill>
              <a:latin typeface="Calibri"/>
            </a:endParaRPr>
          </a:p>
        </p:txBody>
      </p:sp>
      <p:sp>
        <p:nvSpPr>
          <p:cNvPr id="532" name="Shape 532"/>
          <p:cNvSpPr/>
          <p:nvPr/>
        </p:nvSpPr>
        <p:spPr>
          <a:xfrm>
            <a:off x="8464181" y="2545946"/>
            <a:ext cx="194558" cy="655265"/>
          </a:xfrm>
          <a:prstGeom prst="line">
            <a:avLst/>
          </a:prstGeom>
          <a:ln w="63500">
            <a:solidFill>
              <a:srgbClr val="FF2600"/>
            </a:solidFill>
          </a:ln>
        </p:spPr>
        <p:txBody>
          <a:bodyPr lIns="0" tIns="0" rIns="0" bIns="0"/>
          <a:lstStyle/>
          <a:p>
            <a:pPr defTabSz="457200" hangingPunct="1">
              <a:defRPr sz="1200">
                <a:latin typeface="+mn-lt"/>
                <a:ea typeface="+mn-ea"/>
                <a:cs typeface="+mn-cs"/>
                <a:sym typeface="Helvetica"/>
              </a:defRPr>
            </a:pPr>
            <a:endParaRPr sz="1200" kern="1200">
              <a:solidFill>
                <a:prstClr val="black"/>
              </a:solidFill>
              <a:latin typeface="Calibri"/>
            </a:endParaRPr>
          </a:p>
        </p:txBody>
      </p:sp>
    </p:spTree>
    <p:extLst>
      <p:ext uri="{BB962C8B-B14F-4D97-AF65-F5344CB8AC3E}">
        <p14:creationId xmlns:p14="http://schemas.microsoft.com/office/powerpoint/2010/main" val="2782273071"/>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4" name="Shape 534"/>
          <p:cNvSpPr>
            <a:spLocks noGrp="1"/>
          </p:cNvSpPr>
          <p:nvPr>
            <p:ph type="title"/>
          </p:nvPr>
        </p:nvSpPr>
        <p:spPr>
          <a:xfrm>
            <a:off x="1981200" y="277813"/>
            <a:ext cx="8229600" cy="1139826"/>
          </a:xfrm>
          <a:prstGeom prst="rect">
            <a:avLst/>
          </a:prstGeom>
        </p:spPr>
        <p:txBody>
          <a:bodyPr vert="horz" lIns="0" tIns="0" rIns="0" bIns="0" rtlCol="0" anchor="ctr">
            <a:normAutofit/>
          </a:bodyPr>
          <a:lstStyle/>
          <a:p>
            <a:pPr lvl="0">
              <a:defRPr sz="1800" b="0">
                <a:solidFill>
                  <a:srgbClr val="000000"/>
                </a:solidFill>
              </a:defRPr>
            </a:pPr>
            <a:r>
              <a:rPr sz="4200" dirty="0">
                <a:solidFill>
                  <a:schemeClr val="accent1">
                    <a:lumMod val="75000"/>
                  </a:schemeClr>
                </a:solidFill>
              </a:rPr>
              <a:t>Query Processing: SMCC Query</a:t>
            </a:r>
          </a:p>
        </p:txBody>
      </p:sp>
      <p:sp>
        <p:nvSpPr>
          <p:cNvPr id="535" name="Shape 535"/>
          <p:cNvSpPr/>
          <p:nvPr/>
        </p:nvSpPr>
        <p:spPr>
          <a:xfrm>
            <a:off x="1904999" y="1581949"/>
            <a:ext cx="8220076" cy="861774"/>
          </a:xfrm>
          <a:prstGeom prst="rect">
            <a:avLst/>
          </a:prstGeom>
          <a:gradFill>
            <a:gsLst>
              <a:gs pos="0">
                <a:srgbClr val="BABABA"/>
              </a:gs>
              <a:gs pos="35000">
                <a:srgbClr val="CFCFCF"/>
              </a:gs>
              <a:gs pos="100000">
                <a:srgbClr val="EDEDED"/>
              </a:gs>
            </a:gsLst>
            <a:lin ang="16200000"/>
          </a:gradFill>
          <a:ln>
            <a:solidFill/>
          </a:ln>
          <a:effectLst>
            <a:outerShdw blurRad="38100" dist="20000" dir="5400000" rotWithShape="0">
              <a:srgbClr val="000000">
                <a:alpha val="38000"/>
              </a:srgbClr>
            </a:outerShdw>
          </a:effectLst>
          <a:extLst>
            <a:ext uri="{C572A759-6A51-4108-AA02-DFA0A04FC94B}">
              <ma14:wrappingTextBoxFlag xmlns="" xmlns:ma14="http://schemas.microsoft.com/office/mac/drawingml/2011/main" val="1"/>
            </a:ext>
          </a:extLst>
        </p:spPr>
        <p:txBody>
          <a:bodyPr lIns="0" tIns="0" rIns="0" bIns="0">
            <a:spAutoFit/>
          </a:bodyPr>
          <a:lstStyle/>
          <a:p>
            <a:pPr hangingPunct="1">
              <a:defRPr sz="1800"/>
            </a:pPr>
            <a:r>
              <a:rPr sz="2800" kern="1200" dirty="0">
                <a:solidFill>
                  <a:srgbClr val="0000FF"/>
                </a:solidFill>
                <a:latin typeface="Calibri"/>
              </a:rPr>
              <a:t>Algorithm</a:t>
            </a:r>
            <a:r>
              <a:rPr sz="2800" kern="1200" dirty="0">
                <a:solidFill>
                  <a:prstClr val="black"/>
                </a:solidFill>
                <a:latin typeface="Calibri"/>
              </a:rPr>
              <a:t>: after obtaining </a:t>
            </a:r>
            <a:r>
              <a:rPr sz="2800" i="1" kern="1200" dirty="0" err="1">
                <a:solidFill>
                  <a:srgbClr val="0433FF"/>
                </a:solidFill>
                <a:latin typeface="Times New Roman"/>
                <a:ea typeface="Times New Roman"/>
                <a:cs typeface="Times New Roman"/>
                <a:sym typeface="Times New Roman"/>
              </a:rPr>
              <a:t>sc</a:t>
            </a:r>
            <a:r>
              <a:rPr sz="2800" i="1" kern="1200" dirty="0">
                <a:solidFill>
                  <a:srgbClr val="0433FF"/>
                </a:solidFill>
                <a:latin typeface="Times New Roman"/>
                <a:ea typeface="Times New Roman"/>
                <a:cs typeface="Times New Roman"/>
                <a:sym typeface="Times New Roman"/>
              </a:rPr>
              <a:t>(q)</a:t>
            </a:r>
            <a:r>
              <a:rPr sz="2800" kern="1200" dirty="0">
                <a:solidFill>
                  <a:prstClr val="black"/>
                </a:solidFill>
                <a:latin typeface="Calibri"/>
              </a:rPr>
              <a:t>, extend the </a:t>
            </a:r>
            <a:r>
              <a:rPr sz="2800" kern="1200" dirty="0" err="1">
                <a:solidFill>
                  <a:prstClr val="black"/>
                </a:solidFill>
                <a:latin typeface="Calibri"/>
              </a:rPr>
              <a:t>subgraph</a:t>
            </a:r>
            <a:r>
              <a:rPr sz="2800" kern="1200" dirty="0">
                <a:solidFill>
                  <a:prstClr val="black"/>
                </a:solidFill>
                <a:latin typeface="Calibri"/>
              </a:rPr>
              <a:t> from </a:t>
            </a:r>
            <a:r>
              <a:rPr sz="2800" i="1" kern="1200" dirty="0">
                <a:solidFill>
                  <a:srgbClr val="0433FF"/>
                </a:solidFill>
                <a:latin typeface="Times New Roman"/>
                <a:ea typeface="Times New Roman"/>
                <a:cs typeface="Times New Roman"/>
                <a:sym typeface="Times New Roman"/>
              </a:rPr>
              <a:t>q</a:t>
            </a:r>
            <a:r>
              <a:rPr sz="2800" kern="1200" dirty="0">
                <a:solidFill>
                  <a:prstClr val="black"/>
                </a:solidFill>
                <a:latin typeface="Calibri"/>
              </a:rPr>
              <a:t> by visiting edges with weights at least </a:t>
            </a:r>
            <a:r>
              <a:rPr sz="2800" i="1" kern="1200" dirty="0" err="1">
                <a:solidFill>
                  <a:srgbClr val="0433FF"/>
                </a:solidFill>
                <a:latin typeface="Times New Roman"/>
                <a:ea typeface="Times New Roman"/>
                <a:cs typeface="Times New Roman"/>
                <a:sym typeface="Times New Roman"/>
              </a:rPr>
              <a:t>sc</a:t>
            </a:r>
            <a:r>
              <a:rPr sz="2800" i="1" kern="1200" dirty="0">
                <a:solidFill>
                  <a:srgbClr val="0433FF"/>
                </a:solidFill>
                <a:latin typeface="Times New Roman"/>
                <a:ea typeface="Times New Roman"/>
                <a:cs typeface="Times New Roman"/>
                <a:sym typeface="Times New Roman"/>
              </a:rPr>
              <a:t>(q)</a:t>
            </a:r>
            <a:r>
              <a:rPr sz="2800" kern="1200" dirty="0">
                <a:solidFill>
                  <a:prstClr val="black"/>
                </a:solidFill>
                <a:latin typeface="Calibri"/>
              </a:rPr>
              <a:t>.</a:t>
            </a:r>
          </a:p>
        </p:txBody>
      </p:sp>
      <p:sp>
        <p:nvSpPr>
          <p:cNvPr id="536" name="Shape 536"/>
          <p:cNvSpPr/>
          <p:nvPr/>
        </p:nvSpPr>
        <p:spPr>
          <a:xfrm>
            <a:off x="2094929" y="3650626"/>
            <a:ext cx="7840219" cy="430887"/>
          </a:xfrm>
          <a:prstGeom prst="rect">
            <a:avLst/>
          </a:prstGeom>
          <a:gradFill>
            <a:gsLst>
              <a:gs pos="0">
                <a:srgbClr val="BABABA"/>
              </a:gs>
              <a:gs pos="35000">
                <a:srgbClr val="CFCFCF"/>
              </a:gs>
              <a:gs pos="100000">
                <a:srgbClr val="EDEDED"/>
              </a:gs>
            </a:gsLst>
            <a:lin ang="16200000"/>
          </a:gradFill>
          <a:ln>
            <a:solidFill/>
          </a:ln>
          <a:effectLst>
            <a:outerShdw blurRad="38100" dist="20000" dir="5400000" rotWithShape="0">
              <a:srgbClr val="000000">
                <a:alpha val="38000"/>
              </a:srgbClr>
            </a:outerShdw>
          </a:effectLst>
          <a:extLst>
            <a:ext uri="{C572A759-6A51-4108-AA02-DFA0A04FC94B}">
              <ma14:wrappingTextBoxFlag xmlns="" xmlns:ma14="http://schemas.microsoft.com/office/mac/drawingml/2011/main" val="1"/>
            </a:ext>
          </a:extLst>
        </p:spPr>
        <p:txBody>
          <a:bodyPr lIns="0" tIns="0" rIns="0" bIns="0">
            <a:spAutoFit/>
          </a:bodyPr>
          <a:lstStyle/>
          <a:p>
            <a:pPr hangingPunct="1">
              <a:defRPr sz="1800"/>
            </a:pPr>
            <a:r>
              <a:rPr sz="2800" kern="1200">
                <a:solidFill>
                  <a:srgbClr val="FF2600"/>
                </a:solidFill>
                <a:latin typeface="Calibri"/>
              </a:rPr>
              <a:t>Time complexity: </a:t>
            </a:r>
            <a:r>
              <a:rPr sz="2800" i="1" kern="1200">
                <a:solidFill>
                  <a:srgbClr val="FF2600"/>
                </a:solidFill>
                <a:latin typeface="Times New Roman"/>
                <a:ea typeface="Times New Roman"/>
                <a:cs typeface="Times New Roman"/>
                <a:sym typeface="Times New Roman"/>
              </a:rPr>
              <a:t>O(V</a:t>
            </a:r>
            <a:r>
              <a:rPr sz="2800" i="1" kern="1200" baseline="-5999">
                <a:solidFill>
                  <a:srgbClr val="FF2600"/>
                </a:solidFill>
                <a:latin typeface="Times New Roman"/>
                <a:ea typeface="Times New Roman"/>
                <a:cs typeface="Times New Roman"/>
                <a:sym typeface="Times New Roman"/>
              </a:rPr>
              <a:t>q</a:t>
            </a:r>
            <a:r>
              <a:rPr sz="2800" i="1" kern="1200">
                <a:solidFill>
                  <a:srgbClr val="FF2600"/>
                </a:solidFill>
                <a:latin typeface="Times New Roman"/>
                <a:ea typeface="Times New Roman"/>
                <a:cs typeface="Times New Roman"/>
                <a:sym typeface="Times New Roman"/>
              </a:rPr>
              <a:t>), </a:t>
            </a:r>
            <a:r>
              <a:rPr sz="2800" kern="1200">
                <a:solidFill>
                  <a:srgbClr val="FF2600"/>
                </a:solidFill>
                <a:latin typeface="Calibri"/>
              </a:rPr>
              <a:t>where </a:t>
            </a:r>
            <a:r>
              <a:rPr sz="2800" i="1" kern="1200">
                <a:solidFill>
                  <a:srgbClr val="FF2600"/>
                </a:solidFill>
                <a:latin typeface="Times New Roman"/>
                <a:ea typeface="Times New Roman"/>
                <a:cs typeface="Times New Roman"/>
                <a:sym typeface="Times New Roman"/>
              </a:rPr>
              <a:t>V</a:t>
            </a:r>
            <a:r>
              <a:rPr sz="2800" i="1" kern="1200" baseline="-5999">
                <a:solidFill>
                  <a:srgbClr val="FF2600"/>
                </a:solidFill>
                <a:latin typeface="Times New Roman"/>
                <a:ea typeface="Times New Roman"/>
                <a:cs typeface="Times New Roman"/>
                <a:sym typeface="Times New Roman"/>
              </a:rPr>
              <a:t>q </a:t>
            </a:r>
            <a:r>
              <a:rPr sz="2800" kern="1200">
                <a:solidFill>
                  <a:srgbClr val="FF2600"/>
                </a:solidFill>
                <a:latin typeface="Calibri"/>
              </a:rPr>
              <a:t>is the result set.</a:t>
            </a:r>
          </a:p>
        </p:txBody>
      </p:sp>
    </p:spTree>
    <p:extLst>
      <p:ext uri="{BB962C8B-B14F-4D97-AF65-F5344CB8AC3E}">
        <p14:creationId xmlns:p14="http://schemas.microsoft.com/office/powerpoint/2010/main" val="420047796"/>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 name="Shape 542"/>
          <p:cNvSpPr>
            <a:spLocks noGrp="1"/>
          </p:cNvSpPr>
          <p:nvPr>
            <p:ph type="title"/>
          </p:nvPr>
        </p:nvSpPr>
        <p:spPr>
          <a:prstGeom prst="rect">
            <a:avLst/>
          </a:prstGeom>
        </p:spPr>
        <p:txBody>
          <a:bodyPr/>
          <a:lstStyle/>
          <a:p>
            <a:pPr lvl="0">
              <a:defRPr sz="1800" b="0">
                <a:solidFill>
                  <a:srgbClr val="000000"/>
                </a:solidFill>
              </a:defRPr>
            </a:pPr>
            <a:r>
              <a:rPr sz="4200" dirty="0">
                <a:solidFill>
                  <a:schemeClr val="accent1">
                    <a:lumMod val="75000"/>
                  </a:schemeClr>
                </a:solidFill>
              </a:rPr>
              <a:t>Performance Studies</a:t>
            </a:r>
          </a:p>
        </p:txBody>
      </p:sp>
      <p:sp>
        <p:nvSpPr>
          <p:cNvPr id="543" name="Shape 543"/>
          <p:cNvSpPr>
            <a:spLocks noGrp="1"/>
          </p:cNvSpPr>
          <p:nvPr>
            <p:ph type="body" idx="1"/>
          </p:nvPr>
        </p:nvSpPr>
        <p:spPr>
          <a:prstGeom prst="rect">
            <a:avLst/>
          </a:prstGeom>
        </p:spPr>
        <p:txBody>
          <a:bodyPr vert="horz" lIns="0" tIns="0" rIns="0" bIns="0" rtlCol="0">
            <a:normAutofit/>
          </a:bodyPr>
          <a:lstStyle/>
          <a:p>
            <a:pPr lvl="0">
              <a:defRPr sz="1800"/>
            </a:pPr>
            <a:r>
              <a:rPr sz="2800"/>
              <a:t>Statistics of Data</a:t>
            </a:r>
          </a:p>
        </p:txBody>
      </p:sp>
      <p:pic>
        <p:nvPicPr>
          <p:cNvPr id="545" name="pasted-image.png"/>
          <p:cNvPicPr/>
          <p:nvPr/>
        </p:nvPicPr>
        <p:blipFill>
          <a:blip r:embed="rId2"/>
          <a:stretch>
            <a:fillRect/>
          </a:stretch>
        </p:blipFill>
        <p:spPr>
          <a:xfrm>
            <a:off x="1524000" y="2190433"/>
            <a:ext cx="9144000" cy="4178934"/>
          </a:xfrm>
          <a:prstGeom prst="rect">
            <a:avLst/>
          </a:prstGeom>
          <a:ln w="12700">
            <a:miter lim="400000"/>
          </a:ln>
        </p:spPr>
      </p:pic>
      <p:sp>
        <p:nvSpPr>
          <p:cNvPr id="546" name="Shape 546"/>
          <p:cNvSpPr/>
          <p:nvPr/>
        </p:nvSpPr>
        <p:spPr>
          <a:xfrm>
            <a:off x="5588000" y="5835598"/>
            <a:ext cx="2108200" cy="44239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FF2600"/>
            </a:solidFill>
          </a:ln>
          <a:effectLst>
            <a:outerShdw blurRad="38100" dist="23000" dir="5400000" rotWithShape="0">
              <a:srgbClr val="000000">
                <a:alpha val="35000"/>
              </a:srgbClr>
            </a:outerShdw>
          </a:effectLst>
        </p:spPr>
        <p:txBody>
          <a:bodyPr lIns="0" tIns="0" rIns="0" bIns="0" anchor="ctr"/>
          <a:lstStyle/>
          <a:p>
            <a:pPr hangingPunct="1"/>
            <a:endParaRPr kern="1200">
              <a:solidFill>
                <a:prstClr val="black"/>
              </a:solidFill>
              <a:latin typeface="Calibri"/>
            </a:endParaRPr>
          </a:p>
        </p:txBody>
      </p:sp>
    </p:spTree>
    <p:extLst>
      <p:ext uri="{BB962C8B-B14F-4D97-AF65-F5344CB8AC3E}">
        <p14:creationId xmlns:p14="http://schemas.microsoft.com/office/powerpoint/2010/main" val="3415379476"/>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4" name="Shape 554"/>
          <p:cNvSpPr>
            <a:spLocks noGrp="1"/>
          </p:cNvSpPr>
          <p:nvPr>
            <p:ph type="title"/>
          </p:nvPr>
        </p:nvSpPr>
        <p:spPr>
          <a:prstGeom prst="rect">
            <a:avLst/>
          </a:prstGeom>
        </p:spPr>
        <p:txBody>
          <a:bodyPr vert="horz" lIns="0" tIns="0" rIns="0" bIns="0" rtlCol="0" anchor="ctr">
            <a:normAutofit/>
          </a:bodyPr>
          <a:lstStyle/>
          <a:p>
            <a:pPr lvl="0">
              <a:defRPr sz="1800" b="0">
                <a:solidFill>
                  <a:srgbClr val="000000"/>
                </a:solidFill>
              </a:defRPr>
            </a:pPr>
            <a:r>
              <a:rPr sz="4200" dirty="0">
                <a:solidFill>
                  <a:schemeClr val="accent1">
                    <a:lumMod val="75000"/>
                  </a:schemeClr>
                </a:solidFill>
              </a:rPr>
              <a:t>SMCC Query</a:t>
            </a:r>
          </a:p>
        </p:txBody>
      </p:sp>
      <p:pic>
        <p:nvPicPr>
          <p:cNvPr id="557" name="pasted-image.png"/>
          <p:cNvPicPr/>
          <p:nvPr/>
        </p:nvPicPr>
        <p:blipFill>
          <a:blip r:embed="rId2"/>
          <a:stretch>
            <a:fillRect/>
          </a:stretch>
        </p:blipFill>
        <p:spPr>
          <a:xfrm>
            <a:off x="2908816" y="2589672"/>
            <a:ext cx="5776404" cy="2103155"/>
          </a:xfrm>
          <a:prstGeom prst="rect">
            <a:avLst/>
          </a:prstGeom>
          <a:ln w="12700">
            <a:miter lim="400000"/>
          </a:ln>
        </p:spPr>
      </p:pic>
      <p:pic>
        <p:nvPicPr>
          <p:cNvPr id="558" name="pasted-image.png"/>
          <p:cNvPicPr/>
          <p:nvPr/>
        </p:nvPicPr>
        <p:blipFill>
          <a:blip r:embed="rId3"/>
          <a:stretch>
            <a:fillRect/>
          </a:stretch>
        </p:blipFill>
        <p:spPr>
          <a:xfrm>
            <a:off x="3524742" y="5083698"/>
            <a:ext cx="4519155" cy="1263833"/>
          </a:xfrm>
          <a:prstGeom prst="rect">
            <a:avLst/>
          </a:prstGeom>
          <a:ln w="12700">
            <a:miter lim="400000"/>
          </a:ln>
        </p:spPr>
      </p:pic>
      <p:sp>
        <p:nvSpPr>
          <p:cNvPr id="559" name="Shape 559"/>
          <p:cNvSpPr/>
          <p:nvPr/>
        </p:nvSpPr>
        <p:spPr>
          <a:xfrm>
            <a:off x="3713863" y="1508170"/>
            <a:ext cx="3125727" cy="692497"/>
          </a:xfrm>
          <a:prstGeom prst="rect">
            <a:avLst/>
          </a:prstGeom>
          <a:gradFill>
            <a:gsLst>
              <a:gs pos="0">
                <a:srgbClr val="BABABA"/>
              </a:gs>
              <a:gs pos="35000">
                <a:srgbClr val="CFCFCF"/>
              </a:gs>
              <a:gs pos="100000">
                <a:srgbClr val="EDEDED"/>
              </a:gs>
            </a:gsLst>
            <a:lin ang="16200000"/>
          </a:gradFill>
          <a:ln>
            <a:solidFill/>
          </a:ln>
          <a:effectLst>
            <a:outerShdw blurRad="38100" dist="20000" dir="5400000" rotWithShape="0">
              <a:srgbClr val="000000">
                <a:alpha val="38000"/>
              </a:srgbClr>
            </a:outerShdw>
          </a:effectLst>
          <a:extLst>
            <a:ext uri="{C572A759-6A51-4108-AA02-DFA0A04FC94B}">
              <ma14:wrappingTextBoxFlag xmlns:ma14="http://schemas.microsoft.com/office/mac/drawingml/2011/main" xmlns="" val="1"/>
            </a:ext>
          </a:extLst>
        </p:spPr>
        <p:txBody>
          <a:bodyPr wrap="none" lIns="0" tIns="0" rIns="0" bIns="0">
            <a:spAutoFit/>
          </a:bodyPr>
          <a:lstStyle/>
          <a:p>
            <a:pPr hangingPunct="1">
              <a:spcBef>
                <a:spcPts val="600"/>
              </a:spcBef>
              <a:defRPr sz="1800"/>
            </a:pPr>
            <a:r>
              <a:rPr sz="2000" kern="1200">
                <a:solidFill>
                  <a:srgbClr val="FF40FF"/>
                </a:solidFill>
                <a:latin typeface="Calibri"/>
              </a:rPr>
              <a:t>SMCC-BLE: </a:t>
            </a:r>
            <a:r>
              <a:rPr sz="2000" kern="1200">
                <a:solidFill>
                  <a:prstClr val="black"/>
                </a:solidFill>
                <a:latin typeface="Calibri"/>
              </a:rPr>
              <a:t>baseline algorithm</a:t>
            </a:r>
            <a:endParaRPr sz="2000" kern="1200">
              <a:solidFill>
                <a:srgbClr val="FF40FF"/>
              </a:solidFill>
              <a:latin typeface="Calibri"/>
            </a:endParaRPr>
          </a:p>
          <a:p>
            <a:pPr hangingPunct="1">
              <a:spcBef>
                <a:spcPts val="600"/>
              </a:spcBef>
              <a:defRPr sz="1800"/>
            </a:pPr>
            <a:r>
              <a:rPr sz="2000" kern="1200">
                <a:solidFill>
                  <a:srgbClr val="FF40FF"/>
                </a:solidFill>
                <a:latin typeface="Calibri"/>
              </a:rPr>
              <a:t>SMCC-OPT: </a:t>
            </a:r>
            <a:r>
              <a:rPr sz="2000" kern="1200">
                <a:solidFill>
                  <a:prstClr val="black"/>
                </a:solidFill>
                <a:latin typeface="Calibri"/>
              </a:rPr>
              <a:t>optimal algorithm</a:t>
            </a:r>
          </a:p>
        </p:txBody>
      </p:sp>
    </p:spTree>
    <p:extLst>
      <p:ext uri="{BB962C8B-B14F-4D97-AF65-F5344CB8AC3E}">
        <p14:creationId xmlns:p14="http://schemas.microsoft.com/office/powerpoint/2010/main" val="34435927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1600" y="1143000"/>
            <a:ext cx="11480800" cy="5334000"/>
          </a:xfrm>
        </p:spPr>
        <p:txBody>
          <a:bodyPr>
            <a:normAutofit fontScale="70000" lnSpcReduction="20000"/>
          </a:bodyPr>
          <a:lstStyle/>
          <a:p>
            <a:pPr eaLnBrk="1" hangingPunct="1">
              <a:buFont typeface="Wingdings" pitchFamily="2" charset="2"/>
              <a:buNone/>
              <a:defRPr/>
            </a:pPr>
            <a:r>
              <a:rPr lang="en-US" sz="2800" dirty="0">
                <a:latin typeface="+mj-lt"/>
              </a:rPr>
              <a:t> </a:t>
            </a:r>
          </a:p>
          <a:p>
            <a:pPr eaLnBrk="1" hangingPunct="1">
              <a:lnSpc>
                <a:spcPct val="120000"/>
              </a:lnSpc>
              <a:buFont typeface="Wingdings" pitchFamily="2" charset="2"/>
              <a:buChar char="v"/>
              <a:defRPr/>
            </a:pPr>
            <a:r>
              <a:rPr lang="en-US" sz="5800" dirty="0"/>
              <a:t>Applications</a:t>
            </a:r>
          </a:p>
          <a:p>
            <a:pPr eaLnBrk="1" hangingPunct="1">
              <a:lnSpc>
                <a:spcPct val="120000"/>
              </a:lnSpc>
              <a:buFont typeface="Wingdings" pitchFamily="2" charset="2"/>
              <a:buChar char="v"/>
              <a:defRPr/>
            </a:pPr>
            <a:r>
              <a:rPr lang="en-US" sz="5800" dirty="0"/>
              <a:t>Graph Matching</a:t>
            </a:r>
          </a:p>
          <a:p>
            <a:pPr eaLnBrk="1" hangingPunct="1">
              <a:lnSpc>
                <a:spcPct val="120000"/>
              </a:lnSpc>
              <a:buFont typeface="Wingdings" pitchFamily="2" charset="2"/>
              <a:buChar char="v"/>
              <a:defRPr/>
            </a:pPr>
            <a:r>
              <a:rPr lang="en-US" sz="5800" dirty="0"/>
              <a:t>Cohesive Subgraphs</a:t>
            </a:r>
          </a:p>
          <a:p>
            <a:pPr eaLnBrk="1" hangingPunct="1">
              <a:lnSpc>
                <a:spcPct val="120000"/>
              </a:lnSpc>
              <a:buFont typeface="Wingdings" pitchFamily="2" charset="2"/>
              <a:buChar char="v"/>
              <a:defRPr/>
            </a:pPr>
            <a:r>
              <a:rPr lang="en-US" sz="5800" dirty="0"/>
              <a:t>Graph Similarity and Clustering</a:t>
            </a:r>
          </a:p>
          <a:p>
            <a:pPr eaLnBrk="1" hangingPunct="1">
              <a:lnSpc>
                <a:spcPct val="120000"/>
              </a:lnSpc>
              <a:buFont typeface="Wingdings" pitchFamily="2" charset="2"/>
              <a:buChar char="v"/>
              <a:defRPr/>
            </a:pPr>
            <a:r>
              <a:rPr lang="en-US" sz="5800" dirty="0"/>
              <a:t>Distributed Graph Computation</a:t>
            </a:r>
          </a:p>
          <a:p>
            <a:pPr eaLnBrk="1" hangingPunct="1">
              <a:lnSpc>
                <a:spcPct val="120000"/>
              </a:lnSpc>
              <a:buFont typeface="Wingdings" pitchFamily="2" charset="2"/>
              <a:buChar char="v"/>
              <a:defRPr/>
            </a:pPr>
            <a:r>
              <a:rPr lang="en-US" sz="5800" dirty="0"/>
              <a:t>Other Graph Problems</a:t>
            </a:r>
          </a:p>
          <a:p>
            <a:pPr eaLnBrk="1" hangingPunct="1">
              <a:lnSpc>
                <a:spcPct val="120000"/>
              </a:lnSpc>
              <a:buFont typeface="Wingdings" pitchFamily="2" charset="2"/>
              <a:buChar char="v"/>
              <a:defRPr/>
            </a:pPr>
            <a:r>
              <a:rPr lang="en-US" sz="5800" dirty="0"/>
              <a:t>Industry Collaborations</a:t>
            </a:r>
          </a:p>
          <a:p>
            <a:pPr eaLnBrk="1" hangingPunct="1">
              <a:buFont typeface="Wingdings" pitchFamily="2" charset="2"/>
              <a:buChar char="v"/>
              <a:defRPr/>
            </a:pPr>
            <a:endParaRPr lang="en-US" sz="2800" dirty="0">
              <a:latin typeface="+mj-lt"/>
            </a:endParaRPr>
          </a:p>
          <a:p>
            <a:pPr eaLnBrk="1" hangingPunct="1">
              <a:buFont typeface="Wingdings" pitchFamily="2" charset="2"/>
              <a:buChar char="v"/>
              <a:defRPr/>
            </a:pPr>
            <a:endParaRPr lang="en-US" sz="2800" dirty="0">
              <a:latin typeface="+mj-lt"/>
            </a:endParaRPr>
          </a:p>
          <a:p>
            <a:pPr eaLnBrk="1" hangingPunct="1">
              <a:buFont typeface="Wingdings" pitchFamily="2" charset="2"/>
              <a:buChar char="v"/>
              <a:defRPr/>
            </a:pPr>
            <a:endParaRPr lang="en-AU" sz="2800" dirty="0"/>
          </a:p>
          <a:p>
            <a:pPr eaLnBrk="1" hangingPunct="1">
              <a:buFont typeface="Wingdings 2" pitchFamily="18" charset="2"/>
              <a:buNone/>
              <a:defRPr/>
            </a:pPr>
            <a:endParaRPr lang="en-AU" dirty="0"/>
          </a:p>
          <a:p>
            <a:pPr eaLnBrk="1" hangingPunct="1">
              <a:buFont typeface="Wingdings 2" pitchFamily="18" charset="2"/>
              <a:buNone/>
              <a:defRPr/>
            </a:pPr>
            <a:endParaRPr lang="en-US" i="1" dirty="0"/>
          </a:p>
        </p:txBody>
      </p:sp>
      <p:sp>
        <p:nvSpPr>
          <p:cNvPr id="3077" name="Slide Number Placeholder 4"/>
          <p:cNvSpPr>
            <a:spLocks noGrp="1"/>
          </p:cNvSpPr>
          <p:nvPr>
            <p:ph type="sldNum" sz="quarter" idx="12"/>
          </p:nvPr>
        </p:nvSpPr>
        <p:spPr>
          <a:xfrm>
            <a:off x="8634193" y="612775"/>
            <a:ext cx="143625" cy="215440"/>
          </a:xfrm>
        </p:spPr>
        <p:txBody>
          <a:bodyPr anchor="t"/>
          <a:lstStyle/>
          <a:p>
            <a:pPr>
              <a:defRPr/>
            </a:pPr>
            <a:fld id="{979D64A5-138B-4CF9-B5A9-984DCAB004D5}" type="slidenum">
              <a:rPr lang="en-US" sz="800" smtClean="0">
                <a:solidFill>
                  <a:schemeClr val="accent2"/>
                </a:solidFill>
              </a:rPr>
              <a:pPr>
                <a:defRPr/>
              </a:pPr>
              <a:t>21</a:t>
            </a:fld>
            <a:endParaRPr lang="en-US" sz="800">
              <a:solidFill>
                <a:schemeClr val="accent2"/>
              </a:solidFill>
            </a:endParaRPr>
          </a:p>
        </p:txBody>
      </p:sp>
      <p:graphicFrame>
        <p:nvGraphicFramePr>
          <p:cNvPr id="6148" name="Object 2"/>
          <p:cNvGraphicFramePr>
            <a:graphicFrameLocks noChangeAspect="1"/>
          </p:cNvGraphicFramePr>
          <p:nvPr/>
        </p:nvGraphicFramePr>
        <p:xfrm>
          <a:off x="6019800" y="3321050"/>
          <a:ext cx="152400" cy="215900"/>
        </p:xfrm>
        <a:graphic>
          <a:graphicData uri="http://schemas.openxmlformats.org/presentationml/2006/ole">
            <mc:AlternateContent xmlns:mc="http://schemas.openxmlformats.org/markup-compatibility/2006">
              <mc:Choice xmlns:v="urn:schemas-microsoft-com:vml" Requires="v">
                <p:oleObj spid="_x0000_s1060" name="Equation" r:id="rId4" imgW="114151" imgH="215619" progId="Equation.3">
                  <p:embed/>
                </p:oleObj>
              </mc:Choice>
              <mc:Fallback>
                <p:oleObj name="Equation" r:id="rId4" imgW="114151" imgH="215619"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19800" y="3321050"/>
                        <a:ext cx="152400" cy="215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149" name="Title 1"/>
          <p:cNvSpPr>
            <a:spLocks noGrp="1"/>
          </p:cNvSpPr>
          <p:nvPr>
            <p:ph type="title"/>
          </p:nvPr>
        </p:nvSpPr>
        <p:spPr>
          <a:xfrm>
            <a:off x="609600" y="152400"/>
            <a:ext cx="10972800" cy="914400"/>
          </a:xfrm>
        </p:spPr>
        <p:txBody>
          <a:bodyPr/>
          <a:lstStyle/>
          <a:p>
            <a:pPr eaLnBrk="1" hangingPunct="1"/>
            <a:r>
              <a:rPr lang="en-US" altLang="en-US">
                <a:solidFill>
                  <a:schemeClr val="tx1"/>
                </a:solidFill>
                <a:cs typeface="Arial" pitchFamily="34" charset="0"/>
              </a:rPr>
              <a:t> Outline</a:t>
            </a:r>
          </a:p>
        </p:txBody>
      </p:sp>
    </p:spTree>
    <p:extLst>
      <p:ext uri="{BB962C8B-B14F-4D97-AF65-F5344CB8AC3E}">
        <p14:creationId xmlns:p14="http://schemas.microsoft.com/office/powerpoint/2010/main" val="84198928"/>
      </p:ext>
    </p:extLst>
  </p:cSld>
  <p:clrMapOvr>
    <a:masterClrMapping/>
  </p:clrMapOvr>
  <p:transition/>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AU" b="1" dirty="0"/>
              <a:t>Cohesive Subgraph Search: </a:t>
            </a:r>
            <a:r>
              <a:rPr lang="en-AU" b="1" dirty="0" err="1"/>
              <a:t>summsry</a:t>
            </a:r>
            <a:endParaRPr lang="en-AU" b="1" dirty="0"/>
          </a:p>
        </p:txBody>
      </p:sp>
      <p:sp>
        <p:nvSpPr>
          <p:cNvPr id="3" name="Content Placeholder 2"/>
          <p:cNvSpPr>
            <a:spLocks noGrp="1"/>
          </p:cNvSpPr>
          <p:nvPr>
            <p:ph idx="1"/>
          </p:nvPr>
        </p:nvSpPr>
        <p:spPr>
          <a:xfrm>
            <a:off x="609600" y="1600206"/>
            <a:ext cx="10972800" cy="4637106"/>
          </a:xfrm>
        </p:spPr>
        <p:txBody>
          <a:bodyPr>
            <a:normAutofit fontScale="85000" lnSpcReduction="20000"/>
          </a:bodyPr>
          <a:lstStyle/>
          <a:p>
            <a:r>
              <a:rPr lang="en-AU" dirty="0"/>
              <a:t>Related Applications</a:t>
            </a:r>
          </a:p>
          <a:p>
            <a:pPr lvl="1"/>
            <a:r>
              <a:rPr lang="en-AU" dirty="0"/>
              <a:t>Product Recommendation, Investment Analysis etc.</a:t>
            </a:r>
          </a:p>
          <a:p>
            <a:r>
              <a:rPr lang="en-AU" dirty="0"/>
              <a:t>Algorithms and Recent Publications</a:t>
            </a:r>
          </a:p>
          <a:p>
            <a:pPr lvl="1"/>
            <a:r>
              <a:rPr lang="en-AU" dirty="0"/>
              <a:t>Clique</a:t>
            </a:r>
          </a:p>
          <a:p>
            <a:pPr lvl="2"/>
            <a:r>
              <a:rPr lang="en-AU" altLang="zh-CN" dirty="0">
                <a:sym typeface="Calibri"/>
              </a:rPr>
              <a:t>In-memory approximate algorithm, </a:t>
            </a:r>
            <a:r>
              <a:rPr lang="en-US" altLang="zh-CN" dirty="0">
                <a:sym typeface="Calibri"/>
              </a:rPr>
              <a:t>ICDE 2015</a:t>
            </a:r>
          </a:p>
          <a:p>
            <a:pPr lvl="2"/>
            <a:r>
              <a:rPr lang="en-AU" altLang="zh-CN" dirty="0">
                <a:sym typeface="Calibri"/>
              </a:rPr>
              <a:t>Graph partition based I/O efficient search algorithm, </a:t>
            </a:r>
            <a:r>
              <a:rPr lang="en-US" altLang="zh-CN" dirty="0">
                <a:sym typeface="Calibri"/>
              </a:rPr>
              <a:t>VLDBJ 2016</a:t>
            </a:r>
          </a:p>
          <a:p>
            <a:pPr lvl="1"/>
            <a:r>
              <a:rPr lang="en-AU" dirty="0"/>
              <a:t>K-ECC</a:t>
            </a:r>
          </a:p>
          <a:p>
            <a:pPr lvl="2"/>
            <a:r>
              <a:rPr lang="en-AU" dirty="0">
                <a:sym typeface="Calibri"/>
              </a:rPr>
              <a:t>Graph decomposition based algorithm ，SIGMOD 2013</a:t>
            </a:r>
          </a:p>
          <a:p>
            <a:pPr lvl="2"/>
            <a:r>
              <a:rPr lang="en-AU" dirty="0">
                <a:sym typeface="Calibri"/>
              </a:rPr>
              <a:t>I/O efficient algorithm to compute the k-edge connected component for all k values</a:t>
            </a:r>
            <a:r>
              <a:rPr lang="en-AU">
                <a:sym typeface="Calibri"/>
              </a:rPr>
              <a:t>, VLDBJ </a:t>
            </a:r>
            <a:r>
              <a:rPr lang="en-AU" dirty="0">
                <a:sym typeface="Calibri"/>
              </a:rPr>
              <a:t>2015</a:t>
            </a:r>
          </a:p>
          <a:p>
            <a:pPr lvl="1"/>
            <a:r>
              <a:rPr lang="en-AU" dirty="0"/>
              <a:t> Steiner Maximum-Connected Component </a:t>
            </a:r>
          </a:p>
          <a:p>
            <a:pPr lvl="2"/>
            <a:r>
              <a:rPr lang="en-AU" dirty="0">
                <a:sym typeface="Calibri"/>
              </a:rPr>
              <a:t>Index-based in-memory  algorithm, SIGMOD 2015</a:t>
            </a:r>
          </a:p>
          <a:p>
            <a:pPr lvl="2"/>
            <a:r>
              <a:rPr lang="en-AU" dirty="0">
                <a:sym typeface="Calibri"/>
              </a:rPr>
              <a:t>Index-based semi-external algorithm, VLDBJ 2017</a:t>
            </a:r>
          </a:p>
          <a:p>
            <a:pPr lvl="2"/>
            <a:endParaRPr lang="en-AU" dirty="0"/>
          </a:p>
          <a:p>
            <a:pPr lvl="2"/>
            <a:endParaRPr lang="en-AU" dirty="0">
              <a:sym typeface="Calibri"/>
            </a:endParaRPr>
          </a:p>
          <a:p>
            <a:pPr lvl="1"/>
            <a:endParaRPr lang="en-AU" dirty="0">
              <a:sym typeface="Calibri"/>
            </a:endParaRPr>
          </a:p>
          <a:p>
            <a:pPr lvl="2"/>
            <a:endParaRPr lang="en-AU" dirty="0"/>
          </a:p>
        </p:txBody>
      </p:sp>
    </p:spTree>
    <p:extLst>
      <p:ext uri="{BB962C8B-B14F-4D97-AF65-F5344CB8AC3E}">
        <p14:creationId xmlns:p14="http://schemas.microsoft.com/office/powerpoint/2010/main" val="2970802016"/>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AU" b="1" dirty="0"/>
              <a:t>Cohesive Subgraph Search</a:t>
            </a:r>
            <a:endParaRPr lang="en-AU" dirty="0"/>
          </a:p>
        </p:txBody>
      </p:sp>
      <p:sp>
        <p:nvSpPr>
          <p:cNvPr id="3" name="Content Placeholder 2"/>
          <p:cNvSpPr>
            <a:spLocks noGrp="1"/>
          </p:cNvSpPr>
          <p:nvPr>
            <p:ph idx="1"/>
          </p:nvPr>
        </p:nvSpPr>
        <p:spPr/>
        <p:txBody>
          <a:bodyPr>
            <a:normAutofit fontScale="92500" lnSpcReduction="20000"/>
          </a:bodyPr>
          <a:lstStyle/>
          <a:p>
            <a:r>
              <a:rPr lang="en-AU" dirty="0"/>
              <a:t>Algorithms and Recent Publications</a:t>
            </a:r>
          </a:p>
          <a:p>
            <a:pPr lvl="1"/>
            <a:r>
              <a:rPr lang="en-AU" dirty="0"/>
              <a:t>K-Core</a:t>
            </a:r>
          </a:p>
          <a:p>
            <a:pPr lvl="2"/>
            <a:r>
              <a:rPr lang="en-AU" dirty="0"/>
              <a:t>Pruning based search algorithm</a:t>
            </a:r>
            <a:r>
              <a:rPr lang="en-AU" altLang="zh-CN" dirty="0"/>
              <a:t>, </a:t>
            </a:r>
            <a:r>
              <a:rPr lang="en-AU" dirty="0"/>
              <a:t>ICDE 2018</a:t>
            </a:r>
          </a:p>
          <a:p>
            <a:pPr lvl="2"/>
            <a:r>
              <a:rPr lang="en-US" altLang="zh-CN" dirty="0"/>
              <a:t>upper and lower bound based pruning rules on uncertain graph, ICDE 2018</a:t>
            </a:r>
          </a:p>
          <a:p>
            <a:pPr lvl="2"/>
            <a:r>
              <a:rPr lang="en-US" altLang="zh-CN" dirty="0"/>
              <a:t>I/O efficient core decomposition, ICDE 2016 (Best Paper Award).</a:t>
            </a:r>
          </a:p>
          <a:p>
            <a:pPr lvl="1"/>
            <a:r>
              <a:rPr lang="en-US" altLang="zh-CN" dirty="0"/>
              <a:t>Critical Users</a:t>
            </a:r>
          </a:p>
          <a:p>
            <a:pPr lvl="2"/>
            <a:r>
              <a:rPr lang="en-US" altLang="zh-CN" dirty="0"/>
              <a:t>Iteratively find a best user to anchor based on the heuristics, such that the corresponding subgraph (e.g., k-core) is the largest, VLDB 2017, ICDE 2018.</a:t>
            </a:r>
          </a:p>
          <a:p>
            <a:pPr lvl="2"/>
            <a:r>
              <a:rPr lang="en-US" altLang="zh-CN" dirty="0"/>
              <a:t>Iteratively find a best user and delete, such that the corresponding k-core is the smallest, AAAI 2017.</a:t>
            </a:r>
          </a:p>
          <a:p>
            <a:pPr lvl="1"/>
            <a:r>
              <a:rPr lang="en-US" altLang="zh-CN" dirty="0"/>
              <a:t> Multi-dimensional Subgraph Search</a:t>
            </a:r>
          </a:p>
          <a:p>
            <a:pPr lvl="2"/>
            <a:r>
              <a:rPr lang="en-US" altLang="zh-CN" dirty="0"/>
              <a:t>Solid pruning rules based algorithm on search tree with fast search orders, VLDB 2017.</a:t>
            </a:r>
          </a:p>
          <a:p>
            <a:pPr lvl="2"/>
            <a:endParaRPr lang="en-US" altLang="zh-CN" dirty="0"/>
          </a:p>
          <a:p>
            <a:pPr lvl="2"/>
            <a:endParaRPr lang="en-US" dirty="0"/>
          </a:p>
          <a:p>
            <a:pPr lvl="1"/>
            <a:endParaRPr lang="zh-CN" altLang="en-US" dirty="0"/>
          </a:p>
          <a:p>
            <a:pPr lvl="2"/>
            <a:endParaRPr lang="en-US" altLang="zh-CN" dirty="0"/>
          </a:p>
          <a:p>
            <a:pPr lvl="2"/>
            <a:endParaRPr lang="en-AU" dirty="0">
              <a:sym typeface="Calibri"/>
            </a:endParaRPr>
          </a:p>
          <a:p>
            <a:pPr lvl="2"/>
            <a:endParaRPr lang="en-AU" dirty="0"/>
          </a:p>
          <a:p>
            <a:pPr lvl="2"/>
            <a:endParaRPr lang="en-AU" dirty="0">
              <a:sym typeface="Calibri"/>
            </a:endParaRPr>
          </a:p>
          <a:p>
            <a:pPr lvl="1"/>
            <a:endParaRPr lang="en-AU" dirty="0">
              <a:sym typeface="Calibri"/>
            </a:endParaRPr>
          </a:p>
          <a:p>
            <a:pPr lvl="2"/>
            <a:endParaRPr lang="en-AU" dirty="0"/>
          </a:p>
        </p:txBody>
      </p:sp>
    </p:spTree>
    <p:extLst>
      <p:ext uri="{BB962C8B-B14F-4D97-AF65-F5344CB8AC3E}">
        <p14:creationId xmlns:p14="http://schemas.microsoft.com/office/powerpoint/2010/main" val="3079910883"/>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Algorithm Analysis</a:t>
            </a:r>
          </a:p>
        </p:txBody>
      </p:sp>
      <p:sp>
        <p:nvSpPr>
          <p:cNvPr id="3" name="Content Placeholder 2"/>
          <p:cNvSpPr>
            <a:spLocks noGrp="1"/>
          </p:cNvSpPr>
          <p:nvPr>
            <p:ph idx="1"/>
          </p:nvPr>
        </p:nvSpPr>
        <p:spPr/>
        <p:txBody>
          <a:bodyPr>
            <a:normAutofit/>
          </a:bodyPr>
          <a:lstStyle/>
          <a:p>
            <a:pPr marL="0" indent="0">
              <a:lnSpc>
                <a:spcPct val="100000"/>
              </a:lnSpc>
              <a:buNone/>
            </a:pPr>
            <a:r>
              <a:rPr lang="en-US" dirty="0"/>
              <a:t>Bounded Memory. </a:t>
            </a:r>
          </a:p>
          <a:p>
            <a:pPr>
              <a:lnSpc>
                <a:spcPct val="100000"/>
              </a:lnSpc>
              <a:buFontTx/>
              <a:buChar char="-"/>
            </a:pPr>
            <a:r>
              <a:rPr lang="en-US" sz="1800" dirty="0"/>
              <a:t>Follow the semi-external model and require only O(n) memory. </a:t>
            </a:r>
          </a:p>
          <a:p>
            <a:pPr marL="0" indent="0">
              <a:lnSpc>
                <a:spcPct val="100000"/>
              </a:lnSpc>
              <a:buNone/>
            </a:pPr>
            <a:endParaRPr lang="en-US" sz="800" dirty="0"/>
          </a:p>
          <a:p>
            <a:pPr marL="0" indent="0">
              <a:lnSpc>
                <a:spcPct val="110000"/>
              </a:lnSpc>
              <a:buNone/>
            </a:pPr>
            <a:r>
              <a:rPr lang="en-US" dirty="0"/>
              <a:t>Read I/O Only. </a:t>
            </a:r>
          </a:p>
          <a:p>
            <a:pPr marL="0" indent="0">
              <a:lnSpc>
                <a:spcPct val="110000"/>
              </a:lnSpc>
              <a:buNone/>
            </a:pPr>
            <a:r>
              <a:rPr lang="en-US" dirty="0"/>
              <a:t>- </a:t>
            </a:r>
            <a:r>
              <a:rPr lang="en-US" sz="1800" dirty="0"/>
              <a:t>Only require read I/</a:t>
            </a:r>
            <a:r>
              <a:rPr lang="en-US" sz="1800" dirty="0" err="1"/>
              <a:t>Os</a:t>
            </a:r>
            <a:r>
              <a:rPr lang="en-US" sz="1800" dirty="0"/>
              <a:t> by scanning the node and edge tables sequentially on disk. </a:t>
            </a:r>
          </a:p>
          <a:p>
            <a:pPr marL="0" indent="0">
              <a:lnSpc>
                <a:spcPct val="110000"/>
              </a:lnSpc>
              <a:buNone/>
            </a:pPr>
            <a:endParaRPr lang="en-US" sz="800" dirty="0"/>
          </a:p>
          <a:p>
            <a:pPr marL="0" indent="0">
              <a:lnSpc>
                <a:spcPct val="110000"/>
              </a:lnSpc>
              <a:buNone/>
            </a:pPr>
            <a:r>
              <a:rPr lang="en-US" dirty="0"/>
              <a:t>Simple In-memory Structure and Data Access. </a:t>
            </a:r>
          </a:p>
          <a:p>
            <a:pPr>
              <a:lnSpc>
                <a:spcPct val="110000"/>
              </a:lnSpc>
              <a:buFontTx/>
              <a:buChar char="-"/>
            </a:pPr>
            <a:r>
              <a:rPr lang="en-US" sz="1800" dirty="0"/>
              <a:t>Use two vectors to save the core number and count value for each node.</a:t>
            </a:r>
          </a:p>
        </p:txBody>
      </p:sp>
    </p:spTree>
    <p:extLst>
      <p:ext uri="{BB962C8B-B14F-4D97-AF65-F5344CB8AC3E}">
        <p14:creationId xmlns:p14="http://schemas.microsoft.com/office/powerpoint/2010/main" val="1551097459"/>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18" name="组合 27"/>
          <p:cNvGrpSpPr/>
          <p:nvPr/>
        </p:nvGrpSpPr>
        <p:grpSpPr>
          <a:xfrm>
            <a:off x="3803" y="232053"/>
            <a:ext cx="758953" cy="693263"/>
            <a:chOff x="0" y="0"/>
            <a:chExt cx="758952" cy="693261"/>
          </a:xfrm>
        </p:grpSpPr>
        <p:sp>
          <p:nvSpPr>
            <p:cNvPr id="1014" name="矩形 28"/>
            <p:cNvSpPr/>
            <p:nvPr/>
          </p:nvSpPr>
          <p:spPr>
            <a:xfrm>
              <a:off x="-1" y="-1"/>
              <a:ext cx="238737" cy="693263"/>
            </a:xfrm>
            <a:prstGeom prst="rect">
              <a:avLst/>
            </a:prstGeom>
            <a:solidFill>
              <a:srgbClr val="66BFBC"/>
            </a:solidFill>
            <a:ln w="12700" cap="flat">
              <a:noFill/>
              <a:miter lim="400000"/>
            </a:ln>
            <a:effectLst/>
          </p:spPr>
          <p:txBody>
            <a:bodyPr wrap="square" lIns="45718" tIns="45718" rIns="45718" bIns="45718" numCol="1" anchor="ctr">
              <a:noAutofit/>
            </a:bodyPr>
            <a:lstStyle/>
            <a:p>
              <a:pPr algn="ctr">
                <a:defRPr>
                  <a:solidFill>
                    <a:srgbClr val="FFFFFF"/>
                  </a:solidFill>
                  <a:latin typeface="+mj-lt"/>
                  <a:ea typeface="+mj-ea"/>
                  <a:cs typeface="+mj-cs"/>
                  <a:sym typeface="Calibri"/>
                </a:defRPr>
              </a:pPr>
              <a:endParaRPr>
                <a:solidFill>
                  <a:srgbClr val="FFFFFF"/>
                </a:solidFill>
                <a:latin typeface="Calibri"/>
                <a:ea typeface="+mj-ea"/>
                <a:cs typeface="Calibri"/>
                <a:sym typeface="Calibri"/>
              </a:endParaRPr>
            </a:p>
          </p:txBody>
        </p:sp>
        <p:sp>
          <p:nvSpPr>
            <p:cNvPr id="1015" name="矩形 29"/>
            <p:cNvSpPr/>
            <p:nvPr/>
          </p:nvSpPr>
          <p:spPr>
            <a:xfrm>
              <a:off x="341331" y="-1"/>
              <a:ext cx="107205" cy="693263"/>
            </a:xfrm>
            <a:prstGeom prst="rect">
              <a:avLst/>
            </a:prstGeom>
            <a:solidFill>
              <a:srgbClr val="8CC066"/>
            </a:solidFill>
            <a:ln w="12700" cap="flat">
              <a:noFill/>
              <a:miter lim="400000"/>
            </a:ln>
            <a:effectLst/>
          </p:spPr>
          <p:txBody>
            <a:bodyPr wrap="square" lIns="45718" tIns="45718" rIns="45718" bIns="45718" numCol="1" anchor="ctr">
              <a:noAutofit/>
            </a:bodyPr>
            <a:lstStyle/>
            <a:p>
              <a:pPr algn="ctr">
                <a:defRPr>
                  <a:solidFill>
                    <a:srgbClr val="FFFFFF"/>
                  </a:solidFill>
                  <a:latin typeface="+mj-lt"/>
                  <a:ea typeface="+mj-ea"/>
                  <a:cs typeface="+mj-cs"/>
                  <a:sym typeface="Calibri"/>
                </a:defRPr>
              </a:pPr>
              <a:endParaRPr>
                <a:solidFill>
                  <a:srgbClr val="FFFFFF"/>
                </a:solidFill>
                <a:latin typeface="Calibri"/>
                <a:ea typeface="+mj-ea"/>
                <a:cs typeface="Calibri"/>
                <a:sym typeface="Calibri"/>
              </a:endParaRPr>
            </a:p>
          </p:txBody>
        </p:sp>
        <p:sp>
          <p:nvSpPr>
            <p:cNvPr id="1016" name="矩形 30"/>
            <p:cNvSpPr/>
            <p:nvPr/>
          </p:nvSpPr>
          <p:spPr>
            <a:xfrm>
              <a:off x="551130" y="-1"/>
              <a:ext cx="67450" cy="693263"/>
            </a:xfrm>
            <a:prstGeom prst="rect">
              <a:avLst/>
            </a:prstGeom>
            <a:solidFill>
              <a:srgbClr val="FBC75D"/>
            </a:solidFill>
            <a:ln w="12700" cap="flat">
              <a:noFill/>
              <a:miter lim="400000"/>
            </a:ln>
            <a:effectLst/>
          </p:spPr>
          <p:txBody>
            <a:bodyPr wrap="square" lIns="45718" tIns="45718" rIns="45718" bIns="45718" numCol="1" anchor="ctr">
              <a:noAutofit/>
            </a:bodyPr>
            <a:lstStyle/>
            <a:p>
              <a:pPr algn="ctr">
                <a:defRPr>
                  <a:solidFill>
                    <a:srgbClr val="FFFFFF"/>
                  </a:solidFill>
                  <a:latin typeface="+mj-lt"/>
                  <a:ea typeface="+mj-ea"/>
                  <a:cs typeface="+mj-cs"/>
                  <a:sym typeface="Calibri"/>
                </a:defRPr>
              </a:pPr>
              <a:endParaRPr>
                <a:solidFill>
                  <a:srgbClr val="FFFFFF"/>
                </a:solidFill>
                <a:latin typeface="Calibri"/>
                <a:ea typeface="+mj-ea"/>
                <a:cs typeface="Calibri"/>
                <a:sym typeface="Calibri"/>
              </a:endParaRPr>
            </a:p>
          </p:txBody>
        </p:sp>
        <p:sp>
          <p:nvSpPr>
            <p:cNvPr id="1017" name="矩形 31"/>
            <p:cNvSpPr/>
            <p:nvPr/>
          </p:nvSpPr>
          <p:spPr>
            <a:xfrm>
              <a:off x="721175" y="-1"/>
              <a:ext cx="37777" cy="693263"/>
            </a:xfrm>
            <a:prstGeom prst="rect">
              <a:avLst/>
            </a:prstGeom>
            <a:solidFill>
              <a:srgbClr val="FC6E5B"/>
            </a:solidFill>
            <a:ln w="12700" cap="flat">
              <a:noFill/>
              <a:miter lim="400000"/>
            </a:ln>
            <a:effectLst/>
          </p:spPr>
          <p:txBody>
            <a:bodyPr wrap="square" lIns="45718" tIns="45718" rIns="45718" bIns="45718" numCol="1" anchor="ctr">
              <a:noAutofit/>
            </a:bodyPr>
            <a:lstStyle/>
            <a:p>
              <a:pPr algn="ctr">
                <a:defRPr>
                  <a:solidFill>
                    <a:srgbClr val="FFFFFF"/>
                  </a:solidFill>
                  <a:latin typeface="+mj-lt"/>
                  <a:ea typeface="+mj-ea"/>
                  <a:cs typeface="+mj-cs"/>
                  <a:sym typeface="Calibri"/>
                </a:defRPr>
              </a:pPr>
              <a:endParaRPr>
                <a:solidFill>
                  <a:srgbClr val="FFFFFF"/>
                </a:solidFill>
                <a:latin typeface="Calibri"/>
                <a:ea typeface="+mj-ea"/>
                <a:cs typeface="Calibri"/>
                <a:sym typeface="Calibri"/>
              </a:endParaRPr>
            </a:p>
          </p:txBody>
        </p:sp>
      </p:grpSp>
      <p:grpSp>
        <p:nvGrpSpPr>
          <p:cNvPr id="1023" name="组合 33"/>
          <p:cNvGrpSpPr/>
          <p:nvPr/>
        </p:nvGrpSpPr>
        <p:grpSpPr>
          <a:xfrm>
            <a:off x="7580" y="832650"/>
            <a:ext cx="12187597" cy="45712"/>
            <a:chOff x="-1" y="-1"/>
            <a:chExt cx="12187595" cy="45710"/>
          </a:xfrm>
        </p:grpSpPr>
        <p:sp>
          <p:nvSpPr>
            <p:cNvPr id="1019" name="矩形 34"/>
            <p:cNvSpPr/>
            <p:nvPr/>
          </p:nvSpPr>
          <p:spPr>
            <a:xfrm>
              <a:off x="-2" y="-2"/>
              <a:ext cx="3833741" cy="45712"/>
            </a:xfrm>
            <a:prstGeom prst="rect">
              <a:avLst/>
            </a:prstGeom>
            <a:solidFill>
              <a:srgbClr val="66BFBC"/>
            </a:solidFill>
            <a:ln w="12700" cap="flat">
              <a:noFill/>
              <a:miter lim="400000"/>
            </a:ln>
            <a:effectLst/>
          </p:spPr>
          <p:txBody>
            <a:bodyPr wrap="square" lIns="45718" tIns="45718" rIns="45718" bIns="45718" numCol="1" anchor="ctr">
              <a:noAutofit/>
            </a:bodyPr>
            <a:lstStyle/>
            <a:p>
              <a:pPr algn="ctr">
                <a:defRPr>
                  <a:solidFill>
                    <a:srgbClr val="FFFFFF"/>
                  </a:solidFill>
                  <a:latin typeface="+mj-lt"/>
                  <a:ea typeface="+mj-ea"/>
                  <a:cs typeface="+mj-cs"/>
                  <a:sym typeface="Calibri"/>
                </a:defRPr>
              </a:pPr>
              <a:endParaRPr>
                <a:solidFill>
                  <a:srgbClr val="FFFFFF"/>
                </a:solidFill>
                <a:latin typeface="Calibri"/>
                <a:ea typeface="+mj-ea"/>
                <a:cs typeface="Calibri"/>
                <a:sym typeface="Calibri"/>
              </a:endParaRPr>
            </a:p>
          </p:txBody>
        </p:sp>
        <p:sp>
          <p:nvSpPr>
            <p:cNvPr id="1020" name="矩形 35"/>
            <p:cNvSpPr/>
            <p:nvPr/>
          </p:nvSpPr>
          <p:spPr>
            <a:xfrm>
              <a:off x="3833739" y="-2"/>
              <a:ext cx="3369051" cy="45712"/>
            </a:xfrm>
            <a:prstGeom prst="rect">
              <a:avLst/>
            </a:prstGeom>
            <a:solidFill>
              <a:srgbClr val="8CC066"/>
            </a:solidFill>
            <a:ln w="12700" cap="flat">
              <a:noFill/>
              <a:miter lim="400000"/>
            </a:ln>
            <a:effectLst/>
          </p:spPr>
          <p:txBody>
            <a:bodyPr wrap="square" lIns="45718" tIns="45718" rIns="45718" bIns="45718" numCol="1" anchor="ctr">
              <a:noAutofit/>
            </a:bodyPr>
            <a:lstStyle/>
            <a:p>
              <a:pPr algn="ctr">
                <a:defRPr>
                  <a:solidFill>
                    <a:srgbClr val="FFFFFF"/>
                  </a:solidFill>
                  <a:latin typeface="+mj-lt"/>
                  <a:ea typeface="+mj-ea"/>
                  <a:cs typeface="+mj-cs"/>
                  <a:sym typeface="Calibri"/>
                </a:defRPr>
              </a:pPr>
              <a:endParaRPr>
                <a:solidFill>
                  <a:srgbClr val="FFFFFF"/>
                </a:solidFill>
                <a:latin typeface="Calibri"/>
                <a:ea typeface="+mj-ea"/>
                <a:cs typeface="Calibri"/>
                <a:sym typeface="Calibri"/>
              </a:endParaRPr>
            </a:p>
          </p:txBody>
        </p:sp>
        <p:sp>
          <p:nvSpPr>
            <p:cNvPr id="1021" name="矩形 36"/>
            <p:cNvSpPr/>
            <p:nvPr/>
          </p:nvSpPr>
          <p:spPr>
            <a:xfrm>
              <a:off x="7202789" y="-2"/>
              <a:ext cx="2730648" cy="45712"/>
            </a:xfrm>
            <a:prstGeom prst="rect">
              <a:avLst/>
            </a:prstGeom>
            <a:solidFill>
              <a:srgbClr val="FBC75D"/>
            </a:solidFill>
            <a:ln w="12700" cap="flat">
              <a:noFill/>
              <a:miter lim="400000"/>
            </a:ln>
            <a:effectLst/>
          </p:spPr>
          <p:txBody>
            <a:bodyPr wrap="square" lIns="45718" tIns="45718" rIns="45718" bIns="45718" numCol="1" anchor="ctr">
              <a:noAutofit/>
            </a:bodyPr>
            <a:lstStyle/>
            <a:p>
              <a:pPr algn="ctr">
                <a:defRPr>
                  <a:solidFill>
                    <a:srgbClr val="FFFFFF"/>
                  </a:solidFill>
                  <a:latin typeface="+mj-lt"/>
                  <a:ea typeface="+mj-ea"/>
                  <a:cs typeface="+mj-cs"/>
                  <a:sym typeface="Calibri"/>
                </a:defRPr>
              </a:pPr>
              <a:endParaRPr>
                <a:solidFill>
                  <a:srgbClr val="FFFFFF"/>
                </a:solidFill>
                <a:latin typeface="Calibri"/>
                <a:ea typeface="+mj-ea"/>
                <a:cs typeface="Calibri"/>
                <a:sym typeface="Calibri"/>
              </a:endParaRPr>
            </a:p>
          </p:txBody>
        </p:sp>
        <p:sp>
          <p:nvSpPr>
            <p:cNvPr id="1022" name="矩形 37"/>
            <p:cNvSpPr/>
            <p:nvPr/>
          </p:nvSpPr>
          <p:spPr>
            <a:xfrm>
              <a:off x="9903735" y="-2"/>
              <a:ext cx="2283860" cy="45712"/>
            </a:xfrm>
            <a:prstGeom prst="rect">
              <a:avLst/>
            </a:prstGeom>
            <a:solidFill>
              <a:srgbClr val="FC6E5B"/>
            </a:solidFill>
            <a:ln w="12700" cap="flat">
              <a:noFill/>
              <a:miter lim="400000"/>
            </a:ln>
            <a:effectLst/>
          </p:spPr>
          <p:txBody>
            <a:bodyPr wrap="square" lIns="45718" tIns="45718" rIns="45718" bIns="45718" numCol="1" anchor="ctr">
              <a:noAutofit/>
            </a:bodyPr>
            <a:lstStyle/>
            <a:p>
              <a:pPr algn="ctr">
                <a:defRPr>
                  <a:solidFill>
                    <a:srgbClr val="FFFFFF"/>
                  </a:solidFill>
                  <a:latin typeface="+mj-lt"/>
                  <a:ea typeface="+mj-ea"/>
                  <a:cs typeface="+mj-cs"/>
                  <a:sym typeface="Calibri"/>
                </a:defRPr>
              </a:pPr>
              <a:endParaRPr>
                <a:solidFill>
                  <a:srgbClr val="FFFFFF"/>
                </a:solidFill>
                <a:latin typeface="Calibri"/>
                <a:ea typeface="+mj-ea"/>
                <a:cs typeface="Calibri"/>
                <a:sym typeface="Calibri"/>
              </a:endParaRPr>
            </a:p>
          </p:txBody>
        </p:sp>
      </p:grpSp>
      <p:sp>
        <p:nvSpPr>
          <p:cNvPr id="1024" name="TextBox 1"/>
          <p:cNvSpPr txBox="1"/>
          <p:nvPr/>
        </p:nvSpPr>
        <p:spPr>
          <a:xfrm>
            <a:off x="961715" y="209456"/>
            <a:ext cx="10268572" cy="646327"/>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p>
            <a:pPr>
              <a:defRPr sz="3600">
                <a:latin typeface="+mj-lt"/>
                <a:ea typeface="+mj-ea"/>
                <a:cs typeface="+mj-cs"/>
                <a:sym typeface="Calibri"/>
              </a:defRPr>
            </a:pPr>
            <a:r>
              <a:rPr sz="3600" dirty="0">
                <a:latin typeface="Calibri"/>
                <a:ea typeface="+mj-ea"/>
                <a:cs typeface="Calibri"/>
                <a:sym typeface="Calibri"/>
              </a:rPr>
              <a:t> </a:t>
            </a:r>
            <a:r>
              <a:rPr lang="en-AU" sz="3600" dirty="0">
                <a:latin typeface="Calibri"/>
                <a:ea typeface="+mj-ea"/>
                <a:cs typeface="Calibri"/>
                <a:sym typeface="Calibri"/>
              </a:rPr>
              <a:t>K-Edge Connected Component Search</a:t>
            </a:r>
            <a:endParaRPr sz="3600" dirty="0">
              <a:latin typeface="Calibri"/>
              <a:ea typeface="+mj-ea"/>
              <a:cs typeface="Calibri"/>
              <a:sym typeface="Calibri"/>
            </a:endParaRPr>
          </a:p>
        </p:txBody>
      </p:sp>
      <p:sp>
        <p:nvSpPr>
          <p:cNvPr id="1025" name="Content Placeholder 2"/>
          <p:cNvSpPr txBox="1"/>
          <p:nvPr/>
        </p:nvSpPr>
        <p:spPr>
          <a:xfrm>
            <a:off x="366341" y="4427622"/>
            <a:ext cx="4765179" cy="2795637"/>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p>
            <a:pPr>
              <a:spcBef>
                <a:spcPts val="700"/>
              </a:spcBef>
              <a:defRPr sz="1600" b="1">
                <a:latin typeface="+mj-lt"/>
                <a:ea typeface="+mj-ea"/>
                <a:cs typeface="+mj-cs"/>
                <a:sym typeface="Calibri"/>
              </a:defRPr>
            </a:pPr>
            <a:r>
              <a:rPr sz="2000" b="1" dirty="0">
                <a:latin typeface="Calibri"/>
                <a:ea typeface="+mj-ea"/>
                <a:cs typeface="Calibri"/>
                <a:sym typeface="Calibri"/>
              </a:rPr>
              <a:t>K</a:t>
            </a:r>
            <a:r>
              <a:rPr lang="en-AU" sz="2000" b="1" dirty="0">
                <a:latin typeface="Calibri"/>
                <a:ea typeface="+mj-ea"/>
                <a:cs typeface="Calibri"/>
                <a:sym typeface="Calibri"/>
              </a:rPr>
              <a:t>-Edge Connected Component:</a:t>
            </a:r>
            <a:endParaRPr sz="2000" b="1" dirty="0">
              <a:latin typeface="Calibri"/>
              <a:ea typeface="+mj-ea"/>
              <a:cs typeface="Calibri"/>
              <a:sym typeface="Calibri"/>
            </a:endParaRPr>
          </a:p>
          <a:p>
            <a:pPr marL="285750" lvl="1" indent="-285750">
              <a:buSzPct val="100000"/>
              <a:buFont typeface="Arial"/>
              <a:buChar char="•"/>
              <a:defRPr>
                <a:latin typeface="+mj-lt"/>
                <a:ea typeface="+mj-ea"/>
                <a:cs typeface="+mj-cs"/>
                <a:sym typeface="Calibri"/>
              </a:defRPr>
            </a:pPr>
            <a:r>
              <a:rPr lang="en-AU" dirty="0">
                <a:latin typeface="Calibri"/>
                <a:ea typeface="+mj-ea"/>
                <a:cs typeface="Calibri"/>
                <a:sym typeface="Calibri"/>
              </a:rPr>
              <a:t>K-edge Connected</a:t>
            </a:r>
            <a:r>
              <a:rPr dirty="0">
                <a:latin typeface="Calibri"/>
                <a:ea typeface="+mj-ea"/>
                <a:cs typeface="Calibri"/>
                <a:sym typeface="Calibri"/>
              </a:rPr>
              <a:t>：</a:t>
            </a:r>
            <a:r>
              <a:rPr lang="en-AU" dirty="0">
                <a:latin typeface="Calibri"/>
                <a:ea typeface="+mj-ea"/>
                <a:cs typeface="Calibri"/>
                <a:sym typeface="Calibri"/>
              </a:rPr>
              <a:t>a graph is connected after the removal of any (k-1) edges</a:t>
            </a:r>
            <a:endParaRPr dirty="0">
              <a:latin typeface="Calibri"/>
              <a:ea typeface="+mj-ea"/>
              <a:cs typeface="Calibri"/>
              <a:sym typeface="Calibri"/>
            </a:endParaRPr>
          </a:p>
          <a:p>
            <a:pPr marL="285750" lvl="1" indent="-285750">
              <a:buSzPct val="100000"/>
              <a:buFont typeface="Arial"/>
              <a:buChar char="•"/>
              <a:defRPr>
                <a:latin typeface="+mj-lt"/>
                <a:ea typeface="+mj-ea"/>
                <a:cs typeface="+mj-cs"/>
                <a:sym typeface="Calibri"/>
              </a:defRPr>
            </a:pPr>
            <a:r>
              <a:rPr lang="en-AU" dirty="0">
                <a:latin typeface="Calibri"/>
                <a:ea typeface="+mj-ea"/>
                <a:cs typeface="Calibri"/>
                <a:sym typeface="Calibri"/>
              </a:rPr>
              <a:t>Maximal subgraph which is k-edge connected</a:t>
            </a:r>
          </a:p>
          <a:p>
            <a:pPr marL="285750" lvl="1" indent="-285750">
              <a:buSzPct val="100000"/>
              <a:buFont typeface="Arial"/>
              <a:buChar char="•"/>
              <a:defRPr>
                <a:latin typeface="+mj-lt"/>
                <a:ea typeface="+mj-ea"/>
                <a:cs typeface="+mj-cs"/>
                <a:sym typeface="Calibri"/>
              </a:defRPr>
            </a:pPr>
            <a:endParaRPr dirty="0">
              <a:latin typeface="Calibri"/>
              <a:ea typeface="+mj-ea"/>
              <a:cs typeface="Calibri"/>
              <a:sym typeface="Calibri"/>
            </a:endParaRPr>
          </a:p>
          <a:p>
            <a:pPr>
              <a:spcBef>
                <a:spcPts val="700"/>
              </a:spcBef>
              <a:defRPr sz="1600" b="1">
                <a:latin typeface="+mj-lt"/>
                <a:ea typeface="+mj-ea"/>
                <a:cs typeface="+mj-cs"/>
                <a:sym typeface="Calibri"/>
              </a:defRPr>
            </a:pPr>
            <a:r>
              <a:rPr lang="en-AU" sz="2000" b="1" dirty="0">
                <a:latin typeface="Calibri"/>
                <a:ea typeface="+mj-ea"/>
                <a:cs typeface="Calibri"/>
                <a:sym typeface="Calibri"/>
              </a:rPr>
              <a:t>Problem Definition:</a:t>
            </a:r>
            <a:r>
              <a:rPr sz="2000" b="1" dirty="0">
                <a:latin typeface="Calibri"/>
                <a:ea typeface="+mj-ea"/>
                <a:cs typeface="Calibri"/>
                <a:sym typeface="Calibri"/>
              </a:rPr>
              <a:t>	</a:t>
            </a:r>
          </a:p>
          <a:p>
            <a:pPr marL="285750" lvl="1" indent="-285750">
              <a:buSzPct val="100000"/>
              <a:buFont typeface="Arial"/>
              <a:buChar char="•"/>
              <a:defRPr>
                <a:latin typeface="+mj-lt"/>
                <a:ea typeface="+mj-ea"/>
                <a:cs typeface="+mj-cs"/>
                <a:sym typeface="Calibri"/>
              </a:defRPr>
            </a:pPr>
            <a:r>
              <a:rPr lang="en-AU" dirty="0">
                <a:latin typeface="Calibri"/>
                <a:ea typeface="+mj-ea"/>
                <a:cs typeface="Calibri"/>
                <a:sym typeface="Calibri"/>
              </a:rPr>
              <a:t>Given a graph G and an integer k, computes the k-edge connected component of G</a:t>
            </a:r>
          </a:p>
          <a:p>
            <a:pPr marL="857250" lvl="1" indent="-457200">
              <a:spcBef>
                <a:spcPts val="700"/>
              </a:spcBef>
              <a:buSzPct val="100000"/>
              <a:buFont typeface="Arial"/>
              <a:buChar char="•"/>
              <a:defRPr sz="1600">
                <a:latin typeface="+mj-lt"/>
                <a:ea typeface="+mj-ea"/>
                <a:cs typeface="+mj-cs"/>
                <a:sym typeface="Calibri"/>
              </a:defRPr>
            </a:pPr>
            <a:endParaRPr sz="1600" b="1" dirty="0">
              <a:latin typeface="Calibri"/>
              <a:ea typeface="+mj-ea"/>
              <a:cs typeface="Calibri"/>
              <a:sym typeface="Calibri"/>
            </a:endParaRPr>
          </a:p>
        </p:txBody>
      </p:sp>
      <p:sp>
        <p:nvSpPr>
          <p:cNvPr id="1026" name="Straight Connector 65"/>
          <p:cNvSpPr/>
          <p:nvPr/>
        </p:nvSpPr>
        <p:spPr>
          <a:xfrm flipV="1">
            <a:off x="4001468" y="3980210"/>
            <a:ext cx="838200" cy="3176"/>
          </a:xfrm>
          <a:prstGeom prst="line">
            <a:avLst/>
          </a:prstGeom>
          <a:ln w="25400">
            <a:solidFill>
              <a:schemeClr val="accent1"/>
            </a:solidFill>
          </a:ln>
          <a:effectLst>
            <a:outerShdw blurRad="38100" dist="20000" dir="5400000" rotWithShape="0">
              <a:srgbClr val="000000">
                <a:alpha val="38000"/>
              </a:srgbClr>
            </a:outerShdw>
          </a:effectLst>
        </p:spPr>
        <p:txBody>
          <a:bodyPr lIns="45718" tIns="45718" rIns="45718" bIns="45718"/>
          <a:lstStyle/>
          <a:p>
            <a:endParaRPr/>
          </a:p>
        </p:txBody>
      </p:sp>
      <p:sp>
        <p:nvSpPr>
          <p:cNvPr id="1027" name="Straight Connector 111"/>
          <p:cNvSpPr/>
          <p:nvPr/>
        </p:nvSpPr>
        <p:spPr>
          <a:xfrm flipV="1">
            <a:off x="4001504" y="3135659"/>
            <a:ext cx="9527" cy="857250"/>
          </a:xfrm>
          <a:prstGeom prst="line">
            <a:avLst/>
          </a:prstGeom>
          <a:ln w="25400">
            <a:solidFill>
              <a:schemeClr val="accent1"/>
            </a:solidFill>
          </a:ln>
          <a:effectLst>
            <a:outerShdw blurRad="38100" dist="20000" dir="5400000" rotWithShape="0">
              <a:srgbClr val="000000">
                <a:alpha val="38000"/>
              </a:srgbClr>
            </a:outerShdw>
          </a:effectLst>
        </p:spPr>
        <p:txBody>
          <a:bodyPr lIns="45718" tIns="45718" rIns="45718" bIns="45718"/>
          <a:lstStyle/>
          <a:p>
            <a:endParaRPr/>
          </a:p>
        </p:txBody>
      </p:sp>
      <p:sp>
        <p:nvSpPr>
          <p:cNvPr id="1028" name="Straight Connector 112"/>
          <p:cNvSpPr/>
          <p:nvPr/>
        </p:nvSpPr>
        <p:spPr>
          <a:xfrm flipH="1" flipV="1">
            <a:off x="1987112" y="3602386"/>
            <a:ext cx="2028825" cy="371475"/>
          </a:xfrm>
          <a:prstGeom prst="line">
            <a:avLst/>
          </a:prstGeom>
          <a:ln w="25400">
            <a:solidFill>
              <a:schemeClr val="accent1"/>
            </a:solidFill>
          </a:ln>
          <a:effectLst>
            <a:outerShdw blurRad="38100" dist="20000" dir="5400000" rotWithShape="0">
              <a:srgbClr val="000000">
                <a:alpha val="38000"/>
              </a:srgbClr>
            </a:outerShdw>
          </a:effectLst>
        </p:spPr>
        <p:txBody>
          <a:bodyPr lIns="45718" tIns="45718" rIns="45718" bIns="45718"/>
          <a:lstStyle/>
          <a:p>
            <a:endParaRPr/>
          </a:p>
        </p:txBody>
      </p:sp>
      <p:sp>
        <p:nvSpPr>
          <p:cNvPr id="1029" name="Straight Connector 121"/>
          <p:cNvSpPr/>
          <p:nvPr/>
        </p:nvSpPr>
        <p:spPr>
          <a:xfrm flipH="1" flipV="1">
            <a:off x="3739531" y="2659409"/>
            <a:ext cx="1133476" cy="485776"/>
          </a:xfrm>
          <a:prstGeom prst="line">
            <a:avLst/>
          </a:prstGeom>
          <a:ln w="25400">
            <a:solidFill>
              <a:schemeClr val="accent1"/>
            </a:solidFill>
          </a:ln>
          <a:effectLst>
            <a:outerShdw blurRad="38100" dist="20000" dir="5400000" rotWithShape="0">
              <a:srgbClr val="000000">
                <a:alpha val="38000"/>
              </a:srgbClr>
            </a:outerShdw>
          </a:effectLst>
        </p:spPr>
        <p:txBody>
          <a:bodyPr lIns="45718" tIns="45718" rIns="45718" bIns="45718"/>
          <a:lstStyle/>
          <a:p>
            <a:endParaRPr/>
          </a:p>
        </p:txBody>
      </p:sp>
      <p:sp>
        <p:nvSpPr>
          <p:cNvPr id="1030" name="Straight Connector 122"/>
          <p:cNvSpPr/>
          <p:nvPr/>
        </p:nvSpPr>
        <p:spPr>
          <a:xfrm flipH="1">
            <a:off x="1977409" y="2059335"/>
            <a:ext cx="1133475" cy="1543050"/>
          </a:xfrm>
          <a:prstGeom prst="line">
            <a:avLst/>
          </a:prstGeom>
          <a:ln w="25400">
            <a:solidFill>
              <a:schemeClr val="accent1"/>
            </a:solidFill>
          </a:ln>
          <a:effectLst>
            <a:outerShdw blurRad="38100" dist="20000" dir="5400000" rotWithShape="0">
              <a:srgbClr val="000000">
                <a:alpha val="38000"/>
              </a:srgbClr>
            </a:outerShdw>
          </a:effectLst>
        </p:spPr>
        <p:txBody>
          <a:bodyPr lIns="45718" tIns="45718" rIns="45718" bIns="45718"/>
          <a:lstStyle/>
          <a:p>
            <a:endParaRPr/>
          </a:p>
        </p:txBody>
      </p:sp>
      <p:sp>
        <p:nvSpPr>
          <p:cNvPr id="1031" name="Straight Connector 123"/>
          <p:cNvSpPr/>
          <p:nvPr/>
        </p:nvSpPr>
        <p:spPr>
          <a:xfrm flipH="1">
            <a:off x="2386983" y="2059604"/>
            <a:ext cx="723900" cy="590551"/>
          </a:xfrm>
          <a:prstGeom prst="line">
            <a:avLst/>
          </a:prstGeom>
          <a:ln w="25400">
            <a:solidFill>
              <a:schemeClr val="accent1"/>
            </a:solidFill>
          </a:ln>
          <a:effectLst>
            <a:outerShdw blurRad="38100" dist="20000" dir="5400000" rotWithShape="0">
              <a:srgbClr val="000000">
                <a:alpha val="38000"/>
              </a:srgbClr>
            </a:outerShdw>
          </a:effectLst>
        </p:spPr>
        <p:txBody>
          <a:bodyPr lIns="45718" tIns="45718" rIns="45718" bIns="45718"/>
          <a:lstStyle/>
          <a:p>
            <a:endParaRPr/>
          </a:p>
        </p:txBody>
      </p:sp>
      <p:sp>
        <p:nvSpPr>
          <p:cNvPr id="1032" name="Straight Connector 124"/>
          <p:cNvSpPr/>
          <p:nvPr/>
        </p:nvSpPr>
        <p:spPr>
          <a:xfrm flipH="1" flipV="1">
            <a:off x="1495601" y="2010392"/>
            <a:ext cx="885827" cy="598489"/>
          </a:xfrm>
          <a:prstGeom prst="line">
            <a:avLst/>
          </a:prstGeom>
          <a:ln w="25400">
            <a:solidFill>
              <a:schemeClr val="accent1"/>
            </a:solidFill>
          </a:ln>
          <a:effectLst>
            <a:outerShdw blurRad="38100" dist="20000" dir="5400000" rotWithShape="0">
              <a:srgbClr val="000000">
                <a:alpha val="38000"/>
              </a:srgbClr>
            </a:outerShdw>
          </a:effectLst>
        </p:spPr>
        <p:txBody>
          <a:bodyPr lIns="45718" tIns="45718" rIns="45718" bIns="45718"/>
          <a:lstStyle/>
          <a:p>
            <a:endParaRPr/>
          </a:p>
        </p:txBody>
      </p:sp>
      <p:sp>
        <p:nvSpPr>
          <p:cNvPr id="1033" name="Straight Connector 125"/>
          <p:cNvSpPr/>
          <p:nvPr/>
        </p:nvSpPr>
        <p:spPr>
          <a:xfrm flipH="1">
            <a:off x="615509" y="2008534"/>
            <a:ext cx="880271" cy="600076"/>
          </a:xfrm>
          <a:prstGeom prst="line">
            <a:avLst/>
          </a:prstGeom>
          <a:ln w="25400">
            <a:solidFill>
              <a:schemeClr val="accent1"/>
            </a:solidFill>
          </a:ln>
          <a:effectLst>
            <a:outerShdw blurRad="38100" dist="20000" dir="5400000" rotWithShape="0">
              <a:srgbClr val="000000">
                <a:alpha val="38000"/>
              </a:srgbClr>
            </a:outerShdw>
          </a:effectLst>
        </p:spPr>
        <p:txBody>
          <a:bodyPr lIns="45718" tIns="45718" rIns="45718" bIns="45718"/>
          <a:lstStyle/>
          <a:p>
            <a:endParaRPr/>
          </a:p>
        </p:txBody>
      </p:sp>
      <p:sp>
        <p:nvSpPr>
          <p:cNvPr id="1034" name="Straight Connector 126"/>
          <p:cNvSpPr/>
          <p:nvPr/>
        </p:nvSpPr>
        <p:spPr>
          <a:xfrm>
            <a:off x="615331" y="2608609"/>
            <a:ext cx="342900" cy="981076"/>
          </a:xfrm>
          <a:prstGeom prst="line">
            <a:avLst/>
          </a:prstGeom>
          <a:ln w="25400">
            <a:solidFill>
              <a:schemeClr val="accent1"/>
            </a:solidFill>
          </a:ln>
          <a:effectLst>
            <a:outerShdw blurRad="38100" dist="20000" dir="5400000" rotWithShape="0">
              <a:srgbClr val="000000">
                <a:alpha val="38000"/>
              </a:srgbClr>
            </a:outerShdw>
          </a:effectLst>
        </p:spPr>
        <p:txBody>
          <a:bodyPr lIns="45718" tIns="45718" rIns="45718" bIns="45718"/>
          <a:lstStyle/>
          <a:p>
            <a:endParaRPr/>
          </a:p>
        </p:txBody>
      </p:sp>
      <p:sp>
        <p:nvSpPr>
          <p:cNvPr id="1035" name="Straight Connector 127"/>
          <p:cNvSpPr/>
          <p:nvPr/>
        </p:nvSpPr>
        <p:spPr>
          <a:xfrm flipH="1" flipV="1">
            <a:off x="943152" y="3580160"/>
            <a:ext cx="1119981" cy="9526"/>
          </a:xfrm>
          <a:prstGeom prst="line">
            <a:avLst/>
          </a:prstGeom>
          <a:ln w="25400">
            <a:solidFill>
              <a:schemeClr val="accent1"/>
            </a:solidFill>
          </a:ln>
          <a:effectLst>
            <a:outerShdw blurRad="38100" dist="20000" dir="5400000" rotWithShape="0">
              <a:srgbClr val="000000">
                <a:alpha val="38000"/>
              </a:srgbClr>
            </a:outerShdw>
          </a:effectLst>
        </p:spPr>
        <p:txBody>
          <a:bodyPr lIns="45718" tIns="45718" rIns="45718" bIns="45718"/>
          <a:lstStyle/>
          <a:p>
            <a:endParaRPr/>
          </a:p>
        </p:txBody>
      </p:sp>
      <p:sp>
        <p:nvSpPr>
          <p:cNvPr id="1036" name="Straight Connector 128"/>
          <p:cNvSpPr/>
          <p:nvPr/>
        </p:nvSpPr>
        <p:spPr>
          <a:xfrm flipH="1">
            <a:off x="2029000" y="2608879"/>
            <a:ext cx="371477" cy="952501"/>
          </a:xfrm>
          <a:prstGeom prst="line">
            <a:avLst/>
          </a:prstGeom>
          <a:ln w="25400">
            <a:solidFill>
              <a:schemeClr val="accent1"/>
            </a:solidFill>
          </a:ln>
          <a:effectLst>
            <a:outerShdw blurRad="38100" dist="20000" dir="5400000" rotWithShape="0">
              <a:srgbClr val="000000">
                <a:alpha val="38000"/>
              </a:srgbClr>
            </a:outerShdw>
          </a:effectLst>
        </p:spPr>
        <p:txBody>
          <a:bodyPr lIns="45718" tIns="45718" rIns="45718" bIns="45718"/>
          <a:lstStyle/>
          <a:p>
            <a:endParaRPr/>
          </a:p>
        </p:txBody>
      </p:sp>
      <p:sp>
        <p:nvSpPr>
          <p:cNvPr id="1037" name="Straight Connector 129"/>
          <p:cNvSpPr/>
          <p:nvPr/>
        </p:nvSpPr>
        <p:spPr>
          <a:xfrm>
            <a:off x="615509" y="2619991"/>
            <a:ext cx="1766095" cy="17465"/>
          </a:xfrm>
          <a:prstGeom prst="line">
            <a:avLst/>
          </a:prstGeom>
          <a:ln w="25400">
            <a:solidFill>
              <a:schemeClr val="accent1"/>
            </a:solidFill>
          </a:ln>
          <a:effectLst>
            <a:outerShdw blurRad="38100" dist="20000" dir="5400000" rotWithShape="0">
              <a:srgbClr val="000000">
                <a:alpha val="38000"/>
              </a:srgbClr>
            </a:outerShdw>
          </a:effectLst>
        </p:spPr>
        <p:txBody>
          <a:bodyPr lIns="45718" tIns="45718" rIns="45718" bIns="45718"/>
          <a:lstStyle/>
          <a:p>
            <a:endParaRPr/>
          </a:p>
        </p:txBody>
      </p:sp>
      <p:sp>
        <p:nvSpPr>
          <p:cNvPr id="1038" name="Straight Connector 130"/>
          <p:cNvSpPr/>
          <p:nvPr/>
        </p:nvSpPr>
        <p:spPr>
          <a:xfrm flipH="1">
            <a:off x="981249" y="2030758"/>
            <a:ext cx="517131" cy="1549402"/>
          </a:xfrm>
          <a:prstGeom prst="line">
            <a:avLst/>
          </a:prstGeom>
          <a:ln w="25400">
            <a:solidFill>
              <a:schemeClr val="accent1"/>
            </a:solidFill>
          </a:ln>
          <a:effectLst>
            <a:outerShdw blurRad="38100" dist="20000" dir="5400000" rotWithShape="0">
              <a:srgbClr val="000000">
                <a:alpha val="38000"/>
              </a:srgbClr>
            </a:outerShdw>
          </a:effectLst>
        </p:spPr>
        <p:txBody>
          <a:bodyPr lIns="45718" tIns="45718" rIns="45718" bIns="45718"/>
          <a:lstStyle/>
          <a:p>
            <a:endParaRPr/>
          </a:p>
        </p:txBody>
      </p:sp>
      <p:sp>
        <p:nvSpPr>
          <p:cNvPr id="1039" name="Straight Connector 131"/>
          <p:cNvSpPr/>
          <p:nvPr/>
        </p:nvSpPr>
        <p:spPr>
          <a:xfrm>
            <a:off x="1505160" y="2037109"/>
            <a:ext cx="485775" cy="1543052"/>
          </a:xfrm>
          <a:prstGeom prst="line">
            <a:avLst/>
          </a:prstGeom>
          <a:ln w="25400">
            <a:solidFill>
              <a:schemeClr val="accent1"/>
            </a:solidFill>
          </a:ln>
          <a:effectLst>
            <a:outerShdw blurRad="38100" dist="20000" dir="5400000" rotWithShape="0">
              <a:srgbClr val="000000">
                <a:alpha val="38000"/>
              </a:srgbClr>
            </a:outerShdw>
          </a:effectLst>
        </p:spPr>
        <p:txBody>
          <a:bodyPr lIns="45718" tIns="45718" rIns="45718" bIns="45718"/>
          <a:lstStyle/>
          <a:p>
            <a:endParaRPr/>
          </a:p>
        </p:txBody>
      </p:sp>
      <p:grpSp>
        <p:nvGrpSpPr>
          <p:cNvPr id="1042" name="Flowchart: Connector 132"/>
          <p:cNvGrpSpPr/>
          <p:nvPr/>
        </p:nvGrpSpPr>
        <p:grpSpPr>
          <a:xfrm>
            <a:off x="1338616" y="1849786"/>
            <a:ext cx="304801" cy="304801"/>
            <a:chOff x="0" y="0"/>
            <a:chExt cx="304800" cy="304800"/>
          </a:xfrm>
        </p:grpSpPr>
        <p:sp>
          <p:nvSpPr>
            <p:cNvPr id="1040" name="Circle"/>
            <p:cNvSpPr/>
            <p:nvPr/>
          </p:nvSpPr>
          <p:spPr>
            <a:xfrm>
              <a:off x="0" y="0"/>
              <a:ext cx="304800" cy="304800"/>
            </a:xfrm>
            <a:prstGeom prst="ellipse">
              <a:avLst/>
            </a:prstGeom>
            <a:gradFill flip="none" rotWithShape="1">
              <a:gsLst>
                <a:gs pos="0">
                  <a:schemeClr val="accent1">
                    <a:hueOff val="357503"/>
                    <a:satOff val="54545"/>
                    <a:lumOff val="29273"/>
                  </a:schemeClr>
                </a:gs>
                <a:gs pos="35000">
                  <a:srgbClr val="BDD4FF"/>
                </a:gs>
                <a:gs pos="100000">
                  <a:schemeClr val="accent1">
                    <a:hueOff val="418253"/>
                    <a:satOff val="54545"/>
                    <a:lumOff val="42493"/>
                  </a:schemeClr>
                </a:gs>
              </a:gsLst>
              <a:lin ang="16200000" scaled="0"/>
            </a:gradFill>
            <a:ln w="9525" cap="flat">
              <a:solidFill>
                <a:srgbClr val="4A7EBB"/>
              </a:solidFill>
              <a:prstDash val="solid"/>
              <a:round/>
            </a:ln>
            <a:effectLst>
              <a:outerShdw blurRad="38100" dist="20000" dir="5400000" rotWithShape="0">
                <a:srgbClr val="000000">
                  <a:alpha val="38000"/>
                </a:srgbClr>
              </a:outerShdw>
            </a:effectLst>
          </p:spPr>
          <p:txBody>
            <a:bodyPr wrap="square" lIns="45718" tIns="45718" rIns="45718" bIns="45718" numCol="1" anchor="ctr">
              <a:noAutofit/>
            </a:bodyPr>
            <a:lstStyle/>
            <a:p>
              <a:pPr algn="ctr">
                <a:defRPr>
                  <a:latin typeface="+mj-lt"/>
                  <a:ea typeface="+mj-ea"/>
                  <a:cs typeface="+mj-cs"/>
                  <a:sym typeface="Calibri"/>
                </a:defRPr>
              </a:pPr>
              <a:endParaRPr>
                <a:latin typeface="Calibri"/>
                <a:ea typeface="+mj-ea"/>
                <a:cs typeface="Calibri"/>
                <a:sym typeface="Calibri"/>
              </a:endParaRPr>
            </a:p>
          </p:txBody>
        </p:sp>
        <p:sp>
          <p:nvSpPr>
            <p:cNvPr id="1041" name="v1"/>
            <p:cNvSpPr txBox="1"/>
            <p:nvPr/>
          </p:nvSpPr>
          <p:spPr>
            <a:xfrm>
              <a:off x="44637" y="60067"/>
              <a:ext cx="215526" cy="18466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p>
              <a:pPr algn="ctr">
                <a:defRPr sz="1200">
                  <a:latin typeface="Arial"/>
                  <a:ea typeface="Arial"/>
                  <a:cs typeface="Arial"/>
                  <a:sym typeface="Arial"/>
                </a:defRPr>
              </a:pPr>
              <a:r>
                <a:rPr sz="1200">
                  <a:latin typeface="Arial"/>
                  <a:ea typeface="Arial"/>
                  <a:cs typeface="Arial"/>
                  <a:sym typeface="Arial"/>
                </a:rPr>
                <a:t>v</a:t>
              </a:r>
              <a:r>
                <a:rPr sz="1200" baseline="-25000">
                  <a:latin typeface="Arial"/>
                  <a:ea typeface="Arial"/>
                  <a:cs typeface="Arial"/>
                  <a:sym typeface="Arial"/>
                </a:rPr>
                <a:t>1</a:t>
              </a:r>
            </a:p>
          </p:txBody>
        </p:sp>
      </p:grpSp>
      <p:grpSp>
        <p:nvGrpSpPr>
          <p:cNvPr id="1045" name="Flowchart: Connector 133"/>
          <p:cNvGrpSpPr/>
          <p:nvPr/>
        </p:nvGrpSpPr>
        <p:grpSpPr>
          <a:xfrm>
            <a:off x="463109" y="2480292"/>
            <a:ext cx="304801" cy="304801"/>
            <a:chOff x="0" y="0"/>
            <a:chExt cx="304800" cy="304800"/>
          </a:xfrm>
        </p:grpSpPr>
        <p:sp>
          <p:nvSpPr>
            <p:cNvPr id="1043" name="Circle"/>
            <p:cNvSpPr/>
            <p:nvPr/>
          </p:nvSpPr>
          <p:spPr>
            <a:xfrm>
              <a:off x="0" y="0"/>
              <a:ext cx="304800" cy="304800"/>
            </a:xfrm>
            <a:prstGeom prst="ellipse">
              <a:avLst/>
            </a:prstGeom>
            <a:gradFill flip="none" rotWithShape="1">
              <a:gsLst>
                <a:gs pos="0">
                  <a:schemeClr val="accent1">
                    <a:hueOff val="357503"/>
                    <a:satOff val="54545"/>
                    <a:lumOff val="29273"/>
                  </a:schemeClr>
                </a:gs>
                <a:gs pos="35000">
                  <a:srgbClr val="BDD4FF"/>
                </a:gs>
                <a:gs pos="100000">
                  <a:schemeClr val="accent1">
                    <a:hueOff val="418253"/>
                    <a:satOff val="54545"/>
                    <a:lumOff val="42493"/>
                  </a:schemeClr>
                </a:gs>
              </a:gsLst>
              <a:lin ang="16200000" scaled="0"/>
            </a:gradFill>
            <a:ln w="9525" cap="flat">
              <a:solidFill>
                <a:srgbClr val="4A7EBB"/>
              </a:solidFill>
              <a:prstDash val="solid"/>
              <a:round/>
            </a:ln>
            <a:effectLst>
              <a:outerShdw blurRad="38100" dist="20000" dir="5400000" rotWithShape="0">
                <a:srgbClr val="000000">
                  <a:alpha val="38000"/>
                </a:srgbClr>
              </a:outerShdw>
            </a:effectLst>
          </p:spPr>
          <p:txBody>
            <a:bodyPr wrap="square" lIns="45718" tIns="45718" rIns="45718" bIns="45718" numCol="1" anchor="ctr">
              <a:noAutofit/>
            </a:bodyPr>
            <a:lstStyle/>
            <a:p>
              <a:pPr algn="ctr">
                <a:defRPr sz="1200" baseline="-25000">
                  <a:latin typeface="Arial"/>
                  <a:ea typeface="Arial"/>
                  <a:cs typeface="Arial"/>
                  <a:sym typeface="Arial"/>
                </a:defRPr>
              </a:pPr>
              <a:endParaRPr sz="1200" baseline="-25000">
                <a:latin typeface="Arial"/>
                <a:ea typeface="Arial"/>
                <a:cs typeface="Arial"/>
                <a:sym typeface="Arial"/>
              </a:endParaRPr>
            </a:p>
          </p:txBody>
        </p:sp>
        <p:sp>
          <p:nvSpPr>
            <p:cNvPr id="1044" name="v2"/>
            <p:cNvSpPr txBox="1"/>
            <p:nvPr/>
          </p:nvSpPr>
          <p:spPr>
            <a:xfrm>
              <a:off x="44637" y="60067"/>
              <a:ext cx="215526" cy="18466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p>
              <a:pPr algn="ctr">
                <a:defRPr sz="1200">
                  <a:latin typeface="Arial"/>
                  <a:ea typeface="Arial"/>
                  <a:cs typeface="Arial"/>
                  <a:sym typeface="Arial"/>
                </a:defRPr>
              </a:pPr>
              <a:r>
                <a:rPr sz="1200">
                  <a:latin typeface="Arial"/>
                  <a:ea typeface="Arial"/>
                  <a:cs typeface="Arial"/>
                  <a:sym typeface="Arial"/>
                </a:rPr>
                <a:t>v</a:t>
              </a:r>
              <a:r>
                <a:rPr sz="1200" baseline="-25000">
                  <a:latin typeface="Arial"/>
                  <a:ea typeface="Arial"/>
                  <a:cs typeface="Arial"/>
                  <a:sym typeface="Arial"/>
                </a:rPr>
                <a:t>2</a:t>
              </a:r>
            </a:p>
          </p:txBody>
        </p:sp>
      </p:grpSp>
      <p:grpSp>
        <p:nvGrpSpPr>
          <p:cNvPr id="1048" name="Flowchart: Connector 134"/>
          <p:cNvGrpSpPr/>
          <p:nvPr/>
        </p:nvGrpSpPr>
        <p:grpSpPr>
          <a:xfrm>
            <a:off x="2214916" y="2480292"/>
            <a:ext cx="304801" cy="304801"/>
            <a:chOff x="0" y="0"/>
            <a:chExt cx="304800" cy="304800"/>
          </a:xfrm>
        </p:grpSpPr>
        <p:sp>
          <p:nvSpPr>
            <p:cNvPr id="1046" name="Circle"/>
            <p:cNvSpPr/>
            <p:nvPr/>
          </p:nvSpPr>
          <p:spPr>
            <a:xfrm>
              <a:off x="0" y="0"/>
              <a:ext cx="304800" cy="304800"/>
            </a:xfrm>
            <a:prstGeom prst="ellipse">
              <a:avLst/>
            </a:prstGeom>
            <a:gradFill flip="none" rotWithShape="1">
              <a:gsLst>
                <a:gs pos="0">
                  <a:schemeClr val="accent1">
                    <a:hueOff val="357503"/>
                    <a:satOff val="54545"/>
                    <a:lumOff val="29273"/>
                  </a:schemeClr>
                </a:gs>
                <a:gs pos="35000">
                  <a:srgbClr val="BDD4FF"/>
                </a:gs>
                <a:gs pos="100000">
                  <a:schemeClr val="accent1">
                    <a:hueOff val="418253"/>
                    <a:satOff val="54545"/>
                    <a:lumOff val="42493"/>
                  </a:schemeClr>
                </a:gs>
              </a:gsLst>
              <a:lin ang="16200000" scaled="0"/>
            </a:gradFill>
            <a:ln w="9525" cap="flat">
              <a:solidFill>
                <a:srgbClr val="4A7EBB"/>
              </a:solidFill>
              <a:prstDash val="solid"/>
              <a:round/>
            </a:ln>
            <a:effectLst>
              <a:outerShdw blurRad="38100" dist="20000" dir="5400000" rotWithShape="0">
                <a:srgbClr val="000000">
                  <a:alpha val="38000"/>
                </a:srgbClr>
              </a:outerShdw>
            </a:effectLst>
          </p:spPr>
          <p:txBody>
            <a:bodyPr wrap="square" lIns="45718" tIns="45718" rIns="45718" bIns="45718" numCol="1" anchor="ctr">
              <a:noAutofit/>
            </a:bodyPr>
            <a:lstStyle/>
            <a:p>
              <a:pPr algn="ctr">
                <a:defRPr>
                  <a:latin typeface="+mj-lt"/>
                  <a:ea typeface="+mj-ea"/>
                  <a:cs typeface="+mj-cs"/>
                  <a:sym typeface="Calibri"/>
                </a:defRPr>
              </a:pPr>
              <a:endParaRPr>
                <a:latin typeface="Calibri"/>
                <a:ea typeface="+mj-ea"/>
                <a:cs typeface="Calibri"/>
                <a:sym typeface="Calibri"/>
              </a:endParaRPr>
            </a:p>
          </p:txBody>
        </p:sp>
        <p:sp>
          <p:nvSpPr>
            <p:cNvPr id="1047" name="v4"/>
            <p:cNvSpPr txBox="1"/>
            <p:nvPr/>
          </p:nvSpPr>
          <p:spPr>
            <a:xfrm>
              <a:off x="44637" y="60067"/>
              <a:ext cx="215526" cy="18466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p>
              <a:pPr algn="ctr">
                <a:defRPr sz="1200">
                  <a:latin typeface="Arial"/>
                  <a:ea typeface="Arial"/>
                  <a:cs typeface="Arial"/>
                  <a:sym typeface="Arial"/>
                </a:defRPr>
              </a:pPr>
              <a:r>
                <a:rPr sz="1200">
                  <a:latin typeface="Arial"/>
                  <a:ea typeface="Arial"/>
                  <a:cs typeface="Arial"/>
                  <a:sym typeface="Arial"/>
                </a:rPr>
                <a:t>v</a:t>
              </a:r>
              <a:r>
                <a:rPr sz="1200" baseline="-25000">
                  <a:latin typeface="Arial"/>
                  <a:ea typeface="Arial"/>
                  <a:cs typeface="Arial"/>
                  <a:sym typeface="Arial"/>
                </a:rPr>
                <a:t>4</a:t>
              </a:r>
            </a:p>
          </p:txBody>
        </p:sp>
      </p:grpSp>
      <p:grpSp>
        <p:nvGrpSpPr>
          <p:cNvPr id="1051" name="Flowchart: Connector 135"/>
          <p:cNvGrpSpPr/>
          <p:nvPr/>
        </p:nvGrpSpPr>
        <p:grpSpPr>
          <a:xfrm>
            <a:off x="809043" y="3408716"/>
            <a:ext cx="304801" cy="304801"/>
            <a:chOff x="0" y="0"/>
            <a:chExt cx="304800" cy="304800"/>
          </a:xfrm>
        </p:grpSpPr>
        <p:sp>
          <p:nvSpPr>
            <p:cNvPr id="1049" name="Circle"/>
            <p:cNvSpPr/>
            <p:nvPr/>
          </p:nvSpPr>
          <p:spPr>
            <a:xfrm>
              <a:off x="0" y="0"/>
              <a:ext cx="304800" cy="304800"/>
            </a:xfrm>
            <a:prstGeom prst="ellipse">
              <a:avLst/>
            </a:prstGeom>
            <a:gradFill flip="none" rotWithShape="1">
              <a:gsLst>
                <a:gs pos="0">
                  <a:schemeClr val="accent1">
                    <a:hueOff val="357503"/>
                    <a:satOff val="54545"/>
                    <a:lumOff val="29273"/>
                  </a:schemeClr>
                </a:gs>
                <a:gs pos="35000">
                  <a:srgbClr val="BDD4FF"/>
                </a:gs>
                <a:gs pos="100000">
                  <a:schemeClr val="accent1">
                    <a:hueOff val="418253"/>
                    <a:satOff val="54545"/>
                    <a:lumOff val="42493"/>
                  </a:schemeClr>
                </a:gs>
              </a:gsLst>
              <a:lin ang="16200000" scaled="0"/>
            </a:gradFill>
            <a:ln w="9525" cap="flat">
              <a:solidFill>
                <a:srgbClr val="4A7EBB"/>
              </a:solidFill>
              <a:prstDash val="solid"/>
              <a:round/>
            </a:ln>
            <a:effectLst>
              <a:outerShdw blurRad="38100" dist="20000" dir="5400000" rotWithShape="0">
                <a:srgbClr val="000000">
                  <a:alpha val="38000"/>
                </a:srgbClr>
              </a:outerShdw>
            </a:effectLst>
          </p:spPr>
          <p:txBody>
            <a:bodyPr wrap="square" lIns="45718" tIns="45718" rIns="45718" bIns="45718" numCol="1" anchor="ctr">
              <a:noAutofit/>
            </a:bodyPr>
            <a:lstStyle/>
            <a:p>
              <a:pPr algn="ctr">
                <a:defRPr sz="1200" baseline="-25000">
                  <a:latin typeface="Arial"/>
                  <a:ea typeface="Arial"/>
                  <a:cs typeface="Arial"/>
                  <a:sym typeface="Arial"/>
                </a:defRPr>
              </a:pPr>
              <a:endParaRPr sz="1200" baseline="-25000">
                <a:latin typeface="Arial"/>
                <a:ea typeface="Arial"/>
                <a:cs typeface="Arial"/>
                <a:sym typeface="Arial"/>
              </a:endParaRPr>
            </a:p>
          </p:txBody>
        </p:sp>
        <p:sp>
          <p:nvSpPr>
            <p:cNvPr id="1050" name="v3"/>
            <p:cNvSpPr txBox="1"/>
            <p:nvPr/>
          </p:nvSpPr>
          <p:spPr>
            <a:xfrm>
              <a:off x="44637" y="60067"/>
              <a:ext cx="215526" cy="18466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p>
              <a:pPr algn="ctr">
                <a:defRPr sz="1200">
                  <a:latin typeface="Arial"/>
                  <a:ea typeface="Arial"/>
                  <a:cs typeface="Arial"/>
                  <a:sym typeface="Arial"/>
                </a:defRPr>
              </a:pPr>
              <a:r>
                <a:rPr sz="1200">
                  <a:latin typeface="Arial"/>
                  <a:ea typeface="Arial"/>
                  <a:cs typeface="Arial"/>
                  <a:sym typeface="Arial"/>
                </a:rPr>
                <a:t>v</a:t>
              </a:r>
              <a:r>
                <a:rPr sz="1200" baseline="-25000">
                  <a:latin typeface="Arial"/>
                  <a:ea typeface="Arial"/>
                  <a:cs typeface="Arial"/>
                  <a:sym typeface="Arial"/>
                </a:rPr>
                <a:t>3</a:t>
              </a:r>
            </a:p>
          </p:txBody>
        </p:sp>
      </p:grpSp>
      <p:grpSp>
        <p:nvGrpSpPr>
          <p:cNvPr id="1054" name="Flowchart: Connector 136"/>
          <p:cNvGrpSpPr/>
          <p:nvPr/>
        </p:nvGrpSpPr>
        <p:grpSpPr>
          <a:xfrm>
            <a:off x="1838519" y="3408716"/>
            <a:ext cx="304801" cy="304801"/>
            <a:chOff x="0" y="0"/>
            <a:chExt cx="304800" cy="304800"/>
          </a:xfrm>
        </p:grpSpPr>
        <p:sp>
          <p:nvSpPr>
            <p:cNvPr id="1052" name="Circle"/>
            <p:cNvSpPr/>
            <p:nvPr/>
          </p:nvSpPr>
          <p:spPr>
            <a:xfrm>
              <a:off x="0" y="0"/>
              <a:ext cx="304800" cy="304800"/>
            </a:xfrm>
            <a:prstGeom prst="ellipse">
              <a:avLst/>
            </a:prstGeom>
            <a:gradFill flip="none" rotWithShape="1">
              <a:gsLst>
                <a:gs pos="0">
                  <a:schemeClr val="accent1">
                    <a:hueOff val="357503"/>
                    <a:satOff val="54545"/>
                    <a:lumOff val="29273"/>
                  </a:schemeClr>
                </a:gs>
                <a:gs pos="35000">
                  <a:srgbClr val="BDD4FF"/>
                </a:gs>
                <a:gs pos="100000">
                  <a:schemeClr val="accent1">
                    <a:hueOff val="418253"/>
                    <a:satOff val="54545"/>
                    <a:lumOff val="42493"/>
                  </a:schemeClr>
                </a:gs>
              </a:gsLst>
              <a:lin ang="16200000" scaled="0"/>
            </a:gradFill>
            <a:ln w="9525" cap="flat">
              <a:solidFill>
                <a:srgbClr val="4A7EBB"/>
              </a:solidFill>
              <a:prstDash val="solid"/>
              <a:round/>
            </a:ln>
            <a:effectLst>
              <a:outerShdw blurRad="38100" dist="20000" dir="5400000" rotWithShape="0">
                <a:srgbClr val="000000">
                  <a:alpha val="38000"/>
                </a:srgbClr>
              </a:outerShdw>
            </a:effectLst>
          </p:spPr>
          <p:txBody>
            <a:bodyPr wrap="square" lIns="45718" tIns="45718" rIns="45718" bIns="45718" numCol="1" anchor="ctr">
              <a:noAutofit/>
            </a:bodyPr>
            <a:lstStyle/>
            <a:p>
              <a:pPr algn="ctr">
                <a:defRPr sz="1200" baseline="-25000">
                  <a:latin typeface="Arial"/>
                  <a:ea typeface="Arial"/>
                  <a:cs typeface="Arial"/>
                  <a:sym typeface="Arial"/>
                </a:defRPr>
              </a:pPr>
              <a:endParaRPr sz="1200" baseline="-25000">
                <a:latin typeface="Arial"/>
                <a:ea typeface="Arial"/>
                <a:cs typeface="Arial"/>
                <a:sym typeface="Arial"/>
              </a:endParaRPr>
            </a:p>
          </p:txBody>
        </p:sp>
        <p:sp>
          <p:nvSpPr>
            <p:cNvPr id="1053" name="v5"/>
            <p:cNvSpPr txBox="1"/>
            <p:nvPr/>
          </p:nvSpPr>
          <p:spPr>
            <a:xfrm>
              <a:off x="44637" y="60067"/>
              <a:ext cx="215526" cy="18466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p>
              <a:pPr algn="ctr">
                <a:defRPr sz="1200">
                  <a:latin typeface="Arial"/>
                  <a:ea typeface="Arial"/>
                  <a:cs typeface="Arial"/>
                  <a:sym typeface="Arial"/>
                </a:defRPr>
              </a:pPr>
              <a:r>
                <a:rPr sz="1200">
                  <a:latin typeface="Arial"/>
                  <a:ea typeface="Arial"/>
                  <a:cs typeface="Arial"/>
                  <a:sym typeface="Arial"/>
                </a:rPr>
                <a:t>v</a:t>
              </a:r>
              <a:r>
                <a:rPr sz="1200" baseline="-25000">
                  <a:latin typeface="Arial"/>
                  <a:ea typeface="Arial"/>
                  <a:cs typeface="Arial"/>
                  <a:sym typeface="Arial"/>
                </a:rPr>
                <a:t>5</a:t>
              </a:r>
            </a:p>
          </p:txBody>
        </p:sp>
      </p:grpSp>
      <p:sp>
        <p:nvSpPr>
          <p:cNvPr id="1055" name="Straight Connector 137"/>
          <p:cNvSpPr/>
          <p:nvPr/>
        </p:nvSpPr>
        <p:spPr>
          <a:xfrm flipH="1">
            <a:off x="3730005" y="1392584"/>
            <a:ext cx="19051" cy="1323976"/>
          </a:xfrm>
          <a:prstGeom prst="line">
            <a:avLst/>
          </a:prstGeom>
          <a:ln w="25400">
            <a:solidFill>
              <a:schemeClr val="accent1"/>
            </a:solidFill>
          </a:ln>
          <a:effectLst>
            <a:outerShdw blurRad="38100" dist="20000" dir="5400000" rotWithShape="0">
              <a:srgbClr val="000000">
                <a:alpha val="38000"/>
              </a:srgbClr>
            </a:outerShdw>
          </a:effectLst>
        </p:spPr>
        <p:txBody>
          <a:bodyPr lIns="45718" tIns="45718" rIns="45718" bIns="45718"/>
          <a:lstStyle/>
          <a:p>
            <a:endParaRPr/>
          </a:p>
        </p:txBody>
      </p:sp>
      <p:sp>
        <p:nvSpPr>
          <p:cNvPr id="1056" name="Straight Connector 138"/>
          <p:cNvSpPr/>
          <p:nvPr/>
        </p:nvSpPr>
        <p:spPr>
          <a:xfrm flipH="1" flipV="1">
            <a:off x="3082305" y="2059334"/>
            <a:ext cx="1314451" cy="9528"/>
          </a:xfrm>
          <a:prstGeom prst="line">
            <a:avLst/>
          </a:prstGeom>
          <a:ln w="25400">
            <a:solidFill>
              <a:schemeClr val="accent1"/>
            </a:solidFill>
          </a:ln>
          <a:effectLst>
            <a:outerShdw blurRad="38100" dist="20000" dir="5400000" rotWithShape="0">
              <a:srgbClr val="000000">
                <a:alpha val="38000"/>
              </a:srgbClr>
            </a:outerShdw>
          </a:effectLst>
        </p:spPr>
        <p:txBody>
          <a:bodyPr lIns="45718" tIns="45718" rIns="45718" bIns="45718"/>
          <a:lstStyle/>
          <a:p>
            <a:endParaRPr/>
          </a:p>
        </p:txBody>
      </p:sp>
      <p:sp>
        <p:nvSpPr>
          <p:cNvPr id="1057" name="Straight Connector 139"/>
          <p:cNvSpPr/>
          <p:nvPr/>
        </p:nvSpPr>
        <p:spPr>
          <a:xfrm flipH="1" flipV="1">
            <a:off x="3768104" y="1421159"/>
            <a:ext cx="609600" cy="657226"/>
          </a:xfrm>
          <a:prstGeom prst="line">
            <a:avLst/>
          </a:prstGeom>
          <a:ln w="25400">
            <a:solidFill>
              <a:schemeClr val="accent1"/>
            </a:solidFill>
          </a:ln>
          <a:effectLst>
            <a:outerShdw blurRad="38100" dist="20000" dir="5400000" rotWithShape="0">
              <a:srgbClr val="000000">
                <a:alpha val="38000"/>
              </a:srgbClr>
            </a:outerShdw>
          </a:effectLst>
        </p:spPr>
        <p:txBody>
          <a:bodyPr lIns="45718" tIns="45718" rIns="45718" bIns="45718"/>
          <a:lstStyle/>
          <a:p>
            <a:endParaRPr/>
          </a:p>
        </p:txBody>
      </p:sp>
      <p:sp>
        <p:nvSpPr>
          <p:cNvPr id="1058" name="Straight Connector 140"/>
          <p:cNvSpPr/>
          <p:nvPr/>
        </p:nvSpPr>
        <p:spPr>
          <a:xfrm flipH="1">
            <a:off x="3730004" y="2078654"/>
            <a:ext cx="647701" cy="609601"/>
          </a:xfrm>
          <a:prstGeom prst="line">
            <a:avLst/>
          </a:prstGeom>
          <a:ln w="25400">
            <a:solidFill>
              <a:schemeClr val="accent1"/>
            </a:solidFill>
          </a:ln>
          <a:effectLst>
            <a:outerShdw blurRad="38100" dist="20000" dir="5400000" rotWithShape="0">
              <a:srgbClr val="000000">
                <a:alpha val="38000"/>
              </a:srgbClr>
            </a:outerShdw>
          </a:effectLst>
        </p:spPr>
        <p:txBody>
          <a:bodyPr lIns="45718" tIns="45718" rIns="45718" bIns="45718"/>
          <a:lstStyle/>
          <a:p>
            <a:endParaRPr/>
          </a:p>
        </p:txBody>
      </p:sp>
      <p:sp>
        <p:nvSpPr>
          <p:cNvPr id="1059" name="Straight Connector 141"/>
          <p:cNvSpPr/>
          <p:nvPr/>
        </p:nvSpPr>
        <p:spPr>
          <a:xfrm flipH="1" flipV="1">
            <a:off x="3110880" y="2059605"/>
            <a:ext cx="619125" cy="628651"/>
          </a:xfrm>
          <a:prstGeom prst="line">
            <a:avLst/>
          </a:prstGeom>
          <a:ln w="25400">
            <a:solidFill>
              <a:schemeClr val="accent1"/>
            </a:solidFill>
          </a:ln>
          <a:effectLst>
            <a:outerShdw blurRad="38100" dist="20000" dir="5400000" rotWithShape="0">
              <a:srgbClr val="000000">
                <a:alpha val="38000"/>
              </a:srgbClr>
            </a:outerShdw>
          </a:effectLst>
        </p:spPr>
        <p:txBody>
          <a:bodyPr lIns="45718" tIns="45718" rIns="45718" bIns="45718"/>
          <a:lstStyle/>
          <a:p>
            <a:endParaRPr/>
          </a:p>
        </p:txBody>
      </p:sp>
      <p:sp>
        <p:nvSpPr>
          <p:cNvPr id="1060" name="Straight Connector 142"/>
          <p:cNvSpPr/>
          <p:nvPr/>
        </p:nvSpPr>
        <p:spPr>
          <a:xfrm flipV="1">
            <a:off x="3082303" y="1421159"/>
            <a:ext cx="676276" cy="638178"/>
          </a:xfrm>
          <a:prstGeom prst="line">
            <a:avLst/>
          </a:prstGeom>
          <a:ln w="25400">
            <a:solidFill>
              <a:schemeClr val="accent1"/>
            </a:solidFill>
          </a:ln>
          <a:effectLst>
            <a:outerShdw blurRad="38100" dist="20000" dir="5400000" rotWithShape="0">
              <a:srgbClr val="000000">
                <a:alpha val="38000"/>
              </a:srgbClr>
            </a:outerShdw>
          </a:effectLst>
        </p:spPr>
        <p:txBody>
          <a:bodyPr lIns="45718" tIns="45718" rIns="45718" bIns="45718"/>
          <a:lstStyle/>
          <a:p>
            <a:endParaRPr/>
          </a:p>
        </p:txBody>
      </p:sp>
      <p:grpSp>
        <p:nvGrpSpPr>
          <p:cNvPr id="1063" name="Flowchart: Connector 143"/>
          <p:cNvGrpSpPr/>
          <p:nvPr/>
        </p:nvGrpSpPr>
        <p:grpSpPr>
          <a:xfrm>
            <a:off x="3587179" y="1269029"/>
            <a:ext cx="304801" cy="304801"/>
            <a:chOff x="0" y="0"/>
            <a:chExt cx="304800" cy="304800"/>
          </a:xfrm>
        </p:grpSpPr>
        <p:sp>
          <p:nvSpPr>
            <p:cNvPr id="1061" name="Circle"/>
            <p:cNvSpPr/>
            <p:nvPr/>
          </p:nvSpPr>
          <p:spPr>
            <a:xfrm>
              <a:off x="0" y="0"/>
              <a:ext cx="304800" cy="304800"/>
            </a:xfrm>
            <a:prstGeom prst="ellipse">
              <a:avLst/>
            </a:prstGeom>
            <a:gradFill flip="none" rotWithShape="1">
              <a:gsLst>
                <a:gs pos="0">
                  <a:schemeClr val="accent1">
                    <a:hueOff val="357503"/>
                    <a:satOff val="54545"/>
                    <a:lumOff val="29273"/>
                  </a:schemeClr>
                </a:gs>
                <a:gs pos="35000">
                  <a:srgbClr val="BDD4FF"/>
                </a:gs>
                <a:gs pos="100000">
                  <a:schemeClr val="accent1">
                    <a:hueOff val="418253"/>
                    <a:satOff val="54545"/>
                    <a:lumOff val="42493"/>
                  </a:schemeClr>
                </a:gs>
              </a:gsLst>
              <a:lin ang="16200000" scaled="0"/>
            </a:gradFill>
            <a:ln w="9525" cap="flat">
              <a:solidFill>
                <a:srgbClr val="4A7EBB"/>
              </a:solidFill>
              <a:prstDash val="solid"/>
              <a:round/>
            </a:ln>
            <a:effectLst>
              <a:outerShdw blurRad="38100" dist="20000" dir="5400000" rotWithShape="0">
                <a:srgbClr val="000000">
                  <a:alpha val="38000"/>
                </a:srgbClr>
              </a:outerShdw>
            </a:effectLst>
          </p:spPr>
          <p:txBody>
            <a:bodyPr wrap="square" lIns="45718" tIns="45718" rIns="45718" bIns="45718" numCol="1" anchor="ctr">
              <a:noAutofit/>
            </a:bodyPr>
            <a:lstStyle/>
            <a:p>
              <a:pPr algn="ctr">
                <a:defRPr sz="1200" baseline="-25000">
                  <a:latin typeface="Arial"/>
                  <a:ea typeface="Arial"/>
                  <a:cs typeface="Arial"/>
                  <a:sym typeface="Arial"/>
                </a:defRPr>
              </a:pPr>
              <a:endParaRPr sz="1200" baseline="-25000">
                <a:latin typeface="Arial"/>
                <a:ea typeface="Arial"/>
                <a:cs typeface="Arial"/>
                <a:sym typeface="Arial"/>
              </a:endParaRPr>
            </a:p>
          </p:txBody>
        </p:sp>
        <p:sp>
          <p:nvSpPr>
            <p:cNvPr id="1062" name="v6"/>
            <p:cNvSpPr txBox="1"/>
            <p:nvPr/>
          </p:nvSpPr>
          <p:spPr>
            <a:xfrm>
              <a:off x="44637" y="60067"/>
              <a:ext cx="215526" cy="18466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p>
              <a:pPr algn="ctr">
                <a:defRPr sz="1200">
                  <a:latin typeface="Arial"/>
                  <a:ea typeface="Arial"/>
                  <a:cs typeface="Arial"/>
                  <a:sym typeface="Arial"/>
                </a:defRPr>
              </a:pPr>
              <a:r>
                <a:rPr sz="1200">
                  <a:latin typeface="Arial"/>
                  <a:ea typeface="Arial"/>
                  <a:cs typeface="Arial"/>
                  <a:sym typeface="Arial"/>
                </a:rPr>
                <a:t>v</a:t>
              </a:r>
              <a:r>
                <a:rPr sz="1200" baseline="-25000">
                  <a:latin typeface="Arial"/>
                  <a:ea typeface="Arial"/>
                  <a:cs typeface="Arial"/>
                  <a:sym typeface="Arial"/>
                </a:rPr>
                <a:t>6</a:t>
              </a:r>
            </a:p>
          </p:txBody>
        </p:sp>
      </p:grpSp>
      <p:grpSp>
        <p:nvGrpSpPr>
          <p:cNvPr id="1066" name="Flowchart: Connector 144"/>
          <p:cNvGrpSpPr/>
          <p:nvPr/>
        </p:nvGrpSpPr>
        <p:grpSpPr>
          <a:xfrm>
            <a:off x="2958523" y="1902176"/>
            <a:ext cx="304801" cy="304801"/>
            <a:chOff x="0" y="0"/>
            <a:chExt cx="304800" cy="304800"/>
          </a:xfrm>
        </p:grpSpPr>
        <p:sp>
          <p:nvSpPr>
            <p:cNvPr id="1064" name="Circle"/>
            <p:cNvSpPr/>
            <p:nvPr/>
          </p:nvSpPr>
          <p:spPr>
            <a:xfrm>
              <a:off x="0" y="0"/>
              <a:ext cx="304800" cy="304800"/>
            </a:xfrm>
            <a:prstGeom prst="ellipse">
              <a:avLst/>
            </a:prstGeom>
            <a:gradFill flip="none" rotWithShape="1">
              <a:gsLst>
                <a:gs pos="0">
                  <a:schemeClr val="accent1">
                    <a:hueOff val="357503"/>
                    <a:satOff val="54545"/>
                    <a:lumOff val="29273"/>
                  </a:schemeClr>
                </a:gs>
                <a:gs pos="35000">
                  <a:srgbClr val="BDD4FF"/>
                </a:gs>
                <a:gs pos="100000">
                  <a:schemeClr val="accent1">
                    <a:hueOff val="418253"/>
                    <a:satOff val="54545"/>
                    <a:lumOff val="42493"/>
                  </a:schemeClr>
                </a:gs>
              </a:gsLst>
              <a:lin ang="16200000" scaled="0"/>
            </a:gradFill>
            <a:ln w="9525" cap="flat">
              <a:solidFill>
                <a:srgbClr val="4A7EBB"/>
              </a:solidFill>
              <a:prstDash val="solid"/>
              <a:round/>
            </a:ln>
            <a:effectLst>
              <a:outerShdw blurRad="38100" dist="20000" dir="5400000" rotWithShape="0">
                <a:srgbClr val="000000">
                  <a:alpha val="38000"/>
                </a:srgbClr>
              </a:outerShdw>
            </a:effectLst>
          </p:spPr>
          <p:txBody>
            <a:bodyPr wrap="square" lIns="45718" tIns="45718" rIns="45718" bIns="45718" numCol="1" anchor="ctr">
              <a:noAutofit/>
            </a:bodyPr>
            <a:lstStyle/>
            <a:p>
              <a:pPr algn="ctr">
                <a:defRPr sz="1200" baseline="-25000">
                  <a:latin typeface="Arial"/>
                  <a:ea typeface="Arial"/>
                  <a:cs typeface="Arial"/>
                  <a:sym typeface="Arial"/>
                </a:defRPr>
              </a:pPr>
              <a:endParaRPr sz="1200" baseline="-25000">
                <a:latin typeface="Arial"/>
                <a:ea typeface="Arial"/>
                <a:cs typeface="Arial"/>
                <a:sym typeface="Arial"/>
              </a:endParaRPr>
            </a:p>
          </p:txBody>
        </p:sp>
        <p:sp>
          <p:nvSpPr>
            <p:cNvPr id="1065" name="v7"/>
            <p:cNvSpPr txBox="1"/>
            <p:nvPr/>
          </p:nvSpPr>
          <p:spPr>
            <a:xfrm>
              <a:off x="44637" y="60067"/>
              <a:ext cx="215526" cy="18466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p>
              <a:pPr algn="ctr">
                <a:defRPr sz="1200">
                  <a:latin typeface="Arial"/>
                  <a:ea typeface="Arial"/>
                  <a:cs typeface="Arial"/>
                  <a:sym typeface="Arial"/>
                </a:defRPr>
              </a:pPr>
              <a:r>
                <a:rPr sz="1200">
                  <a:latin typeface="Arial"/>
                  <a:ea typeface="Arial"/>
                  <a:cs typeface="Arial"/>
                  <a:sym typeface="Arial"/>
                </a:rPr>
                <a:t>v</a:t>
              </a:r>
              <a:r>
                <a:rPr sz="1200" baseline="-25000">
                  <a:latin typeface="Arial"/>
                  <a:ea typeface="Arial"/>
                  <a:cs typeface="Arial"/>
                  <a:sym typeface="Arial"/>
                </a:rPr>
                <a:t>7</a:t>
              </a:r>
            </a:p>
          </p:txBody>
        </p:sp>
      </p:grpSp>
      <p:grpSp>
        <p:nvGrpSpPr>
          <p:cNvPr id="1069" name="Flowchart: Connector 145"/>
          <p:cNvGrpSpPr/>
          <p:nvPr/>
        </p:nvGrpSpPr>
        <p:grpSpPr>
          <a:xfrm>
            <a:off x="3587179" y="2535854"/>
            <a:ext cx="304801" cy="304801"/>
            <a:chOff x="0" y="0"/>
            <a:chExt cx="304800" cy="304800"/>
          </a:xfrm>
        </p:grpSpPr>
        <p:sp>
          <p:nvSpPr>
            <p:cNvPr id="1067" name="Circle"/>
            <p:cNvSpPr/>
            <p:nvPr/>
          </p:nvSpPr>
          <p:spPr>
            <a:xfrm>
              <a:off x="0" y="0"/>
              <a:ext cx="304800" cy="304800"/>
            </a:xfrm>
            <a:prstGeom prst="ellipse">
              <a:avLst/>
            </a:prstGeom>
            <a:gradFill flip="none" rotWithShape="1">
              <a:gsLst>
                <a:gs pos="0">
                  <a:schemeClr val="accent1">
                    <a:hueOff val="357503"/>
                    <a:satOff val="54545"/>
                    <a:lumOff val="29273"/>
                  </a:schemeClr>
                </a:gs>
                <a:gs pos="35000">
                  <a:srgbClr val="BDD4FF"/>
                </a:gs>
                <a:gs pos="100000">
                  <a:schemeClr val="accent1">
                    <a:hueOff val="418253"/>
                    <a:satOff val="54545"/>
                    <a:lumOff val="42493"/>
                  </a:schemeClr>
                </a:gs>
              </a:gsLst>
              <a:lin ang="16200000" scaled="0"/>
            </a:gradFill>
            <a:ln w="9525" cap="flat">
              <a:solidFill>
                <a:srgbClr val="4A7EBB"/>
              </a:solidFill>
              <a:prstDash val="solid"/>
              <a:round/>
            </a:ln>
            <a:effectLst>
              <a:outerShdw blurRad="38100" dist="20000" dir="5400000" rotWithShape="0">
                <a:srgbClr val="000000">
                  <a:alpha val="38000"/>
                </a:srgbClr>
              </a:outerShdw>
            </a:effectLst>
          </p:spPr>
          <p:txBody>
            <a:bodyPr wrap="square" lIns="45718" tIns="45718" rIns="45718" bIns="45718" numCol="1" anchor="ctr">
              <a:noAutofit/>
            </a:bodyPr>
            <a:lstStyle/>
            <a:p>
              <a:pPr algn="ctr">
                <a:defRPr sz="1200" baseline="-25000">
                  <a:latin typeface="Arial"/>
                  <a:ea typeface="Arial"/>
                  <a:cs typeface="Arial"/>
                  <a:sym typeface="Arial"/>
                </a:defRPr>
              </a:pPr>
              <a:endParaRPr sz="1200" baseline="-25000">
                <a:latin typeface="Arial"/>
                <a:ea typeface="Arial"/>
                <a:cs typeface="Arial"/>
                <a:sym typeface="Arial"/>
              </a:endParaRPr>
            </a:p>
          </p:txBody>
        </p:sp>
        <p:sp>
          <p:nvSpPr>
            <p:cNvPr id="1068" name="v9"/>
            <p:cNvSpPr txBox="1"/>
            <p:nvPr/>
          </p:nvSpPr>
          <p:spPr>
            <a:xfrm>
              <a:off x="44637" y="60067"/>
              <a:ext cx="215526" cy="18466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p>
              <a:pPr algn="ctr">
                <a:defRPr sz="1200">
                  <a:latin typeface="Arial"/>
                  <a:ea typeface="Arial"/>
                  <a:cs typeface="Arial"/>
                  <a:sym typeface="Arial"/>
                </a:defRPr>
              </a:pPr>
              <a:r>
                <a:rPr sz="1200">
                  <a:latin typeface="Arial"/>
                  <a:ea typeface="Arial"/>
                  <a:cs typeface="Arial"/>
                  <a:sym typeface="Arial"/>
                </a:rPr>
                <a:t>v</a:t>
              </a:r>
              <a:r>
                <a:rPr sz="1200" baseline="-25000">
                  <a:latin typeface="Arial"/>
                  <a:ea typeface="Arial"/>
                  <a:cs typeface="Arial"/>
                  <a:sym typeface="Arial"/>
                </a:rPr>
                <a:t>9</a:t>
              </a:r>
            </a:p>
          </p:txBody>
        </p:sp>
      </p:grpSp>
      <p:grpSp>
        <p:nvGrpSpPr>
          <p:cNvPr id="1072" name="Flowchart: Connector 146"/>
          <p:cNvGrpSpPr/>
          <p:nvPr/>
        </p:nvGrpSpPr>
        <p:grpSpPr>
          <a:xfrm>
            <a:off x="4225484" y="1906938"/>
            <a:ext cx="304801" cy="304801"/>
            <a:chOff x="0" y="0"/>
            <a:chExt cx="304800" cy="304800"/>
          </a:xfrm>
        </p:grpSpPr>
        <p:sp>
          <p:nvSpPr>
            <p:cNvPr id="1070" name="Circle"/>
            <p:cNvSpPr/>
            <p:nvPr/>
          </p:nvSpPr>
          <p:spPr>
            <a:xfrm>
              <a:off x="0" y="0"/>
              <a:ext cx="304800" cy="304800"/>
            </a:xfrm>
            <a:prstGeom prst="ellipse">
              <a:avLst/>
            </a:prstGeom>
            <a:gradFill flip="none" rotWithShape="1">
              <a:gsLst>
                <a:gs pos="0">
                  <a:schemeClr val="accent1">
                    <a:hueOff val="357503"/>
                    <a:satOff val="54545"/>
                    <a:lumOff val="29273"/>
                  </a:schemeClr>
                </a:gs>
                <a:gs pos="35000">
                  <a:srgbClr val="BDD4FF"/>
                </a:gs>
                <a:gs pos="100000">
                  <a:schemeClr val="accent1">
                    <a:hueOff val="418253"/>
                    <a:satOff val="54545"/>
                    <a:lumOff val="42493"/>
                  </a:schemeClr>
                </a:gs>
              </a:gsLst>
              <a:lin ang="16200000" scaled="0"/>
            </a:gradFill>
            <a:ln w="9525" cap="flat">
              <a:solidFill>
                <a:srgbClr val="4A7EBB"/>
              </a:solidFill>
              <a:prstDash val="solid"/>
              <a:round/>
            </a:ln>
            <a:effectLst>
              <a:outerShdw blurRad="38100" dist="20000" dir="5400000" rotWithShape="0">
                <a:srgbClr val="000000">
                  <a:alpha val="38000"/>
                </a:srgbClr>
              </a:outerShdw>
            </a:effectLst>
          </p:spPr>
          <p:txBody>
            <a:bodyPr wrap="square" lIns="45718" tIns="45718" rIns="45718" bIns="45718" numCol="1" anchor="ctr">
              <a:noAutofit/>
            </a:bodyPr>
            <a:lstStyle/>
            <a:p>
              <a:pPr algn="ctr">
                <a:defRPr sz="1200" baseline="-25000">
                  <a:latin typeface="Arial"/>
                  <a:ea typeface="Arial"/>
                  <a:cs typeface="Arial"/>
                  <a:sym typeface="Arial"/>
                </a:defRPr>
              </a:pPr>
              <a:endParaRPr sz="1200" baseline="-25000">
                <a:latin typeface="Arial"/>
                <a:ea typeface="Arial"/>
                <a:cs typeface="Arial"/>
                <a:sym typeface="Arial"/>
              </a:endParaRPr>
            </a:p>
          </p:txBody>
        </p:sp>
        <p:sp>
          <p:nvSpPr>
            <p:cNvPr id="1071" name="v8"/>
            <p:cNvSpPr txBox="1"/>
            <p:nvPr/>
          </p:nvSpPr>
          <p:spPr>
            <a:xfrm>
              <a:off x="44637" y="60067"/>
              <a:ext cx="215526" cy="18466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p>
              <a:pPr algn="ctr">
                <a:defRPr sz="1200">
                  <a:latin typeface="Arial"/>
                  <a:ea typeface="Arial"/>
                  <a:cs typeface="Arial"/>
                  <a:sym typeface="Arial"/>
                </a:defRPr>
              </a:pPr>
              <a:r>
                <a:rPr sz="1200">
                  <a:latin typeface="Arial"/>
                  <a:ea typeface="Arial"/>
                  <a:cs typeface="Arial"/>
                  <a:sym typeface="Arial"/>
                </a:rPr>
                <a:t>v</a:t>
              </a:r>
              <a:r>
                <a:rPr sz="1200" baseline="-25000">
                  <a:latin typeface="Arial"/>
                  <a:ea typeface="Arial"/>
                  <a:cs typeface="Arial"/>
                  <a:sym typeface="Arial"/>
                </a:rPr>
                <a:t>8</a:t>
              </a:r>
            </a:p>
          </p:txBody>
        </p:sp>
      </p:grpSp>
      <p:sp>
        <p:nvSpPr>
          <p:cNvPr id="1073" name="Straight Connector 147"/>
          <p:cNvSpPr/>
          <p:nvPr/>
        </p:nvSpPr>
        <p:spPr>
          <a:xfrm flipH="1">
            <a:off x="4011173" y="3107085"/>
            <a:ext cx="866777" cy="895351"/>
          </a:xfrm>
          <a:prstGeom prst="line">
            <a:avLst/>
          </a:prstGeom>
          <a:ln w="25400">
            <a:solidFill>
              <a:schemeClr val="accent1"/>
            </a:solidFill>
          </a:ln>
          <a:effectLst>
            <a:outerShdw blurRad="38100" dist="20000" dir="5400000" rotWithShape="0">
              <a:srgbClr val="000000">
                <a:alpha val="38000"/>
              </a:srgbClr>
            </a:outerShdw>
          </a:effectLst>
        </p:spPr>
        <p:txBody>
          <a:bodyPr lIns="45718" tIns="45718" rIns="45718" bIns="45718"/>
          <a:lstStyle/>
          <a:p>
            <a:endParaRPr/>
          </a:p>
        </p:txBody>
      </p:sp>
      <p:sp>
        <p:nvSpPr>
          <p:cNvPr id="1074" name="Straight Connector 148"/>
          <p:cNvSpPr/>
          <p:nvPr/>
        </p:nvSpPr>
        <p:spPr>
          <a:xfrm flipH="1" flipV="1">
            <a:off x="4011173" y="3145185"/>
            <a:ext cx="876303" cy="838202"/>
          </a:xfrm>
          <a:prstGeom prst="line">
            <a:avLst/>
          </a:prstGeom>
          <a:ln w="25400">
            <a:solidFill>
              <a:schemeClr val="accent1"/>
            </a:solidFill>
          </a:ln>
          <a:effectLst>
            <a:outerShdw blurRad="38100" dist="20000" dir="5400000" rotWithShape="0">
              <a:srgbClr val="000000">
                <a:alpha val="38000"/>
              </a:srgbClr>
            </a:outerShdw>
          </a:effectLst>
        </p:spPr>
        <p:txBody>
          <a:bodyPr lIns="45718" tIns="45718" rIns="45718" bIns="45718"/>
          <a:lstStyle/>
          <a:p>
            <a:endParaRPr/>
          </a:p>
        </p:txBody>
      </p:sp>
      <p:sp>
        <p:nvSpPr>
          <p:cNvPr id="1075" name="Straight Connector 149"/>
          <p:cNvSpPr/>
          <p:nvPr/>
        </p:nvSpPr>
        <p:spPr>
          <a:xfrm flipH="1">
            <a:off x="4001469" y="3107354"/>
            <a:ext cx="871539" cy="19051"/>
          </a:xfrm>
          <a:prstGeom prst="line">
            <a:avLst/>
          </a:prstGeom>
          <a:ln w="25400">
            <a:solidFill>
              <a:schemeClr val="accent1"/>
            </a:solidFill>
          </a:ln>
          <a:effectLst>
            <a:outerShdw blurRad="38100" dist="20000" dir="5400000" rotWithShape="0">
              <a:srgbClr val="000000">
                <a:alpha val="38000"/>
              </a:srgbClr>
            </a:outerShdw>
          </a:effectLst>
        </p:spPr>
        <p:txBody>
          <a:bodyPr lIns="45718" tIns="45718" rIns="45718" bIns="45718"/>
          <a:lstStyle/>
          <a:p>
            <a:endParaRPr/>
          </a:p>
        </p:txBody>
      </p:sp>
      <p:sp>
        <p:nvSpPr>
          <p:cNvPr id="1076" name="Straight Connector 150"/>
          <p:cNvSpPr/>
          <p:nvPr/>
        </p:nvSpPr>
        <p:spPr>
          <a:xfrm flipV="1">
            <a:off x="4863659" y="3097559"/>
            <a:ext cx="9527" cy="857250"/>
          </a:xfrm>
          <a:prstGeom prst="line">
            <a:avLst/>
          </a:prstGeom>
          <a:ln w="25400">
            <a:solidFill>
              <a:schemeClr val="accent1"/>
            </a:solidFill>
          </a:ln>
          <a:effectLst>
            <a:outerShdw blurRad="38100" dist="20000" dir="5400000" rotWithShape="0">
              <a:srgbClr val="000000">
                <a:alpha val="38000"/>
              </a:srgbClr>
            </a:outerShdw>
          </a:effectLst>
        </p:spPr>
        <p:txBody>
          <a:bodyPr lIns="45718" tIns="45718" rIns="45718" bIns="45718"/>
          <a:lstStyle/>
          <a:p>
            <a:endParaRPr/>
          </a:p>
        </p:txBody>
      </p:sp>
      <p:grpSp>
        <p:nvGrpSpPr>
          <p:cNvPr id="1079" name="Flowchart: Connector 151"/>
          <p:cNvGrpSpPr/>
          <p:nvPr/>
        </p:nvGrpSpPr>
        <p:grpSpPr>
          <a:xfrm>
            <a:off x="3858651" y="2970829"/>
            <a:ext cx="304801" cy="304801"/>
            <a:chOff x="0" y="0"/>
            <a:chExt cx="304800" cy="304800"/>
          </a:xfrm>
        </p:grpSpPr>
        <p:sp>
          <p:nvSpPr>
            <p:cNvPr id="1077" name="Circle"/>
            <p:cNvSpPr/>
            <p:nvPr/>
          </p:nvSpPr>
          <p:spPr>
            <a:xfrm>
              <a:off x="0" y="0"/>
              <a:ext cx="304800" cy="304800"/>
            </a:xfrm>
            <a:prstGeom prst="ellipse">
              <a:avLst/>
            </a:prstGeom>
            <a:gradFill flip="none" rotWithShape="1">
              <a:gsLst>
                <a:gs pos="0">
                  <a:schemeClr val="accent1">
                    <a:hueOff val="357503"/>
                    <a:satOff val="54545"/>
                    <a:lumOff val="29273"/>
                  </a:schemeClr>
                </a:gs>
                <a:gs pos="35000">
                  <a:srgbClr val="BDD4FF"/>
                </a:gs>
                <a:gs pos="100000">
                  <a:schemeClr val="accent1">
                    <a:hueOff val="418253"/>
                    <a:satOff val="54545"/>
                    <a:lumOff val="42493"/>
                  </a:schemeClr>
                </a:gs>
              </a:gsLst>
              <a:lin ang="16200000" scaled="0"/>
            </a:gradFill>
            <a:ln w="9525" cap="flat">
              <a:solidFill>
                <a:srgbClr val="4A7EBB"/>
              </a:solidFill>
              <a:prstDash val="solid"/>
              <a:round/>
            </a:ln>
            <a:effectLst>
              <a:outerShdw blurRad="38100" dist="20000" dir="5400000" rotWithShape="0">
                <a:srgbClr val="000000">
                  <a:alpha val="38000"/>
                </a:srgbClr>
              </a:outerShdw>
            </a:effectLst>
          </p:spPr>
          <p:txBody>
            <a:bodyPr wrap="square" lIns="45718" tIns="45718" rIns="45718" bIns="45718" numCol="1" anchor="ctr">
              <a:noAutofit/>
            </a:bodyPr>
            <a:lstStyle/>
            <a:p>
              <a:pPr algn="ctr">
                <a:defRPr sz="1200" baseline="-25000">
                  <a:latin typeface="Arial"/>
                  <a:ea typeface="Arial"/>
                  <a:cs typeface="Arial"/>
                  <a:sym typeface="Arial"/>
                </a:defRPr>
              </a:pPr>
              <a:endParaRPr sz="1200" baseline="-25000">
                <a:latin typeface="Arial"/>
                <a:ea typeface="Arial"/>
                <a:cs typeface="Arial"/>
                <a:sym typeface="Arial"/>
              </a:endParaRPr>
            </a:p>
          </p:txBody>
        </p:sp>
        <p:sp>
          <p:nvSpPr>
            <p:cNvPr id="1078" name="v10"/>
            <p:cNvSpPr txBox="1"/>
            <p:nvPr/>
          </p:nvSpPr>
          <p:spPr>
            <a:xfrm>
              <a:off x="44637" y="60067"/>
              <a:ext cx="215526" cy="18466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p>
              <a:pPr algn="ctr">
                <a:defRPr sz="1200">
                  <a:latin typeface="Arial"/>
                  <a:ea typeface="Arial"/>
                  <a:cs typeface="Arial"/>
                  <a:sym typeface="Arial"/>
                </a:defRPr>
              </a:pPr>
              <a:r>
                <a:rPr sz="1200">
                  <a:latin typeface="Arial"/>
                  <a:ea typeface="Arial"/>
                  <a:cs typeface="Arial"/>
                  <a:sym typeface="Arial"/>
                </a:rPr>
                <a:t>v</a:t>
              </a:r>
              <a:r>
                <a:rPr sz="1200" baseline="-25000">
                  <a:latin typeface="Arial"/>
                  <a:ea typeface="Arial"/>
                  <a:cs typeface="Arial"/>
                  <a:sym typeface="Arial"/>
                </a:rPr>
                <a:t>10</a:t>
              </a:r>
            </a:p>
          </p:txBody>
        </p:sp>
      </p:grpSp>
      <p:grpSp>
        <p:nvGrpSpPr>
          <p:cNvPr id="1082" name="Flowchart: Connector 152"/>
          <p:cNvGrpSpPr/>
          <p:nvPr/>
        </p:nvGrpSpPr>
        <p:grpSpPr>
          <a:xfrm>
            <a:off x="4687448" y="2974004"/>
            <a:ext cx="304801" cy="304801"/>
            <a:chOff x="0" y="0"/>
            <a:chExt cx="304800" cy="304800"/>
          </a:xfrm>
        </p:grpSpPr>
        <p:sp>
          <p:nvSpPr>
            <p:cNvPr id="1080" name="Circle"/>
            <p:cNvSpPr/>
            <p:nvPr/>
          </p:nvSpPr>
          <p:spPr>
            <a:xfrm>
              <a:off x="0" y="0"/>
              <a:ext cx="304800" cy="304800"/>
            </a:xfrm>
            <a:prstGeom prst="ellipse">
              <a:avLst/>
            </a:prstGeom>
            <a:gradFill flip="none" rotWithShape="1">
              <a:gsLst>
                <a:gs pos="0">
                  <a:schemeClr val="accent1">
                    <a:hueOff val="357503"/>
                    <a:satOff val="54545"/>
                    <a:lumOff val="29273"/>
                  </a:schemeClr>
                </a:gs>
                <a:gs pos="35000">
                  <a:srgbClr val="BDD4FF"/>
                </a:gs>
                <a:gs pos="100000">
                  <a:schemeClr val="accent1">
                    <a:hueOff val="418253"/>
                    <a:satOff val="54545"/>
                    <a:lumOff val="42493"/>
                  </a:schemeClr>
                </a:gs>
              </a:gsLst>
              <a:lin ang="16200000" scaled="0"/>
            </a:gradFill>
            <a:ln w="9525" cap="flat">
              <a:solidFill>
                <a:srgbClr val="4A7EBB"/>
              </a:solidFill>
              <a:prstDash val="solid"/>
              <a:round/>
            </a:ln>
            <a:effectLst>
              <a:outerShdw blurRad="38100" dist="20000" dir="5400000" rotWithShape="0">
                <a:srgbClr val="000000">
                  <a:alpha val="38000"/>
                </a:srgbClr>
              </a:outerShdw>
            </a:effectLst>
          </p:spPr>
          <p:txBody>
            <a:bodyPr wrap="square" lIns="45718" tIns="45718" rIns="45718" bIns="45718" numCol="1" anchor="ctr">
              <a:noAutofit/>
            </a:bodyPr>
            <a:lstStyle/>
            <a:p>
              <a:pPr algn="ctr">
                <a:defRPr sz="1200" baseline="-25000">
                  <a:latin typeface="Arial"/>
                  <a:ea typeface="Arial"/>
                  <a:cs typeface="Arial"/>
                  <a:sym typeface="Arial"/>
                </a:defRPr>
              </a:pPr>
              <a:endParaRPr sz="1200" baseline="-25000">
                <a:latin typeface="Arial"/>
                <a:ea typeface="Arial"/>
                <a:cs typeface="Arial"/>
                <a:sym typeface="Arial"/>
              </a:endParaRPr>
            </a:p>
          </p:txBody>
        </p:sp>
        <p:sp>
          <p:nvSpPr>
            <p:cNvPr id="1081" name="v11"/>
            <p:cNvSpPr txBox="1"/>
            <p:nvPr/>
          </p:nvSpPr>
          <p:spPr>
            <a:xfrm>
              <a:off x="44637" y="60067"/>
              <a:ext cx="215526" cy="18466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p>
              <a:pPr algn="ctr">
                <a:defRPr sz="1200">
                  <a:latin typeface="Arial"/>
                  <a:ea typeface="Arial"/>
                  <a:cs typeface="Arial"/>
                  <a:sym typeface="Arial"/>
                </a:defRPr>
              </a:pPr>
              <a:r>
                <a:rPr sz="1200">
                  <a:latin typeface="Arial"/>
                  <a:ea typeface="Arial"/>
                  <a:cs typeface="Arial"/>
                  <a:sym typeface="Arial"/>
                </a:rPr>
                <a:t>v</a:t>
              </a:r>
              <a:r>
                <a:rPr sz="1200" baseline="-25000">
                  <a:latin typeface="Arial"/>
                  <a:ea typeface="Arial"/>
                  <a:cs typeface="Arial"/>
                  <a:sym typeface="Arial"/>
                </a:rPr>
                <a:t>11</a:t>
              </a:r>
            </a:p>
          </p:txBody>
        </p:sp>
      </p:grpSp>
      <p:grpSp>
        <p:nvGrpSpPr>
          <p:cNvPr id="1085" name="Flowchart: Connector 153"/>
          <p:cNvGrpSpPr/>
          <p:nvPr/>
        </p:nvGrpSpPr>
        <p:grpSpPr>
          <a:xfrm>
            <a:off x="3858651" y="3827817"/>
            <a:ext cx="304801" cy="304801"/>
            <a:chOff x="0" y="0"/>
            <a:chExt cx="304800" cy="304800"/>
          </a:xfrm>
        </p:grpSpPr>
        <p:sp>
          <p:nvSpPr>
            <p:cNvPr id="1083" name="Circle"/>
            <p:cNvSpPr/>
            <p:nvPr/>
          </p:nvSpPr>
          <p:spPr>
            <a:xfrm>
              <a:off x="0" y="0"/>
              <a:ext cx="304800" cy="304800"/>
            </a:xfrm>
            <a:prstGeom prst="ellipse">
              <a:avLst/>
            </a:prstGeom>
            <a:gradFill flip="none" rotWithShape="1">
              <a:gsLst>
                <a:gs pos="0">
                  <a:schemeClr val="accent1">
                    <a:hueOff val="357503"/>
                    <a:satOff val="54545"/>
                    <a:lumOff val="29273"/>
                  </a:schemeClr>
                </a:gs>
                <a:gs pos="35000">
                  <a:srgbClr val="BDD4FF"/>
                </a:gs>
                <a:gs pos="100000">
                  <a:schemeClr val="accent1">
                    <a:hueOff val="418253"/>
                    <a:satOff val="54545"/>
                    <a:lumOff val="42493"/>
                  </a:schemeClr>
                </a:gs>
              </a:gsLst>
              <a:lin ang="16200000" scaled="0"/>
            </a:gradFill>
            <a:ln w="9525" cap="flat">
              <a:solidFill>
                <a:srgbClr val="4A7EBB"/>
              </a:solidFill>
              <a:prstDash val="solid"/>
              <a:round/>
            </a:ln>
            <a:effectLst>
              <a:outerShdw blurRad="38100" dist="20000" dir="5400000" rotWithShape="0">
                <a:srgbClr val="000000">
                  <a:alpha val="38000"/>
                </a:srgbClr>
              </a:outerShdw>
            </a:effectLst>
          </p:spPr>
          <p:txBody>
            <a:bodyPr wrap="square" lIns="45718" tIns="45718" rIns="45718" bIns="45718" numCol="1" anchor="ctr">
              <a:noAutofit/>
            </a:bodyPr>
            <a:lstStyle/>
            <a:p>
              <a:pPr algn="ctr">
                <a:defRPr sz="1200" baseline="-25000">
                  <a:latin typeface="Arial"/>
                  <a:ea typeface="Arial"/>
                  <a:cs typeface="Arial"/>
                  <a:sym typeface="Arial"/>
                </a:defRPr>
              </a:pPr>
              <a:endParaRPr sz="1200" baseline="-25000">
                <a:latin typeface="Arial"/>
                <a:ea typeface="Arial"/>
                <a:cs typeface="Arial"/>
                <a:sym typeface="Arial"/>
              </a:endParaRPr>
            </a:p>
          </p:txBody>
        </p:sp>
        <p:sp>
          <p:nvSpPr>
            <p:cNvPr id="1084" name="v12"/>
            <p:cNvSpPr txBox="1"/>
            <p:nvPr/>
          </p:nvSpPr>
          <p:spPr>
            <a:xfrm>
              <a:off x="44637" y="60067"/>
              <a:ext cx="215526" cy="18466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p>
              <a:pPr algn="ctr">
                <a:defRPr sz="1200">
                  <a:latin typeface="Arial"/>
                  <a:ea typeface="Arial"/>
                  <a:cs typeface="Arial"/>
                  <a:sym typeface="Arial"/>
                </a:defRPr>
              </a:pPr>
              <a:r>
                <a:rPr sz="1200">
                  <a:latin typeface="Arial"/>
                  <a:ea typeface="Arial"/>
                  <a:cs typeface="Arial"/>
                  <a:sym typeface="Arial"/>
                </a:rPr>
                <a:t>v</a:t>
              </a:r>
              <a:r>
                <a:rPr sz="1200" baseline="-25000">
                  <a:latin typeface="Arial"/>
                  <a:ea typeface="Arial"/>
                  <a:cs typeface="Arial"/>
                  <a:sym typeface="Arial"/>
                </a:rPr>
                <a:t>12</a:t>
              </a:r>
            </a:p>
          </p:txBody>
        </p:sp>
      </p:grpSp>
      <p:grpSp>
        <p:nvGrpSpPr>
          <p:cNvPr id="1088" name="Flowchart: Connector 154"/>
          <p:cNvGrpSpPr/>
          <p:nvPr/>
        </p:nvGrpSpPr>
        <p:grpSpPr>
          <a:xfrm>
            <a:off x="4711260" y="3811936"/>
            <a:ext cx="304801" cy="304801"/>
            <a:chOff x="0" y="0"/>
            <a:chExt cx="304800" cy="304800"/>
          </a:xfrm>
        </p:grpSpPr>
        <p:sp>
          <p:nvSpPr>
            <p:cNvPr id="1086" name="Circle"/>
            <p:cNvSpPr/>
            <p:nvPr/>
          </p:nvSpPr>
          <p:spPr>
            <a:xfrm>
              <a:off x="0" y="0"/>
              <a:ext cx="304800" cy="304800"/>
            </a:xfrm>
            <a:prstGeom prst="ellipse">
              <a:avLst/>
            </a:prstGeom>
            <a:gradFill flip="none" rotWithShape="1">
              <a:gsLst>
                <a:gs pos="0">
                  <a:schemeClr val="accent1">
                    <a:hueOff val="357503"/>
                    <a:satOff val="54545"/>
                    <a:lumOff val="29273"/>
                  </a:schemeClr>
                </a:gs>
                <a:gs pos="35000">
                  <a:srgbClr val="BDD4FF"/>
                </a:gs>
                <a:gs pos="100000">
                  <a:schemeClr val="accent1">
                    <a:hueOff val="418253"/>
                    <a:satOff val="54545"/>
                    <a:lumOff val="42493"/>
                  </a:schemeClr>
                </a:gs>
              </a:gsLst>
              <a:lin ang="16200000" scaled="0"/>
            </a:gradFill>
            <a:ln w="9525" cap="flat">
              <a:solidFill>
                <a:srgbClr val="4A7EBB"/>
              </a:solidFill>
              <a:prstDash val="solid"/>
              <a:round/>
            </a:ln>
            <a:effectLst>
              <a:outerShdw blurRad="38100" dist="20000" dir="5400000" rotWithShape="0">
                <a:srgbClr val="000000">
                  <a:alpha val="38000"/>
                </a:srgbClr>
              </a:outerShdw>
            </a:effectLst>
          </p:spPr>
          <p:txBody>
            <a:bodyPr wrap="square" lIns="45718" tIns="45718" rIns="45718" bIns="45718" numCol="1" anchor="ctr">
              <a:noAutofit/>
            </a:bodyPr>
            <a:lstStyle/>
            <a:p>
              <a:pPr algn="ctr">
                <a:defRPr sz="1200" baseline="-25000">
                  <a:latin typeface="Arial"/>
                  <a:ea typeface="Arial"/>
                  <a:cs typeface="Arial"/>
                  <a:sym typeface="Arial"/>
                </a:defRPr>
              </a:pPr>
              <a:endParaRPr sz="1200" baseline="-25000">
                <a:latin typeface="Arial"/>
                <a:ea typeface="Arial"/>
                <a:cs typeface="Arial"/>
                <a:sym typeface="Arial"/>
              </a:endParaRPr>
            </a:p>
          </p:txBody>
        </p:sp>
        <p:sp>
          <p:nvSpPr>
            <p:cNvPr id="1087" name="v13"/>
            <p:cNvSpPr txBox="1"/>
            <p:nvPr/>
          </p:nvSpPr>
          <p:spPr>
            <a:xfrm>
              <a:off x="44637" y="60067"/>
              <a:ext cx="215526" cy="18466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p>
              <a:pPr algn="ctr">
                <a:defRPr sz="1200">
                  <a:latin typeface="Arial"/>
                  <a:ea typeface="Arial"/>
                  <a:cs typeface="Arial"/>
                  <a:sym typeface="Arial"/>
                </a:defRPr>
              </a:pPr>
              <a:r>
                <a:rPr sz="1200">
                  <a:latin typeface="Arial"/>
                  <a:ea typeface="Arial"/>
                  <a:cs typeface="Arial"/>
                  <a:sym typeface="Arial"/>
                </a:rPr>
                <a:t>v</a:t>
              </a:r>
              <a:r>
                <a:rPr sz="1200" baseline="-25000">
                  <a:latin typeface="Arial"/>
                  <a:ea typeface="Arial"/>
                  <a:cs typeface="Arial"/>
                  <a:sym typeface="Arial"/>
                </a:rPr>
                <a:t>13</a:t>
              </a:r>
            </a:p>
          </p:txBody>
        </p:sp>
      </p:grpSp>
      <p:sp>
        <p:nvSpPr>
          <p:cNvPr id="1089" name="Oval 155"/>
          <p:cNvSpPr/>
          <p:nvPr/>
        </p:nvSpPr>
        <p:spPr>
          <a:xfrm>
            <a:off x="401607" y="1764328"/>
            <a:ext cx="2160000" cy="2160001"/>
          </a:xfrm>
          <a:prstGeom prst="ellipse">
            <a:avLst/>
          </a:prstGeom>
          <a:ln w="25400">
            <a:solidFill>
              <a:srgbClr val="00B050"/>
            </a:solidFill>
            <a:prstDash val="dash"/>
          </a:ln>
        </p:spPr>
        <p:txBody>
          <a:bodyPr lIns="45718" tIns="45718" rIns="45718" bIns="45718" anchor="ctr"/>
          <a:lstStyle/>
          <a:p>
            <a:pPr algn="ctr">
              <a:defRPr>
                <a:solidFill>
                  <a:srgbClr val="EEECE1"/>
                </a:solidFill>
              </a:defRPr>
            </a:pPr>
            <a:endParaRPr>
              <a:solidFill>
                <a:srgbClr val="EEECE1"/>
              </a:solidFill>
            </a:endParaRPr>
          </a:p>
        </p:txBody>
      </p:sp>
      <p:sp>
        <p:nvSpPr>
          <p:cNvPr id="1090" name="TextBox 1"/>
          <p:cNvSpPr txBox="1"/>
          <p:nvPr/>
        </p:nvSpPr>
        <p:spPr>
          <a:xfrm>
            <a:off x="2063731" y="3789041"/>
            <a:ext cx="910431" cy="369328"/>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lvl1pPr>
              <a:defRPr>
                <a:latin typeface="+mj-lt"/>
                <a:ea typeface="+mj-ea"/>
                <a:cs typeface="+mj-cs"/>
                <a:sym typeface="Calibri"/>
              </a:defRPr>
            </a:lvl1pPr>
          </a:lstStyle>
          <a:p>
            <a:r>
              <a:t>3-ECC</a:t>
            </a:r>
          </a:p>
        </p:txBody>
      </p:sp>
      <p:sp>
        <p:nvSpPr>
          <p:cNvPr id="1091" name="Content Placeholder 2"/>
          <p:cNvSpPr txBox="1"/>
          <p:nvPr/>
        </p:nvSpPr>
        <p:spPr>
          <a:xfrm>
            <a:off x="5795500" y="1196978"/>
            <a:ext cx="5557265" cy="5588709"/>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p>
            <a:pPr>
              <a:spcBef>
                <a:spcPts val="700"/>
              </a:spcBef>
              <a:defRPr sz="1600" b="1">
                <a:latin typeface="+mj-lt"/>
                <a:ea typeface="+mj-ea"/>
                <a:cs typeface="+mj-cs"/>
                <a:sym typeface="Calibri"/>
              </a:defRPr>
            </a:pPr>
            <a:r>
              <a:rPr lang="en-AU" sz="2000" b="1" dirty="0">
                <a:latin typeface="Calibri"/>
                <a:ea typeface="+mj-ea"/>
                <a:cs typeface="Calibri"/>
                <a:sym typeface="Calibri"/>
              </a:rPr>
              <a:t>Applications:</a:t>
            </a:r>
            <a:endParaRPr sz="2000" b="1" dirty="0">
              <a:latin typeface="Calibri"/>
              <a:ea typeface="+mj-ea"/>
              <a:cs typeface="Calibri"/>
              <a:sym typeface="Calibri"/>
            </a:endParaRPr>
          </a:p>
          <a:p>
            <a:pPr marL="285750" lvl="1" indent="-285750">
              <a:buSzPct val="100000"/>
              <a:buFont typeface="Arial"/>
              <a:buChar char="•"/>
              <a:defRPr>
                <a:latin typeface="+mj-lt"/>
                <a:ea typeface="+mj-ea"/>
                <a:cs typeface="+mj-cs"/>
                <a:sym typeface="Calibri"/>
              </a:defRPr>
            </a:pPr>
            <a:r>
              <a:rPr lang="en-AU" dirty="0">
                <a:latin typeface="Calibri"/>
                <a:ea typeface="+mj-ea"/>
                <a:cs typeface="Calibri"/>
                <a:sym typeface="Calibri"/>
              </a:rPr>
              <a:t>Social behaviour mining</a:t>
            </a:r>
            <a:endParaRPr dirty="0">
              <a:latin typeface="Calibri"/>
              <a:ea typeface="+mj-ea"/>
              <a:cs typeface="Calibri"/>
              <a:sym typeface="Calibri"/>
            </a:endParaRPr>
          </a:p>
          <a:p>
            <a:pPr marL="285750" lvl="1" indent="-285750">
              <a:buSzPct val="100000"/>
              <a:buFont typeface="Arial"/>
              <a:buChar char="•"/>
              <a:defRPr>
                <a:latin typeface="+mj-lt"/>
                <a:ea typeface="+mj-ea"/>
                <a:cs typeface="+mj-cs"/>
                <a:sym typeface="Calibri"/>
              </a:defRPr>
            </a:pPr>
            <a:r>
              <a:rPr lang="en-AU" dirty="0">
                <a:latin typeface="Calibri"/>
                <a:ea typeface="+mj-ea"/>
                <a:cs typeface="Calibri"/>
                <a:sym typeface="Calibri"/>
              </a:rPr>
              <a:t>Community detection</a:t>
            </a:r>
            <a:endParaRPr dirty="0">
              <a:latin typeface="Calibri"/>
              <a:ea typeface="+mj-ea"/>
              <a:cs typeface="Calibri"/>
              <a:sym typeface="Calibri"/>
            </a:endParaRPr>
          </a:p>
          <a:p>
            <a:pPr marL="285750" lvl="1" indent="-285750">
              <a:buSzPct val="100000"/>
              <a:buFont typeface="Arial"/>
              <a:buChar char="•"/>
              <a:defRPr>
                <a:latin typeface="+mj-lt"/>
                <a:ea typeface="+mj-ea"/>
                <a:cs typeface="+mj-cs"/>
                <a:sym typeface="Calibri"/>
              </a:defRPr>
            </a:pPr>
            <a:r>
              <a:rPr lang="en-AU" dirty="0">
                <a:latin typeface="Calibri"/>
                <a:ea typeface="+mj-ea"/>
                <a:cs typeface="Calibri"/>
                <a:sym typeface="Calibri"/>
              </a:rPr>
              <a:t>Graph visualization</a:t>
            </a:r>
            <a:endParaRPr dirty="0">
              <a:latin typeface="Calibri"/>
              <a:ea typeface="+mj-ea"/>
              <a:cs typeface="Calibri"/>
              <a:sym typeface="Calibri"/>
            </a:endParaRPr>
          </a:p>
          <a:p>
            <a:pPr marL="857250" lvl="1" indent="-457200">
              <a:spcBef>
                <a:spcPts val="700"/>
              </a:spcBef>
              <a:buSzPct val="100000"/>
              <a:buFont typeface="Arial"/>
              <a:buChar char="•"/>
              <a:defRPr sz="1600">
                <a:latin typeface="+mj-lt"/>
                <a:ea typeface="+mj-ea"/>
                <a:cs typeface="+mj-cs"/>
                <a:sym typeface="Calibri"/>
              </a:defRPr>
            </a:pPr>
            <a:endParaRPr sz="1600" dirty="0">
              <a:latin typeface="Calibri"/>
              <a:ea typeface="+mj-ea"/>
              <a:cs typeface="Calibri"/>
              <a:sym typeface="Calibri"/>
            </a:endParaRPr>
          </a:p>
          <a:p>
            <a:pPr>
              <a:spcBef>
                <a:spcPts val="700"/>
              </a:spcBef>
              <a:defRPr sz="1600" b="1">
                <a:latin typeface="+mj-lt"/>
                <a:ea typeface="+mj-ea"/>
                <a:cs typeface="+mj-cs"/>
                <a:sym typeface="Calibri"/>
              </a:defRPr>
            </a:pPr>
            <a:r>
              <a:rPr lang="en-AU" sz="2000" b="1" dirty="0">
                <a:latin typeface="Calibri"/>
                <a:ea typeface="+mj-ea"/>
                <a:cs typeface="Calibri"/>
                <a:sym typeface="Calibri"/>
              </a:rPr>
              <a:t>Challenges:</a:t>
            </a:r>
            <a:endParaRPr sz="2000" b="1" dirty="0">
              <a:latin typeface="Calibri"/>
              <a:ea typeface="+mj-ea"/>
              <a:cs typeface="Calibri"/>
              <a:sym typeface="Calibri"/>
            </a:endParaRPr>
          </a:p>
          <a:p>
            <a:pPr marL="285750" lvl="1" indent="-285750">
              <a:buSzPct val="100000"/>
              <a:buFont typeface="Arial"/>
              <a:buChar char="•"/>
              <a:defRPr>
                <a:latin typeface="+mj-lt"/>
                <a:ea typeface="+mj-ea"/>
                <a:cs typeface="+mj-cs"/>
                <a:sym typeface="Calibri"/>
              </a:defRPr>
            </a:pPr>
            <a:r>
              <a:rPr lang="en-AU" dirty="0">
                <a:latin typeface="Calibri"/>
                <a:ea typeface="+mj-ea"/>
                <a:cs typeface="Calibri"/>
                <a:sym typeface="Calibri"/>
              </a:rPr>
              <a:t>Input graph is very large</a:t>
            </a:r>
            <a:endParaRPr dirty="0">
              <a:latin typeface="Calibri"/>
              <a:ea typeface="+mj-ea"/>
              <a:cs typeface="Calibri"/>
              <a:sym typeface="Calibri"/>
            </a:endParaRPr>
          </a:p>
          <a:p>
            <a:pPr marL="857250" lvl="1" indent="-457200">
              <a:spcBef>
                <a:spcPts val="700"/>
              </a:spcBef>
              <a:buSzPct val="100000"/>
              <a:buFont typeface="Arial"/>
              <a:buChar char="•"/>
              <a:defRPr sz="1600">
                <a:latin typeface="+mj-lt"/>
                <a:ea typeface="+mj-ea"/>
                <a:cs typeface="+mj-cs"/>
                <a:sym typeface="Calibri"/>
              </a:defRPr>
            </a:pPr>
            <a:endParaRPr sz="1600" dirty="0">
              <a:latin typeface="Calibri"/>
              <a:ea typeface="+mj-ea"/>
              <a:cs typeface="Calibri"/>
              <a:sym typeface="Calibri"/>
            </a:endParaRPr>
          </a:p>
          <a:p>
            <a:pPr>
              <a:spcBef>
                <a:spcPts val="700"/>
              </a:spcBef>
              <a:defRPr sz="1600" b="1">
                <a:latin typeface="+mj-lt"/>
                <a:ea typeface="+mj-ea"/>
                <a:cs typeface="+mj-cs"/>
                <a:sym typeface="Calibri"/>
              </a:defRPr>
            </a:pPr>
            <a:r>
              <a:rPr lang="en-AU" sz="2000" b="1" dirty="0">
                <a:latin typeface="Calibri"/>
                <a:ea typeface="+mj-ea"/>
                <a:cs typeface="Calibri"/>
                <a:sym typeface="Calibri"/>
              </a:rPr>
              <a:t>Publications:</a:t>
            </a:r>
            <a:endParaRPr sz="2000" b="1" dirty="0">
              <a:latin typeface="Calibri"/>
              <a:ea typeface="+mj-ea"/>
              <a:cs typeface="Calibri"/>
              <a:sym typeface="Calibri"/>
            </a:endParaRPr>
          </a:p>
          <a:p>
            <a:pPr marL="285750" lvl="1" indent="-285750">
              <a:buSzPct val="100000"/>
              <a:buFont typeface="Arial"/>
              <a:buChar char="•"/>
              <a:defRPr>
                <a:latin typeface="+mj-lt"/>
                <a:ea typeface="+mj-ea"/>
                <a:cs typeface="+mj-cs"/>
                <a:sym typeface="Calibri"/>
              </a:defRPr>
            </a:pPr>
            <a:r>
              <a:rPr lang="en-AU" dirty="0">
                <a:latin typeface="Calibri"/>
                <a:ea typeface="+mj-ea"/>
                <a:cs typeface="Calibri"/>
                <a:sym typeface="Calibri"/>
              </a:rPr>
              <a:t>Graph decomposition based algorithm </a:t>
            </a:r>
            <a:r>
              <a:rPr dirty="0">
                <a:latin typeface="Calibri"/>
                <a:ea typeface="+mj-ea"/>
                <a:cs typeface="Calibri"/>
                <a:sym typeface="Calibri"/>
              </a:rPr>
              <a:t>，SIGMOD 2013</a:t>
            </a:r>
          </a:p>
          <a:p>
            <a:pPr marL="285750" lvl="1" indent="-285750">
              <a:buSzPct val="100000"/>
              <a:buFont typeface="Arial"/>
              <a:buChar char="•"/>
              <a:defRPr>
                <a:latin typeface="+mj-lt"/>
                <a:ea typeface="+mj-ea"/>
                <a:cs typeface="+mj-cs"/>
                <a:sym typeface="Calibri"/>
              </a:defRPr>
            </a:pPr>
            <a:r>
              <a:rPr lang="en-AU" dirty="0">
                <a:latin typeface="Calibri"/>
                <a:ea typeface="+mj-ea"/>
                <a:cs typeface="Calibri"/>
                <a:sym typeface="Calibri"/>
              </a:rPr>
              <a:t>I/O efficient algorithm to compute the k-edge connected component for all k values</a:t>
            </a:r>
            <a:r>
              <a:rPr dirty="0">
                <a:latin typeface="Calibri"/>
                <a:ea typeface="+mj-ea"/>
                <a:cs typeface="Calibri"/>
                <a:sym typeface="Calibri"/>
              </a:rPr>
              <a:t>， VLDB 2015</a:t>
            </a:r>
            <a:endParaRPr lang="en-AU" dirty="0">
              <a:latin typeface="Calibri"/>
              <a:ea typeface="+mj-ea"/>
              <a:cs typeface="Calibri"/>
              <a:sym typeface="Calibri"/>
            </a:endParaRPr>
          </a:p>
          <a:p>
            <a:pPr marL="285750" lvl="1" indent="-285750">
              <a:buSzPct val="100000"/>
              <a:buFont typeface="Arial"/>
              <a:buChar char="•"/>
              <a:defRPr>
                <a:latin typeface="+mj-lt"/>
                <a:ea typeface="+mj-ea"/>
                <a:cs typeface="+mj-cs"/>
                <a:sym typeface="Calibri"/>
              </a:defRPr>
            </a:pPr>
            <a:endParaRPr dirty="0">
              <a:latin typeface="Calibri"/>
              <a:ea typeface="+mj-ea"/>
              <a:cs typeface="Calibri"/>
              <a:sym typeface="Calibri"/>
            </a:endParaRPr>
          </a:p>
          <a:p>
            <a:pPr>
              <a:spcBef>
                <a:spcPts val="700"/>
              </a:spcBef>
              <a:defRPr sz="1600" b="1">
                <a:latin typeface="+mj-lt"/>
                <a:ea typeface="+mj-ea"/>
                <a:cs typeface="+mj-cs"/>
                <a:sym typeface="Calibri"/>
              </a:defRPr>
            </a:pPr>
            <a:r>
              <a:rPr lang="en-AU" sz="2000" b="1" dirty="0">
                <a:latin typeface="Calibri"/>
                <a:ea typeface="+mj-ea"/>
                <a:cs typeface="Calibri"/>
                <a:sym typeface="Calibri"/>
              </a:rPr>
              <a:t>Contributions:</a:t>
            </a:r>
            <a:endParaRPr sz="2000" b="1" dirty="0">
              <a:latin typeface="Calibri"/>
              <a:ea typeface="+mj-ea"/>
              <a:cs typeface="Calibri"/>
              <a:sym typeface="Calibri"/>
            </a:endParaRPr>
          </a:p>
          <a:p>
            <a:pPr marL="285750" lvl="1" indent="-285750">
              <a:buSzPct val="100000"/>
              <a:buFont typeface="Arial"/>
              <a:buChar char="•"/>
              <a:defRPr>
                <a:latin typeface="+mj-lt"/>
                <a:ea typeface="+mj-ea"/>
                <a:cs typeface="+mj-cs"/>
                <a:sym typeface="Calibri"/>
              </a:defRPr>
            </a:pPr>
            <a:r>
              <a:rPr lang="en-AU" dirty="0">
                <a:latin typeface="Calibri"/>
                <a:ea typeface="+mj-ea"/>
                <a:cs typeface="Calibri"/>
                <a:sym typeface="Calibri"/>
              </a:rPr>
              <a:t>Our in-memory algorithm outperforms the state-of-the-art by several orders of magnitude</a:t>
            </a:r>
            <a:endParaRPr dirty="0">
              <a:latin typeface="Calibri"/>
              <a:ea typeface="+mj-ea"/>
              <a:cs typeface="Calibri"/>
              <a:sym typeface="Calibri"/>
            </a:endParaRPr>
          </a:p>
          <a:p>
            <a:pPr marL="285750" lvl="1" indent="-285750">
              <a:buSzPct val="100000"/>
              <a:buFont typeface="Arial"/>
              <a:buChar char="•"/>
              <a:defRPr>
                <a:latin typeface="+mj-lt"/>
                <a:ea typeface="+mj-ea"/>
                <a:cs typeface="+mj-cs"/>
                <a:sym typeface="Calibri"/>
              </a:defRPr>
            </a:pPr>
            <a:r>
              <a:rPr lang="en-AU" dirty="0">
                <a:latin typeface="Calibri"/>
                <a:ea typeface="+mj-ea"/>
                <a:cs typeface="Calibri"/>
                <a:sym typeface="Calibri"/>
              </a:rPr>
              <a:t>I/O efficient algorithm can handle billion-edges scale graphs on a single consumer grade computer</a:t>
            </a:r>
            <a:endParaRPr dirty="0">
              <a:latin typeface="Calibri"/>
              <a:ea typeface="+mj-ea"/>
              <a:cs typeface="Calibri"/>
              <a:sym typeface="Calibri"/>
            </a:endParaRPr>
          </a:p>
        </p:txBody>
      </p:sp>
    </p:spTree>
    <p:extLst>
      <p:ext uri="{BB962C8B-B14F-4D97-AF65-F5344CB8AC3E}">
        <p14:creationId xmlns:p14="http://schemas.microsoft.com/office/powerpoint/2010/main" val="2785931978"/>
      </p:ext>
    </p:extLst>
  </p:cSld>
  <p:clrMapOvr>
    <a:masterClrMapping/>
  </p:clrMapOvr>
  <p:transition spd="med"/>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97" name="组合 27"/>
          <p:cNvGrpSpPr/>
          <p:nvPr/>
        </p:nvGrpSpPr>
        <p:grpSpPr>
          <a:xfrm>
            <a:off x="3803" y="232053"/>
            <a:ext cx="758953" cy="693263"/>
            <a:chOff x="0" y="0"/>
            <a:chExt cx="758952" cy="693261"/>
          </a:xfrm>
        </p:grpSpPr>
        <p:sp>
          <p:nvSpPr>
            <p:cNvPr id="1093" name="矩形 28"/>
            <p:cNvSpPr/>
            <p:nvPr/>
          </p:nvSpPr>
          <p:spPr>
            <a:xfrm>
              <a:off x="-1" y="-1"/>
              <a:ext cx="238737" cy="693263"/>
            </a:xfrm>
            <a:prstGeom prst="rect">
              <a:avLst/>
            </a:prstGeom>
            <a:solidFill>
              <a:srgbClr val="66BFBC"/>
            </a:solidFill>
            <a:ln w="12700" cap="flat">
              <a:noFill/>
              <a:miter lim="400000"/>
            </a:ln>
            <a:effectLst/>
          </p:spPr>
          <p:txBody>
            <a:bodyPr wrap="square" lIns="45718" tIns="45718" rIns="45718" bIns="45718" numCol="1" anchor="ctr">
              <a:noAutofit/>
            </a:bodyPr>
            <a:lstStyle/>
            <a:p>
              <a:pPr algn="ctr">
                <a:defRPr>
                  <a:solidFill>
                    <a:srgbClr val="FFFFFF"/>
                  </a:solidFill>
                  <a:latin typeface="+mj-lt"/>
                  <a:ea typeface="+mj-ea"/>
                  <a:cs typeface="+mj-cs"/>
                  <a:sym typeface="Calibri"/>
                </a:defRPr>
              </a:pPr>
              <a:endParaRPr>
                <a:solidFill>
                  <a:srgbClr val="FFFFFF"/>
                </a:solidFill>
                <a:latin typeface="Calibri"/>
                <a:ea typeface="+mj-ea"/>
                <a:cs typeface="Calibri"/>
                <a:sym typeface="Calibri"/>
              </a:endParaRPr>
            </a:p>
          </p:txBody>
        </p:sp>
        <p:sp>
          <p:nvSpPr>
            <p:cNvPr id="1094" name="矩形 29"/>
            <p:cNvSpPr/>
            <p:nvPr/>
          </p:nvSpPr>
          <p:spPr>
            <a:xfrm>
              <a:off x="341331" y="-1"/>
              <a:ext cx="107205" cy="693263"/>
            </a:xfrm>
            <a:prstGeom prst="rect">
              <a:avLst/>
            </a:prstGeom>
            <a:solidFill>
              <a:srgbClr val="8CC066"/>
            </a:solidFill>
            <a:ln w="12700" cap="flat">
              <a:noFill/>
              <a:miter lim="400000"/>
            </a:ln>
            <a:effectLst/>
          </p:spPr>
          <p:txBody>
            <a:bodyPr wrap="square" lIns="45718" tIns="45718" rIns="45718" bIns="45718" numCol="1" anchor="ctr">
              <a:noAutofit/>
            </a:bodyPr>
            <a:lstStyle/>
            <a:p>
              <a:pPr algn="ctr">
                <a:defRPr>
                  <a:solidFill>
                    <a:srgbClr val="FFFFFF"/>
                  </a:solidFill>
                  <a:latin typeface="+mj-lt"/>
                  <a:ea typeface="+mj-ea"/>
                  <a:cs typeface="+mj-cs"/>
                  <a:sym typeface="Calibri"/>
                </a:defRPr>
              </a:pPr>
              <a:endParaRPr>
                <a:solidFill>
                  <a:srgbClr val="FFFFFF"/>
                </a:solidFill>
                <a:latin typeface="Calibri"/>
                <a:ea typeface="+mj-ea"/>
                <a:cs typeface="Calibri"/>
                <a:sym typeface="Calibri"/>
              </a:endParaRPr>
            </a:p>
          </p:txBody>
        </p:sp>
        <p:sp>
          <p:nvSpPr>
            <p:cNvPr id="1095" name="矩形 30"/>
            <p:cNvSpPr/>
            <p:nvPr/>
          </p:nvSpPr>
          <p:spPr>
            <a:xfrm>
              <a:off x="551130" y="-1"/>
              <a:ext cx="67450" cy="693263"/>
            </a:xfrm>
            <a:prstGeom prst="rect">
              <a:avLst/>
            </a:prstGeom>
            <a:solidFill>
              <a:srgbClr val="FBC75D"/>
            </a:solidFill>
            <a:ln w="12700" cap="flat">
              <a:noFill/>
              <a:miter lim="400000"/>
            </a:ln>
            <a:effectLst/>
          </p:spPr>
          <p:txBody>
            <a:bodyPr wrap="square" lIns="45718" tIns="45718" rIns="45718" bIns="45718" numCol="1" anchor="ctr">
              <a:noAutofit/>
            </a:bodyPr>
            <a:lstStyle/>
            <a:p>
              <a:pPr algn="ctr">
                <a:defRPr>
                  <a:solidFill>
                    <a:srgbClr val="FFFFFF"/>
                  </a:solidFill>
                  <a:latin typeface="+mj-lt"/>
                  <a:ea typeface="+mj-ea"/>
                  <a:cs typeface="+mj-cs"/>
                  <a:sym typeface="Calibri"/>
                </a:defRPr>
              </a:pPr>
              <a:endParaRPr>
                <a:solidFill>
                  <a:srgbClr val="FFFFFF"/>
                </a:solidFill>
                <a:latin typeface="Calibri"/>
                <a:ea typeface="+mj-ea"/>
                <a:cs typeface="Calibri"/>
                <a:sym typeface="Calibri"/>
              </a:endParaRPr>
            </a:p>
          </p:txBody>
        </p:sp>
        <p:sp>
          <p:nvSpPr>
            <p:cNvPr id="1096" name="矩形 31"/>
            <p:cNvSpPr/>
            <p:nvPr/>
          </p:nvSpPr>
          <p:spPr>
            <a:xfrm>
              <a:off x="721175" y="-1"/>
              <a:ext cx="37777" cy="693263"/>
            </a:xfrm>
            <a:prstGeom prst="rect">
              <a:avLst/>
            </a:prstGeom>
            <a:solidFill>
              <a:srgbClr val="FC6E5B"/>
            </a:solidFill>
            <a:ln w="12700" cap="flat">
              <a:noFill/>
              <a:miter lim="400000"/>
            </a:ln>
            <a:effectLst/>
          </p:spPr>
          <p:txBody>
            <a:bodyPr wrap="square" lIns="45718" tIns="45718" rIns="45718" bIns="45718" numCol="1" anchor="ctr">
              <a:noAutofit/>
            </a:bodyPr>
            <a:lstStyle/>
            <a:p>
              <a:pPr algn="ctr">
                <a:defRPr>
                  <a:solidFill>
                    <a:srgbClr val="FFFFFF"/>
                  </a:solidFill>
                  <a:latin typeface="+mj-lt"/>
                  <a:ea typeface="+mj-ea"/>
                  <a:cs typeface="+mj-cs"/>
                  <a:sym typeface="Calibri"/>
                </a:defRPr>
              </a:pPr>
              <a:endParaRPr>
                <a:solidFill>
                  <a:srgbClr val="FFFFFF"/>
                </a:solidFill>
                <a:latin typeface="Calibri"/>
                <a:ea typeface="+mj-ea"/>
                <a:cs typeface="Calibri"/>
                <a:sym typeface="Calibri"/>
              </a:endParaRPr>
            </a:p>
          </p:txBody>
        </p:sp>
      </p:grpSp>
      <p:grpSp>
        <p:nvGrpSpPr>
          <p:cNvPr id="1102" name="组合 33"/>
          <p:cNvGrpSpPr/>
          <p:nvPr/>
        </p:nvGrpSpPr>
        <p:grpSpPr>
          <a:xfrm>
            <a:off x="7580" y="832650"/>
            <a:ext cx="12187597" cy="45712"/>
            <a:chOff x="-1" y="-1"/>
            <a:chExt cx="12187595" cy="45710"/>
          </a:xfrm>
        </p:grpSpPr>
        <p:sp>
          <p:nvSpPr>
            <p:cNvPr id="1098" name="矩形 34"/>
            <p:cNvSpPr/>
            <p:nvPr/>
          </p:nvSpPr>
          <p:spPr>
            <a:xfrm>
              <a:off x="-2" y="-2"/>
              <a:ext cx="3833741" cy="45712"/>
            </a:xfrm>
            <a:prstGeom prst="rect">
              <a:avLst/>
            </a:prstGeom>
            <a:solidFill>
              <a:srgbClr val="66BFBC"/>
            </a:solidFill>
            <a:ln w="12700" cap="flat">
              <a:noFill/>
              <a:miter lim="400000"/>
            </a:ln>
            <a:effectLst/>
          </p:spPr>
          <p:txBody>
            <a:bodyPr wrap="square" lIns="45718" tIns="45718" rIns="45718" bIns="45718" numCol="1" anchor="ctr">
              <a:noAutofit/>
            </a:bodyPr>
            <a:lstStyle/>
            <a:p>
              <a:pPr algn="ctr">
                <a:defRPr>
                  <a:solidFill>
                    <a:srgbClr val="FFFFFF"/>
                  </a:solidFill>
                  <a:latin typeface="+mj-lt"/>
                  <a:ea typeface="+mj-ea"/>
                  <a:cs typeface="+mj-cs"/>
                  <a:sym typeface="Calibri"/>
                </a:defRPr>
              </a:pPr>
              <a:endParaRPr>
                <a:solidFill>
                  <a:srgbClr val="FFFFFF"/>
                </a:solidFill>
                <a:latin typeface="Calibri"/>
                <a:ea typeface="+mj-ea"/>
                <a:cs typeface="Calibri"/>
                <a:sym typeface="Calibri"/>
              </a:endParaRPr>
            </a:p>
          </p:txBody>
        </p:sp>
        <p:sp>
          <p:nvSpPr>
            <p:cNvPr id="1099" name="矩形 35"/>
            <p:cNvSpPr/>
            <p:nvPr/>
          </p:nvSpPr>
          <p:spPr>
            <a:xfrm>
              <a:off x="3833739" y="-2"/>
              <a:ext cx="3369051" cy="45712"/>
            </a:xfrm>
            <a:prstGeom prst="rect">
              <a:avLst/>
            </a:prstGeom>
            <a:solidFill>
              <a:srgbClr val="8CC066"/>
            </a:solidFill>
            <a:ln w="12700" cap="flat">
              <a:noFill/>
              <a:miter lim="400000"/>
            </a:ln>
            <a:effectLst/>
          </p:spPr>
          <p:txBody>
            <a:bodyPr wrap="square" lIns="45718" tIns="45718" rIns="45718" bIns="45718" numCol="1" anchor="ctr">
              <a:noAutofit/>
            </a:bodyPr>
            <a:lstStyle/>
            <a:p>
              <a:pPr algn="ctr">
                <a:defRPr>
                  <a:solidFill>
                    <a:srgbClr val="FFFFFF"/>
                  </a:solidFill>
                  <a:latin typeface="+mj-lt"/>
                  <a:ea typeface="+mj-ea"/>
                  <a:cs typeface="+mj-cs"/>
                  <a:sym typeface="Calibri"/>
                </a:defRPr>
              </a:pPr>
              <a:endParaRPr>
                <a:solidFill>
                  <a:srgbClr val="FFFFFF"/>
                </a:solidFill>
                <a:latin typeface="Calibri"/>
                <a:ea typeface="+mj-ea"/>
                <a:cs typeface="Calibri"/>
                <a:sym typeface="Calibri"/>
              </a:endParaRPr>
            </a:p>
          </p:txBody>
        </p:sp>
        <p:sp>
          <p:nvSpPr>
            <p:cNvPr id="1100" name="矩形 36"/>
            <p:cNvSpPr/>
            <p:nvPr/>
          </p:nvSpPr>
          <p:spPr>
            <a:xfrm>
              <a:off x="7202789" y="-2"/>
              <a:ext cx="2730648" cy="45712"/>
            </a:xfrm>
            <a:prstGeom prst="rect">
              <a:avLst/>
            </a:prstGeom>
            <a:solidFill>
              <a:srgbClr val="FBC75D"/>
            </a:solidFill>
            <a:ln w="12700" cap="flat">
              <a:noFill/>
              <a:miter lim="400000"/>
            </a:ln>
            <a:effectLst/>
          </p:spPr>
          <p:txBody>
            <a:bodyPr wrap="square" lIns="45718" tIns="45718" rIns="45718" bIns="45718" numCol="1" anchor="ctr">
              <a:noAutofit/>
            </a:bodyPr>
            <a:lstStyle/>
            <a:p>
              <a:pPr algn="ctr">
                <a:defRPr>
                  <a:solidFill>
                    <a:srgbClr val="FFFFFF"/>
                  </a:solidFill>
                  <a:latin typeface="+mj-lt"/>
                  <a:ea typeface="+mj-ea"/>
                  <a:cs typeface="+mj-cs"/>
                  <a:sym typeface="Calibri"/>
                </a:defRPr>
              </a:pPr>
              <a:endParaRPr>
                <a:solidFill>
                  <a:srgbClr val="FFFFFF"/>
                </a:solidFill>
                <a:latin typeface="Calibri"/>
                <a:ea typeface="+mj-ea"/>
                <a:cs typeface="Calibri"/>
                <a:sym typeface="Calibri"/>
              </a:endParaRPr>
            </a:p>
          </p:txBody>
        </p:sp>
        <p:sp>
          <p:nvSpPr>
            <p:cNvPr id="1101" name="矩形 37"/>
            <p:cNvSpPr/>
            <p:nvPr/>
          </p:nvSpPr>
          <p:spPr>
            <a:xfrm>
              <a:off x="9903735" y="-2"/>
              <a:ext cx="2283860" cy="45712"/>
            </a:xfrm>
            <a:prstGeom prst="rect">
              <a:avLst/>
            </a:prstGeom>
            <a:solidFill>
              <a:srgbClr val="FC6E5B"/>
            </a:solidFill>
            <a:ln w="12700" cap="flat">
              <a:noFill/>
              <a:miter lim="400000"/>
            </a:ln>
            <a:effectLst/>
          </p:spPr>
          <p:txBody>
            <a:bodyPr wrap="square" lIns="45718" tIns="45718" rIns="45718" bIns="45718" numCol="1" anchor="ctr">
              <a:noAutofit/>
            </a:bodyPr>
            <a:lstStyle/>
            <a:p>
              <a:pPr algn="ctr">
                <a:defRPr>
                  <a:solidFill>
                    <a:srgbClr val="FFFFFF"/>
                  </a:solidFill>
                  <a:latin typeface="+mj-lt"/>
                  <a:ea typeface="+mj-ea"/>
                  <a:cs typeface="+mj-cs"/>
                  <a:sym typeface="Calibri"/>
                </a:defRPr>
              </a:pPr>
              <a:endParaRPr>
                <a:solidFill>
                  <a:srgbClr val="FFFFFF"/>
                </a:solidFill>
                <a:latin typeface="Calibri"/>
                <a:ea typeface="+mj-ea"/>
                <a:cs typeface="Calibri"/>
                <a:sym typeface="Calibri"/>
              </a:endParaRPr>
            </a:p>
          </p:txBody>
        </p:sp>
      </p:grpSp>
      <p:sp>
        <p:nvSpPr>
          <p:cNvPr id="1103" name="TextBox 1"/>
          <p:cNvSpPr txBox="1"/>
          <p:nvPr/>
        </p:nvSpPr>
        <p:spPr>
          <a:xfrm>
            <a:off x="961715" y="209456"/>
            <a:ext cx="10268572" cy="646327"/>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p>
            <a:pPr>
              <a:defRPr sz="3600">
                <a:latin typeface="+mj-lt"/>
                <a:ea typeface="+mj-ea"/>
                <a:cs typeface="+mj-cs"/>
                <a:sym typeface="Calibri"/>
              </a:defRPr>
            </a:pPr>
            <a:r>
              <a:rPr sz="3600" dirty="0">
                <a:latin typeface="Calibri"/>
                <a:ea typeface="+mj-ea"/>
                <a:cs typeface="Calibri"/>
                <a:sym typeface="Calibri"/>
              </a:rPr>
              <a:t> </a:t>
            </a:r>
            <a:r>
              <a:rPr lang="en-AU" sz="3600" dirty="0">
                <a:latin typeface="Calibri"/>
                <a:ea typeface="+mj-ea"/>
                <a:cs typeface="Calibri"/>
                <a:sym typeface="Calibri"/>
              </a:rPr>
              <a:t>Steiner Maximum-Connected Component Search</a:t>
            </a:r>
            <a:endParaRPr sz="3600" dirty="0">
              <a:latin typeface="Calibri"/>
              <a:ea typeface="+mj-ea"/>
              <a:cs typeface="Calibri"/>
              <a:sym typeface="Calibri"/>
            </a:endParaRPr>
          </a:p>
        </p:txBody>
      </p:sp>
      <p:sp>
        <p:nvSpPr>
          <p:cNvPr id="1104" name="Content Placeholder 2"/>
          <p:cNvSpPr txBox="1"/>
          <p:nvPr/>
        </p:nvSpPr>
        <p:spPr>
          <a:xfrm>
            <a:off x="366341" y="4869430"/>
            <a:ext cx="4765179" cy="1508105"/>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p>
            <a:pPr>
              <a:spcBef>
                <a:spcPts val="700"/>
              </a:spcBef>
              <a:defRPr sz="1600" b="1">
                <a:latin typeface="+mj-lt"/>
                <a:ea typeface="+mj-ea"/>
                <a:cs typeface="+mj-cs"/>
                <a:sym typeface="Calibri"/>
              </a:defRPr>
            </a:pPr>
            <a:r>
              <a:rPr lang="en-AU" sz="2000" b="1" dirty="0">
                <a:latin typeface="Calibri"/>
                <a:ea typeface="+mj-ea"/>
                <a:cs typeface="Calibri"/>
                <a:sym typeface="Calibri"/>
              </a:rPr>
              <a:t>Problem Definition:</a:t>
            </a:r>
            <a:r>
              <a:rPr sz="2000" b="1" dirty="0">
                <a:latin typeface="Calibri"/>
                <a:ea typeface="+mj-ea"/>
                <a:cs typeface="Calibri"/>
                <a:sym typeface="Calibri"/>
              </a:rPr>
              <a:t>	</a:t>
            </a:r>
          </a:p>
          <a:p>
            <a:pPr marL="285750" lvl="1" indent="-285750">
              <a:buSzPct val="100000"/>
              <a:buFont typeface="Arial"/>
              <a:buChar char="•"/>
              <a:defRPr>
                <a:latin typeface="+mj-lt"/>
                <a:ea typeface="+mj-ea"/>
                <a:cs typeface="+mj-cs"/>
                <a:sym typeface="Calibri"/>
              </a:defRPr>
            </a:pPr>
            <a:r>
              <a:rPr lang="en-AU" dirty="0">
                <a:latin typeface="Calibri"/>
                <a:ea typeface="+mj-ea"/>
                <a:cs typeface="Calibri"/>
                <a:sym typeface="Calibri"/>
              </a:rPr>
              <a:t>Given a set of nodes in G, compute the k-edge connected component with the maximum k value that contains the given nodes (Steiner Maximum-Connected Component)</a:t>
            </a:r>
            <a:endParaRPr dirty="0">
              <a:latin typeface="Calibri"/>
              <a:ea typeface="+mj-ea"/>
              <a:cs typeface="Calibri"/>
              <a:sym typeface="Calibri"/>
            </a:endParaRPr>
          </a:p>
        </p:txBody>
      </p:sp>
      <p:sp>
        <p:nvSpPr>
          <p:cNvPr id="1105" name="Straight Connector 65"/>
          <p:cNvSpPr/>
          <p:nvPr/>
        </p:nvSpPr>
        <p:spPr>
          <a:xfrm flipV="1">
            <a:off x="3742088" y="4145201"/>
            <a:ext cx="838200" cy="3177"/>
          </a:xfrm>
          <a:prstGeom prst="line">
            <a:avLst/>
          </a:prstGeom>
          <a:ln w="25400">
            <a:solidFill>
              <a:schemeClr val="accent1"/>
            </a:solidFill>
          </a:ln>
          <a:effectLst>
            <a:outerShdw blurRad="38100" dist="20000" dir="5400000" rotWithShape="0">
              <a:srgbClr val="000000">
                <a:alpha val="38000"/>
              </a:srgbClr>
            </a:outerShdw>
          </a:effectLst>
        </p:spPr>
        <p:txBody>
          <a:bodyPr lIns="45718" tIns="45718" rIns="45718" bIns="45718"/>
          <a:lstStyle/>
          <a:p>
            <a:endParaRPr/>
          </a:p>
        </p:txBody>
      </p:sp>
      <p:sp>
        <p:nvSpPr>
          <p:cNvPr id="1106" name="Straight Connector 111"/>
          <p:cNvSpPr/>
          <p:nvPr/>
        </p:nvSpPr>
        <p:spPr>
          <a:xfrm flipV="1">
            <a:off x="3742128" y="3300647"/>
            <a:ext cx="9527" cy="857251"/>
          </a:xfrm>
          <a:prstGeom prst="line">
            <a:avLst/>
          </a:prstGeom>
          <a:ln w="25400">
            <a:solidFill>
              <a:schemeClr val="accent1"/>
            </a:solidFill>
          </a:ln>
          <a:effectLst>
            <a:outerShdw blurRad="38100" dist="20000" dir="5400000" rotWithShape="0">
              <a:srgbClr val="000000">
                <a:alpha val="38000"/>
              </a:srgbClr>
            </a:outerShdw>
          </a:effectLst>
        </p:spPr>
        <p:txBody>
          <a:bodyPr lIns="45718" tIns="45718" rIns="45718" bIns="45718"/>
          <a:lstStyle/>
          <a:p>
            <a:endParaRPr/>
          </a:p>
        </p:txBody>
      </p:sp>
      <p:sp>
        <p:nvSpPr>
          <p:cNvPr id="1107" name="Straight Connector 112"/>
          <p:cNvSpPr/>
          <p:nvPr/>
        </p:nvSpPr>
        <p:spPr>
          <a:xfrm flipH="1" flipV="1">
            <a:off x="1986933" y="3602386"/>
            <a:ext cx="1791251" cy="527488"/>
          </a:xfrm>
          <a:prstGeom prst="line">
            <a:avLst/>
          </a:prstGeom>
          <a:ln w="25400">
            <a:solidFill>
              <a:schemeClr val="accent1"/>
            </a:solidFill>
          </a:ln>
          <a:effectLst>
            <a:outerShdw blurRad="38100" dist="20000" dir="5400000" rotWithShape="0">
              <a:srgbClr val="000000">
                <a:alpha val="38000"/>
              </a:srgbClr>
            </a:outerShdw>
          </a:effectLst>
        </p:spPr>
        <p:txBody>
          <a:bodyPr lIns="45718" tIns="45718" rIns="45718" bIns="45718"/>
          <a:lstStyle/>
          <a:p>
            <a:endParaRPr/>
          </a:p>
        </p:txBody>
      </p:sp>
      <p:sp>
        <p:nvSpPr>
          <p:cNvPr id="1108" name="Straight Connector 121"/>
          <p:cNvSpPr/>
          <p:nvPr/>
        </p:nvSpPr>
        <p:spPr>
          <a:xfrm flipH="1" flipV="1">
            <a:off x="3526971" y="2924069"/>
            <a:ext cx="1086656" cy="386104"/>
          </a:xfrm>
          <a:prstGeom prst="line">
            <a:avLst/>
          </a:prstGeom>
          <a:ln w="25400">
            <a:solidFill>
              <a:schemeClr val="accent1"/>
            </a:solidFill>
          </a:ln>
          <a:effectLst>
            <a:outerShdw blurRad="38100" dist="20000" dir="5400000" rotWithShape="0">
              <a:srgbClr val="000000">
                <a:alpha val="38000"/>
              </a:srgbClr>
            </a:outerShdw>
          </a:effectLst>
        </p:spPr>
        <p:txBody>
          <a:bodyPr lIns="45718" tIns="45718" rIns="45718" bIns="45718"/>
          <a:lstStyle/>
          <a:p>
            <a:endParaRPr/>
          </a:p>
        </p:txBody>
      </p:sp>
      <p:sp>
        <p:nvSpPr>
          <p:cNvPr id="1109" name="Straight Connector 122"/>
          <p:cNvSpPr/>
          <p:nvPr/>
        </p:nvSpPr>
        <p:spPr>
          <a:xfrm flipH="1">
            <a:off x="1977585" y="2311390"/>
            <a:ext cx="876327" cy="1291265"/>
          </a:xfrm>
          <a:prstGeom prst="line">
            <a:avLst/>
          </a:prstGeom>
          <a:ln w="25400">
            <a:solidFill>
              <a:schemeClr val="accent1"/>
            </a:solidFill>
          </a:ln>
          <a:effectLst>
            <a:outerShdw blurRad="38100" dist="20000" dir="5400000" rotWithShape="0">
              <a:srgbClr val="000000">
                <a:alpha val="38000"/>
              </a:srgbClr>
            </a:outerShdw>
          </a:effectLst>
        </p:spPr>
        <p:txBody>
          <a:bodyPr lIns="45718" tIns="45718" rIns="45718" bIns="45718"/>
          <a:lstStyle/>
          <a:p>
            <a:endParaRPr/>
          </a:p>
        </p:txBody>
      </p:sp>
      <p:sp>
        <p:nvSpPr>
          <p:cNvPr id="1110" name="Straight Connector 123"/>
          <p:cNvSpPr/>
          <p:nvPr/>
        </p:nvSpPr>
        <p:spPr>
          <a:xfrm flipH="1">
            <a:off x="2387162" y="2291023"/>
            <a:ext cx="456703" cy="358862"/>
          </a:xfrm>
          <a:prstGeom prst="line">
            <a:avLst/>
          </a:prstGeom>
          <a:ln w="25400">
            <a:solidFill>
              <a:schemeClr val="accent1"/>
            </a:solidFill>
          </a:ln>
          <a:effectLst>
            <a:outerShdw blurRad="38100" dist="20000" dir="5400000" rotWithShape="0">
              <a:srgbClr val="000000">
                <a:alpha val="38000"/>
              </a:srgbClr>
            </a:outerShdw>
          </a:effectLst>
        </p:spPr>
        <p:txBody>
          <a:bodyPr lIns="45718" tIns="45718" rIns="45718" bIns="45718"/>
          <a:lstStyle/>
          <a:p>
            <a:endParaRPr/>
          </a:p>
        </p:txBody>
      </p:sp>
      <p:sp>
        <p:nvSpPr>
          <p:cNvPr id="1111" name="Straight Connector 124"/>
          <p:cNvSpPr/>
          <p:nvPr/>
        </p:nvSpPr>
        <p:spPr>
          <a:xfrm flipH="1" flipV="1">
            <a:off x="1495601" y="2010392"/>
            <a:ext cx="885827" cy="598489"/>
          </a:xfrm>
          <a:prstGeom prst="line">
            <a:avLst/>
          </a:prstGeom>
          <a:ln w="25400">
            <a:solidFill>
              <a:schemeClr val="accent1"/>
            </a:solidFill>
          </a:ln>
          <a:effectLst>
            <a:outerShdw blurRad="38100" dist="20000" dir="5400000" rotWithShape="0">
              <a:srgbClr val="000000">
                <a:alpha val="38000"/>
              </a:srgbClr>
            </a:outerShdw>
          </a:effectLst>
        </p:spPr>
        <p:txBody>
          <a:bodyPr lIns="45718" tIns="45718" rIns="45718" bIns="45718"/>
          <a:lstStyle/>
          <a:p>
            <a:endParaRPr/>
          </a:p>
        </p:txBody>
      </p:sp>
      <p:sp>
        <p:nvSpPr>
          <p:cNvPr id="1112" name="Straight Connector 125"/>
          <p:cNvSpPr/>
          <p:nvPr/>
        </p:nvSpPr>
        <p:spPr>
          <a:xfrm flipH="1">
            <a:off x="615509" y="2008534"/>
            <a:ext cx="880271" cy="600076"/>
          </a:xfrm>
          <a:prstGeom prst="line">
            <a:avLst/>
          </a:prstGeom>
          <a:ln w="25400">
            <a:solidFill>
              <a:schemeClr val="accent1"/>
            </a:solidFill>
          </a:ln>
          <a:effectLst>
            <a:outerShdw blurRad="38100" dist="20000" dir="5400000" rotWithShape="0">
              <a:srgbClr val="000000">
                <a:alpha val="38000"/>
              </a:srgbClr>
            </a:outerShdw>
          </a:effectLst>
        </p:spPr>
        <p:txBody>
          <a:bodyPr lIns="45718" tIns="45718" rIns="45718" bIns="45718"/>
          <a:lstStyle/>
          <a:p>
            <a:endParaRPr/>
          </a:p>
        </p:txBody>
      </p:sp>
      <p:sp>
        <p:nvSpPr>
          <p:cNvPr id="1113" name="Straight Connector 126"/>
          <p:cNvSpPr/>
          <p:nvPr/>
        </p:nvSpPr>
        <p:spPr>
          <a:xfrm>
            <a:off x="615331" y="2608609"/>
            <a:ext cx="342900" cy="981076"/>
          </a:xfrm>
          <a:prstGeom prst="line">
            <a:avLst/>
          </a:prstGeom>
          <a:ln w="25400">
            <a:solidFill>
              <a:schemeClr val="accent1"/>
            </a:solidFill>
          </a:ln>
          <a:effectLst>
            <a:outerShdw blurRad="38100" dist="20000" dir="5400000" rotWithShape="0">
              <a:srgbClr val="000000">
                <a:alpha val="38000"/>
              </a:srgbClr>
            </a:outerShdw>
          </a:effectLst>
        </p:spPr>
        <p:txBody>
          <a:bodyPr lIns="45718" tIns="45718" rIns="45718" bIns="45718"/>
          <a:lstStyle/>
          <a:p>
            <a:endParaRPr/>
          </a:p>
        </p:txBody>
      </p:sp>
      <p:sp>
        <p:nvSpPr>
          <p:cNvPr id="1114" name="Straight Connector 127"/>
          <p:cNvSpPr/>
          <p:nvPr/>
        </p:nvSpPr>
        <p:spPr>
          <a:xfrm flipH="1" flipV="1">
            <a:off x="943152" y="3580160"/>
            <a:ext cx="1119981" cy="9526"/>
          </a:xfrm>
          <a:prstGeom prst="line">
            <a:avLst/>
          </a:prstGeom>
          <a:ln w="25400">
            <a:solidFill>
              <a:schemeClr val="accent1"/>
            </a:solidFill>
          </a:ln>
          <a:effectLst>
            <a:outerShdw blurRad="38100" dist="20000" dir="5400000" rotWithShape="0">
              <a:srgbClr val="000000">
                <a:alpha val="38000"/>
              </a:srgbClr>
            </a:outerShdw>
          </a:effectLst>
        </p:spPr>
        <p:txBody>
          <a:bodyPr lIns="45718" tIns="45718" rIns="45718" bIns="45718"/>
          <a:lstStyle/>
          <a:p>
            <a:endParaRPr/>
          </a:p>
        </p:txBody>
      </p:sp>
      <p:sp>
        <p:nvSpPr>
          <p:cNvPr id="1115" name="Straight Connector 128"/>
          <p:cNvSpPr/>
          <p:nvPr/>
        </p:nvSpPr>
        <p:spPr>
          <a:xfrm flipH="1">
            <a:off x="2029000" y="2608879"/>
            <a:ext cx="371477" cy="952501"/>
          </a:xfrm>
          <a:prstGeom prst="line">
            <a:avLst/>
          </a:prstGeom>
          <a:ln w="25400">
            <a:solidFill>
              <a:schemeClr val="accent1"/>
            </a:solidFill>
          </a:ln>
          <a:effectLst>
            <a:outerShdw blurRad="38100" dist="20000" dir="5400000" rotWithShape="0">
              <a:srgbClr val="000000">
                <a:alpha val="38000"/>
              </a:srgbClr>
            </a:outerShdw>
          </a:effectLst>
        </p:spPr>
        <p:txBody>
          <a:bodyPr lIns="45718" tIns="45718" rIns="45718" bIns="45718"/>
          <a:lstStyle/>
          <a:p>
            <a:endParaRPr/>
          </a:p>
        </p:txBody>
      </p:sp>
      <p:sp>
        <p:nvSpPr>
          <p:cNvPr id="1116" name="Straight Connector 129"/>
          <p:cNvSpPr/>
          <p:nvPr/>
        </p:nvSpPr>
        <p:spPr>
          <a:xfrm>
            <a:off x="615509" y="2619991"/>
            <a:ext cx="1766095" cy="17465"/>
          </a:xfrm>
          <a:prstGeom prst="line">
            <a:avLst/>
          </a:prstGeom>
          <a:ln w="25400">
            <a:solidFill>
              <a:schemeClr val="accent1"/>
            </a:solidFill>
          </a:ln>
          <a:effectLst>
            <a:outerShdw blurRad="38100" dist="20000" dir="5400000" rotWithShape="0">
              <a:srgbClr val="000000">
                <a:alpha val="38000"/>
              </a:srgbClr>
            </a:outerShdw>
          </a:effectLst>
        </p:spPr>
        <p:txBody>
          <a:bodyPr lIns="45718" tIns="45718" rIns="45718" bIns="45718"/>
          <a:lstStyle/>
          <a:p>
            <a:endParaRPr/>
          </a:p>
        </p:txBody>
      </p:sp>
      <p:sp>
        <p:nvSpPr>
          <p:cNvPr id="1117" name="Straight Connector 130"/>
          <p:cNvSpPr/>
          <p:nvPr/>
        </p:nvSpPr>
        <p:spPr>
          <a:xfrm flipH="1">
            <a:off x="981249" y="2030758"/>
            <a:ext cx="517131" cy="1549402"/>
          </a:xfrm>
          <a:prstGeom prst="line">
            <a:avLst/>
          </a:prstGeom>
          <a:ln w="25400">
            <a:solidFill>
              <a:schemeClr val="accent1"/>
            </a:solidFill>
          </a:ln>
          <a:effectLst>
            <a:outerShdw blurRad="38100" dist="20000" dir="5400000" rotWithShape="0">
              <a:srgbClr val="000000">
                <a:alpha val="38000"/>
              </a:srgbClr>
            </a:outerShdw>
          </a:effectLst>
        </p:spPr>
        <p:txBody>
          <a:bodyPr lIns="45718" tIns="45718" rIns="45718" bIns="45718"/>
          <a:lstStyle/>
          <a:p>
            <a:endParaRPr/>
          </a:p>
        </p:txBody>
      </p:sp>
      <p:sp>
        <p:nvSpPr>
          <p:cNvPr id="1118" name="Straight Connector 131"/>
          <p:cNvSpPr/>
          <p:nvPr/>
        </p:nvSpPr>
        <p:spPr>
          <a:xfrm>
            <a:off x="1505160" y="2037109"/>
            <a:ext cx="485775" cy="1543052"/>
          </a:xfrm>
          <a:prstGeom prst="line">
            <a:avLst/>
          </a:prstGeom>
          <a:ln w="25400">
            <a:solidFill>
              <a:schemeClr val="accent1"/>
            </a:solidFill>
          </a:ln>
          <a:effectLst>
            <a:outerShdw blurRad="38100" dist="20000" dir="5400000" rotWithShape="0">
              <a:srgbClr val="000000">
                <a:alpha val="38000"/>
              </a:srgbClr>
            </a:outerShdw>
          </a:effectLst>
        </p:spPr>
        <p:txBody>
          <a:bodyPr lIns="45718" tIns="45718" rIns="45718" bIns="45718"/>
          <a:lstStyle/>
          <a:p>
            <a:endParaRPr/>
          </a:p>
        </p:txBody>
      </p:sp>
      <p:grpSp>
        <p:nvGrpSpPr>
          <p:cNvPr id="1121" name="Flowchart: Connector 132"/>
          <p:cNvGrpSpPr/>
          <p:nvPr/>
        </p:nvGrpSpPr>
        <p:grpSpPr>
          <a:xfrm>
            <a:off x="1338616" y="1849786"/>
            <a:ext cx="304801" cy="304801"/>
            <a:chOff x="0" y="0"/>
            <a:chExt cx="304800" cy="304800"/>
          </a:xfrm>
        </p:grpSpPr>
        <p:sp>
          <p:nvSpPr>
            <p:cNvPr id="1119" name="Circle"/>
            <p:cNvSpPr/>
            <p:nvPr/>
          </p:nvSpPr>
          <p:spPr>
            <a:xfrm>
              <a:off x="0" y="0"/>
              <a:ext cx="304800" cy="304800"/>
            </a:xfrm>
            <a:prstGeom prst="ellipse">
              <a:avLst/>
            </a:prstGeom>
            <a:gradFill flip="none" rotWithShape="1">
              <a:gsLst>
                <a:gs pos="0">
                  <a:schemeClr val="accent1">
                    <a:hueOff val="357503"/>
                    <a:satOff val="54545"/>
                    <a:lumOff val="29273"/>
                  </a:schemeClr>
                </a:gs>
                <a:gs pos="35000">
                  <a:srgbClr val="BDD4FF"/>
                </a:gs>
                <a:gs pos="100000">
                  <a:schemeClr val="accent1">
                    <a:hueOff val="418253"/>
                    <a:satOff val="54545"/>
                    <a:lumOff val="42493"/>
                  </a:schemeClr>
                </a:gs>
              </a:gsLst>
              <a:lin ang="16200000" scaled="0"/>
            </a:gradFill>
            <a:ln w="9525" cap="flat">
              <a:solidFill>
                <a:srgbClr val="4A7EBB"/>
              </a:solidFill>
              <a:prstDash val="solid"/>
              <a:round/>
            </a:ln>
            <a:effectLst>
              <a:outerShdw blurRad="38100" dist="20000" dir="5400000" rotWithShape="0">
                <a:srgbClr val="000000">
                  <a:alpha val="38000"/>
                </a:srgbClr>
              </a:outerShdw>
            </a:effectLst>
          </p:spPr>
          <p:txBody>
            <a:bodyPr wrap="square" lIns="45718" tIns="45718" rIns="45718" bIns="45718" numCol="1" anchor="ctr">
              <a:noAutofit/>
            </a:bodyPr>
            <a:lstStyle/>
            <a:p>
              <a:pPr algn="ctr">
                <a:defRPr>
                  <a:latin typeface="+mj-lt"/>
                  <a:ea typeface="+mj-ea"/>
                  <a:cs typeface="+mj-cs"/>
                  <a:sym typeface="Calibri"/>
                </a:defRPr>
              </a:pPr>
              <a:endParaRPr>
                <a:latin typeface="Calibri"/>
                <a:ea typeface="+mj-ea"/>
                <a:cs typeface="Calibri"/>
                <a:sym typeface="Calibri"/>
              </a:endParaRPr>
            </a:p>
          </p:txBody>
        </p:sp>
        <p:sp>
          <p:nvSpPr>
            <p:cNvPr id="1120" name="v1"/>
            <p:cNvSpPr txBox="1"/>
            <p:nvPr/>
          </p:nvSpPr>
          <p:spPr>
            <a:xfrm>
              <a:off x="44637" y="60067"/>
              <a:ext cx="215526" cy="18466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p>
              <a:pPr algn="ctr">
                <a:defRPr sz="1200">
                  <a:latin typeface="Arial"/>
                  <a:ea typeface="Arial"/>
                  <a:cs typeface="Arial"/>
                  <a:sym typeface="Arial"/>
                </a:defRPr>
              </a:pPr>
              <a:r>
                <a:rPr sz="1200">
                  <a:latin typeface="Arial"/>
                  <a:ea typeface="Arial"/>
                  <a:cs typeface="Arial"/>
                  <a:sym typeface="Arial"/>
                </a:rPr>
                <a:t>v</a:t>
              </a:r>
              <a:r>
                <a:rPr sz="1200" baseline="-25000">
                  <a:latin typeface="Arial"/>
                  <a:ea typeface="Arial"/>
                  <a:cs typeface="Arial"/>
                  <a:sym typeface="Arial"/>
                </a:rPr>
                <a:t>1</a:t>
              </a:r>
            </a:p>
          </p:txBody>
        </p:sp>
      </p:grpSp>
      <p:grpSp>
        <p:nvGrpSpPr>
          <p:cNvPr id="1124" name="Flowchart: Connector 133"/>
          <p:cNvGrpSpPr/>
          <p:nvPr/>
        </p:nvGrpSpPr>
        <p:grpSpPr>
          <a:xfrm>
            <a:off x="463109" y="2480292"/>
            <a:ext cx="304801" cy="304801"/>
            <a:chOff x="0" y="0"/>
            <a:chExt cx="304800" cy="304800"/>
          </a:xfrm>
        </p:grpSpPr>
        <p:sp>
          <p:nvSpPr>
            <p:cNvPr id="1122" name="Circle"/>
            <p:cNvSpPr/>
            <p:nvPr/>
          </p:nvSpPr>
          <p:spPr>
            <a:xfrm>
              <a:off x="0" y="0"/>
              <a:ext cx="304800" cy="304800"/>
            </a:xfrm>
            <a:prstGeom prst="ellipse">
              <a:avLst/>
            </a:prstGeom>
            <a:gradFill flip="none" rotWithShape="1">
              <a:gsLst>
                <a:gs pos="0">
                  <a:schemeClr val="accent1">
                    <a:hueOff val="357503"/>
                    <a:satOff val="54545"/>
                    <a:lumOff val="29273"/>
                  </a:schemeClr>
                </a:gs>
                <a:gs pos="35000">
                  <a:srgbClr val="BDD4FF"/>
                </a:gs>
                <a:gs pos="100000">
                  <a:schemeClr val="accent1">
                    <a:hueOff val="418253"/>
                    <a:satOff val="54545"/>
                    <a:lumOff val="42493"/>
                  </a:schemeClr>
                </a:gs>
              </a:gsLst>
              <a:lin ang="16200000" scaled="0"/>
            </a:gradFill>
            <a:ln w="9525" cap="flat">
              <a:solidFill>
                <a:srgbClr val="4A7EBB"/>
              </a:solidFill>
              <a:prstDash val="solid"/>
              <a:round/>
            </a:ln>
            <a:effectLst>
              <a:outerShdw blurRad="38100" dist="20000" dir="5400000" rotWithShape="0">
                <a:srgbClr val="000000">
                  <a:alpha val="38000"/>
                </a:srgbClr>
              </a:outerShdw>
            </a:effectLst>
          </p:spPr>
          <p:txBody>
            <a:bodyPr wrap="square" lIns="45718" tIns="45718" rIns="45718" bIns="45718" numCol="1" anchor="ctr">
              <a:noAutofit/>
            </a:bodyPr>
            <a:lstStyle/>
            <a:p>
              <a:pPr algn="ctr">
                <a:defRPr sz="1200" baseline="-25000">
                  <a:latin typeface="Arial"/>
                  <a:ea typeface="Arial"/>
                  <a:cs typeface="Arial"/>
                  <a:sym typeface="Arial"/>
                </a:defRPr>
              </a:pPr>
              <a:endParaRPr sz="1200" baseline="-25000">
                <a:latin typeface="Arial"/>
                <a:ea typeface="Arial"/>
                <a:cs typeface="Arial"/>
                <a:sym typeface="Arial"/>
              </a:endParaRPr>
            </a:p>
          </p:txBody>
        </p:sp>
        <p:sp>
          <p:nvSpPr>
            <p:cNvPr id="1123" name="v2"/>
            <p:cNvSpPr txBox="1"/>
            <p:nvPr/>
          </p:nvSpPr>
          <p:spPr>
            <a:xfrm>
              <a:off x="44637" y="60067"/>
              <a:ext cx="215526" cy="18466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p>
              <a:pPr algn="ctr">
                <a:defRPr sz="1200">
                  <a:latin typeface="Arial"/>
                  <a:ea typeface="Arial"/>
                  <a:cs typeface="Arial"/>
                  <a:sym typeface="Arial"/>
                </a:defRPr>
              </a:pPr>
              <a:r>
                <a:rPr sz="1200">
                  <a:latin typeface="Arial"/>
                  <a:ea typeface="Arial"/>
                  <a:cs typeface="Arial"/>
                  <a:sym typeface="Arial"/>
                </a:rPr>
                <a:t>v</a:t>
              </a:r>
              <a:r>
                <a:rPr sz="1200" baseline="-25000">
                  <a:latin typeface="Arial"/>
                  <a:ea typeface="Arial"/>
                  <a:cs typeface="Arial"/>
                  <a:sym typeface="Arial"/>
                </a:rPr>
                <a:t>2</a:t>
              </a:r>
            </a:p>
          </p:txBody>
        </p:sp>
      </p:grpSp>
      <p:grpSp>
        <p:nvGrpSpPr>
          <p:cNvPr id="1127" name="Flowchart: Connector 134"/>
          <p:cNvGrpSpPr/>
          <p:nvPr/>
        </p:nvGrpSpPr>
        <p:grpSpPr>
          <a:xfrm>
            <a:off x="2214916" y="2480292"/>
            <a:ext cx="304801" cy="304801"/>
            <a:chOff x="0" y="0"/>
            <a:chExt cx="304800" cy="304800"/>
          </a:xfrm>
        </p:grpSpPr>
        <p:sp>
          <p:nvSpPr>
            <p:cNvPr id="1125" name="Circle"/>
            <p:cNvSpPr/>
            <p:nvPr/>
          </p:nvSpPr>
          <p:spPr>
            <a:xfrm>
              <a:off x="0" y="0"/>
              <a:ext cx="304800" cy="304800"/>
            </a:xfrm>
            <a:prstGeom prst="ellipse">
              <a:avLst/>
            </a:prstGeom>
            <a:gradFill flip="none" rotWithShape="1">
              <a:gsLst>
                <a:gs pos="0">
                  <a:schemeClr val="accent1">
                    <a:hueOff val="357503"/>
                    <a:satOff val="54545"/>
                    <a:lumOff val="29273"/>
                  </a:schemeClr>
                </a:gs>
                <a:gs pos="35000">
                  <a:srgbClr val="BDD4FF"/>
                </a:gs>
                <a:gs pos="100000">
                  <a:schemeClr val="accent1">
                    <a:hueOff val="418253"/>
                    <a:satOff val="54545"/>
                    <a:lumOff val="42493"/>
                  </a:schemeClr>
                </a:gs>
              </a:gsLst>
              <a:lin ang="16200000" scaled="0"/>
            </a:gradFill>
            <a:ln w="9525" cap="flat">
              <a:solidFill>
                <a:srgbClr val="4A7EBB"/>
              </a:solidFill>
              <a:prstDash val="solid"/>
              <a:round/>
            </a:ln>
            <a:effectLst>
              <a:outerShdw blurRad="38100" dist="20000" dir="5400000" rotWithShape="0">
                <a:srgbClr val="000000">
                  <a:alpha val="38000"/>
                </a:srgbClr>
              </a:outerShdw>
            </a:effectLst>
          </p:spPr>
          <p:txBody>
            <a:bodyPr wrap="square" lIns="45718" tIns="45718" rIns="45718" bIns="45718" numCol="1" anchor="ctr">
              <a:noAutofit/>
            </a:bodyPr>
            <a:lstStyle/>
            <a:p>
              <a:pPr algn="ctr">
                <a:defRPr>
                  <a:latin typeface="+mj-lt"/>
                  <a:ea typeface="+mj-ea"/>
                  <a:cs typeface="+mj-cs"/>
                  <a:sym typeface="Calibri"/>
                </a:defRPr>
              </a:pPr>
              <a:endParaRPr>
                <a:latin typeface="Calibri"/>
                <a:ea typeface="+mj-ea"/>
                <a:cs typeface="Calibri"/>
                <a:sym typeface="Calibri"/>
              </a:endParaRPr>
            </a:p>
          </p:txBody>
        </p:sp>
        <p:sp>
          <p:nvSpPr>
            <p:cNvPr id="1126" name="v4"/>
            <p:cNvSpPr txBox="1"/>
            <p:nvPr/>
          </p:nvSpPr>
          <p:spPr>
            <a:xfrm>
              <a:off x="44637" y="60067"/>
              <a:ext cx="215526" cy="18466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p>
              <a:pPr algn="ctr">
                <a:defRPr sz="1200">
                  <a:latin typeface="Arial"/>
                  <a:ea typeface="Arial"/>
                  <a:cs typeface="Arial"/>
                  <a:sym typeface="Arial"/>
                </a:defRPr>
              </a:pPr>
              <a:r>
                <a:rPr sz="1200">
                  <a:latin typeface="Arial"/>
                  <a:ea typeface="Arial"/>
                  <a:cs typeface="Arial"/>
                  <a:sym typeface="Arial"/>
                </a:rPr>
                <a:t>v</a:t>
              </a:r>
              <a:r>
                <a:rPr sz="1200" baseline="-25000">
                  <a:latin typeface="Arial"/>
                  <a:ea typeface="Arial"/>
                  <a:cs typeface="Arial"/>
                  <a:sym typeface="Arial"/>
                </a:rPr>
                <a:t>4</a:t>
              </a:r>
            </a:p>
          </p:txBody>
        </p:sp>
      </p:grpSp>
      <p:grpSp>
        <p:nvGrpSpPr>
          <p:cNvPr id="1130" name="Flowchart: Connector 135"/>
          <p:cNvGrpSpPr/>
          <p:nvPr/>
        </p:nvGrpSpPr>
        <p:grpSpPr>
          <a:xfrm>
            <a:off x="809043" y="3408716"/>
            <a:ext cx="304801" cy="304801"/>
            <a:chOff x="0" y="0"/>
            <a:chExt cx="304800" cy="304800"/>
          </a:xfrm>
        </p:grpSpPr>
        <p:sp>
          <p:nvSpPr>
            <p:cNvPr id="1128" name="Circle"/>
            <p:cNvSpPr/>
            <p:nvPr/>
          </p:nvSpPr>
          <p:spPr>
            <a:xfrm>
              <a:off x="0" y="0"/>
              <a:ext cx="304800" cy="304800"/>
            </a:xfrm>
            <a:prstGeom prst="ellipse">
              <a:avLst/>
            </a:prstGeom>
            <a:gradFill flip="none" rotWithShape="1">
              <a:gsLst>
                <a:gs pos="0">
                  <a:schemeClr val="accent1">
                    <a:hueOff val="357503"/>
                    <a:satOff val="54545"/>
                    <a:lumOff val="29273"/>
                  </a:schemeClr>
                </a:gs>
                <a:gs pos="35000">
                  <a:srgbClr val="BDD4FF"/>
                </a:gs>
                <a:gs pos="100000">
                  <a:schemeClr val="accent1">
                    <a:hueOff val="418253"/>
                    <a:satOff val="54545"/>
                    <a:lumOff val="42493"/>
                  </a:schemeClr>
                </a:gs>
              </a:gsLst>
              <a:lin ang="16200000" scaled="0"/>
            </a:gradFill>
            <a:ln w="9525" cap="flat">
              <a:solidFill>
                <a:srgbClr val="4A7EBB"/>
              </a:solidFill>
              <a:prstDash val="solid"/>
              <a:round/>
            </a:ln>
            <a:effectLst>
              <a:outerShdw blurRad="38100" dist="20000" dir="5400000" rotWithShape="0">
                <a:srgbClr val="000000">
                  <a:alpha val="38000"/>
                </a:srgbClr>
              </a:outerShdw>
            </a:effectLst>
          </p:spPr>
          <p:txBody>
            <a:bodyPr wrap="square" lIns="45718" tIns="45718" rIns="45718" bIns="45718" numCol="1" anchor="ctr">
              <a:noAutofit/>
            </a:bodyPr>
            <a:lstStyle/>
            <a:p>
              <a:pPr algn="ctr">
                <a:defRPr sz="1200" baseline="-25000">
                  <a:latin typeface="Arial"/>
                  <a:ea typeface="Arial"/>
                  <a:cs typeface="Arial"/>
                  <a:sym typeface="Arial"/>
                </a:defRPr>
              </a:pPr>
              <a:endParaRPr sz="1200" baseline="-25000">
                <a:latin typeface="Arial"/>
                <a:ea typeface="Arial"/>
                <a:cs typeface="Arial"/>
                <a:sym typeface="Arial"/>
              </a:endParaRPr>
            </a:p>
          </p:txBody>
        </p:sp>
        <p:sp>
          <p:nvSpPr>
            <p:cNvPr id="1129" name="v3"/>
            <p:cNvSpPr txBox="1"/>
            <p:nvPr/>
          </p:nvSpPr>
          <p:spPr>
            <a:xfrm>
              <a:off x="44637" y="60067"/>
              <a:ext cx="215526" cy="18466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p>
              <a:pPr algn="ctr">
                <a:defRPr sz="1200">
                  <a:latin typeface="Arial"/>
                  <a:ea typeface="Arial"/>
                  <a:cs typeface="Arial"/>
                  <a:sym typeface="Arial"/>
                </a:defRPr>
              </a:pPr>
              <a:r>
                <a:rPr sz="1200">
                  <a:latin typeface="Arial"/>
                  <a:ea typeface="Arial"/>
                  <a:cs typeface="Arial"/>
                  <a:sym typeface="Arial"/>
                </a:rPr>
                <a:t>v</a:t>
              </a:r>
              <a:r>
                <a:rPr sz="1200" baseline="-25000">
                  <a:latin typeface="Arial"/>
                  <a:ea typeface="Arial"/>
                  <a:cs typeface="Arial"/>
                  <a:sym typeface="Arial"/>
                </a:rPr>
                <a:t>3</a:t>
              </a:r>
            </a:p>
          </p:txBody>
        </p:sp>
      </p:grpSp>
      <p:grpSp>
        <p:nvGrpSpPr>
          <p:cNvPr id="1133" name="Flowchart: Connector 136"/>
          <p:cNvGrpSpPr/>
          <p:nvPr/>
        </p:nvGrpSpPr>
        <p:grpSpPr>
          <a:xfrm>
            <a:off x="1838519" y="3408716"/>
            <a:ext cx="304801" cy="304801"/>
            <a:chOff x="0" y="0"/>
            <a:chExt cx="304800" cy="304800"/>
          </a:xfrm>
        </p:grpSpPr>
        <p:sp>
          <p:nvSpPr>
            <p:cNvPr id="1131" name="Circle"/>
            <p:cNvSpPr/>
            <p:nvPr/>
          </p:nvSpPr>
          <p:spPr>
            <a:xfrm>
              <a:off x="0" y="0"/>
              <a:ext cx="304800" cy="304800"/>
            </a:xfrm>
            <a:prstGeom prst="ellipse">
              <a:avLst/>
            </a:prstGeom>
            <a:solidFill>
              <a:srgbClr val="FFC000"/>
            </a:solidFill>
            <a:ln w="9525" cap="flat">
              <a:solidFill>
                <a:srgbClr val="4A7EBB"/>
              </a:solidFill>
              <a:prstDash val="solid"/>
              <a:round/>
            </a:ln>
            <a:effectLst>
              <a:outerShdw blurRad="38100" dist="20000" dir="5400000" rotWithShape="0">
                <a:srgbClr val="000000">
                  <a:alpha val="38000"/>
                </a:srgbClr>
              </a:outerShdw>
            </a:effectLst>
          </p:spPr>
          <p:txBody>
            <a:bodyPr wrap="square" lIns="45718" tIns="45718" rIns="45718" bIns="45718" numCol="1" anchor="ctr">
              <a:noAutofit/>
            </a:bodyPr>
            <a:lstStyle/>
            <a:p>
              <a:pPr algn="ctr">
                <a:defRPr sz="1200" baseline="-25000">
                  <a:latin typeface="Arial"/>
                  <a:ea typeface="Arial"/>
                  <a:cs typeface="Arial"/>
                  <a:sym typeface="Arial"/>
                </a:defRPr>
              </a:pPr>
              <a:endParaRPr sz="1200" baseline="-25000">
                <a:latin typeface="Arial"/>
                <a:ea typeface="Arial"/>
                <a:cs typeface="Arial"/>
                <a:sym typeface="Arial"/>
              </a:endParaRPr>
            </a:p>
          </p:txBody>
        </p:sp>
        <p:sp>
          <p:nvSpPr>
            <p:cNvPr id="1132" name="v5"/>
            <p:cNvSpPr txBox="1"/>
            <p:nvPr/>
          </p:nvSpPr>
          <p:spPr>
            <a:xfrm>
              <a:off x="44637" y="60067"/>
              <a:ext cx="215526" cy="18466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p>
              <a:pPr algn="ctr">
                <a:defRPr sz="1200">
                  <a:latin typeface="Arial"/>
                  <a:ea typeface="Arial"/>
                  <a:cs typeface="Arial"/>
                  <a:sym typeface="Arial"/>
                </a:defRPr>
              </a:pPr>
              <a:r>
                <a:rPr sz="1200">
                  <a:latin typeface="Arial"/>
                  <a:ea typeface="Arial"/>
                  <a:cs typeface="Arial"/>
                  <a:sym typeface="Arial"/>
                </a:rPr>
                <a:t>v</a:t>
              </a:r>
              <a:r>
                <a:rPr sz="1200" baseline="-25000">
                  <a:latin typeface="Arial"/>
                  <a:ea typeface="Arial"/>
                  <a:cs typeface="Arial"/>
                  <a:sym typeface="Arial"/>
                </a:rPr>
                <a:t>5</a:t>
              </a:r>
            </a:p>
          </p:txBody>
        </p:sp>
      </p:grpSp>
      <p:sp>
        <p:nvSpPr>
          <p:cNvPr id="1134" name="Straight Connector 137"/>
          <p:cNvSpPr/>
          <p:nvPr/>
        </p:nvSpPr>
        <p:spPr>
          <a:xfrm flipH="1">
            <a:off x="3483149" y="1621159"/>
            <a:ext cx="19051" cy="1323976"/>
          </a:xfrm>
          <a:prstGeom prst="line">
            <a:avLst/>
          </a:prstGeom>
          <a:ln w="25400">
            <a:solidFill>
              <a:schemeClr val="accent1"/>
            </a:solidFill>
          </a:ln>
          <a:effectLst>
            <a:outerShdw blurRad="38100" dist="20000" dir="5400000" rotWithShape="0">
              <a:srgbClr val="000000">
                <a:alpha val="38000"/>
              </a:srgbClr>
            </a:outerShdw>
          </a:effectLst>
        </p:spPr>
        <p:txBody>
          <a:bodyPr lIns="45718" tIns="45718" rIns="45718" bIns="45718"/>
          <a:lstStyle/>
          <a:p>
            <a:endParaRPr/>
          </a:p>
        </p:txBody>
      </p:sp>
      <p:sp>
        <p:nvSpPr>
          <p:cNvPr id="1135" name="Straight Connector 138"/>
          <p:cNvSpPr/>
          <p:nvPr/>
        </p:nvSpPr>
        <p:spPr>
          <a:xfrm flipH="1" flipV="1">
            <a:off x="2835449" y="2287909"/>
            <a:ext cx="1314451" cy="9528"/>
          </a:xfrm>
          <a:prstGeom prst="line">
            <a:avLst/>
          </a:prstGeom>
          <a:ln w="25400">
            <a:solidFill>
              <a:schemeClr val="accent1"/>
            </a:solidFill>
          </a:ln>
          <a:effectLst>
            <a:outerShdw blurRad="38100" dist="20000" dir="5400000" rotWithShape="0">
              <a:srgbClr val="000000">
                <a:alpha val="38000"/>
              </a:srgbClr>
            </a:outerShdw>
          </a:effectLst>
        </p:spPr>
        <p:txBody>
          <a:bodyPr lIns="45718" tIns="45718" rIns="45718" bIns="45718"/>
          <a:lstStyle/>
          <a:p>
            <a:endParaRPr/>
          </a:p>
        </p:txBody>
      </p:sp>
      <p:sp>
        <p:nvSpPr>
          <p:cNvPr id="1136" name="Straight Connector 139"/>
          <p:cNvSpPr/>
          <p:nvPr/>
        </p:nvSpPr>
        <p:spPr>
          <a:xfrm flipH="1" flipV="1">
            <a:off x="3521331" y="1649734"/>
            <a:ext cx="609601" cy="657226"/>
          </a:xfrm>
          <a:prstGeom prst="line">
            <a:avLst/>
          </a:prstGeom>
          <a:ln w="25400">
            <a:solidFill>
              <a:schemeClr val="accent1"/>
            </a:solidFill>
          </a:ln>
          <a:effectLst>
            <a:outerShdw blurRad="38100" dist="20000" dir="5400000" rotWithShape="0">
              <a:srgbClr val="000000">
                <a:alpha val="38000"/>
              </a:srgbClr>
            </a:outerShdw>
          </a:effectLst>
        </p:spPr>
        <p:txBody>
          <a:bodyPr lIns="45718" tIns="45718" rIns="45718" bIns="45718"/>
          <a:lstStyle/>
          <a:p>
            <a:endParaRPr/>
          </a:p>
        </p:txBody>
      </p:sp>
      <p:sp>
        <p:nvSpPr>
          <p:cNvPr id="1137" name="Straight Connector 140"/>
          <p:cNvSpPr/>
          <p:nvPr/>
        </p:nvSpPr>
        <p:spPr>
          <a:xfrm flipH="1">
            <a:off x="3483148" y="2307229"/>
            <a:ext cx="647701" cy="609601"/>
          </a:xfrm>
          <a:prstGeom prst="line">
            <a:avLst/>
          </a:prstGeom>
          <a:ln w="25400">
            <a:solidFill>
              <a:schemeClr val="accent1"/>
            </a:solidFill>
          </a:ln>
          <a:effectLst>
            <a:outerShdw blurRad="38100" dist="20000" dir="5400000" rotWithShape="0">
              <a:srgbClr val="000000">
                <a:alpha val="38000"/>
              </a:srgbClr>
            </a:outerShdw>
          </a:effectLst>
        </p:spPr>
        <p:txBody>
          <a:bodyPr lIns="45718" tIns="45718" rIns="45718" bIns="45718"/>
          <a:lstStyle/>
          <a:p>
            <a:endParaRPr/>
          </a:p>
        </p:txBody>
      </p:sp>
      <p:sp>
        <p:nvSpPr>
          <p:cNvPr id="1138" name="Straight Connector 141"/>
          <p:cNvSpPr/>
          <p:nvPr/>
        </p:nvSpPr>
        <p:spPr>
          <a:xfrm flipH="1" flipV="1">
            <a:off x="2864024" y="2288180"/>
            <a:ext cx="619125" cy="628651"/>
          </a:xfrm>
          <a:prstGeom prst="line">
            <a:avLst/>
          </a:prstGeom>
          <a:ln w="25400">
            <a:solidFill>
              <a:schemeClr val="accent1"/>
            </a:solidFill>
          </a:ln>
          <a:effectLst>
            <a:outerShdw blurRad="38100" dist="20000" dir="5400000" rotWithShape="0">
              <a:srgbClr val="000000">
                <a:alpha val="38000"/>
              </a:srgbClr>
            </a:outerShdw>
          </a:effectLst>
        </p:spPr>
        <p:txBody>
          <a:bodyPr lIns="45718" tIns="45718" rIns="45718" bIns="45718"/>
          <a:lstStyle/>
          <a:p>
            <a:endParaRPr/>
          </a:p>
        </p:txBody>
      </p:sp>
      <p:sp>
        <p:nvSpPr>
          <p:cNvPr id="1139" name="Straight Connector 142"/>
          <p:cNvSpPr/>
          <p:nvPr/>
        </p:nvSpPr>
        <p:spPr>
          <a:xfrm flipV="1">
            <a:off x="2835451" y="1649734"/>
            <a:ext cx="676276" cy="638178"/>
          </a:xfrm>
          <a:prstGeom prst="line">
            <a:avLst/>
          </a:prstGeom>
          <a:ln w="25400">
            <a:solidFill>
              <a:schemeClr val="accent1"/>
            </a:solidFill>
          </a:ln>
          <a:effectLst>
            <a:outerShdw blurRad="38100" dist="20000" dir="5400000" rotWithShape="0">
              <a:srgbClr val="000000">
                <a:alpha val="38000"/>
              </a:srgbClr>
            </a:outerShdw>
          </a:effectLst>
        </p:spPr>
        <p:txBody>
          <a:bodyPr lIns="45718" tIns="45718" rIns="45718" bIns="45718"/>
          <a:lstStyle/>
          <a:p>
            <a:endParaRPr/>
          </a:p>
        </p:txBody>
      </p:sp>
      <p:grpSp>
        <p:nvGrpSpPr>
          <p:cNvPr id="1142" name="Flowchart: Connector 143"/>
          <p:cNvGrpSpPr/>
          <p:nvPr/>
        </p:nvGrpSpPr>
        <p:grpSpPr>
          <a:xfrm>
            <a:off x="3340319" y="1497604"/>
            <a:ext cx="304801" cy="304801"/>
            <a:chOff x="0" y="0"/>
            <a:chExt cx="304800" cy="304800"/>
          </a:xfrm>
        </p:grpSpPr>
        <p:sp>
          <p:nvSpPr>
            <p:cNvPr id="1140" name="Circle"/>
            <p:cNvSpPr/>
            <p:nvPr/>
          </p:nvSpPr>
          <p:spPr>
            <a:xfrm>
              <a:off x="0" y="0"/>
              <a:ext cx="304800" cy="304800"/>
            </a:xfrm>
            <a:prstGeom prst="ellipse">
              <a:avLst/>
            </a:prstGeom>
            <a:gradFill flip="none" rotWithShape="1">
              <a:gsLst>
                <a:gs pos="0">
                  <a:schemeClr val="accent1">
                    <a:hueOff val="357503"/>
                    <a:satOff val="54545"/>
                    <a:lumOff val="29273"/>
                  </a:schemeClr>
                </a:gs>
                <a:gs pos="35000">
                  <a:srgbClr val="BDD4FF"/>
                </a:gs>
                <a:gs pos="100000">
                  <a:schemeClr val="accent1">
                    <a:hueOff val="418253"/>
                    <a:satOff val="54545"/>
                    <a:lumOff val="42493"/>
                  </a:schemeClr>
                </a:gs>
              </a:gsLst>
              <a:lin ang="16200000" scaled="0"/>
            </a:gradFill>
            <a:ln w="9525" cap="flat">
              <a:solidFill>
                <a:srgbClr val="4A7EBB"/>
              </a:solidFill>
              <a:prstDash val="solid"/>
              <a:round/>
            </a:ln>
            <a:effectLst>
              <a:outerShdw blurRad="38100" dist="20000" dir="5400000" rotWithShape="0">
                <a:srgbClr val="000000">
                  <a:alpha val="38000"/>
                </a:srgbClr>
              </a:outerShdw>
            </a:effectLst>
          </p:spPr>
          <p:txBody>
            <a:bodyPr wrap="square" lIns="45718" tIns="45718" rIns="45718" bIns="45718" numCol="1" anchor="ctr">
              <a:noAutofit/>
            </a:bodyPr>
            <a:lstStyle/>
            <a:p>
              <a:pPr algn="ctr">
                <a:defRPr sz="1200" baseline="-25000">
                  <a:latin typeface="Arial"/>
                  <a:ea typeface="Arial"/>
                  <a:cs typeface="Arial"/>
                  <a:sym typeface="Arial"/>
                </a:defRPr>
              </a:pPr>
              <a:endParaRPr sz="1200" baseline="-25000">
                <a:latin typeface="Arial"/>
                <a:ea typeface="Arial"/>
                <a:cs typeface="Arial"/>
                <a:sym typeface="Arial"/>
              </a:endParaRPr>
            </a:p>
          </p:txBody>
        </p:sp>
        <p:sp>
          <p:nvSpPr>
            <p:cNvPr id="1141" name="v6"/>
            <p:cNvSpPr txBox="1"/>
            <p:nvPr/>
          </p:nvSpPr>
          <p:spPr>
            <a:xfrm>
              <a:off x="44637" y="60067"/>
              <a:ext cx="215526" cy="18466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p>
              <a:pPr algn="ctr">
                <a:defRPr sz="1200">
                  <a:latin typeface="Arial"/>
                  <a:ea typeface="Arial"/>
                  <a:cs typeface="Arial"/>
                  <a:sym typeface="Arial"/>
                </a:defRPr>
              </a:pPr>
              <a:r>
                <a:rPr sz="1200">
                  <a:latin typeface="Arial"/>
                  <a:ea typeface="Arial"/>
                  <a:cs typeface="Arial"/>
                  <a:sym typeface="Arial"/>
                </a:rPr>
                <a:t>v</a:t>
              </a:r>
              <a:r>
                <a:rPr sz="1200" baseline="-25000">
                  <a:latin typeface="Arial"/>
                  <a:ea typeface="Arial"/>
                  <a:cs typeface="Arial"/>
                  <a:sym typeface="Arial"/>
                </a:rPr>
                <a:t>6</a:t>
              </a:r>
            </a:p>
          </p:txBody>
        </p:sp>
      </p:grpSp>
      <p:grpSp>
        <p:nvGrpSpPr>
          <p:cNvPr id="1145" name="Flowchart: Connector 144"/>
          <p:cNvGrpSpPr/>
          <p:nvPr/>
        </p:nvGrpSpPr>
        <p:grpSpPr>
          <a:xfrm>
            <a:off x="2711804" y="2131017"/>
            <a:ext cx="304801" cy="304801"/>
            <a:chOff x="0" y="0"/>
            <a:chExt cx="304800" cy="304800"/>
          </a:xfrm>
        </p:grpSpPr>
        <p:sp>
          <p:nvSpPr>
            <p:cNvPr id="1143" name="Circle"/>
            <p:cNvSpPr/>
            <p:nvPr/>
          </p:nvSpPr>
          <p:spPr>
            <a:xfrm>
              <a:off x="0" y="0"/>
              <a:ext cx="304800" cy="304800"/>
            </a:xfrm>
            <a:prstGeom prst="ellipse">
              <a:avLst/>
            </a:prstGeom>
            <a:gradFill flip="none" rotWithShape="1">
              <a:gsLst>
                <a:gs pos="0">
                  <a:schemeClr val="accent1">
                    <a:hueOff val="357503"/>
                    <a:satOff val="54545"/>
                    <a:lumOff val="29273"/>
                  </a:schemeClr>
                </a:gs>
                <a:gs pos="35000">
                  <a:srgbClr val="BDD4FF"/>
                </a:gs>
                <a:gs pos="100000">
                  <a:schemeClr val="accent1">
                    <a:hueOff val="418253"/>
                    <a:satOff val="54545"/>
                    <a:lumOff val="42493"/>
                  </a:schemeClr>
                </a:gs>
              </a:gsLst>
              <a:lin ang="16200000" scaled="0"/>
            </a:gradFill>
            <a:ln w="9525" cap="flat">
              <a:solidFill>
                <a:srgbClr val="4A7EBB"/>
              </a:solidFill>
              <a:prstDash val="solid"/>
              <a:round/>
            </a:ln>
            <a:effectLst>
              <a:outerShdw blurRad="38100" dist="20000" dir="5400000" rotWithShape="0">
                <a:srgbClr val="000000">
                  <a:alpha val="38000"/>
                </a:srgbClr>
              </a:outerShdw>
            </a:effectLst>
          </p:spPr>
          <p:txBody>
            <a:bodyPr wrap="square" lIns="45718" tIns="45718" rIns="45718" bIns="45718" numCol="1" anchor="ctr">
              <a:noAutofit/>
            </a:bodyPr>
            <a:lstStyle/>
            <a:p>
              <a:pPr algn="ctr">
                <a:defRPr sz="1200" baseline="-25000">
                  <a:latin typeface="Arial"/>
                  <a:ea typeface="Arial"/>
                  <a:cs typeface="Arial"/>
                  <a:sym typeface="Arial"/>
                </a:defRPr>
              </a:pPr>
              <a:endParaRPr sz="1200" baseline="-25000">
                <a:latin typeface="Arial"/>
                <a:ea typeface="Arial"/>
                <a:cs typeface="Arial"/>
                <a:sym typeface="Arial"/>
              </a:endParaRPr>
            </a:p>
          </p:txBody>
        </p:sp>
        <p:sp>
          <p:nvSpPr>
            <p:cNvPr id="1144" name="v7"/>
            <p:cNvSpPr txBox="1"/>
            <p:nvPr/>
          </p:nvSpPr>
          <p:spPr>
            <a:xfrm>
              <a:off x="44637" y="60067"/>
              <a:ext cx="215526" cy="18466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p>
              <a:pPr algn="ctr">
                <a:defRPr sz="1200">
                  <a:latin typeface="Arial"/>
                  <a:ea typeface="Arial"/>
                  <a:cs typeface="Arial"/>
                  <a:sym typeface="Arial"/>
                </a:defRPr>
              </a:pPr>
              <a:r>
                <a:rPr sz="1200">
                  <a:latin typeface="Arial"/>
                  <a:ea typeface="Arial"/>
                  <a:cs typeface="Arial"/>
                  <a:sym typeface="Arial"/>
                </a:rPr>
                <a:t>v</a:t>
              </a:r>
              <a:r>
                <a:rPr sz="1200" baseline="-25000">
                  <a:latin typeface="Arial"/>
                  <a:ea typeface="Arial"/>
                  <a:cs typeface="Arial"/>
                  <a:sym typeface="Arial"/>
                </a:rPr>
                <a:t>7</a:t>
              </a:r>
            </a:p>
          </p:txBody>
        </p:sp>
      </p:grpSp>
      <p:grpSp>
        <p:nvGrpSpPr>
          <p:cNvPr id="1148" name="Flowchart: Connector 145"/>
          <p:cNvGrpSpPr/>
          <p:nvPr/>
        </p:nvGrpSpPr>
        <p:grpSpPr>
          <a:xfrm>
            <a:off x="3340319" y="2764429"/>
            <a:ext cx="304801" cy="304801"/>
            <a:chOff x="0" y="0"/>
            <a:chExt cx="304800" cy="304800"/>
          </a:xfrm>
        </p:grpSpPr>
        <p:sp>
          <p:nvSpPr>
            <p:cNvPr id="1146" name="Circle"/>
            <p:cNvSpPr/>
            <p:nvPr/>
          </p:nvSpPr>
          <p:spPr>
            <a:xfrm>
              <a:off x="0" y="0"/>
              <a:ext cx="304800" cy="304800"/>
            </a:xfrm>
            <a:prstGeom prst="ellipse">
              <a:avLst/>
            </a:prstGeom>
            <a:gradFill flip="none" rotWithShape="1">
              <a:gsLst>
                <a:gs pos="0">
                  <a:schemeClr val="accent1">
                    <a:hueOff val="357503"/>
                    <a:satOff val="54545"/>
                    <a:lumOff val="29273"/>
                  </a:schemeClr>
                </a:gs>
                <a:gs pos="35000">
                  <a:srgbClr val="BDD4FF"/>
                </a:gs>
                <a:gs pos="100000">
                  <a:schemeClr val="accent1">
                    <a:hueOff val="418253"/>
                    <a:satOff val="54545"/>
                    <a:lumOff val="42493"/>
                  </a:schemeClr>
                </a:gs>
              </a:gsLst>
              <a:lin ang="16200000" scaled="0"/>
            </a:gradFill>
            <a:ln w="9525" cap="flat">
              <a:solidFill>
                <a:srgbClr val="4A7EBB"/>
              </a:solidFill>
              <a:prstDash val="solid"/>
              <a:round/>
            </a:ln>
            <a:effectLst>
              <a:outerShdw blurRad="38100" dist="20000" dir="5400000" rotWithShape="0">
                <a:srgbClr val="000000">
                  <a:alpha val="38000"/>
                </a:srgbClr>
              </a:outerShdw>
            </a:effectLst>
          </p:spPr>
          <p:txBody>
            <a:bodyPr wrap="square" lIns="45718" tIns="45718" rIns="45718" bIns="45718" numCol="1" anchor="ctr">
              <a:noAutofit/>
            </a:bodyPr>
            <a:lstStyle/>
            <a:p>
              <a:pPr algn="ctr">
                <a:defRPr sz="1200" baseline="-25000">
                  <a:latin typeface="Arial"/>
                  <a:ea typeface="Arial"/>
                  <a:cs typeface="Arial"/>
                  <a:sym typeface="Arial"/>
                </a:defRPr>
              </a:pPr>
              <a:endParaRPr sz="1200" baseline="-25000">
                <a:latin typeface="Arial"/>
                <a:ea typeface="Arial"/>
                <a:cs typeface="Arial"/>
                <a:sym typeface="Arial"/>
              </a:endParaRPr>
            </a:p>
          </p:txBody>
        </p:sp>
        <p:sp>
          <p:nvSpPr>
            <p:cNvPr id="1147" name="v9"/>
            <p:cNvSpPr txBox="1"/>
            <p:nvPr/>
          </p:nvSpPr>
          <p:spPr>
            <a:xfrm>
              <a:off x="44637" y="60067"/>
              <a:ext cx="215526" cy="18466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p>
              <a:pPr algn="ctr">
                <a:defRPr sz="1200">
                  <a:latin typeface="Arial"/>
                  <a:ea typeface="Arial"/>
                  <a:cs typeface="Arial"/>
                  <a:sym typeface="Arial"/>
                </a:defRPr>
              </a:pPr>
              <a:r>
                <a:rPr sz="1200">
                  <a:latin typeface="Arial"/>
                  <a:ea typeface="Arial"/>
                  <a:cs typeface="Arial"/>
                  <a:sym typeface="Arial"/>
                </a:rPr>
                <a:t>v</a:t>
              </a:r>
              <a:r>
                <a:rPr sz="1200" baseline="-25000">
                  <a:latin typeface="Arial"/>
                  <a:ea typeface="Arial"/>
                  <a:cs typeface="Arial"/>
                  <a:sym typeface="Arial"/>
                </a:rPr>
                <a:t>9</a:t>
              </a:r>
            </a:p>
          </p:txBody>
        </p:sp>
      </p:grpSp>
      <p:grpSp>
        <p:nvGrpSpPr>
          <p:cNvPr id="1151" name="Flowchart: Connector 146"/>
          <p:cNvGrpSpPr/>
          <p:nvPr/>
        </p:nvGrpSpPr>
        <p:grpSpPr>
          <a:xfrm>
            <a:off x="3978447" y="2135779"/>
            <a:ext cx="304801" cy="304801"/>
            <a:chOff x="0" y="0"/>
            <a:chExt cx="304800" cy="304800"/>
          </a:xfrm>
        </p:grpSpPr>
        <p:sp>
          <p:nvSpPr>
            <p:cNvPr id="1149" name="Circle"/>
            <p:cNvSpPr/>
            <p:nvPr/>
          </p:nvSpPr>
          <p:spPr>
            <a:xfrm>
              <a:off x="0" y="0"/>
              <a:ext cx="304800" cy="304800"/>
            </a:xfrm>
            <a:prstGeom prst="ellipse">
              <a:avLst/>
            </a:prstGeom>
            <a:gradFill flip="none" rotWithShape="1">
              <a:gsLst>
                <a:gs pos="0">
                  <a:schemeClr val="accent1">
                    <a:hueOff val="357503"/>
                    <a:satOff val="54545"/>
                    <a:lumOff val="29273"/>
                  </a:schemeClr>
                </a:gs>
                <a:gs pos="35000">
                  <a:srgbClr val="BDD4FF"/>
                </a:gs>
                <a:gs pos="100000">
                  <a:schemeClr val="accent1">
                    <a:hueOff val="418253"/>
                    <a:satOff val="54545"/>
                    <a:lumOff val="42493"/>
                  </a:schemeClr>
                </a:gs>
              </a:gsLst>
              <a:lin ang="16200000" scaled="0"/>
            </a:gradFill>
            <a:ln w="9525" cap="flat">
              <a:solidFill>
                <a:srgbClr val="4A7EBB"/>
              </a:solidFill>
              <a:prstDash val="solid"/>
              <a:round/>
            </a:ln>
            <a:effectLst>
              <a:outerShdw blurRad="38100" dist="20000" dir="5400000" rotWithShape="0">
                <a:srgbClr val="000000">
                  <a:alpha val="38000"/>
                </a:srgbClr>
              </a:outerShdw>
            </a:effectLst>
          </p:spPr>
          <p:txBody>
            <a:bodyPr wrap="square" lIns="45718" tIns="45718" rIns="45718" bIns="45718" numCol="1" anchor="ctr">
              <a:noAutofit/>
            </a:bodyPr>
            <a:lstStyle/>
            <a:p>
              <a:pPr algn="ctr">
                <a:defRPr sz="1200" baseline="-25000">
                  <a:latin typeface="Arial"/>
                  <a:ea typeface="Arial"/>
                  <a:cs typeface="Arial"/>
                  <a:sym typeface="Arial"/>
                </a:defRPr>
              </a:pPr>
              <a:endParaRPr sz="1200" baseline="-25000">
                <a:latin typeface="Arial"/>
                <a:ea typeface="Arial"/>
                <a:cs typeface="Arial"/>
                <a:sym typeface="Arial"/>
              </a:endParaRPr>
            </a:p>
          </p:txBody>
        </p:sp>
        <p:sp>
          <p:nvSpPr>
            <p:cNvPr id="1150" name="v8"/>
            <p:cNvSpPr txBox="1"/>
            <p:nvPr/>
          </p:nvSpPr>
          <p:spPr>
            <a:xfrm>
              <a:off x="44637" y="60067"/>
              <a:ext cx="215526" cy="18466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p>
              <a:pPr algn="ctr">
                <a:defRPr sz="1200">
                  <a:latin typeface="Arial"/>
                  <a:ea typeface="Arial"/>
                  <a:cs typeface="Arial"/>
                  <a:sym typeface="Arial"/>
                </a:defRPr>
              </a:pPr>
              <a:r>
                <a:rPr sz="1200">
                  <a:latin typeface="Arial"/>
                  <a:ea typeface="Arial"/>
                  <a:cs typeface="Arial"/>
                  <a:sym typeface="Arial"/>
                </a:rPr>
                <a:t>v</a:t>
              </a:r>
              <a:r>
                <a:rPr sz="1200" baseline="-25000">
                  <a:latin typeface="Arial"/>
                  <a:ea typeface="Arial"/>
                  <a:cs typeface="Arial"/>
                  <a:sym typeface="Arial"/>
                </a:rPr>
                <a:t>8</a:t>
              </a:r>
            </a:p>
          </p:txBody>
        </p:sp>
      </p:grpSp>
      <p:sp>
        <p:nvSpPr>
          <p:cNvPr id="1152" name="Straight Connector 147"/>
          <p:cNvSpPr/>
          <p:nvPr/>
        </p:nvSpPr>
        <p:spPr>
          <a:xfrm flipH="1">
            <a:off x="3751659" y="3272073"/>
            <a:ext cx="866777" cy="895351"/>
          </a:xfrm>
          <a:prstGeom prst="line">
            <a:avLst/>
          </a:prstGeom>
          <a:ln w="25400">
            <a:solidFill>
              <a:schemeClr val="accent1"/>
            </a:solidFill>
          </a:ln>
          <a:effectLst>
            <a:outerShdw blurRad="38100" dist="20000" dir="5400000" rotWithShape="0">
              <a:srgbClr val="000000">
                <a:alpha val="38000"/>
              </a:srgbClr>
            </a:outerShdw>
          </a:effectLst>
        </p:spPr>
        <p:txBody>
          <a:bodyPr lIns="45718" tIns="45718" rIns="45718" bIns="45718"/>
          <a:lstStyle/>
          <a:p>
            <a:endParaRPr/>
          </a:p>
        </p:txBody>
      </p:sp>
      <p:sp>
        <p:nvSpPr>
          <p:cNvPr id="1153" name="Straight Connector 148"/>
          <p:cNvSpPr/>
          <p:nvPr/>
        </p:nvSpPr>
        <p:spPr>
          <a:xfrm flipH="1" flipV="1">
            <a:off x="3751724" y="3310171"/>
            <a:ext cx="876303" cy="838203"/>
          </a:xfrm>
          <a:prstGeom prst="line">
            <a:avLst/>
          </a:prstGeom>
          <a:ln w="25400">
            <a:solidFill>
              <a:schemeClr val="accent1"/>
            </a:solidFill>
          </a:ln>
          <a:effectLst>
            <a:outerShdw blurRad="38100" dist="20000" dir="5400000" rotWithShape="0">
              <a:srgbClr val="000000">
                <a:alpha val="38000"/>
              </a:srgbClr>
            </a:outerShdw>
          </a:effectLst>
        </p:spPr>
        <p:txBody>
          <a:bodyPr lIns="45718" tIns="45718" rIns="45718" bIns="45718"/>
          <a:lstStyle/>
          <a:p>
            <a:endParaRPr/>
          </a:p>
        </p:txBody>
      </p:sp>
      <p:sp>
        <p:nvSpPr>
          <p:cNvPr id="1154" name="Straight Connector 149"/>
          <p:cNvSpPr/>
          <p:nvPr/>
        </p:nvSpPr>
        <p:spPr>
          <a:xfrm flipH="1">
            <a:off x="3742088" y="3272340"/>
            <a:ext cx="871541" cy="19051"/>
          </a:xfrm>
          <a:prstGeom prst="line">
            <a:avLst/>
          </a:prstGeom>
          <a:ln w="25400">
            <a:solidFill>
              <a:schemeClr val="accent1"/>
            </a:solidFill>
          </a:ln>
          <a:effectLst>
            <a:outerShdw blurRad="38100" dist="20000" dir="5400000" rotWithShape="0">
              <a:srgbClr val="000000">
                <a:alpha val="38000"/>
              </a:srgbClr>
            </a:outerShdw>
          </a:effectLst>
        </p:spPr>
        <p:txBody>
          <a:bodyPr lIns="45718" tIns="45718" rIns="45718" bIns="45718"/>
          <a:lstStyle/>
          <a:p>
            <a:endParaRPr/>
          </a:p>
        </p:txBody>
      </p:sp>
      <p:sp>
        <p:nvSpPr>
          <p:cNvPr id="1155" name="Straight Connector 150"/>
          <p:cNvSpPr/>
          <p:nvPr/>
        </p:nvSpPr>
        <p:spPr>
          <a:xfrm flipV="1">
            <a:off x="4604279" y="3262549"/>
            <a:ext cx="9527" cy="857251"/>
          </a:xfrm>
          <a:prstGeom prst="line">
            <a:avLst/>
          </a:prstGeom>
          <a:ln w="25400">
            <a:solidFill>
              <a:schemeClr val="accent1"/>
            </a:solidFill>
          </a:ln>
          <a:effectLst>
            <a:outerShdw blurRad="38100" dist="20000" dir="5400000" rotWithShape="0">
              <a:srgbClr val="000000">
                <a:alpha val="38000"/>
              </a:srgbClr>
            </a:outerShdw>
          </a:effectLst>
        </p:spPr>
        <p:txBody>
          <a:bodyPr lIns="45718" tIns="45718" rIns="45718" bIns="45718"/>
          <a:lstStyle/>
          <a:p>
            <a:endParaRPr/>
          </a:p>
        </p:txBody>
      </p:sp>
      <p:grpSp>
        <p:nvGrpSpPr>
          <p:cNvPr id="1158" name="Flowchart: Connector 151"/>
          <p:cNvGrpSpPr/>
          <p:nvPr/>
        </p:nvGrpSpPr>
        <p:grpSpPr>
          <a:xfrm>
            <a:off x="3599275" y="3135816"/>
            <a:ext cx="304801" cy="304801"/>
            <a:chOff x="0" y="0"/>
            <a:chExt cx="304800" cy="304800"/>
          </a:xfrm>
        </p:grpSpPr>
        <p:sp>
          <p:nvSpPr>
            <p:cNvPr id="1156" name="Circle"/>
            <p:cNvSpPr/>
            <p:nvPr/>
          </p:nvSpPr>
          <p:spPr>
            <a:xfrm>
              <a:off x="0" y="0"/>
              <a:ext cx="304800" cy="304800"/>
            </a:xfrm>
            <a:prstGeom prst="ellipse">
              <a:avLst/>
            </a:prstGeom>
            <a:gradFill flip="none" rotWithShape="1">
              <a:gsLst>
                <a:gs pos="0">
                  <a:schemeClr val="accent1">
                    <a:hueOff val="357503"/>
                    <a:satOff val="54545"/>
                    <a:lumOff val="29273"/>
                  </a:schemeClr>
                </a:gs>
                <a:gs pos="35000">
                  <a:srgbClr val="BDD4FF"/>
                </a:gs>
                <a:gs pos="100000">
                  <a:schemeClr val="accent1">
                    <a:hueOff val="418253"/>
                    <a:satOff val="54545"/>
                    <a:lumOff val="42493"/>
                  </a:schemeClr>
                </a:gs>
              </a:gsLst>
              <a:lin ang="16200000" scaled="0"/>
            </a:gradFill>
            <a:ln w="9525" cap="flat">
              <a:solidFill>
                <a:srgbClr val="4A7EBB"/>
              </a:solidFill>
              <a:prstDash val="solid"/>
              <a:round/>
            </a:ln>
            <a:effectLst>
              <a:outerShdw blurRad="38100" dist="20000" dir="5400000" rotWithShape="0">
                <a:srgbClr val="000000">
                  <a:alpha val="38000"/>
                </a:srgbClr>
              </a:outerShdw>
            </a:effectLst>
          </p:spPr>
          <p:txBody>
            <a:bodyPr wrap="square" lIns="45718" tIns="45718" rIns="45718" bIns="45718" numCol="1" anchor="ctr">
              <a:noAutofit/>
            </a:bodyPr>
            <a:lstStyle/>
            <a:p>
              <a:pPr algn="ctr">
                <a:defRPr sz="1200" baseline="-25000">
                  <a:latin typeface="Arial"/>
                  <a:ea typeface="Arial"/>
                  <a:cs typeface="Arial"/>
                  <a:sym typeface="Arial"/>
                </a:defRPr>
              </a:pPr>
              <a:endParaRPr sz="1200" baseline="-25000">
                <a:latin typeface="Arial"/>
                <a:ea typeface="Arial"/>
                <a:cs typeface="Arial"/>
                <a:sym typeface="Arial"/>
              </a:endParaRPr>
            </a:p>
          </p:txBody>
        </p:sp>
        <p:sp>
          <p:nvSpPr>
            <p:cNvPr id="1157" name="v10"/>
            <p:cNvSpPr txBox="1"/>
            <p:nvPr/>
          </p:nvSpPr>
          <p:spPr>
            <a:xfrm>
              <a:off x="44637" y="60067"/>
              <a:ext cx="215526" cy="18466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p>
              <a:pPr algn="ctr">
                <a:defRPr sz="1200">
                  <a:latin typeface="Arial"/>
                  <a:ea typeface="Arial"/>
                  <a:cs typeface="Arial"/>
                  <a:sym typeface="Arial"/>
                </a:defRPr>
              </a:pPr>
              <a:r>
                <a:rPr sz="1200">
                  <a:latin typeface="Arial"/>
                  <a:ea typeface="Arial"/>
                  <a:cs typeface="Arial"/>
                  <a:sym typeface="Arial"/>
                </a:rPr>
                <a:t>v</a:t>
              </a:r>
              <a:r>
                <a:rPr sz="1200" baseline="-25000">
                  <a:latin typeface="Arial"/>
                  <a:ea typeface="Arial"/>
                  <a:cs typeface="Arial"/>
                  <a:sym typeface="Arial"/>
                </a:rPr>
                <a:t>10</a:t>
              </a:r>
            </a:p>
          </p:txBody>
        </p:sp>
      </p:grpSp>
      <p:grpSp>
        <p:nvGrpSpPr>
          <p:cNvPr id="1161" name="Flowchart: Connector 152"/>
          <p:cNvGrpSpPr/>
          <p:nvPr/>
        </p:nvGrpSpPr>
        <p:grpSpPr>
          <a:xfrm>
            <a:off x="4428068" y="3138991"/>
            <a:ext cx="304801" cy="304801"/>
            <a:chOff x="0" y="0"/>
            <a:chExt cx="304800" cy="304800"/>
          </a:xfrm>
        </p:grpSpPr>
        <p:sp>
          <p:nvSpPr>
            <p:cNvPr id="1159" name="Circle"/>
            <p:cNvSpPr/>
            <p:nvPr/>
          </p:nvSpPr>
          <p:spPr>
            <a:xfrm>
              <a:off x="0" y="0"/>
              <a:ext cx="304800" cy="304800"/>
            </a:xfrm>
            <a:prstGeom prst="ellipse">
              <a:avLst/>
            </a:prstGeom>
            <a:gradFill flip="none" rotWithShape="1">
              <a:gsLst>
                <a:gs pos="0">
                  <a:schemeClr val="accent1">
                    <a:hueOff val="357503"/>
                    <a:satOff val="54545"/>
                    <a:lumOff val="29273"/>
                  </a:schemeClr>
                </a:gs>
                <a:gs pos="35000">
                  <a:srgbClr val="BDD4FF"/>
                </a:gs>
                <a:gs pos="100000">
                  <a:schemeClr val="accent1">
                    <a:hueOff val="418253"/>
                    <a:satOff val="54545"/>
                    <a:lumOff val="42493"/>
                  </a:schemeClr>
                </a:gs>
              </a:gsLst>
              <a:lin ang="16200000" scaled="0"/>
            </a:gradFill>
            <a:ln w="9525" cap="flat">
              <a:solidFill>
                <a:srgbClr val="4A7EBB"/>
              </a:solidFill>
              <a:prstDash val="solid"/>
              <a:round/>
            </a:ln>
            <a:effectLst>
              <a:outerShdw blurRad="38100" dist="20000" dir="5400000" rotWithShape="0">
                <a:srgbClr val="000000">
                  <a:alpha val="38000"/>
                </a:srgbClr>
              </a:outerShdw>
            </a:effectLst>
          </p:spPr>
          <p:txBody>
            <a:bodyPr wrap="square" lIns="45718" tIns="45718" rIns="45718" bIns="45718" numCol="1" anchor="ctr">
              <a:noAutofit/>
            </a:bodyPr>
            <a:lstStyle/>
            <a:p>
              <a:pPr algn="ctr">
                <a:defRPr sz="1200" baseline="-25000">
                  <a:latin typeface="Arial"/>
                  <a:ea typeface="Arial"/>
                  <a:cs typeface="Arial"/>
                  <a:sym typeface="Arial"/>
                </a:defRPr>
              </a:pPr>
              <a:endParaRPr sz="1200" baseline="-25000">
                <a:latin typeface="Arial"/>
                <a:ea typeface="Arial"/>
                <a:cs typeface="Arial"/>
                <a:sym typeface="Arial"/>
              </a:endParaRPr>
            </a:p>
          </p:txBody>
        </p:sp>
        <p:sp>
          <p:nvSpPr>
            <p:cNvPr id="1160" name="v11"/>
            <p:cNvSpPr txBox="1"/>
            <p:nvPr/>
          </p:nvSpPr>
          <p:spPr>
            <a:xfrm>
              <a:off x="44637" y="60067"/>
              <a:ext cx="215526" cy="18466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p>
              <a:pPr algn="ctr">
                <a:defRPr sz="1200">
                  <a:latin typeface="Arial"/>
                  <a:ea typeface="Arial"/>
                  <a:cs typeface="Arial"/>
                  <a:sym typeface="Arial"/>
                </a:defRPr>
              </a:pPr>
              <a:r>
                <a:rPr sz="1200">
                  <a:latin typeface="Arial"/>
                  <a:ea typeface="Arial"/>
                  <a:cs typeface="Arial"/>
                  <a:sym typeface="Arial"/>
                </a:rPr>
                <a:t>v</a:t>
              </a:r>
              <a:r>
                <a:rPr sz="1200" baseline="-25000">
                  <a:latin typeface="Arial"/>
                  <a:ea typeface="Arial"/>
                  <a:cs typeface="Arial"/>
                  <a:sym typeface="Arial"/>
                </a:rPr>
                <a:t>11</a:t>
              </a:r>
            </a:p>
          </p:txBody>
        </p:sp>
      </p:grpSp>
      <p:grpSp>
        <p:nvGrpSpPr>
          <p:cNvPr id="1164" name="Flowchart: Connector 153"/>
          <p:cNvGrpSpPr/>
          <p:nvPr/>
        </p:nvGrpSpPr>
        <p:grpSpPr>
          <a:xfrm>
            <a:off x="3599275" y="3992795"/>
            <a:ext cx="304801" cy="304801"/>
            <a:chOff x="0" y="0"/>
            <a:chExt cx="304800" cy="304800"/>
          </a:xfrm>
        </p:grpSpPr>
        <p:sp>
          <p:nvSpPr>
            <p:cNvPr id="1162" name="Circle"/>
            <p:cNvSpPr/>
            <p:nvPr/>
          </p:nvSpPr>
          <p:spPr>
            <a:xfrm>
              <a:off x="0" y="0"/>
              <a:ext cx="304800" cy="304800"/>
            </a:xfrm>
            <a:prstGeom prst="ellipse">
              <a:avLst/>
            </a:prstGeom>
            <a:gradFill flip="none" rotWithShape="1">
              <a:gsLst>
                <a:gs pos="0">
                  <a:schemeClr val="accent1">
                    <a:hueOff val="357503"/>
                    <a:satOff val="54545"/>
                    <a:lumOff val="29273"/>
                  </a:schemeClr>
                </a:gs>
                <a:gs pos="35000">
                  <a:srgbClr val="BDD4FF"/>
                </a:gs>
                <a:gs pos="100000">
                  <a:schemeClr val="accent1">
                    <a:hueOff val="418253"/>
                    <a:satOff val="54545"/>
                    <a:lumOff val="42493"/>
                  </a:schemeClr>
                </a:gs>
              </a:gsLst>
              <a:lin ang="16200000" scaled="0"/>
            </a:gradFill>
            <a:ln w="9525" cap="flat">
              <a:solidFill>
                <a:srgbClr val="4A7EBB"/>
              </a:solidFill>
              <a:prstDash val="solid"/>
              <a:round/>
            </a:ln>
            <a:effectLst>
              <a:outerShdw blurRad="38100" dist="20000" dir="5400000" rotWithShape="0">
                <a:srgbClr val="000000">
                  <a:alpha val="38000"/>
                </a:srgbClr>
              </a:outerShdw>
            </a:effectLst>
          </p:spPr>
          <p:txBody>
            <a:bodyPr wrap="square" lIns="45718" tIns="45718" rIns="45718" bIns="45718" numCol="1" anchor="ctr">
              <a:noAutofit/>
            </a:bodyPr>
            <a:lstStyle/>
            <a:p>
              <a:pPr algn="ctr">
                <a:defRPr sz="1200" baseline="-25000">
                  <a:latin typeface="Arial"/>
                  <a:ea typeface="Arial"/>
                  <a:cs typeface="Arial"/>
                  <a:sym typeface="Arial"/>
                </a:defRPr>
              </a:pPr>
              <a:endParaRPr sz="1200" baseline="-25000">
                <a:latin typeface="Arial"/>
                <a:ea typeface="Arial"/>
                <a:cs typeface="Arial"/>
                <a:sym typeface="Arial"/>
              </a:endParaRPr>
            </a:p>
          </p:txBody>
        </p:sp>
        <p:sp>
          <p:nvSpPr>
            <p:cNvPr id="1163" name="v12"/>
            <p:cNvSpPr txBox="1"/>
            <p:nvPr/>
          </p:nvSpPr>
          <p:spPr>
            <a:xfrm>
              <a:off x="44637" y="60067"/>
              <a:ext cx="215526" cy="18466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p>
              <a:pPr algn="ctr">
                <a:defRPr sz="1200">
                  <a:latin typeface="Arial"/>
                  <a:ea typeface="Arial"/>
                  <a:cs typeface="Arial"/>
                  <a:sym typeface="Arial"/>
                </a:defRPr>
              </a:pPr>
              <a:r>
                <a:rPr sz="1200">
                  <a:latin typeface="Arial"/>
                  <a:ea typeface="Arial"/>
                  <a:cs typeface="Arial"/>
                  <a:sym typeface="Arial"/>
                </a:rPr>
                <a:t>v</a:t>
              </a:r>
              <a:r>
                <a:rPr sz="1200" baseline="-25000">
                  <a:latin typeface="Arial"/>
                  <a:ea typeface="Arial"/>
                  <a:cs typeface="Arial"/>
                  <a:sym typeface="Arial"/>
                </a:rPr>
                <a:t>12</a:t>
              </a:r>
            </a:p>
          </p:txBody>
        </p:sp>
      </p:grpSp>
      <p:grpSp>
        <p:nvGrpSpPr>
          <p:cNvPr id="1167" name="Flowchart: Connector 154"/>
          <p:cNvGrpSpPr/>
          <p:nvPr/>
        </p:nvGrpSpPr>
        <p:grpSpPr>
          <a:xfrm>
            <a:off x="4451880" y="3976924"/>
            <a:ext cx="304801" cy="304801"/>
            <a:chOff x="0" y="0"/>
            <a:chExt cx="304800" cy="304800"/>
          </a:xfrm>
        </p:grpSpPr>
        <p:sp>
          <p:nvSpPr>
            <p:cNvPr id="1165" name="Circle"/>
            <p:cNvSpPr/>
            <p:nvPr/>
          </p:nvSpPr>
          <p:spPr>
            <a:xfrm>
              <a:off x="0" y="0"/>
              <a:ext cx="304800" cy="304800"/>
            </a:xfrm>
            <a:prstGeom prst="ellipse">
              <a:avLst/>
            </a:prstGeom>
            <a:solidFill>
              <a:srgbClr val="FFC000"/>
            </a:solidFill>
            <a:ln w="9525" cap="flat">
              <a:solidFill>
                <a:srgbClr val="4A7EBB"/>
              </a:solidFill>
              <a:prstDash val="solid"/>
              <a:round/>
            </a:ln>
            <a:effectLst>
              <a:outerShdw blurRad="38100" dist="20000" dir="5400000" rotWithShape="0">
                <a:srgbClr val="000000">
                  <a:alpha val="38000"/>
                </a:srgbClr>
              </a:outerShdw>
            </a:effectLst>
          </p:spPr>
          <p:txBody>
            <a:bodyPr wrap="square" lIns="45718" tIns="45718" rIns="45718" bIns="45718" numCol="1" anchor="ctr">
              <a:noAutofit/>
            </a:bodyPr>
            <a:lstStyle/>
            <a:p>
              <a:pPr algn="ctr">
                <a:defRPr sz="1200" baseline="-25000">
                  <a:latin typeface="Arial"/>
                  <a:ea typeface="Arial"/>
                  <a:cs typeface="Arial"/>
                  <a:sym typeface="Arial"/>
                </a:defRPr>
              </a:pPr>
              <a:endParaRPr sz="1200" baseline="-25000">
                <a:latin typeface="Arial"/>
                <a:ea typeface="Arial"/>
                <a:cs typeface="Arial"/>
                <a:sym typeface="Arial"/>
              </a:endParaRPr>
            </a:p>
          </p:txBody>
        </p:sp>
        <p:sp>
          <p:nvSpPr>
            <p:cNvPr id="1166" name="v13"/>
            <p:cNvSpPr txBox="1"/>
            <p:nvPr/>
          </p:nvSpPr>
          <p:spPr>
            <a:xfrm>
              <a:off x="44637" y="60067"/>
              <a:ext cx="215526" cy="18466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p>
              <a:pPr algn="ctr">
                <a:defRPr sz="1200">
                  <a:latin typeface="Arial"/>
                  <a:ea typeface="Arial"/>
                  <a:cs typeface="Arial"/>
                  <a:sym typeface="Arial"/>
                </a:defRPr>
              </a:pPr>
              <a:r>
                <a:rPr sz="1200">
                  <a:latin typeface="Arial"/>
                  <a:ea typeface="Arial"/>
                  <a:cs typeface="Arial"/>
                  <a:sym typeface="Arial"/>
                </a:rPr>
                <a:t>v</a:t>
              </a:r>
              <a:r>
                <a:rPr sz="1200" baseline="-25000">
                  <a:latin typeface="Arial"/>
                  <a:ea typeface="Arial"/>
                  <a:cs typeface="Arial"/>
                  <a:sym typeface="Arial"/>
                </a:rPr>
                <a:t>13</a:t>
              </a:r>
            </a:p>
          </p:txBody>
        </p:sp>
      </p:grpSp>
      <p:sp>
        <p:nvSpPr>
          <p:cNvPr id="1168" name="Oval 155"/>
          <p:cNvSpPr/>
          <p:nvPr/>
        </p:nvSpPr>
        <p:spPr>
          <a:xfrm>
            <a:off x="303848" y="1450875"/>
            <a:ext cx="5425152" cy="3236168"/>
          </a:xfrm>
          <a:prstGeom prst="ellipse">
            <a:avLst/>
          </a:prstGeom>
          <a:ln w="25400">
            <a:solidFill>
              <a:srgbClr val="00B050"/>
            </a:solidFill>
            <a:prstDash val="dash"/>
          </a:ln>
        </p:spPr>
        <p:txBody>
          <a:bodyPr lIns="45718" tIns="45718" rIns="45718" bIns="45718" anchor="ctr"/>
          <a:lstStyle/>
          <a:p>
            <a:pPr algn="ctr">
              <a:defRPr>
                <a:solidFill>
                  <a:srgbClr val="EEECE1"/>
                </a:solidFill>
              </a:defRPr>
            </a:pPr>
            <a:endParaRPr>
              <a:solidFill>
                <a:srgbClr val="EEECE1"/>
              </a:solidFill>
            </a:endParaRPr>
          </a:p>
        </p:txBody>
      </p:sp>
      <p:sp>
        <p:nvSpPr>
          <p:cNvPr id="1169" name="Content Placeholder 2"/>
          <p:cNvSpPr txBox="1"/>
          <p:nvPr/>
        </p:nvSpPr>
        <p:spPr>
          <a:xfrm>
            <a:off x="5795500" y="1196886"/>
            <a:ext cx="5557265" cy="6319679"/>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p>
            <a:pPr>
              <a:spcBef>
                <a:spcPts val="700"/>
              </a:spcBef>
              <a:defRPr sz="1600" b="1">
                <a:latin typeface="+mj-lt"/>
                <a:ea typeface="+mj-ea"/>
                <a:cs typeface="+mj-cs"/>
                <a:sym typeface="Calibri"/>
              </a:defRPr>
            </a:pPr>
            <a:r>
              <a:rPr lang="en-AU" sz="2000" b="1" dirty="0">
                <a:latin typeface="Calibri"/>
                <a:ea typeface="+mj-ea"/>
                <a:cs typeface="Calibri"/>
                <a:sym typeface="Calibri"/>
              </a:rPr>
              <a:t>Applications:</a:t>
            </a:r>
            <a:endParaRPr sz="2000" b="1" dirty="0">
              <a:latin typeface="Calibri"/>
              <a:ea typeface="+mj-ea"/>
              <a:cs typeface="Calibri"/>
              <a:sym typeface="Calibri"/>
            </a:endParaRPr>
          </a:p>
          <a:p>
            <a:pPr marL="285750" lvl="1" indent="-285750">
              <a:buSzPct val="100000"/>
              <a:buFont typeface="Arial"/>
              <a:buChar char="•"/>
              <a:defRPr>
                <a:latin typeface="+mj-lt"/>
                <a:ea typeface="+mj-ea"/>
                <a:cs typeface="+mj-cs"/>
                <a:sym typeface="Calibri"/>
              </a:defRPr>
            </a:pPr>
            <a:r>
              <a:rPr lang="en-AU" dirty="0">
                <a:latin typeface="Calibri"/>
                <a:ea typeface="+mj-ea"/>
                <a:cs typeface="Calibri"/>
                <a:sym typeface="Calibri"/>
              </a:rPr>
              <a:t>Potential customer prediction</a:t>
            </a:r>
            <a:endParaRPr dirty="0">
              <a:latin typeface="Calibri"/>
              <a:ea typeface="+mj-ea"/>
              <a:cs typeface="Calibri"/>
              <a:sym typeface="Calibri"/>
            </a:endParaRPr>
          </a:p>
          <a:p>
            <a:pPr marL="285750" lvl="1" indent="-285750">
              <a:buSzPct val="100000"/>
              <a:buFont typeface="Arial"/>
              <a:buChar char="•"/>
              <a:defRPr>
                <a:latin typeface="+mj-lt"/>
                <a:ea typeface="+mj-ea"/>
                <a:cs typeface="+mj-cs"/>
                <a:sym typeface="Calibri"/>
              </a:defRPr>
            </a:pPr>
            <a:r>
              <a:rPr lang="en-AU" dirty="0">
                <a:latin typeface="Calibri"/>
                <a:ea typeface="+mj-ea"/>
                <a:cs typeface="Calibri"/>
                <a:sym typeface="Calibri"/>
              </a:rPr>
              <a:t>Product promotion</a:t>
            </a:r>
            <a:endParaRPr dirty="0">
              <a:latin typeface="Calibri"/>
              <a:ea typeface="+mj-ea"/>
              <a:cs typeface="Calibri"/>
              <a:sym typeface="Calibri"/>
            </a:endParaRPr>
          </a:p>
          <a:p>
            <a:pPr marL="285750" lvl="1" indent="-285750">
              <a:buSzPct val="100000"/>
              <a:buFont typeface="Arial"/>
              <a:buChar char="•"/>
              <a:defRPr>
                <a:latin typeface="+mj-lt"/>
                <a:ea typeface="+mj-ea"/>
                <a:cs typeface="+mj-cs"/>
                <a:sym typeface="Calibri"/>
              </a:defRPr>
            </a:pPr>
            <a:r>
              <a:rPr lang="en-AU" dirty="0">
                <a:latin typeface="Calibri"/>
                <a:ea typeface="+mj-ea"/>
                <a:cs typeface="Calibri"/>
                <a:sym typeface="Calibri"/>
              </a:rPr>
              <a:t>Research team assembling</a:t>
            </a:r>
            <a:endParaRPr dirty="0">
              <a:latin typeface="Calibri"/>
              <a:ea typeface="+mj-ea"/>
              <a:cs typeface="Calibri"/>
              <a:sym typeface="Calibri"/>
            </a:endParaRPr>
          </a:p>
          <a:p>
            <a:pPr marL="857250" lvl="1" indent="-457200">
              <a:spcBef>
                <a:spcPts val="700"/>
              </a:spcBef>
              <a:buSzPct val="100000"/>
              <a:buFont typeface="Arial"/>
              <a:buChar char="•"/>
              <a:defRPr sz="1600">
                <a:latin typeface="+mj-lt"/>
                <a:ea typeface="+mj-ea"/>
                <a:cs typeface="+mj-cs"/>
                <a:sym typeface="Calibri"/>
              </a:defRPr>
            </a:pPr>
            <a:endParaRPr sz="1600" dirty="0">
              <a:latin typeface="Calibri"/>
              <a:ea typeface="+mj-ea"/>
              <a:cs typeface="Calibri"/>
              <a:sym typeface="Calibri"/>
            </a:endParaRPr>
          </a:p>
          <a:p>
            <a:pPr>
              <a:spcBef>
                <a:spcPts val="700"/>
              </a:spcBef>
              <a:defRPr sz="1600" b="1">
                <a:latin typeface="+mj-lt"/>
                <a:ea typeface="+mj-ea"/>
                <a:cs typeface="+mj-cs"/>
                <a:sym typeface="Calibri"/>
              </a:defRPr>
            </a:pPr>
            <a:r>
              <a:rPr lang="en-AU" sz="2000" b="1" dirty="0">
                <a:latin typeface="Calibri"/>
                <a:ea typeface="+mj-ea"/>
                <a:cs typeface="Calibri"/>
                <a:sym typeface="Calibri"/>
              </a:rPr>
              <a:t>Challenges:</a:t>
            </a:r>
            <a:endParaRPr sz="2000" b="1" dirty="0">
              <a:latin typeface="Calibri"/>
              <a:ea typeface="+mj-ea"/>
              <a:cs typeface="Calibri"/>
              <a:sym typeface="Calibri"/>
            </a:endParaRPr>
          </a:p>
          <a:p>
            <a:pPr marL="285750" lvl="1" indent="-285750">
              <a:buSzPct val="100000"/>
              <a:buFont typeface="Arial"/>
              <a:buChar char="•"/>
              <a:defRPr>
                <a:latin typeface="+mj-lt"/>
                <a:ea typeface="+mj-ea"/>
                <a:cs typeface="+mj-cs"/>
                <a:sym typeface="Calibri"/>
              </a:defRPr>
            </a:pPr>
            <a:r>
              <a:rPr lang="en-AU" dirty="0">
                <a:latin typeface="Calibri"/>
                <a:ea typeface="+mj-ea"/>
                <a:cs typeface="Calibri"/>
                <a:sym typeface="Calibri"/>
              </a:rPr>
              <a:t>Input graph can be very large</a:t>
            </a:r>
            <a:endParaRPr dirty="0">
              <a:latin typeface="Calibri"/>
              <a:ea typeface="+mj-ea"/>
              <a:cs typeface="Calibri"/>
              <a:sym typeface="Calibri"/>
            </a:endParaRPr>
          </a:p>
          <a:p>
            <a:pPr marL="857250" lvl="1" indent="-457200">
              <a:spcBef>
                <a:spcPts val="700"/>
              </a:spcBef>
              <a:buSzPct val="100000"/>
              <a:buFont typeface="Arial"/>
              <a:buChar char="•"/>
              <a:defRPr sz="1600">
                <a:latin typeface="+mj-lt"/>
                <a:ea typeface="+mj-ea"/>
                <a:cs typeface="+mj-cs"/>
                <a:sym typeface="Calibri"/>
              </a:defRPr>
            </a:pPr>
            <a:endParaRPr sz="1600" dirty="0">
              <a:latin typeface="Calibri"/>
              <a:ea typeface="+mj-ea"/>
              <a:cs typeface="Calibri"/>
              <a:sym typeface="Calibri"/>
            </a:endParaRPr>
          </a:p>
          <a:p>
            <a:pPr>
              <a:spcBef>
                <a:spcPts val="700"/>
              </a:spcBef>
              <a:defRPr sz="1600" b="1">
                <a:latin typeface="+mj-lt"/>
                <a:ea typeface="+mj-ea"/>
                <a:cs typeface="+mj-cs"/>
                <a:sym typeface="Calibri"/>
              </a:defRPr>
            </a:pPr>
            <a:r>
              <a:rPr lang="en-AU" sz="2000" b="1" dirty="0">
                <a:latin typeface="Calibri"/>
                <a:ea typeface="+mj-ea"/>
                <a:cs typeface="Calibri"/>
                <a:sym typeface="Calibri"/>
              </a:rPr>
              <a:t>Publications:</a:t>
            </a:r>
            <a:endParaRPr sz="2000" b="1" dirty="0">
              <a:latin typeface="Calibri"/>
              <a:ea typeface="+mj-ea"/>
              <a:cs typeface="Calibri"/>
              <a:sym typeface="Calibri"/>
            </a:endParaRPr>
          </a:p>
          <a:p>
            <a:pPr marL="285750" lvl="1" indent="-285750">
              <a:buSzPct val="100000"/>
              <a:buFont typeface="Arial"/>
              <a:buChar char="•"/>
              <a:defRPr>
                <a:latin typeface="+mj-lt"/>
                <a:ea typeface="+mj-ea"/>
                <a:cs typeface="+mj-cs"/>
                <a:sym typeface="Calibri"/>
              </a:defRPr>
            </a:pPr>
            <a:r>
              <a:rPr lang="en-AU" dirty="0">
                <a:latin typeface="Calibri"/>
                <a:ea typeface="+mj-ea"/>
                <a:cs typeface="Calibri"/>
                <a:sym typeface="Calibri"/>
              </a:rPr>
              <a:t>Index-based in-memory  algorithm</a:t>
            </a:r>
            <a:r>
              <a:rPr dirty="0">
                <a:latin typeface="Calibri"/>
                <a:ea typeface="+mj-ea"/>
                <a:cs typeface="Calibri"/>
                <a:sym typeface="Calibri"/>
              </a:rPr>
              <a:t>，SIGMOD 2015</a:t>
            </a:r>
          </a:p>
          <a:p>
            <a:pPr marL="285750" lvl="1" indent="-285750">
              <a:buSzPct val="100000"/>
              <a:buFont typeface="Arial"/>
              <a:buChar char="•"/>
              <a:defRPr>
                <a:latin typeface="+mj-lt"/>
                <a:ea typeface="+mj-ea"/>
                <a:cs typeface="+mj-cs"/>
                <a:sym typeface="Calibri"/>
              </a:defRPr>
            </a:pPr>
            <a:r>
              <a:rPr lang="en-AU" dirty="0">
                <a:latin typeface="Calibri"/>
                <a:ea typeface="+mj-ea"/>
                <a:cs typeface="Calibri"/>
                <a:sym typeface="Calibri"/>
              </a:rPr>
              <a:t>Index-based semi-external algorithm</a:t>
            </a:r>
            <a:r>
              <a:rPr dirty="0">
                <a:latin typeface="Calibri"/>
                <a:ea typeface="+mj-ea"/>
                <a:cs typeface="Calibri"/>
                <a:sym typeface="Calibri"/>
              </a:rPr>
              <a:t>，VLDBJ 2017</a:t>
            </a:r>
            <a:endParaRPr lang="en-AU" dirty="0">
              <a:latin typeface="Calibri"/>
              <a:ea typeface="+mj-ea"/>
              <a:cs typeface="Calibri"/>
              <a:sym typeface="Calibri"/>
            </a:endParaRPr>
          </a:p>
          <a:p>
            <a:pPr marL="285750" lvl="1" indent="-285750">
              <a:buSzPct val="100000"/>
              <a:buFont typeface="Arial"/>
              <a:buChar char="•"/>
              <a:defRPr>
                <a:latin typeface="+mj-lt"/>
                <a:ea typeface="+mj-ea"/>
                <a:cs typeface="+mj-cs"/>
                <a:sym typeface="Calibri"/>
              </a:defRPr>
            </a:pPr>
            <a:endParaRPr dirty="0">
              <a:latin typeface="Calibri"/>
              <a:ea typeface="+mj-ea"/>
              <a:cs typeface="Calibri"/>
              <a:sym typeface="Calibri"/>
            </a:endParaRPr>
          </a:p>
          <a:p>
            <a:pPr>
              <a:spcBef>
                <a:spcPts val="700"/>
              </a:spcBef>
              <a:defRPr sz="1600" b="1">
                <a:latin typeface="+mj-lt"/>
                <a:ea typeface="+mj-ea"/>
                <a:cs typeface="+mj-cs"/>
                <a:sym typeface="Calibri"/>
              </a:defRPr>
            </a:pPr>
            <a:r>
              <a:rPr lang="en-AU" sz="2000" b="1" dirty="0">
                <a:latin typeface="Calibri"/>
                <a:ea typeface="+mj-ea"/>
                <a:cs typeface="Calibri"/>
                <a:sym typeface="Calibri"/>
              </a:rPr>
              <a:t>Contributions:</a:t>
            </a:r>
            <a:endParaRPr sz="2000" b="1" dirty="0">
              <a:latin typeface="Calibri"/>
              <a:ea typeface="+mj-ea"/>
              <a:cs typeface="Calibri"/>
              <a:sym typeface="Calibri"/>
            </a:endParaRPr>
          </a:p>
          <a:p>
            <a:pPr marL="285750" lvl="1" indent="-285750">
              <a:buSzPct val="100000"/>
              <a:buFont typeface="Arial"/>
              <a:buChar char="•"/>
              <a:defRPr>
                <a:latin typeface="+mj-lt"/>
                <a:ea typeface="+mj-ea"/>
                <a:cs typeface="+mj-cs"/>
                <a:sym typeface="Calibri"/>
              </a:defRPr>
            </a:pPr>
            <a:r>
              <a:rPr lang="en-AU" dirty="0">
                <a:latin typeface="Calibri"/>
                <a:ea typeface="+mj-ea"/>
                <a:cs typeface="Calibri"/>
                <a:sym typeface="Calibri"/>
              </a:rPr>
              <a:t>Our in-memory algorithm outperforms the state-of-the-art by several orders of magnitude</a:t>
            </a:r>
          </a:p>
          <a:p>
            <a:pPr marL="285750" lvl="1" indent="-285750">
              <a:buSzPct val="100000"/>
              <a:buFont typeface="Arial"/>
              <a:buChar char="•"/>
              <a:defRPr>
                <a:latin typeface="+mj-lt"/>
                <a:ea typeface="+mj-ea"/>
                <a:cs typeface="+mj-cs"/>
                <a:sym typeface="Calibri"/>
              </a:defRPr>
            </a:pPr>
            <a:r>
              <a:rPr lang="en-AU" dirty="0">
                <a:latin typeface="Calibri"/>
                <a:ea typeface="+mj-ea"/>
                <a:cs typeface="Calibri"/>
                <a:sym typeface="Calibri"/>
              </a:rPr>
              <a:t>I/O efficient algorithm can handle billion-edges scale graphs on a single consumer grade computer</a:t>
            </a:r>
            <a:endParaRPr dirty="0">
              <a:latin typeface="Calibri"/>
              <a:ea typeface="+mj-ea"/>
              <a:cs typeface="Calibri"/>
              <a:sym typeface="Calibri"/>
            </a:endParaRPr>
          </a:p>
          <a:p>
            <a:pPr marL="416378" indent="-457200">
              <a:spcBef>
                <a:spcPts val="700"/>
              </a:spcBef>
              <a:buSzPct val="100000"/>
              <a:buFontTx/>
              <a:buChar char="❑"/>
              <a:defRPr sz="1600">
                <a:latin typeface="+mj-lt"/>
                <a:ea typeface="+mj-ea"/>
                <a:cs typeface="+mj-cs"/>
                <a:sym typeface="Calibri"/>
              </a:defRPr>
            </a:pPr>
            <a:endParaRPr sz="1600" dirty="0">
              <a:latin typeface="Calibri"/>
              <a:ea typeface="+mj-ea"/>
              <a:cs typeface="Calibri"/>
              <a:sym typeface="Calibri"/>
            </a:endParaRPr>
          </a:p>
          <a:p>
            <a:pPr marL="783771" lvl="1" indent="-326571">
              <a:spcBef>
                <a:spcPts val="700"/>
              </a:spcBef>
              <a:buSzPct val="100000"/>
              <a:buFont typeface="Arial"/>
              <a:buChar char="•"/>
              <a:defRPr sz="1600">
                <a:latin typeface="+mj-lt"/>
                <a:ea typeface="+mj-ea"/>
                <a:cs typeface="+mj-cs"/>
                <a:sym typeface="Calibri"/>
              </a:defRPr>
            </a:pPr>
            <a:endParaRPr sz="1600" dirty="0">
              <a:latin typeface="Calibri"/>
              <a:ea typeface="+mj-ea"/>
              <a:cs typeface="Calibri"/>
              <a:sym typeface="Calibri"/>
            </a:endParaRPr>
          </a:p>
          <a:p>
            <a:pPr lvl="1" indent="457200">
              <a:spcBef>
                <a:spcPts val="700"/>
              </a:spcBef>
              <a:defRPr sz="1600">
                <a:latin typeface="+mj-lt"/>
                <a:ea typeface="+mj-ea"/>
                <a:cs typeface="+mj-cs"/>
                <a:sym typeface="Calibri"/>
              </a:defRPr>
            </a:pPr>
            <a:endParaRPr sz="1600" dirty="0">
              <a:latin typeface="Calibri"/>
              <a:ea typeface="+mj-ea"/>
              <a:cs typeface="Calibri"/>
              <a:sym typeface="Calibri"/>
            </a:endParaRPr>
          </a:p>
        </p:txBody>
      </p:sp>
    </p:spTree>
    <p:extLst>
      <p:ext uri="{BB962C8B-B14F-4D97-AF65-F5344CB8AC3E}">
        <p14:creationId xmlns:p14="http://schemas.microsoft.com/office/powerpoint/2010/main" val="3315318644"/>
      </p:ext>
    </p:extLst>
  </p:cSld>
  <p:clrMapOvr>
    <a:masterClrMapping/>
  </p:clrMapOvr>
  <p:transition spd="med"/>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93" name="组合 27"/>
          <p:cNvGrpSpPr/>
          <p:nvPr/>
        </p:nvGrpSpPr>
        <p:grpSpPr>
          <a:xfrm>
            <a:off x="3803" y="232053"/>
            <a:ext cx="758953" cy="693263"/>
            <a:chOff x="0" y="0"/>
            <a:chExt cx="758952" cy="693261"/>
          </a:xfrm>
        </p:grpSpPr>
        <p:sp>
          <p:nvSpPr>
            <p:cNvPr id="1189" name="矩形 28"/>
            <p:cNvSpPr/>
            <p:nvPr/>
          </p:nvSpPr>
          <p:spPr>
            <a:xfrm>
              <a:off x="-1" y="-1"/>
              <a:ext cx="238737" cy="693263"/>
            </a:xfrm>
            <a:prstGeom prst="rect">
              <a:avLst/>
            </a:prstGeom>
            <a:solidFill>
              <a:srgbClr val="66BFBC"/>
            </a:solidFill>
            <a:ln w="12700" cap="flat">
              <a:noFill/>
              <a:miter lim="400000"/>
            </a:ln>
            <a:effectLst/>
          </p:spPr>
          <p:txBody>
            <a:bodyPr wrap="square" lIns="45718" tIns="45718" rIns="45718" bIns="45718" numCol="1" anchor="ctr">
              <a:noAutofit/>
            </a:bodyPr>
            <a:lstStyle/>
            <a:p>
              <a:pPr algn="ctr">
                <a:defRPr>
                  <a:solidFill>
                    <a:srgbClr val="FFFFFF"/>
                  </a:solidFill>
                  <a:latin typeface="+mj-lt"/>
                  <a:ea typeface="+mj-ea"/>
                  <a:cs typeface="+mj-cs"/>
                  <a:sym typeface="Calibri"/>
                </a:defRPr>
              </a:pPr>
              <a:endParaRPr>
                <a:solidFill>
                  <a:srgbClr val="FFFFFF"/>
                </a:solidFill>
                <a:latin typeface="Calibri"/>
                <a:ea typeface="+mj-ea"/>
                <a:cs typeface="Calibri"/>
                <a:sym typeface="Calibri"/>
              </a:endParaRPr>
            </a:p>
          </p:txBody>
        </p:sp>
        <p:sp>
          <p:nvSpPr>
            <p:cNvPr id="1190" name="矩形 29"/>
            <p:cNvSpPr/>
            <p:nvPr/>
          </p:nvSpPr>
          <p:spPr>
            <a:xfrm>
              <a:off x="341331" y="-1"/>
              <a:ext cx="107205" cy="693263"/>
            </a:xfrm>
            <a:prstGeom prst="rect">
              <a:avLst/>
            </a:prstGeom>
            <a:solidFill>
              <a:srgbClr val="8CC066"/>
            </a:solidFill>
            <a:ln w="12700" cap="flat">
              <a:noFill/>
              <a:miter lim="400000"/>
            </a:ln>
            <a:effectLst/>
          </p:spPr>
          <p:txBody>
            <a:bodyPr wrap="square" lIns="45718" tIns="45718" rIns="45718" bIns="45718" numCol="1" anchor="ctr">
              <a:noAutofit/>
            </a:bodyPr>
            <a:lstStyle/>
            <a:p>
              <a:pPr algn="ctr">
                <a:defRPr>
                  <a:solidFill>
                    <a:srgbClr val="FFFFFF"/>
                  </a:solidFill>
                  <a:latin typeface="+mj-lt"/>
                  <a:ea typeface="+mj-ea"/>
                  <a:cs typeface="+mj-cs"/>
                  <a:sym typeface="Calibri"/>
                </a:defRPr>
              </a:pPr>
              <a:endParaRPr>
                <a:solidFill>
                  <a:srgbClr val="FFFFFF"/>
                </a:solidFill>
                <a:latin typeface="Calibri"/>
                <a:ea typeface="+mj-ea"/>
                <a:cs typeface="Calibri"/>
                <a:sym typeface="Calibri"/>
              </a:endParaRPr>
            </a:p>
          </p:txBody>
        </p:sp>
        <p:sp>
          <p:nvSpPr>
            <p:cNvPr id="1191" name="矩形 30"/>
            <p:cNvSpPr/>
            <p:nvPr/>
          </p:nvSpPr>
          <p:spPr>
            <a:xfrm>
              <a:off x="551130" y="-1"/>
              <a:ext cx="67450" cy="693263"/>
            </a:xfrm>
            <a:prstGeom prst="rect">
              <a:avLst/>
            </a:prstGeom>
            <a:solidFill>
              <a:srgbClr val="FBC75D"/>
            </a:solidFill>
            <a:ln w="12700" cap="flat">
              <a:noFill/>
              <a:miter lim="400000"/>
            </a:ln>
            <a:effectLst/>
          </p:spPr>
          <p:txBody>
            <a:bodyPr wrap="square" lIns="45718" tIns="45718" rIns="45718" bIns="45718" numCol="1" anchor="ctr">
              <a:noAutofit/>
            </a:bodyPr>
            <a:lstStyle/>
            <a:p>
              <a:pPr algn="ctr">
                <a:defRPr>
                  <a:solidFill>
                    <a:srgbClr val="FFFFFF"/>
                  </a:solidFill>
                  <a:latin typeface="+mj-lt"/>
                  <a:ea typeface="+mj-ea"/>
                  <a:cs typeface="+mj-cs"/>
                  <a:sym typeface="Calibri"/>
                </a:defRPr>
              </a:pPr>
              <a:endParaRPr>
                <a:solidFill>
                  <a:srgbClr val="FFFFFF"/>
                </a:solidFill>
                <a:latin typeface="Calibri"/>
                <a:ea typeface="+mj-ea"/>
                <a:cs typeface="Calibri"/>
                <a:sym typeface="Calibri"/>
              </a:endParaRPr>
            </a:p>
          </p:txBody>
        </p:sp>
        <p:sp>
          <p:nvSpPr>
            <p:cNvPr id="1192" name="矩形 31"/>
            <p:cNvSpPr/>
            <p:nvPr/>
          </p:nvSpPr>
          <p:spPr>
            <a:xfrm>
              <a:off x="721175" y="-1"/>
              <a:ext cx="37777" cy="693263"/>
            </a:xfrm>
            <a:prstGeom prst="rect">
              <a:avLst/>
            </a:prstGeom>
            <a:solidFill>
              <a:srgbClr val="FC6E5B"/>
            </a:solidFill>
            <a:ln w="12700" cap="flat">
              <a:noFill/>
              <a:miter lim="400000"/>
            </a:ln>
            <a:effectLst/>
          </p:spPr>
          <p:txBody>
            <a:bodyPr wrap="square" lIns="45718" tIns="45718" rIns="45718" bIns="45718" numCol="1" anchor="ctr">
              <a:noAutofit/>
            </a:bodyPr>
            <a:lstStyle/>
            <a:p>
              <a:pPr algn="ctr">
                <a:defRPr>
                  <a:solidFill>
                    <a:srgbClr val="FFFFFF"/>
                  </a:solidFill>
                  <a:latin typeface="+mj-lt"/>
                  <a:ea typeface="+mj-ea"/>
                  <a:cs typeface="+mj-cs"/>
                  <a:sym typeface="Calibri"/>
                </a:defRPr>
              </a:pPr>
              <a:endParaRPr>
                <a:solidFill>
                  <a:srgbClr val="FFFFFF"/>
                </a:solidFill>
                <a:latin typeface="Calibri"/>
                <a:ea typeface="+mj-ea"/>
                <a:cs typeface="Calibri"/>
                <a:sym typeface="Calibri"/>
              </a:endParaRPr>
            </a:p>
          </p:txBody>
        </p:sp>
      </p:grpSp>
      <p:grpSp>
        <p:nvGrpSpPr>
          <p:cNvPr id="1198" name="组合 33"/>
          <p:cNvGrpSpPr/>
          <p:nvPr/>
        </p:nvGrpSpPr>
        <p:grpSpPr>
          <a:xfrm>
            <a:off x="7580" y="832650"/>
            <a:ext cx="12187597" cy="45712"/>
            <a:chOff x="-1" y="-1"/>
            <a:chExt cx="12187595" cy="45710"/>
          </a:xfrm>
        </p:grpSpPr>
        <p:sp>
          <p:nvSpPr>
            <p:cNvPr id="1194" name="矩形 34"/>
            <p:cNvSpPr/>
            <p:nvPr/>
          </p:nvSpPr>
          <p:spPr>
            <a:xfrm>
              <a:off x="-2" y="-2"/>
              <a:ext cx="3833741" cy="45712"/>
            </a:xfrm>
            <a:prstGeom prst="rect">
              <a:avLst/>
            </a:prstGeom>
            <a:solidFill>
              <a:srgbClr val="66BFBC"/>
            </a:solidFill>
            <a:ln w="12700" cap="flat">
              <a:noFill/>
              <a:miter lim="400000"/>
            </a:ln>
            <a:effectLst/>
          </p:spPr>
          <p:txBody>
            <a:bodyPr wrap="square" lIns="45718" tIns="45718" rIns="45718" bIns="45718" numCol="1" anchor="ctr">
              <a:noAutofit/>
            </a:bodyPr>
            <a:lstStyle/>
            <a:p>
              <a:pPr algn="ctr">
                <a:defRPr>
                  <a:solidFill>
                    <a:srgbClr val="FFFFFF"/>
                  </a:solidFill>
                  <a:latin typeface="+mj-lt"/>
                  <a:ea typeface="+mj-ea"/>
                  <a:cs typeface="+mj-cs"/>
                  <a:sym typeface="Calibri"/>
                </a:defRPr>
              </a:pPr>
              <a:endParaRPr>
                <a:solidFill>
                  <a:srgbClr val="FFFFFF"/>
                </a:solidFill>
                <a:latin typeface="Calibri"/>
                <a:ea typeface="+mj-ea"/>
                <a:cs typeface="Calibri"/>
                <a:sym typeface="Calibri"/>
              </a:endParaRPr>
            </a:p>
          </p:txBody>
        </p:sp>
        <p:sp>
          <p:nvSpPr>
            <p:cNvPr id="1195" name="矩形 35"/>
            <p:cNvSpPr/>
            <p:nvPr/>
          </p:nvSpPr>
          <p:spPr>
            <a:xfrm>
              <a:off x="3833739" y="-2"/>
              <a:ext cx="3369051" cy="45712"/>
            </a:xfrm>
            <a:prstGeom prst="rect">
              <a:avLst/>
            </a:prstGeom>
            <a:solidFill>
              <a:srgbClr val="8CC066"/>
            </a:solidFill>
            <a:ln w="12700" cap="flat">
              <a:noFill/>
              <a:miter lim="400000"/>
            </a:ln>
            <a:effectLst/>
          </p:spPr>
          <p:txBody>
            <a:bodyPr wrap="square" lIns="45718" tIns="45718" rIns="45718" bIns="45718" numCol="1" anchor="ctr">
              <a:noAutofit/>
            </a:bodyPr>
            <a:lstStyle/>
            <a:p>
              <a:pPr algn="ctr">
                <a:defRPr>
                  <a:solidFill>
                    <a:srgbClr val="FFFFFF"/>
                  </a:solidFill>
                  <a:latin typeface="+mj-lt"/>
                  <a:ea typeface="+mj-ea"/>
                  <a:cs typeface="+mj-cs"/>
                  <a:sym typeface="Calibri"/>
                </a:defRPr>
              </a:pPr>
              <a:endParaRPr>
                <a:solidFill>
                  <a:srgbClr val="FFFFFF"/>
                </a:solidFill>
                <a:latin typeface="Calibri"/>
                <a:ea typeface="+mj-ea"/>
                <a:cs typeface="Calibri"/>
                <a:sym typeface="Calibri"/>
              </a:endParaRPr>
            </a:p>
          </p:txBody>
        </p:sp>
        <p:sp>
          <p:nvSpPr>
            <p:cNvPr id="1196" name="矩形 36"/>
            <p:cNvSpPr/>
            <p:nvPr/>
          </p:nvSpPr>
          <p:spPr>
            <a:xfrm>
              <a:off x="7202789" y="-2"/>
              <a:ext cx="2730648" cy="45712"/>
            </a:xfrm>
            <a:prstGeom prst="rect">
              <a:avLst/>
            </a:prstGeom>
            <a:solidFill>
              <a:srgbClr val="FBC75D"/>
            </a:solidFill>
            <a:ln w="12700" cap="flat">
              <a:noFill/>
              <a:miter lim="400000"/>
            </a:ln>
            <a:effectLst/>
          </p:spPr>
          <p:txBody>
            <a:bodyPr wrap="square" lIns="45718" tIns="45718" rIns="45718" bIns="45718" numCol="1" anchor="ctr">
              <a:noAutofit/>
            </a:bodyPr>
            <a:lstStyle/>
            <a:p>
              <a:pPr algn="ctr">
                <a:defRPr>
                  <a:solidFill>
                    <a:srgbClr val="FFFFFF"/>
                  </a:solidFill>
                  <a:latin typeface="+mj-lt"/>
                  <a:ea typeface="+mj-ea"/>
                  <a:cs typeface="+mj-cs"/>
                  <a:sym typeface="Calibri"/>
                </a:defRPr>
              </a:pPr>
              <a:endParaRPr>
                <a:solidFill>
                  <a:srgbClr val="FFFFFF"/>
                </a:solidFill>
                <a:latin typeface="Calibri"/>
                <a:ea typeface="+mj-ea"/>
                <a:cs typeface="Calibri"/>
                <a:sym typeface="Calibri"/>
              </a:endParaRPr>
            </a:p>
          </p:txBody>
        </p:sp>
        <p:sp>
          <p:nvSpPr>
            <p:cNvPr id="1197" name="矩形 37"/>
            <p:cNvSpPr/>
            <p:nvPr/>
          </p:nvSpPr>
          <p:spPr>
            <a:xfrm>
              <a:off x="9903735" y="-2"/>
              <a:ext cx="2283860" cy="45712"/>
            </a:xfrm>
            <a:prstGeom prst="rect">
              <a:avLst/>
            </a:prstGeom>
            <a:solidFill>
              <a:srgbClr val="FC6E5B"/>
            </a:solidFill>
            <a:ln w="12700" cap="flat">
              <a:noFill/>
              <a:miter lim="400000"/>
            </a:ln>
            <a:effectLst/>
          </p:spPr>
          <p:txBody>
            <a:bodyPr wrap="square" lIns="45718" tIns="45718" rIns="45718" bIns="45718" numCol="1" anchor="ctr">
              <a:noAutofit/>
            </a:bodyPr>
            <a:lstStyle/>
            <a:p>
              <a:pPr algn="ctr">
                <a:defRPr>
                  <a:solidFill>
                    <a:srgbClr val="FFFFFF"/>
                  </a:solidFill>
                  <a:latin typeface="+mj-lt"/>
                  <a:ea typeface="+mj-ea"/>
                  <a:cs typeface="+mj-cs"/>
                  <a:sym typeface="Calibri"/>
                </a:defRPr>
              </a:pPr>
              <a:endParaRPr>
                <a:solidFill>
                  <a:srgbClr val="FFFFFF"/>
                </a:solidFill>
                <a:latin typeface="Calibri"/>
                <a:ea typeface="+mj-ea"/>
                <a:cs typeface="Calibri"/>
                <a:sym typeface="Calibri"/>
              </a:endParaRPr>
            </a:p>
          </p:txBody>
        </p:sp>
      </p:grpSp>
      <p:sp>
        <p:nvSpPr>
          <p:cNvPr id="1199" name="TextBox 1"/>
          <p:cNvSpPr txBox="1"/>
          <p:nvPr/>
        </p:nvSpPr>
        <p:spPr>
          <a:xfrm>
            <a:off x="961715" y="209321"/>
            <a:ext cx="10268572" cy="1200325"/>
          </a:xfrm>
          <a:prstGeom prst="rect">
            <a:avLst/>
          </a:prstGeom>
          <a:ln w="12700">
            <a:miter lim="400000"/>
          </a:ln>
          <a:extLst>
            <a:ext uri="{C572A759-6A51-4108-AA02-DFA0A04FC94B}">
              <ma14:wrappingTextBoxFlag xmlns:ma14="http://schemas.microsoft.com/office/mac/drawingml/2011/main" xmlns="" val="1"/>
            </a:ext>
          </a:extLst>
        </p:spPr>
        <p:txBody>
          <a:bodyPr wrap="square" lIns="45718" tIns="45718" rIns="45718" bIns="45718">
            <a:spAutoFit/>
          </a:bodyPr>
          <a:lstStyle>
            <a:lvl1pPr>
              <a:defRPr sz="3600">
                <a:latin typeface="黑体"/>
                <a:ea typeface="黑体"/>
                <a:cs typeface="黑体"/>
                <a:sym typeface="黑体"/>
              </a:defRPr>
            </a:lvl1pPr>
          </a:lstStyle>
          <a:p>
            <a:r>
              <a:rPr lang="en-US" altLang="zh-CN" dirty="0">
                <a:latin typeface="Calibri"/>
              </a:rPr>
              <a:t>Efficient Computing of Radius-Bounded </a:t>
            </a:r>
            <a:r>
              <a:rPr lang="en-US" altLang="zh-CN" i="1" dirty="0">
                <a:latin typeface="Calibri"/>
              </a:rPr>
              <a:t>k</a:t>
            </a:r>
            <a:r>
              <a:rPr lang="en-US" altLang="zh-CN" dirty="0">
                <a:latin typeface="Calibri"/>
              </a:rPr>
              <a:t>-Cores </a:t>
            </a:r>
            <a:br>
              <a:rPr lang="en-US" altLang="zh-CN" dirty="0">
                <a:latin typeface="Calibri"/>
              </a:rPr>
            </a:br>
            <a:endParaRPr dirty="0">
              <a:latin typeface="Calibri"/>
            </a:endParaRPr>
          </a:p>
        </p:txBody>
      </p:sp>
      <p:sp>
        <p:nvSpPr>
          <p:cNvPr id="1200" name="TextBox 5"/>
          <p:cNvSpPr txBox="1"/>
          <p:nvPr/>
        </p:nvSpPr>
        <p:spPr>
          <a:xfrm>
            <a:off x="5884098" y="1175891"/>
            <a:ext cx="6308081" cy="4524311"/>
          </a:xfrm>
          <a:prstGeom prst="rect">
            <a:avLst/>
          </a:prstGeom>
          <a:ln w="12700">
            <a:miter lim="400000"/>
          </a:ln>
          <a:extLst>
            <a:ext uri="{C572A759-6A51-4108-AA02-DFA0A04FC94B}">
              <ma14:wrappingTextBoxFlag xmlns:ma14="http://schemas.microsoft.com/office/mac/drawingml/2011/main" xmlns="" val="1"/>
            </a:ext>
          </a:extLst>
        </p:spPr>
        <p:txBody>
          <a:bodyPr wrap="square" lIns="45718" tIns="45718" rIns="45718" bIns="45718">
            <a:spAutoFit/>
          </a:bodyPr>
          <a:lstStyle/>
          <a:p>
            <a:pPr>
              <a:buSzPct val="100000"/>
              <a:defRPr b="1"/>
            </a:pPr>
            <a:r>
              <a:rPr lang="en-US" b="1" dirty="0">
                <a:latin typeface="Calibri"/>
                <a:ea typeface="+mj-ea"/>
                <a:cs typeface="Calibri"/>
              </a:rPr>
              <a:t>Applications:</a:t>
            </a:r>
            <a:endParaRPr b="1" dirty="0">
              <a:latin typeface="Calibri"/>
              <a:ea typeface="+mj-ea"/>
              <a:cs typeface="Calibri"/>
              <a:sym typeface="Calibri"/>
            </a:endParaRPr>
          </a:p>
          <a:p>
            <a:pPr marL="285750" indent="-285750">
              <a:buSzPct val="100000"/>
              <a:buFont typeface="Arial"/>
              <a:buChar char="•"/>
              <a:defRPr>
                <a:latin typeface="黑体"/>
                <a:ea typeface="黑体"/>
                <a:cs typeface="黑体"/>
                <a:sym typeface="黑体"/>
              </a:defRPr>
            </a:pPr>
            <a:r>
              <a:rPr lang="en-US" altLang="zh-CN" dirty="0">
                <a:latin typeface="Calibri"/>
                <a:ea typeface="黑体"/>
                <a:cs typeface="黑体"/>
                <a:sym typeface="黑体"/>
              </a:rPr>
              <a:t>Personalized event recommendation</a:t>
            </a:r>
            <a:endParaRPr dirty="0">
              <a:latin typeface="Calibri"/>
              <a:ea typeface="+mj-ea"/>
              <a:cs typeface="Calibri"/>
              <a:sym typeface="黑体"/>
            </a:endParaRPr>
          </a:p>
          <a:p>
            <a:pPr marL="285750" indent="-285750">
              <a:buSzPct val="100000"/>
              <a:buFont typeface="Arial"/>
              <a:buChar char="•"/>
              <a:defRPr>
                <a:latin typeface="黑体"/>
                <a:ea typeface="黑体"/>
                <a:cs typeface="黑体"/>
                <a:sym typeface="黑体"/>
              </a:defRPr>
            </a:pPr>
            <a:r>
              <a:rPr lang="en-US" dirty="0">
                <a:latin typeface="Calibri"/>
                <a:ea typeface="+mj-ea"/>
                <a:cs typeface="Calibri"/>
                <a:sym typeface="黑体"/>
              </a:rPr>
              <a:t>Social marketing</a:t>
            </a:r>
            <a:endParaRPr dirty="0">
              <a:latin typeface="Calibri"/>
              <a:ea typeface="+mj-ea"/>
              <a:cs typeface="Calibri"/>
              <a:sym typeface="Calibri"/>
            </a:endParaRPr>
          </a:p>
          <a:p>
            <a:pPr marL="285750" indent="-285750">
              <a:buSzPct val="100000"/>
              <a:buFont typeface="Arial"/>
              <a:buChar char="•"/>
              <a:defRPr>
                <a:latin typeface="黑体"/>
                <a:ea typeface="黑体"/>
                <a:cs typeface="黑体"/>
                <a:sym typeface="黑体"/>
              </a:defRPr>
            </a:pPr>
            <a:endParaRPr dirty="0">
              <a:latin typeface="Calibri"/>
              <a:ea typeface="+mj-ea"/>
              <a:cs typeface="Calibri"/>
              <a:sym typeface="Calibri"/>
            </a:endParaRPr>
          </a:p>
          <a:p>
            <a:pPr>
              <a:buSzPct val="100000"/>
              <a:defRPr b="1"/>
            </a:pPr>
            <a:r>
              <a:rPr lang="en-US" b="1" dirty="0">
                <a:latin typeface="Calibri"/>
                <a:ea typeface="+mj-ea"/>
                <a:cs typeface="Calibri"/>
              </a:rPr>
              <a:t>Challenges</a:t>
            </a:r>
            <a:r>
              <a:rPr b="1" dirty="0">
                <a:latin typeface="Calibri"/>
                <a:ea typeface="+mj-ea"/>
                <a:cs typeface="Calibri"/>
              </a:rPr>
              <a:t>: </a:t>
            </a:r>
            <a:endParaRPr b="1" dirty="0">
              <a:latin typeface="Calibri"/>
              <a:ea typeface="+mj-ea"/>
              <a:cs typeface="Calibri"/>
              <a:sym typeface="Calibri"/>
            </a:endParaRPr>
          </a:p>
          <a:p>
            <a:pPr marL="285750" indent="-285750">
              <a:buSzPct val="100000"/>
              <a:buFont typeface="Arial"/>
              <a:buChar char="•"/>
              <a:defRPr>
                <a:latin typeface="黑体"/>
                <a:ea typeface="黑体"/>
                <a:cs typeface="黑体"/>
                <a:sym typeface="黑体"/>
              </a:defRPr>
            </a:pPr>
            <a:r>
              <a:rPr lang="en-US" altLang="zh-CN" dirty="0">
                <a:latin typeface="Calibri"/>
                <a:ea typeface="黑体"/>
                <a:cs typeface="黑体"/>
                <a:sym typeface="黑体"/>
              </a:rPr>
              <a:t>The location of the radius-bounded circle of a RB-</a:t>
            </a:r>
            <a:r>
              <a:rPr lang="en-US" altLang="zh-CN" i="1" dirty="0">
                <a:latin typeface="Calibri"/>
                <a:ea typeface="黑体"/>
                <a:cs typeface="黑体"/>
                <a:sym typeface="黑体"/>
              </a:rPr>
              <a:t>k</a:t>
            </a:r>
            <a:r>
              <a:rPr lang="en-US" altLang="zh-CN" dirty="0">
                <a:latin typeface="Calibri"/>
                <a:ea typeface="黑体"/>
                <a:cs typeface="黑体"/>
                <a:sym typeface="黑体"/>
              </a:rPr>
              <a:t>-core is unknown. </a:t>
            </a:r>
            <a:endParaRPr lang="zh-CN" altLang="en-US" dirty="0">
              <a:latin typeface="Calibri"/>
              <a:ea typeface="+mj-ea"/>
              <a:cs typeface="Calibri"/>
              <a:sym typeface="黑体"/>
            </a:endParaRPr>
          </a:p>
          <a:p>
            <a:pPr marL="285750" indent="-285750">
              <a:buSzPct val="100000"/>
              <a:buFont typeface="Arial"/>
              <a:buChar char="•"/>
              <a:defRPr>
                <a:latin typeface="黑体"/>
                <a:ea typeface="黑体"/>
                <a:cs typeface="黑体"/>
                <a:sym typeface="黑体"/>
              </a:defRPr>
            </a:pPr>
            <a:r>
              <a:rPr lang="en-US" altLang="zh-CN" kern="1200" dirty="0">
                <a:latin typeface="Calibri"/>
                <a:ea typeface="黑体"/>
                <a:cs typeface="黑体"/>
                <a:sym typeface="黑体"/>
              </a:rPr>
              <a:t>It is time-consuming to verify all the candidate subgraphs individually.</a:t>
            </a:r>
            <a:endParaRPr lang="zh-CN" altLang="en-US" dirty="0">
              <a:latin typeface="Calibri"/>
              <a:ea typeface="+mj-ea"/>
              <a:cs typeface="Calibri"/>
              <a:sym typeface="黑体"/>
            </a:endParaRPr>
          </a:p>
          <a:p>
            <a:pPr marL="285750" indent="-285750">
              <a:buSzPct val="100000"/>
              <a:buFont typeface="Arial"/>
              <a:buChar char="•"/>
              <a:defRPr>
                <a:latin typeface="黑体"/>
                <a:ea typeface="黑体"/>
                <a:cs typeface="黑体"/>
                <a:sym typeface="黑体"/>
              </a:defRPr>
            </a:pPr>
            <a:endParaRPr dirty="0">
              <a:latin typeface="Calibri"/>
              <a:ea typeface="+mj-ea"/>
              <a:cs typeface="Calibri"/>
              <a:sym typeface="黑体"/>
            </a:endParaRPr>
          </a:p>
          <a:p>
            <a:pPr>
              <a:buSzPct val="100000"/>
              <a:defRPr b="1"/>
            </a:pPr>
            <a:r>
              <a:rPr lang="en-US" b="1" dirty="0">
                <a:latin typeface="Calibri"/>
                <a:ea typeface="+mj-ea"/>
                <a:cs typeface="Calibri"/>
              </a:rPr>
              <a:t>Publications</a:t>
            </a:r>
            <a:r>
              <a:rPr b="1" dirty="0">
                <a:latin typeface="Calibri"/>
                <a:ea typeface="+mj-ea"/>
                <a:cs typeface="Calibri"/>
              </a:rPr>
              <a:t>:</a:t>
            </a:r>
            <a:endParaRPr b="1" dirty="0">
              <a:latin typeface="Calibri"/>
              <a:ea typeface="+mj-ea"/>
              <a:cs typeface="Calibri"/>
              <a:sym typeface="Calibri"/>
            </a:endParaRPr>
          </a:p>
          <a:p>
            <a:pPr marL="285750" lvl="1" indent="-285750">
              <a:buSzPct val="100000"/>
              <a:buFont typeface="Arial"/>
              <a:buChar char="•"/>
              <a:defRPr>
                <a:latin typeface="+mj-lt"/>
                <a:ea typeface="+mj-ea"/>
                <a:cs typeface="+mj-cs"/>
                <a:sym typeface="Calibri"/>
              </a:defRPr>
            </a:pPr>
            <a:r>
              <a:rPr lang="en-US" dirty="0">
                <a:latin typeface="Calibri"/>
                <a:ea typeface="+mj-ea"/>
                <a:cs typeface="Calibri"/>
                <a:sym typeface="Calibri"/>
              </a:rPr>
              <a:t>Pruning based search algorithm</a:t>
            </a:r>
            <a:r>
              <a:rPr lang="en-US" altLang="zh-CN" dirty="0">
                <a:latin typeface="Calibri"/>
                <a:ea typeface="+mj-ea"/>
                <a:cs typeface="Calibri"/>
                <a:sym typeface="Calibri"/>
              </a:rPr>
              <a:t>, </a:t>
            </a:r>
            <a:r>
              <a:rPr dirty="0">
                <a:latin typeface="Calibri"/>
                <a:ea typeface="+mj-ea"/>
                <a:cs typeface="Calibri"/>
                <a:sym typeface="Calibri"/>
              </a:rPr>
              <a:t>ICDE 2018</a:t>
            </a:r>
          </a:p>
          <a:p>
            <a:pPr marL="285750" indent="-285750">
              <a:buSzPct val="100000"/>
              <a:buFont typeface="Arial"/>
              <a:buChar char="•"/>
              <a:defRPr>
                <a:latin typeface="黑体"/>
                <a:ea typeface="黑体"/>
                <a:cs typeface="黑体"/>
                <a:sym typeface="黑体"/>
              </a:defRPr>
            </a:pPr>
            <a:endParaRPr dirty="0">
              <a:latin typeface="黑体"/>
              <a:ea typeface="黑体"/>
              <a:cs typeface="黑体"/>
              <a:sym typeface="黑体"/>
            </a:endParaRPr>
          </a:p>
          <a:p>
            <a:pPr>
              <a:buSzPct val="100000"/>
              <a:defRPr b="1"/>
            </a:pPr>
            <a:r>
              <a:rPr lang="en-US" b="1" dirty="0">
                <a:latin typeface="Calibri"/>
                <a:ea typeface="+mj-ea"/>
                <a:cs typeface="Calibri"/>
              </a:rPr>
              <a:t>Contributions:</a:t>
            </a:r>
            <a:endParaRPr b="1" dirty="0">
              <a:latin typeface="Calibri"/>
              <a:ea typeface="+mj-ea"/>
              <a:cs typeface="Calibri"/>
            </a:endParaRPr>
          </a:p>
          <a:p>
            <a:pPr marL="285750" lvl="1" indent="-285750">
              <a:buSzPct val="100000"/>
              <a:buFont typeface="Arial"/>
              <a:buChar char="•"/>
              <a:defRPr>
                <a:latin typeface="+mj-lt"/>
                <a:ea typeface="+mj-ea"/>
                <a:cs typeface="+mj-cs"/>
                <a:sym typeface="Calibri"/>
              </a:defRPr>
            </a:pPr>
            <a:r>
              <a:rPr lang="en-US" altLang="zh-CN" dirty="0">
                <a:latin typeface="Calibri"/>
                <a:ea typeface="+mj-ea"/>
                <a:cs typeface="Calibri"/>
                <a:sym typeface="Calibri"/>
              </a:rPr>
              <a:t>Our techniques can be applied to solve the SAC search problem published in VLDB 2017 and achieve a speed-up twice.</a:t>
            </a:r>
            <a:endParaRPr dirty="0">
              <a:latin typeface="Calibri"/>
              <a:ea typeface="+mj-ea"/>
              <a:cs typeface="Calibri"/>
              <a:sym typeface="Calibri"/>
            </a:endParaRPr>
          </a:p>
        </p:txBody>
      </p:sp>
      <p:grpSp>
        <p:nvGrpSpPr>
          <p:cNvPr id="1203" name="图片 14"/>
          <p:cNvGrpSpPr/>
          <p:nvPr/>
        </p:nvGrpSpPr>
        <p:grpSpPr>
          <a:xfrm>
            <a:off x="947234" y="992214"/>
            <a:ext cx="4145263" cy="2825819"/>
            <a:chOff x="0" y="0"/>
            <a:chExt cx="4145262" cy="2825818"/>
          </a:xfrm>
        </p:grpSpPr>
        <p:sp>
          <p:nvSpPr>
            <p:cNvPr id="1201" name="Rectangle"/>
            <p:cNvSpPr/>
            <p:nvPr/>
          </p:nvSpPr>
          <p:spPr>
            <a:xfrm>
              <a:off x="0" y="0"/>
              <a:ext cx="4145263" cy="2825819"/>
            </a:xfrm>
            <a:prstGeom prst="rect">
              <a:avLst/>
            </a:prstGeom>
            <a:solidFill>
              <a:srgbClr val="948A54"/>
            </a:solidFill>
            <a:ln w="12700" cap="flat">
              <a:noFill/>
              <a:miter lim="400000"/>
            </a:ln>
            <a:effectLst/>
          </p:spPr>
          <p:txBody>
            <a:bodyPr wrap="square" lIns="45718" tIns="45718" rIns="45718" bIns="45718" numCol="1" anchor="ctr">
              <a:noAutofit/>
            </a:bodyPr>
            <a:lstStyle/>
            <a:p>
              <a:endParaRPr/>
            </a:p>
          </p:txBody>
        </p:sp>
        <p:pic>
          <p:nvPicPr>
            <p:cNvPr id="1202" name="image2.png" descr="image2.png"/>
            <p:cNvPicPr>
              <a:picLocks noChangeAspect="1"/>
            </p:cNvPicPr>
            <p:nvPr/>
          </p:nvPicPr>
          <p:blipFill>
            <a:blip r:embed="rId3"/>
            <a:stretch>
              <a:fillRect/>
            </a:stretch>
          </p:blipFill>
          <p:spPr>
            <a:xfrm>
              <a:off x="0" y="0"/>
              <a:ext cx="4145263" cy="2825819"/>
            </a:xfrm>
            <a:prstGeom prst="rect">
              <a:avLst/>
            </a:prstGeom>
            <a:ln w="12700" cap="flat">
              <a:noFill/>
              <a:miter lim="400000"/>
            </a:ln>
            <a:effectLst/>
          </p:spPr>
        </p:pic>
      </p:grpSp>
      <p:sp>
        <p:nvSpPr>
          <p:cNvPr id="1205" name="文本框 2"/>
          <p:cNvSpPr txBox="1"/>
          <p:nvPr/>
        </p:nvSpPr>
        <p:spPr>
          <a:xfrm>
            <a:off x="513981" y="3931346"/>
            <a:ext cx="5011769" cy="2308320"/>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p>
            <a:pPr>
              <a:buSzPct val="100000"/>
              <a:defRPr b="1"/>
            </a:pPr>
            <a:r>
              <a:rPr lang="en-US" b="1" dirty="0">
                <a:latin typeface="Calibri"/>
                <a:ea typeface="+mj-ea"/>
                <a:cs typeface="Calibri"/>
              </a:rPr>
              <a:t>Problem definition</a:t>
            </a:r>
            <a:r>
              <a:rPr b="1" dirty="0">
                <a:latin typeface="Calibri"/>
                <a:ea typeface="+mj-ea"/>
                <a:cs typeface="Calibri"/>
              </a:rPr>
              <a:t>:</a:t>
            </a:r>
            <a:endParaRPr b="1" dirty="0">
              <a:latin typeface="Calibri"/>
              <a:ea typeface="+mj-ea"/>
              <a:cs typeface="Calibri"/>
              <a:sym typeface="Calibri"/>
            </a:endParaRPr>
          </a:p>
          <a:p>
            <a:pPr marL="285750" indent="-285750">
              <a:buSzPct val="100000"/>
              <a:buFont typeface="Arial"/>
              <a:buChar char="•"/>
              <a:defRPr>
                <a:latin typeface="黑体"/>
                <a:ea typeface="黑体"/>
                <a:cs typeface="黑体"/>
                <a:sym typeface="黑体"/>
              </a:defRPr>
            </a:pPr>
            <a:r>
              <a:rPr lang="en-US" altLang="en-US" dirty="0">
                <a:latin typeface="Calibri"/>
                <a:ea typeface="黑体"/>
                <a:cs typeface="黑体"/>
                <a:sym typeface="黑体"/>
              </a:rPr>
              <a:t>Given a graph </a:t>
            </a:r>
            <a:r>
              <a:rPr lang="en-US" altLang="en-US" i="1" dirty="0">
                <a:latin typeface="Calibri"/>
                <a:ea typeface="黑体"/>
                <a:cs typeface="黑体"/>
                <a:sym typeface="黑体"/>
              </a:rPr>
              <a:t>G</a:t>
            </a:r>
            <a:r>
              <a:rPr lang="en-US" altLang="en-US" dirty="0">
                <a:latin typeface="Calibri"/>
                <a:ea typeface="黑体"/>
                <a:cs typeface="黑体"/>
                <a:sym typeface="黑体"/>
              </a:rPr>
              <a:t>, the </a:t>
            </a:r>
            <a:r>
              <a:rPr lang="en-US" altLang="en-US" i="1" dirty="0">
                <a:latin typeface="Calibri"/>
                <a:ea typeface="黑体"/>
                <a:cs typeface="黑体"/>
                <a:sym typeface="黑体"/>
              </a:rPr>
              <a:t>k</a:t>
            </a:r>
            <a:r>
              <a:rPr lang="en-US" altLang="en-US" dirty="0">
                <a:latin typeface="Calibri"/>
                <a:ea typeface="黑体"/>
                <a:cs typeface="黑体"/>
                <a:sym typeface="黑体"/>
              </a:rPr>
              <a:t>-core of </a:t>
            </a:r>
            <a:r>
              <a:rPr lang="en-US" altLang="en-US" i="1" dirty="0">
                <a:latin typeface="Calibri"/>
                <a:ea typeface="黑体"/>
                <a:cs typeface="黑体"/>
                <a:sym typeface="黑体"/>
              </a:rPr>
              <a:t>G</a:t>
            </a:r>
            <a:r>
              <a:rPr lang="en-US" altLang="en-US" dirty="0">
                <a:latin typeface="Calibri"/>
                <a:ea typeface="黑体"/>
                <a:cs typeface="黑体"/>
                <a:sym typeface="黑体"/>
              </a:rPr>
              <a:t> is a maximal subgraph where each node has at least </a:t>
            </a:r>
            <a:r>
              <a:rPr lang="en-US" altLang="en-US" i="1" dirty="0">
                <a:latin typeface="Calibri"/>
                <a:ea typeface="黑体"/>
                <a:cs typeface="黑体"/>
                <a:sym typeface="黑体"/>
              </a:rPr>
              <a:t>k</a:t>
            </a:r>
            <a:r>
              <a:rPr lang="en-US" altLang="en-US" dirty="0">
                <a:latin typeface="Calibri"/>
                <a:ea typeface="黑体"/>
                <a:cs typeface="黑体"/>
                <a:sym typeface="黑体"/>
              </a:rPr>
              <a:t> neighbors in </a:t>
            </a:r>
            <a:r>
              <a:rPr lang="en-US" altLang="en-US">
                <a:latin typeface="Calibri"/>
                <a:ea typeface="黑体"/>
                <a:cs typeface="黑体"/>
                <a:sym typeface="黑体"/>
              </a:rPr>
              <a:t>the subgraph.</a:t>
            </a:r>
            <a:endParaRPr lang="en-US" altLang="en-US" dirty="0">
              <a:solidFill>
                <a:srgbClr val="FF0000"/>
              </a:solidFill>
              <a:latin typeface="Calibri"/>
              <a:ea typeface="黑体"/>
              <a:cs typeface="黑体"/>
              <a:sym typeface="黑体"/>
            </a:endParaRPr>
          </a:p>
          <a:p>
            <a:pPr marL="285750" indent="-285750">
              <a:buSzPct val="100000"/>
              <a:buFont typeface="Arial"/>
              <a:buChar char="•"/>
              <a:defRPr>
                <a:latin typeface="黑体"/>
                <a:ea typeface="黑体"/>
                <a:cs typeface="黑体"/>
                <a:sym typeface="黑体"/>
              </a:defRPr>
            </a:pPr>
            <a:r>
              <a:rPr lang="en-US" dirty="0">
                <a:latin typeface="Calibri"/>
                <a:ea typeface="+mj-ea"/>
                <a:cs typeface="Calibri"/>
                <a:sym typeface="黑体"/>
              </a:rPr>
              <a:t>Given a geo-social network (as shown above), a query vertex </a:t>
            </a:r>
            <a:r>
              <a:rPr lang="en-US" i="1" dirty="0">
                <a:latin typeface="Calibri"/>
                <a:ea typeface="+mj-ea"/>
                <a:cs typeface="Calibri"/>
                <a:sym typeface="黑体"/>
              </a:rPr>
              <a:t>q</a:t>
            </a:r>
            <a:r>
              <a:rPr lang="en-US" dirty="0">
                <a:latin typeface="Calibri"/>
                <a:ea typeface="+mj-ea"/>
                <a:cs typeface="Calibri"/>
                <a:sym typeface="黑体"/>
              </a:rPr>
              <a:t> (Leo), a radius </a:t>
            </a:r>
            <a:r>
              <a:rPr lang="en-US" i="1" dirty="0">
                <a:latin typeface="Calibri"/>
                <a:ea typeface="+mj-ea"/>
                <a:cs typeface="Calibri"/>
                <a:sym typeface="黑体"/>
              </a:rPr>
              <a:t>r</a:t>
            </a:r>
            <a:r>
              <a:rPr lang="en-US" dirty="0">
                <a:latin typeface="Calibri"/>
                <a:ea typeface="+mj-ea"/>
                <a:cs typeface="Calibri"/>
                <a:sym typeface="黑体"/>
              </a:rPr>
              <a:t> (2km) and </a:t>
            </a:r>
            <a:r>
              <a:rPr lang="en-US" i="1" dirty="0">
                <a:latin typeface="Calibri"/>
                <a:ea typeface="+mj-ea"/>
                <a:cs typeface="Calibri"/>
                <a:sym typeface="黑体"/>
              </a:rPr>
              <a:t>k</a:t>
            </a:r>
            <a:r>
              <a:rPr lang="en-US" dirty="0">
                <a:latin typeface="Calibri"/>
                <a:ea typeface="+mj-ea"/>
                <a:cs typeface="Calibri"/>
                <a:sym typeface="黑体"/>
              </a:rPr>
              <a:t> (3), f</a:t>
            </a:r>
            <a:r>
              <a:rPr lang="en-US" altLang="zh-CN" dirty="0">
                <a:latin typeface="Calibri"/>
                <a:ea typeface="黑体"/>
                <a:cs typeface="黑体"/>
                <a:sym typeface="黑体"/>
              </a:rPr>
              <a:t>ind </a:t>
            </a:r>
            <a:r>
              <a:rPr lang="en-US" altLang="zh-CN" i="1" dirty="0">
                <a:latin typeface="Calibri"/>
                <a:ea typeface="黑体"/>
                <a:cs typeface="黑体"/>
                <a:sym typeface="黑体"/>
              </a:rPr>
              <a:t>k</a:t>
            </a:r>
            <a:r>
              <a:rPr lang="en-US" altLang="zh-CN" dirty="0">
                <a:latin typeface="Calibri"/>
                <a:ea typeface="黑体"/>
                <a:cs typeface="黑体"/>
                <a:sym typeface="黑体"/>
              </a:rPr>
              <a:t>-cores containing the query vertex </a:t>
            </a:r>
            <a:r>
              <a:rPr lang="en-US" altLang="zh-CN" i="1" dirty="0">
                <a:latin typeface="Calibri"/>
                <a:ea typeface="黑体"/>
                <a:cs typeface="黑体"/>
                <a:sym typeface="黑体"/>
              </a:rPr>
              <a:t>q</a:t>
            </a:r>
            <a:r>
              <a:rPr lang="en-US" altLang="zh-CN" dirty="0">
                <a:latin typeface="Calibri"/>
                <a:ea typeface="黑体"/>
                <a:cs typeface="黑体"/>
                <a:sym typeface="黑体"/>
              </a:rPr>
              <a:t> covered by circles with radius </a:t>
            </a:r>
            <a:r>
              <a:rPr lang="en-US" altLang="zh-CN" i="1" dirty="0">
                <a:latin typeface="Calibri"/>
                <a:ea typeface="黑体"/>
                <a:cs typeface="黑体"/>
                <a:sym typeface="黑体"/>
              </a:rPr>
              <a:t>r</a:t>
            </a:r>
            <a:r>
              <a:rPr lang="en-US" altLang="zh-CN" dirty="0">
                <a:latin typeface="Calibri"/>
                <a:ea typeface="黑体"/>
                <a:cs typeface="黑体"/>
                <a:sym typeface="黑体"/>
              </a:rPr>
              <a:t>.</a:t>
            </a:r>
            <a:endParaRPr dirty="0">
              <a:latin typeface="Calibri"/>
              <a:ea typeface="+mj-ea"/>
              <a:cs typeface="Calibri"/>
              <a:sym typeface="黑体"/>
            </a:endParaRPr>
          </a:p>
        </p:txBody>
      </p:sp>
    </p:spTree>
    <p:extLst>
      <p:ext uri="{BB962C8B-B14F-4D97-AF65-F5344CB8AC3E}">
        <p14:creationId xmlns:p14="http://schemas.microsoft.com/office/powerpoint/2010/main" val="2329624762"/>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iterate>
                                    <p:tmAbs val="0"/>
                                  </p:iterate>
                                  <p:childTnLst>
                                    <p:set>
                                      <p:cBhvr>
                                        <p:cTn id="6" fill="hold"/>
                                        <p:tgtEl>
                                          <p:spTgt spid="1193"/>
                                        </p:tgtEl>
                                        <p:attrNameLst>
                                          <p:attrName>style.visibility</p:attrName>
                                        </p:attrNameLst>
                                      </p:cBhvr>
                                      <p:to>
                                        <p:strVal val="visible"/>
                                      </p:to>
                                    </p:set>
                                    <p:animEffect transition="in" filter="wipe(left)">
                                      <p:cBhvr>
                                        <p:cTn id="7" dur="500"/>
                                        <p:tgtEl>
                                          <p:spTgt spid="11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3" grpId="0" animBg="1" advAuto="0"/>
    </p:bld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83" name="组合 27"/>
          <p:cNvGrpSpPr/>
          <p:nvPr/>
        </p:nvGrpSpPr>
        <p:grpSpPr>
          <a:xfrm>
            <a:off x="3804" y="232054"/>
            <a:ext cx="758951" cy="693261"/>
            <a:chOff x="0" y="0"/>
            <a:chExt cx="758949" cy="693260"/>
          </a:xfrm>
        </p:grpSpPr>
        <p:sp>
          <p:nvSpPr>
            <p:cNvPr id="679" name="矩形 28"/>
            <p:cNvSpPr/>
            <p:nvPr/>
          </p:nvSpPr>
          <p:spPr>
            <a:xfrm>
              <a:off x="-1" y="-1"/>
              <a:ext cx="238736" cy="693262"/>
            </a:xfrm>
            <a:prstGeom prst="rect">
              <a:avLst/>
            </a:prstGeom>
            <a:solidFill>
              <a:srgbClr val="66BFBC"/>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solidFill>
                  <a:srgbClr val="FFFFFF"/>
                </a:solidFill>
              </a:endParaRPr>
            </a:p>
          </p:txBody>
        </p:sp>
        <p:sp>
          <p:nvSpPr>
            <p:cNvPr id="680" name="矩形 29"/>
            <p:cNvSpPr/>
            <p:nvPr/>
          </p:nvSpPr>
          <p:spPr>
            <a:xfrm>
              <a:off x="341331" y="-1"/>
              <a:ext cx="107204" cy="693262"/>
            </a:xfrm>
            <a:prstGeom prst="rect">
              <a:avLst/>
            </a:prstGeom>
            <a:solidFill>
              <a:srgbClr val="8CC066"/>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solidFill>
                  <a:srgbClr val="FFFFFF"/>
                </a:solidFill>
              </a:endParaRPr>
            </a:p>
          </p:txBody>
        </p:sp>
        <p:sp>
          <p:nvSpPr>
            <p:cNvPr id="681" name="矩形 30"/>
            <p:cNvSpPr/>
            <p:nvPr/>
          </p:nvSpPr>
          <p:spPr>
            <a:xfrm>
              <a:off x="551129" y="-1"/>
              <a:ext cx="67449" cy="693262"/>
            </a:xfrm>
            <a:prstGeom prst="rect">
              <a:avLst/>
            </a:prstGeom>
            <a:solidFill>
              <a:srgbClr val="FBC75D"/>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solidFill>
                  <a:srgbClr val="FFFFFF"/>
                </a:solidFill>
              </a:endParaRPr>
            </a:p>
          </p:txBody>
        </p:sp>
        <p:sp>
          <p:nvSpPr>
            <p:cNvPr id="682" name="矩形 31"/>
            <p:cNvSpPr/>
            <p:nvPr/>
          </p:nvSpPr>
          <p:spPr>
            <a:xfrm>
              <a:off x="721174" y="-1"/>
              <a:ext cx="37776" cy="693262"/>
            </a:xfrm>
            <a:prstGeom prst="rect">
              <a:avLst/>
            </a:prstGeom>
            <a:solidFill>
              <a:srgbClr val="FC6E5B"/>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solidFill>
                  <a:srgbClr val="FFFFFF"/>
                </a:solidFill>
              </a:endParaRPr>
            </a:p>
          </p:txBody>
        </p:sp>
      </p:grpSp>
      <p:grpSp>
        <p:nvGrpSpPr>
          <p:cNvPr id="688" name="组合 33"/>
          <p:cNvGrpSpPr/>
          <p:nvPr/>
        </p:nvGrpSpPr>
        <p:grpSpPr>
          <a:xfrm>
            <a:off x="7695" y="832921"/>
            <a:ext cx="12187593" cy="45709"/>
            <a:chOff x="0" y="0"/>
            <a:chExt cx="12187591" cy="45708"/>
          </a:xfrm>
        </p:grpSpPr>
        <p:sp>
          <p:nvSpPr>
            <p:cNvPr id="684" name="矩形 34"/>
            <p:cNvSpPr/>
            <p:nvPr/>
          </p:nvSpPr>
          <p:spPr>
            <a:xfrm>
              <a:off x="-1" y="-1"/>
              <a:ext cx="3833740" cy="45710"/>
            </a:xfrm>
            <a:prstGeom prst="rect">
              <a:avLst/>
            </a:prstGeom>
            <a:solidFill>
              <a:srgbClr val="66BFBC"/>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solidFill>
                  <a:srgbClr val="FFFFFF"/>
                </a:solidFill>
              </a:endParaRPr>
            </a:p>
          </p:txBody>
        </p:sp>
        <p:sp>
          <p:nvSpPr>
            <p:cNvPr id="685" name="矩形 35"/>
            <p:cNvSpPr/>
            <p:nvPr/>
          </p:nvSpPr>
          <p:spPr>
            <a:xfrm>
              <a:off x="3833739" y="-1"/>
              <a:ext cx="3369050" cy="45710"/>
            </a:xfrm>
            <a:prstGeom prst="rect">
              <a:avLst/>
            </a:prstGeom>
            <a:solidFill>
              <a:srgbClr val="8CC066"/>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solidFill>
                  <a:srgbClr val="FFFFFF"/>
                </a:solidFill>
              </a:endParaRPr>
            </a:p>
          </p:txBody>
        </p:sp>
        <p:sp>
          <p:nvSpPr>
            <p:cNvPr id="686" name="矩形 36"/>
            <p:cNvSpPr/>
            <p:nvPr/>
          </p:nvSpPr>
          <p:spPr>
            <a:xfrm>
              <a:off x="7202788" y="-1"/>
              <a:ext cx="2730647" cy="45710"/>
            </a:xfrm>
            <a:prstGeom prst="rect">
              <a:avLst/>
            </a:prstGeom>
            <a:solidFill>
              <a:srgbClr val="FBC75D"/>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solidFill>
                  <a:srgbClr val="FFFFFF"/>
                </a:solidFill>
              </a:endParaRPr>
            </a:p>
          </p:txBody>
        </p:sp>
        <p:sp>
          <p:nvSpPr>
            <p:cNvPr id="687" name="矩形 37"/>
            <p:cNvSpPr/>
            <p:nvPr/>
          </p:nvSpPr>
          <p:spPr>
            <a:xfrm>
              <a:off x="9903733" y="-1"/>
              <a:ext cx="2283859" cy="45710"/>
            </a:xfrm>
            <a:prstGeom prst="rect">
              <a:avLst/>
            </a:prstGeom>
            <a:solidFill>
              <a:srgbClr val="FC6E5B"/>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solidFill>
                  <a:srgbClr val="FFFFFF"/>
                </a:solidFill>
              </a:endParaRPr>
            </a:p>
          </p:txBody>
        </p:sp>
      </p:grpSp>
      <p:sp>
        <p:nvSpPr>
          <p:cNvPr id="689" name="TextBox 1"/>
          <p:cNvSpPr txBox="1"/>
          <p:nvPr/>
        </p:nvSpPr>
        <p:spPr>
          <a:xfrm>
            <a:off x="961717" y="209457"/>
            <a:ext cx="10268571" cy="64633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defRPr sz="3600"/>
            </a:lvl1pPr>
          </a:lstStyle>
          <a:p>
            <a:r>
              <a:rPr lang="en-US" altLang="zh-CN" dirty="0">
                <a:latin typeface="Calibri"/>
                <a:ea typeface="黑体"/>
                <a:cs typeface="黑体"/>
                <a:sym typeface="黑体"/>
              </a:rPr>
              <a:t>K-Core</a:t>
            </a:r>
            <a:r>
              <a:rPr lang="zh-CN" altLang="en-US" dirty="0">
                <a:latin typeface="Calibri"/>
                <a:ea typeface="黑体"/>
                <a:cs typeface="黑体"/>
                <a:sym typeface="黑体"/>
              </a:rPr>
              <a:t> </a:t>
            </a:r>
            <a:r>
              <a:rPr lang="en-US" altLang="zh-CN" dirty="0">
                <a:latin typeface="Calibri"/>
                <a:ea typeface="黑体"/>
                <a:cs typeface="黑体"/>
                <a:sym typeface="黑体"/>
              </a:rPr>
              <a:t>Search on Uncertain Graphs</a:t>
            </a:r>
            <a:endParaRPr dirty="0">
              <a:latin typeface="Calibri"/>
              <a:ea typeface="黑体"/>
              <a:cs typeface="黑体"/>
              <a:sym typeface="黑体"/>
            </a:endParaRPr>
          </a:p>
        </p:txBody>
      </p:sp>
      <p:sp>
        <p:nvSpPr>
          <p:cNvPr id="690" name="TextBox 5"/>
          <p:cNvSpPr txBox="1"/>
          <p:nvPr/>
        </p:nvSpPr>
        <p:spPr>
          <a:xfrm>
            <a:off x="5080895" y="949750"/>
            <a:ext cx="6942484" cy="5016758"/>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a:buSzPct val="100000"/>
              <a:defRPr b="1"/>
            </a:pPr>
            <a:r>
              <a:rPr lang="en-US" b="1" dirty="0">
                <a:latin typeface="Calibri"/>
                <a:ea typeface="+mj-ea"/>
                <a:cs typeface="Calibri"/>
              </a:rPr>
              <a:t>Applications</a:t>
            </a:r>
            <a:r>
              <a:rPr b="1" dirty="0">
                <a:latin typeface="Calibri"/>
                <a:ea typeface="+mj-ea"/>
                <a:cs typeface="Calibri"/>
              </a:rPr>
              <a:t>：</a:t>
            </a:r>
          </a:p>
          <a:p>
            <a:pPr marL="285750" lvl="1" indent="-285750">
              <a:buSzPct val="100000"/>
              <a:buFont typeface="Arial"/>
              <a:buChar char="•"/>
              <a:defRPr>
                <a:latin typeface="+mj-lt"/>
                <a:ea typeface="+mj-ea"/>
                <a:cs typeface="+mj-cs"/>
                <a:sym typeface="Calibri"/>
              </a:defRPr>
            </a:pPr>
            <a:r>
              <a:rPr lang="en-US" altLang="zh-CN" dirty="0">
                <a:latin typeface="Calibri"/>
                <a:ea typeface="+mj-ea"/>
                <a:cs typeface="Calibri"/>
                <a:sym typeface="Calibri"/>
              </a:rPr>
              <a:t>Cohesive subgraph detection</a:t>
            </a:r>
          </a:p>
          <a:p>
            <a:pPr marL="285750" lvl="1" indent="-285750">
              <a:buSzPct val="100000"/>
              <a:buFont typeface="Arial"/>
              <a:buChar char="•"/>
              <a:defRPr>
                <a:latin typeface="+mj-lt"/>
                <a:ea typeface="+mj-ea"/>
                <a:cs typeface="+mj-cs"/>
                <a:sym typeface="Calibri"/>
              </a:defRPr>
            </a:pPr>
            <a:r>
              <a:rPr lang="en-US" altLang="zh-CN" dirty="0">
                <a:latin typeface="Calibri"/>
                <a:ea typeface="+mj-ea"/>
                <a:cs typeface="Calibri"/>
                <a:sym typeface="Calibri"/>
              </a:rPr>
              <a:t>Vital vertices detection</a:t>
            </a:r>
          </a:p>
          <a:p>
            <a:pPr marL="285750" lvl="1" indent="-285750">
              <a:buSzPct val="100000"/>
              <a:buFont typeface="Arial"/>
              <a:buChar char="•"/>
              <a:defRPr>
                <a:latin typeface="+mj-lt"/>
                <a:ea typeface="+mj-ea"/>
                <a:cs typeface="+mj-cs"/>
                <a:sym typeface="Calibri"/>
              </a:defRPr>
            </a:pPr>
            <a:r>
              <a:rPr lang="en-US" altLang="zh-CN" dirty="0">
                <a:latin typeface="Calibri"/>
                <a:ea typeface="+mj-ea"/>
                <a:cs typeface="Calibri"/>
                <a:sym typeface="Calibri"/>
              </a:rPr>
              <a:t>Influential communities detection on social network</a:t>
            </a:r>
          </a:p>
          <a:p>
            <a:pPr>
              <a:buSzPct val="100000"/>
            </a:pPr>
            <a:endParaRPr dirty="0">
              <a:latin typeface="黑体" panose="02010609060101010101" pitchFamily="49" charset="-122"/>
              <a:ea typeface="黑体" panose="02010609060101010101" pitchFamily="49" charset="-122"/>
            </a:endParaRPr>
          </a:p>
          <a:p>
            <a:pPr>
              <a:buSzPct val="100000"/>
              <a:defRPr b="1"/>
            </a:pPr>
            <a:r>
              <a:rPr lang="en-US" b="1" dirty="0">
                <a:latin typeface="Calibri"/>
                <a:ea typeface="+mj-ea"/>
                <a:cs typeface="Calibri"/>
              </a:rPr>
              <a:t>Hardness</a:t>
            </a:r>
            <a:r>
              <a:rPr b="1" dirty="0">
                <a:latin typeface="Calibri"/>
                <a:ea typeface="+mj-ea"/>
                <a:cs typeface="Calibri"/>
              </a:rPr>
              <a:t>: </a:t>
            </a:r>
          </a:p>
          <a:p>
            <a:pPr marL="285750" lvl="1" indent="-285750">
              <a:buSzPct val="100000"/>
              <a:buFont typeface="Arial"/>
              <a:buChar char="•"/>
              <a:defRPr>
                <a:latin typeface="+mj-lt"/>
                <a:ea typeface="+mj-ea"/>
                <a:cs typeface="+mj-cs"/>
                <a:sym typeface="Calibri"/>
              </a:defRPr>
            </a:pPr>
            <a:r>
              <a:rPr lang="en-US" altLang="zh-CN" dirty="0">
                <a:latin typeface="Calibri"/>
                <a:ea typeface="+mj-ea"/>
                <a:cs typeface="Calibri"/>
                <a:sym typeface="Calibri"/>
              </a:rPr>
              <a:t>NP-hardness problem</a:t>
            </a:r>
          </a:p>
          <a:p>
            <a:pPr marL="285750" lvl="1" indent="-285750">
              <a:buSzPct val="100000"/>
              <a:buFont typeface="Arial"/>
              <a:buChar char="•"/>
              <a:defRPr>
                <a:latin typeface="+mj-lt"/>
                <a:ea typeface="+mj-ea"/>
                <a:cs typeface="+mj-cs"/>
                <a:sym typeface="Calibri"/>
              </a:defRPr>
            </a:pPr>
            <a:r>
              <a:rPr lang="en-US" altLang="zh-CN" dirty="0">
                <a:latin typeface="Calibri"/>
                <a:ea typeface="+mj-ea"/>
                <a:cs typeface="Calibri"/>
                <a:sym typeface="Calibri"/>
              </a:rPr>
              <a:t>Prohibitive to enumerate all possible result sets</a:t>
            </a:r>
          </a:p>
          <a:p>
            <a:pPr>
              <a:buSzPct val="100000"/>
            </a:pPr>
            <a:endParaRPr lang="en-US" altLang="zh-CN" dirty="0">
              <a:latin typeface="黑体" panose="02010609060101010101" pitchFamily="49" charset="-122"/>
              <a:ea typeface="黑体" panose="02010609060101010101" pitchFamily="49" charset="-122"/>
            </a:endParaRPr>
          </a:p>
          <a:p>
            <a:pPr>
              <a:buSzPct val="100000"/>
              <a:defRPr b="1"/>
            </a:pPr>
            <a:r>
              <a:rPr lang="en-US" altLang="zh-CN" b="1" dirty="0">
                <a:latin typeface="Calibri"/>
                <a:ea typeface="+mj-ea"/>
                <a:cs typeface="Calibri"/>
              </a:rPr>
              <a:t>Algorithm and Published Paper:</a:t>
            </a:r>
          </a:p>
          <a:p>
            <a:pPr marL="285750" lvl="1" indent="-285750">
              <a:buSzPct val="100000"/>
              <a:buFont typeface="Arial"/>
              <a:buChar char="•"/>
              <a:defRPr>
                <a:latin typeface="+mj-lt"/>
                <a:ea typeface="+mj-ea"/>
                <a:cs typeface="+mj-cs"/>
                <a:sym typeface="Calibri"/>
              </a:defRPr>
            </a:pPr>
            <a:r>
              <a:rPr lang="en-US" altLang="zh-CN" dirty="0">
                <a:latin typeface="Calibri"/>
                <a:ea typeface="+mj-ea"/>
                <a:cs typeface="Calibri"/>
                <a:sym typeface="Calibri"/>
              </a:rPr>
              <a:t>Search algorithm based upper and lower bound pruning rules, ICDE 2018</a:t>
            </a:r>
          </a:p>
          <a:p>
            <a:pPr marL="285750" indent="-285750">
              <a:buSzPct val="100000"/>
              <a:buFont typeface="Arial"/>
              <a:buChar char="•"/>
            </a:pPr>
            <a:endParaRPr lang="en-US" altLang="zh-CN" sz="1400" dirty="0">
              <a:ea typeface="黑体" panose="02010609060101010101" pitchFamily="49" charset="-122"/>
              <a:cs typeface="Times New Roman" panose="02020603050405020304" pitchFamily="18" charset="0"/>
            </a:endParaRPr>
          </a:p>
          <a:p>
            <a:pPr>
              <a:buSzPct val="100000"/>
              <a:defRPr b="1"/>
            </a:pPr>
            <a:r>
              <a:rPr lang="en-US" altLang="zh-CN" b="1" dirty="0">
                <a:latin typeface="Calibri"/>
                <a:ea typeface="+mj-ea"/>
                <a:cs typeface="Calibri"/>
              </a:rPr>
              <a:t>Contributions</a:t>
            </a:r>
            <a:r>
              <a:rPr lang="zh-CN" altLang="en-US" b="1" dirty="0">
                <a:latin typeface="Calibri"/>
                <a:ea typeface="+mj-ea"/>
                <a:cs typeface="Calibri"/>
              </a:rPr>
              <a:t>：</a:t>
            </a:r>
            <a:endParaRPr b="1" dirty="0">
              <a:latin typeface="Calibri"/>
              <a:ea typeface="+mj-ea"/>
              <a:cs typeface="Calibri"/>
            </a:endParaRPr>
          </a:p>
          <a:p>
            <a:pPr marL="285750" lvl="1" indent="-285750">
              <a:buSzPct val="100000"/>
              <a:buFont typeface="Arial"/>
              <a:buChar char="•"/>
              <a:defRPr>
                <a:latin typeface="+mj-lt"/>
                <a:ea typeface="+mj-ea"/>
                <a:cs typeface="+mj-cs"/>
                <a:sym typeface="Calibri"/>
              </a:defRPr>
            </a:pPr>
            <a:r>
              <a:rPr lang="en-US" altLang="zh-CN" dirty="0">
                <a:latin typeface="Calibri"/>
                <a:ea typeface="+mj-ea"/>
                <a:cs typeface="Calibri"/>
                <a:sym typeface="Calibri"/>
              </a:rPr>
              <a:t>Advanced algorithm about one order faster than baseline on average</a:t>
            </a:r>
          </a:p>
          <a:p>
            <a:pPr marL="285750" lvl="1" indent="-285750">
              <a:buSzPct val="100000"/>
              <a:buFont typeface="Arial"/>
              <a:buChar char="•"/>
              <a:defRPr>
                <a:latin typeface="+mj-lt"/>
                <a:ea typeface="+mj-ea"/>
                <a:cs typeface="+mj-cs"/>
                <a:sym typeface="Calibri"/>
              </a:defRPr>
            </a:pPr>
            <a:r>
              <a:rPr lang="en-US" altLang="zh-CN" dirty="0">
                <a:latin typeface="Calibri"/>
                <a:ea typeface="+mj-ea"/>
                <a:cs typeface="Calibri"/>
                <a:sym typeface="Calibri"/>
              </a:rPr>
              <a:t>Propose a new k-core model on uncertain graph, where result sets outperform previous models on average influences test of social networks</a:t>
            </a:r>
            <a:endParaRPr dirty="0">
              <a:latin typeface="Calibri"/>
              <a:ea typeface="+mj-ea"/>
              <a:cs typeface="Calibri"/>
              <a:sym typeface="Calibri"/>
            </a:endParaRPr>
          </a:p>
        </p:txBody>
      </p:sp>
      <p:pic>
        <p:nvPicPr>
          <p:cNvPr id="2" name="图片 1"/>
          <p:cNvPicPr>
            <a:picLocks noChangeAspect="1"/>
          </p:cNvPicPr>
          <p:nvPr/>
        </p:nvPicPr>
        <p:blipFill>
          <a:blip r:embed="rId2"/>
          <a:stretch>
            <a:fillRect/>
          </a:stretch>
        </p:blipFill>
        <p:spPr>
          <a:xfrm>
            <a:off x="935377" y="967300"/>
            <a:ext cx="3048483" cy="2168719"/>
          </a:xfrm>
          <a:prstGeom prst="rect">
            <a:avLst/>
          </a:prstGeom>
        </p:spPr>
      </p:pic>
      <mc:AlternateContent xmlns:mc="http://schemas.openxmlformats.org/markup-compatibility/2006" xmlns:a14="http://schemas.microsoft.com/office/drawing/2010/main">
        <mc:Choice Requires="a14">
          <p:sp>
            <p:nvSpPr>
              <p:cNvPr id="3" name="文本框 2"/>
              <p:cNvSpPr txBox="1"/>
              <p:nvPr/>
            </p:nvSpPr>
            <p:spPr>
              <a:xfrm>
                <a:off x="177896" y="3325101"/>
                <a:ext cx="4838368" cy="31393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buSzPct val="100000"/>
                  <a:defRPr b="1"/>
                </a:pPr>
                <a:r>
                  <a:rPr lang="en-US" altLang="zh-CN" b="1" dirty="0">
                    <a:latin typeface="Calibri"/>
                    <a:ea typeface="+mj-ea"/>
                    <a:cs typeface="Calibri"/>
                    <a:sym typeface="Calibri"/>
                  </a:rPr>
                  <a:t>Problem Definition</a:t>
                </a:r>
                <a:r>
                  <a:rPr lang="zh-CN" altLang="en-US" b="1" dirty="0">
                    <a:latin typeface="Calibri"/>
                    <a:ea typeface="+mj-ea"/>
                    <a:cs typeface="Calibri"/>
                    <a:sym typeface="Calibri"/>
                  </a:rPr>
                  <a:t>：</a:t>
                </a:r>
                <a:endParaRPr lang="en-US" altLang="zh-CN" b="1" dirty="0">
                  <a:latin typeface="Calibri"/>
                  <a:ea typeface="+mj-ea"/>
                  <a:cs typeface="Calibri"/>
                  <a:sym typeface="Calibri"/>
                </a:endParaRPr>
              </a:p>
              <a:p>
                <a:pPr marL="285750" lvl="1" indent="-285750">
                  <a:buSzPct val="100000"/>
                  <a:buFont typeface="Arial"/>
                  <a:buChar char="•"/>
                  <a:defRPr>
                    <a:latin typeface="+mj-lt"/>
                    <a:ea typeface="+mj-ea"/>
                    <a:cs typeface="+mj-cs"/>
                    <a:sym typeface="Calibri"/>
                  </a:defRPr>
                </a:pPr>
                <a:r>
                  <a:rPr lang="en-US" altLang="zh-CN" dirty="0">
                    <a:latin typeface="Calibri"/>
                    <a:ea typeface="+mj-ea"/>
                    <a:cs typeface="Calibri"/>
                    <a:sym typeface="Calibri"/>
                  </a:rPr>
                  <a:t>Given an uncertain graph(edge with probability), find a vertex set where the probability of every node to be in a k-core is no less than </a:t>
                </a:r>
                <a14:m>
                  <m:oMath xmlns:m="http://schemas.openxmlformats.org/officeDocument/2006/math">
                    <m:r>
                      <a:rPr lang="zh-CN" altLang="en-US">
                        <a:latin typeface="Cambria Math"/>
                        <a:ea typeface="+mj-ea"/>
                        <a:cs typeface="+mj-cs"/>
                        <a:sym typeface="Calibri"/>
                      </a:rPr>
                      <m:t>𝜃</m:t>
                    </m:r>
                  </m:oMath>
                </a14:m>
                <a:r>
                  <a:rPr lang="en-US" altLang="zh-CN" dirty="0">
                    <a:latin typeface="Calibri"/>
                    <a:ea typeface="+mj-ea"/>
                    <a:cs typeface="Calibri"/>
                    <a:sym typeface="Calibri"/>
                  </a:rPr>
                  <a:t>(given by users)</a:t>
                </a:r>
              </a:p>
              <a:p>
                <a:pPr marL="285750" lvl="1" indent="-285750">
                  <a:buSzPct val="100000"/>
                  <a:buFont typeface="Arial"/>
                  <a:buChar char="•"/>
                  <a:defRPr>
                    <a:latin typeface="+mj-lt"/>
                    <a:ea typeface="+mj-ea"/>
                    <a:cs typeface="+mj-cs"/>
                    <a:sym typeface="Calibri"/>
                  </a:defRPr>
                </a:pPr>
                <a:r>
                  <a:rPr lang="en-US" altLang="zh-CN" dirty="0">
                    <a:latin typeface="Calibri"/>
                    <a:ea typeface="+mj-ea"/>
                    <a:cs typeface="Calibri"/>
                    <a:sym typeface="Calibri"/>
                  </a:rPr>
                  <a:t>Used in undirected graph and easily to extend to directed graph</a:t>
                </a:r>
                <a:endParaRPr lang="en-US" altLang="zh-CN" dirty="0">
                  <a:latin typeface="黑体" panose="02010609060101010101" pitchFamily="49" charset="-122"/>
                  <a:ea typeface="黑体" panose="02010609060101010101" pitchFamily="49" charset="-122"/>
                  <a:cs typeface="Calibri"/>
                  <a:sym typeface="Calibri"/>
                </a:endParaRPr>
              </a:p>
              <a:p>
                <a:pPr>
                  <a:buSzPct val="100000"/>
                  <a:defRPr b="1"/>
                </a:pPr>
                <a:r>
                  <a:rPr lang="en-US" altLang="zh-CN" b="1" dirty="0">
                    <a:latin typeface="Calibri"/>
                    <a:ea typeface="+mj-ea"/>
                    <a:cs typeface="Calibri"/>
                    <a:sym typeface="Calibri"/>
                  </a:rPr>
                  <a:t>Example</a:t>
                </a:r>
                <a:r>
                  <a:rPr lang="zh-CN" altLang="en-US" b="1" dirty="0">
                    <a:latin typeface="Calibri"/>
                    <a:ea typeface="+mj-ea"/>
                    <a:cs typeface="Calibri"/>
                    <a:sym typeface="Calibri"/>
                  </a:rPr>
                  <a:t>：</a:t>
                </a:r>
                <a:endParaRPr lang="en-US" altLang="zh-CN" b="1" dirty="0">
                  <a:latin typeface="Calibri"/>
                  <a:ea typeface="+mj-ea"/>
                  <a:cs typeface="Calibri"/>
                  <a:sym typeface="Calibri"/>
                </a:endParaRPr>
              </a:p>
              <a:p>
                <a:pPr marL="285750" lvl="1" indent="-285750">
                  <a:buSzPct val="100000"/>
                  <a:buFont typeface="Arial"/>
                  <a:buChar char="•"/>
                  <a:defRPr>
                    <a:latin typeface="+mj-lt"/>
                    <a:ea typeface="+mj-ea"/>
                    <a:cs typeface="+mj-cs"/>
                    <a:sym typeface="Calibri"/>
                  </a:defRPr>
                </a:pPr>
                <a:r>
                  <a:rPr lang="en-US" altLang="zh-CN" dirty="0">
                    <a:latin typeface="Calibri"/>
                    <a:ea typeface="+mj-ea"/>
                    <a:cs typeface="Calibri"/>
                    <a:sym typeface="Calibri"/>
                  </a:rPr>
                  <a:t>P(d is not a 2-core) = P(d</a:t>
                </a:r>
                <a:r>
                  <a:rPr lang="zh-CN" altLang="en-US" dirty="0">
                    <a:latin typeface="Calibri"/>
                    <a:ea typeface="+mj-ea"/>
                    <a:cs typeface="Calibri"/>
                    <a:sym typeface="Calibri"/>
                  </a:rPr>
                  <a:t> </a:t>
                </a:r>
                <a:r>
                  <a:rPr lang="en-US" altLang="zh-CN" dirty="0">
                    <a:latin typeface="Calibri"/>
                    <a:ea typeface="+mj-ea"/>
                    <a:cs typeface="Calibri"/>
                    <a:sym typeface="Calibri"/>
                  </a:rPr>
                  <a:t>not in 2-core(</a:t>
                </a:r>
                <a:r>
                  <a:rPr lang="en-US" altLang="zh-CN" dirty="0" err="1">
                    <a:latin typeface="Calibri"/>
                    <a:ea typeface="+mj-ea"/>
                    <a:cs typeface="Calibri"/>
                    <a:sym typeface="Calibri"/>
                  </a:rPr>
                  <a:t>d,f,g</a:t>
                </a:r>
                <a:r>
                  <a:rPr lang="en-US" altLang="zh-CN" dirty="0">
                    <a:latin typeface="Calibri"/>
                    <a:ea typeface="+mj-ea"/>
                    <a:cs typeface="Calibri"/>
                    <a:sym typeface="Calibri"/>
                  </a:rPr>
                  <a:t>) and not in 2-core(</a:t>
                </a:r>
                <a:r>
                  <a:rPr lang="en-US" altLang="zh-CN" dirty="0" err="1">
                    <a:latin typeface="Calibri"/>
                    <a:ea typeface="+mj-ea"/>
                    <a:cs typeface="Calibri"/>
                    <a:sym typeface="Calibri"/>
                  </a:rPr>
                  <a:t>c,d,e</a:t>
                </a:r>
                <a:r>
                  <a:rPr lang="en-US" altLang="zh-CN" dirty="0">
                    <a:latin typeface="Calibri"/>
                    <a:ea typeface="+mj-ea"/>
                    <a:cs typeface="Calibri"/>
                    <a:sym typeface="Calibri"/>
                  </a:rPr>
                  <a:t>)) = 0.766</a:t>
                </a:r>
              </a:p>
              <a:p>
                <a:pPr marL="285750" lvl="1" indent="-285750">
                  <a:buSzPct val="100000"/>
                  <a:buFont typeface="Arial"/>
                  <a:buChar char="•"/>
                  <a:defRPr>
                    <a:latin typeface="+mj-lt"/>
                    <a:ea typeface="+mj-ea"/>
                    <a:cs typeface="+mj-cs"/>
                    <a:sym typeface="Calibri"/>
                  </a:defRPr>
                </a:pPr>
                <a:r>
                  <a:rPr lang="en-US" altLang="zh-CN" dirty="0">
                    <a:latin typeface="Calibri"/>
                    <a:ea typeface="+mj-ea"/>
                    <a:cs typeface="Calibri"/>
                    <a:sym typeface="Calibri"/>
                  </a:rPr>
                  <a:t>(c,d,e)</a:t>
                </a:r>
                <a:r>
                  <a:rPr lang="zh-CN" altLang="en-US" dirty="0">
                    <a:latin typeface="Calibri"/>
                    <a:ea typeface="+mj-ea"/>
                    <a:cs typeface="Calibri"/>
                    <a:sym typeface="Calibri"/>
                  </a:rPr>
                  <a:t> </a:t>
                </a:r>
                <a:r>
                  <a:rPr lang="en-US" altLang="zh-CN" dirty="0">
                    <a:latin typeface="Calibri"/>
                    <a:ea typeface="+mj-ea"/>
                    <a:cs typeface="Calibri"/>
                    <a:sym typeface="Calibri"/>
                  </a:rPr>
                  <a:t>is the result set of k=2,</a:t>
                </a:r>
                <a14:m>
                  <m:oMath xmlns:m="http://schemas.openxmlformats.org/officeDocument/2006/math">
                    <m:r>
                      <a:rPr lang="zh-CN" altLang="en-US">
                        <a:latin typeface="Cambria Math"/>
                        <a:ea typeface="+mj-ea"/>
                        <a:cs typeface="+mj-cs"/>
                        <a:sym typeface="Calibri"/>
                      </a:rPr>
                      <m:t>𝜃</m:t>
                    </m:r>
                  </m:oMath>
                </a14:m>
                <a:r>
                  <a:rPr lang="en-US" altLang="zh-CN" dirty="0">
                    <a:latin typeface="Calibri"/>
                    <a:ea typeface="+mj-ea"/>
                    <a:cs typeface="Calibri"/>
                    <a:sym typeface="Calibri"/>
                  </a:rPr>
                  <a:t>=0.23</a:t>
                </a:r>
              </a:p>
            </p:txBody>
          </p:sp>
        </mc:Choice>
        <mc:Fallback xmlns="">
          <p:sp>
            <p:nvSpPr>
              <p:cNvPr id="3" name="文本框 2"/>
              <p:cNvSpPr txBox="1">
                <a:spLocks noRot="1" noChangeAspect="1" noMove="1" noResize="1" noEditPoints="1" noAdjustHandles="1" noChangeArrowheads="1" noChangeShapeType="1" noTextEdit="1"/>
              </p:cNvSpPr>
              <p:nvPr/>
            </p:nvSpPr>
            <p:spPr>
              <a:xfrm>
                <a:off x="177896" y="3324966"/>
                <a:ext cx="4838368" cy="3139319"/>
              </a:xfrm>
              <a:prstGeom prst="rect">
                <a:avLst/>
              </a:prstGeom>
              <a:blipFill rotWithShape="1">
                <a:blip r:embed="rId3"/>
                <a:stretch>
                  <a:fillRect l="-2015" t="-1553" r="-1637" b="-2136"/>
                </a:stretch>
              </a:blipFill>
              <a:ln w="12700" cap="flat">
                <a:noFill/>
                <a:miter lim="400000"/>
              </a:ln>
              <a:effectLst/>
            </p:spPr>
            <p:txBody>
              <a:bodyPr/>
              <a:lstStyle/>
              <a:p>
                <a:r>
                  <a:rPr lang="en-AU">
                    <a:noFill/>
                  </a:rPr>
                  <a:t> </a:t>
                </a:r>
              </a:p>
            </p:txBody>
          </p:sp>
        </mc:Fallback>
      </mc:AlternateContent>
      <p:sp>
        <p:nvSpPr>
          <p:cNvPr id="4" name="椭圆 3"/>
          <p:cNvSpPr/>
          <p:nvPr/>
        </p:nvSpPr>
        <p:spPr>
          <a:xfrm>
            <a:off x="2366537" y="1791986"/>
            <a:ext cx="368135" cy="519348"/>
          </a:xfrm>
          <a:prstGeom prst="ellipse">
            <a:avLst/>
          </a:prstGeom>
          <a:solidFill>
            <a:schemeClr val="accent1">
              <a:lumMod val="40000"/>
              <a:lumOff val="60000"/>
            </a:schemeClr>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endParaRPr lang="zh-CN" altLang="en-US" dirty="0">
              <a:latin typeface="Calibri"/>
              <a:ea typeface="+mj-ea"/>
              <a:cs typeface="Calibri"/>
              <a:sym typeface="Calibri"/>
            </a:endParaRPr>
          </a:p>
        </p:txBody>
      </p:sp>
      <p:sp>
        <p:nvSpPr>
          <p:cNvPr id="17" name="椭圆 16"/>
          <p:cNvSpPr/>
          <p:nvPr/>
        </p:nvSpPr>
        <p:spPr>
          <a:xfrm>
            <a:off x="1838736" y="2309355"/>
            <a:ext cx="368135" cy="519348"/>
          </a:xfrm>
          <a:prstGeom prst="ellipse">
            <a:avLst/>
          </a:prstGeom>
          <a:solidFill>
            <a:schemeClr val="accent1">
              <a:lumMod val="40000"/>
              <a:lumOff val="60000"/>
            </a:schemeClr>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endParaRPr lang="zh-CN" altLang="en-US">
              <a:latin typeface="Calibri"/>
              <a:ea typeface="+mj-ea"/>
              <a:cs typeface="Calibri"/>
              <a:sym typeface="Calibri"/>
            </a:endParaRPr>
          </a:p>
        </p:txBody>
      </p:sp>
      <p:sp>
        <p:nvSpPr>
          <p:cNvPr id="18" name="椭圆 17"/>
          <p:cNvSpPr/>
          <p:nvPr/>
        </p:nvSpPr>
        <p:spPr>
          <a:xfrm>
            <a:off x="2967788" y="2368731"/>
            <a:ext cx="368135" cy="519348"/>
          </a:xfrm>
          <a:prstGeom prst="ellipse">
            <a:avLst/>
          </a:prstGeom>
          <a:solidFill>
            <a:schemeClr val="accent1">
              <a:lumMod val="40000"/>
              <a:lumOff val="60000"/>
            </a:schemeClr>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endParaRPr lang="zh-CN" altLang="en-US">
              <a:latin typeface="Calibri"/>
              <a:ea typeface="+mj-ea"/>
              <a:cs typeface="Calibri"/>
              <a:sym typeface="Calibri"/>
            </a:endParaRPr>
          </a:p>
        </p:txBody>
      </p:sp>
      <p:sp>
        <p:nvSpPr>
          <p:cNvPr id="5" name="文本框 4"/>
          <p:cNvSpPr txBox="1"/>
          <p:nvPr/>
        </p:nvSpPr>
        <p:spPr>
          <a:xfrm>
            <a:off x="2434440" y="1810585"/>
            <a:ext cx="308945" cy="46166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en-US" altLang="zh-CN" sz="2400" b="1" dirty="0">
                <a:latin typeface="Calibri"/>
                <a:ea typeface="+mj-ea"/>
                <a:cs typeface="Calibri"/>
                <a:sym typeface="Calibri"/>
              </a:rPr>
              <a:t>c</a:t>
            </a:r>
            <a:endParaRPr lang="zh-CN" altLang="en-US" sz="2400" b="1" dirty="0">
              <a:latin typeface="Calibri"/>
              <a:ea typeface="+mj-ea"/>
              <a:cs typeface="Calibri"/>
              <a:sym typeface="Calibri"/>
            </a:endParaRPr>
          </a:p>
        </p:txBody>
      </p:sp>
      <p:sp>
        <p:nvSpPr>
          <p:cNvPr id="20" name="文本框 19"/>
          <p:cNvSpPr txBox="1"/>
          <p:nvPr/>
        </p:nvSpPr>
        <p:spPr>
          <a:xfrm>
            <a:off x="1898103" y="2327328"/>
            <a:ext cx="308945" cy="46166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en-US" altLang="zh-CN" sz="2400" b="1" dirty="0">
                <a:latin typeface="Calibri"/>
                <a:ea typeface="+mj-ea"/>
                <a:cs typeface="Calibri"/>
                <a:sym typeface="Calibri"/>
              </a:rPr>
              <a:t>d</a:t>
            </a:r>
            <a:endParaRPr lang="zh-CN" altLang="en-US" sz="2400" b="1" dirty="0">
              <a:latin typeface="Calibri"/>
              <a:ea typeface="+mj-ea"/>
              <a:cs typeface="Calibri"/>
              <a:sym typeface="Calibri"/>
            </a:endParaRPr>
          </a:p>
        </p:txBody>
      </p:sp>
      <p:sp>
        <p:nvSpPr>
          <p:cNvPr id="21" name="文本框 20"/>
          <p:cNvSpPr txBox="1"/>
          <p:nvPr/>
        </p:nvSpPr>
        <p:spPr>
          <a:xfrm>
            <a:off x="3021059" y="2373355"/>
            <a:ext cx="308945" cy="46166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en-US" altLang="zh-CN" sz="2400" b="1" dirty="0">
                <a:latin typeface="Calibri"/>
                <a:ea typeface="+mj-ea"/>
                <a:cs typeface="Calibri"/>
                <a:sym typeface="Calibri"/>
              </a:rPr>
              <a:t>e</a:t>
            </a:r>
            <a:endParaRPr lang="zh-CN" altLang="en-US" sz="2400" b="1" dirty="0">
              <a:latin typeface="Calibri"/>
              <a:ea typeface="+mj-ea"/>
              <a:cs typeface="Calibri"/>
              <a:sym typeface="Calibri"/>
            </a:endParaRPr>
          </a:p>
        </p:txBody>
      </p:sp>
    </p:spTree>
    <p:extLst>
      <p:ext uri="{BB962C8B-B14F-4D97-AF65-F5344CB8AC3E}">
        <p14:creationId xmlns:p14="http://schemas.microsoft.com/office/powerpoint/2010/main" val="2730293545"/>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iterate>
                                    <p:tmAbs val="0"/>
                                  </p:iterate>
                                  <p:childTnLst>
                                    <p:set>
                                      <p:cBhvr>
                                        <p:cTn id="6" fill="hold"/>
                                        <p:tgtEl>
                                          <p:spTgt spid="683"/>
                                        </p:tgtEl>
                                        <p:attrNameLst>
                                          <p:attrName>style.visibility</p:attrName>
                                        </p:attrNameLst>
                                      </p:cBhvr>
                                      <p:to>
                                        <p:strVal val="visible"/>
                                      </p:to>
                                    </p:set>
                                    <p:animEffect transition="in" filter="wipe(left)">
                                      <p:cBhvr>
                                        <p:cTn id="7" dur="500"/>
                                        <p:tgtEl>
                                          <p:spTgt spid="6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3" grpId="0" animBg="1" advAuto="0"/>
    </p:bld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83" name="组合 27"/>
          <p:cNvGrpSpPr/>
          <p:nvPr/>
        </p:nvGrpSpPr>
        <p:grpSpPr>
          <a:xfrm>
            <a:off x="3804" y="232054"/>
            <a:ext cx="758951" cy="693261"/>
            <a:chOff x="0" y="0"/>
            <a:chExt cx="758949" cy="693260"/>
          </a:xfrm>
        </p:grpSpPr>
        <p:sp>
          <p:nvSpPr>
            <p:cNvPr id="679" name="矩形 28"/>
            <p:cNvSpPr/>
            <p:nvPr/>
          </p:nvSpPr>
          <p:spPr>
            <a:xfrm>
              <a:off x="-1" y="-1"/>
              <a:ext cx="238736" cy="693262"/>
            </a:xfrm>
            <a:prstGeom prst="rect">
              <a:avLst/>
            </a:prstGeom>
            <a:solidFill>
              <a:srgbClr val="66BFBC"/>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solidFill>
                  <a:srgbClr val="FFFFFF"/>
                </a:solidFill>
              </a:endParaRPr>
            </a:p>
          </p:txBody>
        </p:sp>
        <p:sp>
          <p:nvSpPr>
            <p:cNvPr id="680" name="矩形 29"/>
            <p:cNvSpPr/>
            <p:nvPr/>
          </p:nvSpPr>
          <p:spPr>
            <a:xfrm>
              <a:off x="341331" y="-1"/>
              <a:ext cx="107204" cy="693262"/>
            </a:xfrm>
            <a:prstGeom prst="rect">
              <a:avLst/>
            </a:prstGeom>
            <a:solidFill>
              <a:srgbClr val="8CC066"/>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solidFill>
                  <a:srgbClr val="FFFFFF"/>
                </a:solidFill>
              </a:endParaRPr>
            </a:p>
          </p:txBody>
        </p:sp>
        <p:sp>
          <p:nvSpPr>
            <p:cNvPr id="681" name="矩形 30"/>
            <p:cNvSpPr/>
            <p:nvPr/>
          </p:nvSpPr>
          <p:spPr>
            <a:xfrm>
              <a:off x="551129" y="-1"/>
              <a:ext cx="67449" cy="693262"/>
            </a:xfrm>
            <a:prstGeom prst="rect">
              <a:avLst/>
            </a:prstGeom>
            <a:solidFill>
              <a:srgbClr val="FBC75D"/>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solidFill>
                  <a:srgbClr val="FFFFFF"/>
                </a:solidFill>
              </a:endParaRPr>
            </a:p>
          </p:txBody>
        </p:sp>
        <p:sp>
          <p:nvSpPr>
            <p:cNvPr id="682" name="矩形 31"/>
            <p:cNvSpPr/>
            <p:nvPr/>
          </p:nvSpPr>
          <p:spPr>
            <a:xfrm>
              <a:off x="721174" y="-1"/>
              <a:ext cx="37776" cy="693262"/>
            </a:xfrm>
            <a:prstGeom prst="rect">
              <a:avLst/>
            </a:prstGeom>
            <a:solidFill>
              <a:srgbClr val="FC6E5B"/>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solidFill>
                  <a:srgbClr val="FFFFFF"/>
                </a:solidFill>
              </a:endParaRPr>
            </a:p>
          </p:txBody>
        </p:sp>
      </p:grpSp>
      <p:grpSp>
        <p:nvGrpSpPr>
          <p:cNvPr id="688" name="组合 33"/>
          <p:cNvGrpSpPr/>
          <p:nvPr/>
        </p:nvGrpSpPr>
        <p:grpSpPr>
          <a:xfrm>
            <a:off x="7695" y="832921"/>
            <a:ext cx="12187593" cy="45709"/>
            <a:chOff x="0" y="0"/>
            <a:chExt cx="12187591" cy="45708"/>
          </a:xfrm>
        </p:grpSpPr>
        <p:sp>
          <p:nvSpPr>
            <p:cNvPr id="684" name="矩形 34"/>
            <p:cNvSpPr/>
            <p:nvPr/>
          </p:nvSpPr>
          <p:spPr>
            <a:xfrm>
              <a:off x="-1" y="-1"/>
              <a:ext cx="3833740" cy="45710"/>
            </a:xfrm>
            <a:prstGeom prst="rect">
              <a:avLst/>
            </a:prstGeom>
            <a:solidFill>
              <a:srgbClr val="66BFBC"/>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solidFill>
                  <a:srgbClr val="FFFFFF"/>
                </a:solidFill>
              </a:endParaRPr>
            </a:p>
          </p:txBody>
        </p:sp>
        <p:sp>
          <p:nvSpPr>
            <p:cNvPr id="685" name="矩形 35"/>
            <p:cNvSpPr/>
            <p:nvPr/>
          </p:nvSpPr>
          <p:spPr>
            <a:xfrm>
              <a:off x="3833739" y="-1"/>
              <a:ext cx="3369050" cy="45710"/>
            </a:xfrm>
            <a:prstGeom prst="rect">
              <a:avLst/>
            </a:prstGeom>
            <a:solidFill>
              <a:srgbClr val="8CC066"/>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solidFill>
                  <a:srgbClr val="FFFFFF"/>
                </a:solidFill>
              </a:endParaRPr>
            </a:p>
          </p:txBody>
        </p:sp>
        <p:sp>
          <p:nvSpPr>
            <p:cNvPr id="686" name="矩形 36"/>
            <p:cNvSpPr/>
            <p:nvPr/>
          </p:nvSpPr>
          <p:spPr>
            <a:xfrm>
              <a:off x="7202788" y="-1"/>
              <a:ext cx="2730647" cy="45710"/>
            </a:xfrm>
            <a:prstGeom prst="rect">
              <a:avLst/>
            </a:prstGeom>
            <a:solidFill>
              <a:srgbClr val="FBC75D"/>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solidFill>
                  <a:srgbClr val="FFFFFF"/>
                </a:solidFill>
              </a:endParaRPr>
            </a:p>
          </p:txBody>
        </p:sp>
        <p:sp>
          <p:nvSpPr>
            <p:cNvPr id="687" name="矩形 37"/>
            <p:cNvSpPr/>
            <p:nvPr/>
          </p:nvSpPr>
          <p:spPr>
            <a:xfrm>
              <a:off x="9903733" y="-1"/>
              <a:ext cx="2283859" cy="45710"/>
            </a:xfrm>
            <a:prstGeom prst="rect">
              <a:avLst/>
            </a:prstGeom>
            <a:solidFill>
              <a:srgbClr val="FC6E5B"/>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solidFill>
                  <a:srgbClr val="FFFFFF"/>
                </a:solidFill>
              </a:endParaRPr>
            </a:p>
          </p:txBody>
        </p:sp>
      </p:grpSp>
      <p:sp>
        <p:nvSpPr>
          <p:cNvPr id="689" name="TextBox 1"/>
          <p:cNvSpPr txBox="1"/>
          <p:nvPr/>
        </p:nvSpPr>
        <p:spPr>
          <a:xfrm>
            <a:off x="961716" y="209457"/>
            <a:ext cx="10822917" cy="646331"/>
          </a:xfrm>
          <a:prstGeom prst="rect">
            <a:avLst/>
          </a:prstGeom>
          <a:ln w="12700">
            <a:miter lim="400000"/>
          </a:ln>
          <a:extLst>
            <a:ext uri="{C572A759-6A51-4108-AA02-DFA0A04FC94B}">
              <ma14:wrappingTextBoxFlag xmlns="" xmlns:ma14="http://schemas.microsoft.com/office/mac/drawingml/2011/main" val="1"/>
            </a:ext>
          </a:extLst>
        </p:spPr>
        <p:txBody>
          <a:bodyPr wrap="square" lIns="45719" rIns="45719">
            <a:spAutoFit/>
          </a:bodyPr>
          <a:lstStyle>
            <a:lvl1pPr>
              <a:defRPr sz="3600"/>
            </a:lvl1pPr>
          </a:lstStyle>
          <a:p>
            <a:r>
              <a:rPr lang="en-US" altLang="zh-CN" dirty="0">
                <a:latin typeface="Calibri"/>
                <a:ea typeface="黑体"/>
                <a:cs typeface="黑体"/>
                <a:sym typeface="黑体"/>
              </a:rPr>
              <a:t>Find Critical Users to Prevent Network Unraveling</a:t>
            </a:r>
            <a:endParaRPr dirty="0">
              <a:latin typeface="Calibri"/>
              <a:ea typeface="黑体"/>
              <a:cs typeface="黑体"/>
              <a:sym typeface="黑体"/>
            </a:endParaRPr>
          </a:p>
        </p:txBody>
      </p:sp>
      <p:sp>
        <p:nvSpPr>
          <p:cNvPr id="690" name="TextBox 5"/>
          <p:cNvSpPr txBox="1"/>
          <p:nvPr/>
        </p:nvSpPr>
        <p:spPr>
          <a:xfrm>
            <a:off x="7648439" y="938522"/>
            <a:ext cx="4322260" cy="3970318"/>
          </a:xfrm>
          <a:prstGeom prst="rect">
            <a:avLst/>
          </a:prstGeom>
          <a:ln w="12700">
            <a:miter lim="400000"/>
          </a:ln>
          <a:extLst>
            <a:ext uri="{C572A759-6A51-4108-AA02-DFA0A04FC94B}">
              <ma14:wrappingTextBoxFlag xmlns="" xmlns:ma14="http://schemas.microsoft.com/office/mac/drawingml/2011/main" val="1"/>
            </a:ext>
          </a:extLst>
        </p:spPr>
        <p:txBody>
          <a:bodyPr wrap="square" lIns="45719" rIns="45719">
            <a:spAutoFit/>
          </a:bodyPr>
          <a:lstStyle/>
          <a:p>
            <a:pPr>
              <a:buSzPct val="100000"/>
              <a:defRPr b="1"/>
            </a:pPr>
            <a:r>
              <a:rPr lang="en-US" altLang="zh-CN" b="1" dirty="0">
                <a:latin typeface="Calibri"/>
                <a:ea typeface="+mj-ea"/>
                <a:cs typeface="Calibri"/>
              </a:rPr>
              <a:t>Applications</a:t>
            </a:r>
            <a:r>
              <a:rPr lang="zh-CN" altLang="en-US" b="1" dirty="0">
                <a:latin typeface="Calibri"/>
                <a:ea typeface="+mj-ea"/>
                <a:cs typeface="Calibri"/>
              </a:rPr>
              <a:t>：</a:t>
            </a:r>
            <a:r>
              <a:rPr b="1" dirty="0">
                <a:latin typeface="Calibri"/>
                <a:ea typeface="+mj-ea"/>
                <a:cs typeface="Calibri"/>
              </a:rPr>
              <a:t> </a:t>
            </a:r>
          </a:p>
          <a:p>
            <a:pPr marL="285750" lvl="1" indent="-285750">
              <a:buSzPct val="100000"/>
              <a:buFont typeface="Arial"/>
              <a:buChar char="•"/>
              <a:defRPr>
                <a:latin typeface="+mj-lt"/>
                <a:ea typeface="+mj-ea"/>
                <a:cs typeface="+mj-cs"/>
                <a:sym typeface="Calibri"/>
              </a:defRPr>
            </a:pPr>
            <a:r>
              <a:rPr lang="en-US" altLang="zh-CN" dirty="0">
                <a:latin typeface="Calibri"/>
                <a:ea typeface="+mj-ea"/>
                <a:cs typeface="Calibri"/>
                <a:sym typeface="Calibri"/>
              </a:rPr>
              <a:t>Efficiently find the critical users to reinforce the network.</a:t>
            </a:r>
          </a:p>
          <a:p>
            <a:pPr>
              <a:buSzPct val="100000"/>
              <a:defRPr b="1"/>
            </a:pPr>
            <a:endParaRPr lang="en-US" altLang="zh-CN" b="1" dirty="0">
              <a:latin typeface="Calibri"/>
              <a:ea typeface="+mj-ea"/>
              <a:cs typeface="Calibri"/>
            </a:endParaRPr>
          </a:p>
          <a:p>
            <a:pPr>
              <a:buSzPct val="100000"/>
              <a:defRPr b="1"/>
            </a:pPr>
            <a:r>
              <a:rPr lang="en-US" altLang="zh-CN" b="1" dirty="0">
                <a:latin typeface="Calibri"/>
                <a:ea typeface="+mj-ea"/>
                <a:cs typeface="Calibri"/>
              </a:rPr>
              <a:t>Algorithms and Publications</a:t>
            </a:r>
            <a:r>
              <a:rPr lang="zh-CN" altLang="en-US" b="1" dirty="0">
                <a:latin typeface="Calibri"/>
                <a:ea typeface="+mj-ea"/>
                <a:cs typeface="Calibri"/>
              </a:rPr>
              <a:t>： </a:t>
            </a:r>
          </a:p>
          <a:p>
            <a:pPr marL="285750" lvl="1" indent="-285750">
              <a:buSzPct val="100000"/>
              <a:buFont typeface="Arial"/>
              <a:buChar char="•"/>
              <a:defRPr>
                <a:latin typeface="+mj-lt"/>
                <a:ea typeface="+mj-ea"/>
                <a:cs typeface="+mj-cs"/>
                <a:sym typeface="Calibri"/>
              </a:defRPr>
            </a:pPr>
            <a:r>
              <a:rPr lang="en-US" altLang="zh-CN" dirty="0">
                <a:latin typeface="Calibri"/>
                <a:ea typeface="+mj-ea"/>
                <a:cs typeface="Calibri"/>
                <a:sym typeface="Calibri"/>
              </a:rPr>
              <a:t>Iteratively find a best user to anchor based on the heuristics, such that the corresponding </a:t>
            </a:r>
            <a:r>
              <a:rPr lang="en-US" altLang="zh-CN" dirty="0" err="1">
                <a:latin typeface="Calibri"/>
                <a:ea typeface="+mj-ea"/>
                <a:cs typeface="Calibri"/>
                <a:sym typeface="Calibri"/>
              </a:rPr>
              <a:t>subgraph</a:t>
            </a:r>
            <a:r>
              <a:rPr lang="en-US" altLang="zh-CN" dirty="0">
                <a:latin typeface="Calibri"/>
                <a:ea typeface="+mj-ea"/>
                <a:cs typeface="Calibri"/>
                <a:sym typeface="Calibri"/>
              </a:rPr>
              <a:t> (e.g., </a:t>
            </a:r>
            <a:r>
              <a:rPr lang="en-US" altLang="zh-CN" i="1" dirty="0">
                <a:latin typeface="Calibri"/>
                <a:ea typeface="+mj-ea"/>
                <a:cs typeface="Calibri"/>
                <a:sym typeface="Calibri"/>
              </a:rPr>
              <a:t>k</a:t>
            </a:r>
            <a:r>
              <a:rPr lang="en-US" altLang="zh-CN" dirty="0">
                <a:latin typeface="Calibri"/>
                <a:ea typeface="+mj-ea"/>
                <a:cs typeface="Calibri"/>
                <a:sym typeface="Calibri"/>
              </a:rPr>
              <a:t>-core) is the largest, VLDB 2017, ICDE 2018.</a:t>
            </a:r>
            <a:endParaRPr lang="zh-CN" altLang="en-US" dirty="0">
              <a:latin typeface="Calibri"/>
              <a:ea typeface="+mj-ea"/>
              <a:cs typeface="Calibri"/>
              <a:sym typeface="Calibri"/>
            </a:endParaRPr>
          </a:p>
          <a:p>
            <a:pPr>
              <a:buSzPct val="100000"/>
              <a:defRPr b="1"/>
            </a:pPr>
            <a:endParaRPr lang="zh-CN" altLang="en-US" b="1" dirty="0">
              <a:latin typeface="Calibri"/>
              <a:ea typeface="+mj-ea"/>
              <a:cs typeface="Calibri"/>
            </a:endParaRPr>
          </a:p>
          <a:p>
            <a:pPr>
              <a:buSzPct val="100000"/>
              <a:defRPr b="1"/>
            </a:pPr>
            <a:r>
              <a:rPr lang="en-US" altLang="zh-CN" b="1" dirty="0">
                <a:latin typeface="Calibri"/>
                <a:ea typeface="+mj-ea"/>
                <a:cs typeface="Calibri"/>
              </a:rPr>
              <a:t>Contributions</a:t>
            </a:r>
            <a:r>
              <a:rPr lang="zh-CN" altLang="en-US" b="1" dirty="0">
                <a:latin typeface="Calibri"/>
                <a:ea typeface="+mj-ea"/>
                <a:cs typeface="Calibri"/>
              </a:rPr>
              <a:t>：</a:t>
            </a:r>
          </a:p>
          <a:p>
            <a:pPr marL="285750" lvl="1" indent="-285750">
              <a:buSzPct val="100000"/>
              <a:buFont typeface="Arial"/>
              <a:buChar char="•"/>
              <a:defRPr>
                <a:latin typeface="+mj-lt"/>
                <a:ea typeface="+mj-ea"/>
                <a:cs typeface="+mj-cs"/>
                <a:sym typeface="Calibri"/>
              </a:defRPr>
            </a:pPr>
            <a:r>
              <a:rPr lang="en-US" altLang="zh-CN" dirty="0">
                <a:latin typeface="Calibri"/>
                <a:ea typeface="+mj-ea"/>
                <a:cs typeface="Calibri"/>
                <a:sym typeface="Calibri"/>
              </a:rPr>
              <a:t>The proposed algorithms outperform the state-of-the-art algorithms by 3 orders of magnitude in runtime. </a:t>
            </a:r>
          </a:p>
        </p:txBody>
      </p:sp>
      <mc:AlternateContent xmlns:mc="http://schemas.openxmlformats.org/markup-compatibility/2006" xmlns:a14="http://schemas.microsoft.com/office/drawing/2010/main">
        <mc:Choice Requires="a14">
          <p:sp>
            <p:nvSpPr>
              <p:cNvPr id="18" name="TextBox 5"/>
              <p:cNvSpPr txBox="1"/>
              <p:nvPr/>
            </p:nvSpPr>
            <p:spPr>
              <a:xfrm>
                <a:off x="4007947" y="1072635"/>
                <a:ext cx="3419895" cy="3416320"/>
              </a:xfrm>
              <a:prstGeom prst="rect">
                <a:avLst/>
              </a:prstGeom>
              <a:ln w="12700">
                <a:miter lim="400000"/>
              </a:ln>
              <a:extLst>
                <a:ext uri="{C572A759-6A51-4108-AA02-DFA0A04FC94B}">
                  <ma14:wrappingTextBoxFlag xmlns="" xmlns:ma14="http://schemas.microsoft.com/office/mac/drawingml/2011/main" val="1"/>
                </a:ext>
              </a:extLst>
            </p:spPr>
            <p:txBody>
              <a:bodyPr wrap="square" lIns="45719" rIns="45719">
                <a:spAutoFit/>
              </a:bodyPr>
              <a:lstStyle/>
              <a:p>
                <a:pPr lvl="1">
                  <a:buSzPct val="100000"/>
                  <a:defRPr b="1"/>
                </a:pPr>
                <a:r>
                  <a:rPr lang="en-US" altLang="zh-CN" b="1" dirty="0">
                    <a:latin typeface="Calibri"/>
                    <a:ea typeface="+mj-ea"/>
                    <a:cs typeface="Calibri"/>
                  </a:rPr>
                  <a:t>Example</a:t>
                </a:r>
                <a:r>
                  <a:rPr lang="zh-CN" altLang="en-US" b="1" dirty="0">
                    <a:latin typeface="Calibri"/>
                    <a:ea typeface="+mj-ea"/>
                    <a:cs typeface="Calibri"/>
                  </a:rPr>
                  <a:t>：</a:t>
                </a:r>
              </a:p>
              <a:p>
                <a:pPr marL="285750" lvl="1" indent="-285750">
                  <a:buSzPct val="100000"/>
                  <a:buFont typeface="Arial"/>
                  <a:buChar char="•"/>
                  <a:defRPr>
                    <a:latin typeface="+mj-lt"/>
                    <a:ea typeface="+mj-ea"/>
                    <a:cs typeface="+mj-cs"/>
                    <a:sym typeface="Calibri"/>
                  </a:defRPr>
                </a:pPr>
                <a:r>
                  <a:rPr lang="en-US" altLang="zh-CN" dirty="0">
                    <a:latin typeface="Calibri"/>
                    <a:ea typeface="+mj-ea"/>
                    <a:cs typeface="Calibri"/>
                    <a:sym typeface="Calibri"/>
                  </a:rPr>
                  <a:t>A vertex represents a user. </a:t>
                </a:r>
              </a:p>
              <a:p>
                <a:pPr marL="285750" lvl="1" indent="-285750">
                  <a:buSzPct val="100000"/>
                  <a:buFont typeface="Arial"/>
                  <a:buChar char="•"/>
                  <a:defRPr>
                    <a:latin typeface="+mj-lt"/>
                    <a:ea typeface="+mj-ea"/>
                    <a:cs typeface="+mj-cs"/>
                    <a:sym typeface="Calibri"/>
                  </a:defRPr>
                </a:pPr>
                <a:r>
                  <a:rPr lang="en-US" altLang="zh-CN" dirty="0">
                    <a:latin typeface="Calibri"/>
                    <a:ea typeface="+mj-ea"/>
                    <a:cs typeface="Calibri"/>
                    <a:sym typeface="Calibri"/>
                  </a:rPr>
                  <a:t>An edge represents there is a  relationship between two users.</a:t>
                </a:r>
                <a:endParaRPr lang="zh-CN" altLang="en-US" dirty="0">
                  <a:latin typeface="Calibri"/>
                  <a:ea typeface="+mj-ea"/>
                  <a:cs typeface="Calibri"/>
                  <a:sym typeface="Calibri"/>
                </a:endParaRPr>
              </a:p>
              <a:p>
                <a:pPr marL="285750" lvl="1" indent="-285750">
                  <a:buSzPct val="100000"/>
                  <a:buFont typeface="Arial"/>
                  <a:buChar char="•"/>
                  <a:defRPr>
                    <a:latin typeface="+mj-lt"/>
                    <a:ea typeface="+mj-ea"/>
                    <a:cs typeface="+mj-cs"/>
                    <a:sym typeface="Calibri"/>
                  </a:defRPr>
                </a:pPr>
                <a:r>
                  <a:rPr lang="en-US" altLang="zh-CN" dirty="0">
                    <a:latin typeface="Calibri"/>
                    <a:ea typeface="+mj-ea"/>
                    <a:cs typeface="Calibri"/>
                    <a:sym typeface="Calibri"/>
                  </a:rPr>
                  <a:t>The number of vertices in 3-core</a:t>
                </a:r>
                <a:r>
                  <a:rPr lang="zh-CN" altLang="en-US" dirty="0">
                    <a:latin typeface="Calibri"/>
                    <a:ea typeface="+mj-ea"/>
                    <a:cs typeface="Calibri"/>
                    <a:sym typeface="Calibri"/>
                  </a:rPr>
                  <a:t> </a:t>
                </a:r>
                <a:r>
                  <a:rPr lang="en-US" altLang="zh-CN" dirty="0">
                    <a:latin typeface="Calibri"/>
                    <a:ea typeface="+mj-ea"/>
                    <a:cs typeface="Calibri"/>
                    <a:sym typeface="Calibri"/>
                  </a:rPr>
                  <a:t>represents the stability of network.</a:t>
                </a:r>
              </a:p>
              <a:p>
                <a:pPr marL="285750" lvl="1" indent="-285750">
                  <a:buSzPct val="100000"/>
                  <a:buFont typeface="Arial"/>
                  <a:buChar char="•"/>
                  <a:defRPr>
                    <a:latin typeface="+mj-lt"/>
                    <a:ea typeface="+mj-ea"/>
                    <a:cs typeface="+mj-cs"/>
                    <a:sym typeface="Calibri"/>
                  </a:defRPr>
                </a:pPr>
                <a:r>
                  <a:rPr lang="en-US" altLang="zh-CN" dirty="0">
                    <a:latin typeface="Calibri"/>
                    <a:ea typeface="+mj-ea"/>
                    <a:cs typeface="Calibri"/>
                    <a:sym typeface="Calibri"/>
                  </a:rPr>
                  <a:t>Encourage the engagement of </a:t>
                </a:r>
                <a14:m>
                  <m:oMath xmlns:m="http://schemas.openxmlformats.org/officeDocument/2006/math">
                    <m:sSub>
                      <m:sSubPr>
                        <m:ctrlPr>
                          <a:rPr lang="en-US" altLang="zh-CN" i="1">
                            <a:latin typeface="Cambria Math" panose="02040503050406030204" pitchFamily="18" charset="0"/>
                            <a:ea typeface="+mj-ea"/>
                            <a:cs typeface="+mj-cs"/>
                            <a:sym typeface="Calibri"/>
                          </a:rPr>
                        </m:ctrlPr>
                      </m:sSubPr>
                      <m:e>
                        <m:r>
                          <a:rPr lang="en-US" altLang="zh-CN">
                            <a:latin typeface="Cambria Math"/>
                            <a:ea typeface="+mj-ea"/>
                            <a:cs typeface="+mj-cs"/>
                            <a:sym typeface="Calibri"/>
                          </a:rPr>
                          <m:t>𝑢</m:t>
                        </m:r>
                      </m:e>
                      <m:sub>
                        <m:r>
                          <a:rPr lang="en-US" altLang="zh-CN">
                            <a:latin typeface="Cambria Math"/>
                            <a:ea typeface="+mj-ea"/>
                            <a:cs typeface="+mj-cs"/>
                            <a:sym typeface="Calibri"/>
                          </a:rPr>
                          <m:t>1</m:t>
                        </m:r>
                      </m:sub>
                    </m:sSub>
                  </m:oMath>
                </a14:m>
                <a:r>
                  <a:rPr lang="en-US" altLang="zh-CN" dirty="0">
                    <a:latin typeface="Calibri"/>
                    <a:ea typeface="+mj-ea"/>
                    <a:cs typeface="Calibri"/>
                    <a:sym typeface="Calibri"/>
                  </a:rPr>
                  <a:t>can greatly enlarge the 3-core, as the anchored 3-core by </a:t>
                </a:r>
                <a14:m>
                  <m:oMath xmlns:m="http://schemas.openxmlformats.org/officeDocument/2006/math">
                    <m:sSub>
                      <m:sSubPr>
                        <m:ctrlPr>
                          <a:rPr lang="en-US" altLang="zh-CN" i="1">
                            <a:latin typeface="Cambria Math" panose="02040503050406030204" pitchFamily="18" charset="0"/>
                            <a:ea typeface="+mj-ea"/>
                            <a:cs typeface="+mj-cs"/>
                            <a:sym typeface="Calibri"/>
                          </a:rPr>
                        </m:ctrlPr>
                      </m:sSubPr>
                      <m:e>
                        <m:r>
                          <a:rPr lang="en-US" altLang="zh-CN">
                            <a:latin typeface="Cambria Math"/>
                            <a:ea typeface="+mj-ea"/>
                            <a:cs typeface="+mj-cs"/>
                            <a:sym typeface="Calibri"/>
                          </a:rPr>
                          <m:t>𝑢</m:t>
                        </m:r>
                      </m:e>
                      <m:sub>
                        <m:r>
                          <a:rPr lang="en-US" altLang="zh-CN">
                            <a:latin typeface="Cambria Math"/>
                            <a:ea typeface="+mj-ea"/>
                            <a:cs typeface="+mj-cs"/>
                            <a:sym typeface="Calibri"/>
                          </a:rPr>
                          <m:t>1</m:t>
                        </m:r>
                      </m:sub>
                    </m:sSub>
                  </m:oMath>
                </a14:m>
                <a:r>
                  <a:rPr lang="en-US" altLang="zh-CN" dirty="0">
                    <a:latin typeface="Calibri"/>
                    <a:ea typeface="+mj-ea"/>
                    <a:cs typeface="Calibri"/>
                    <a:sym typeface="Calibri"/>
                  </a:rPr>
                  <a:t>shows.</a:t>
                </a:r>
                <a:endParaRPr lang="zh-CN" altLang="en-US" dirty="0">
                  <a:latin typeface="Calibri"/>
                  <a:ea typeface="+mj-ea"/>
                  <a:cs typeface="Calibri"/>
                  <a:sym typeface="Calibri"/>
                </a:endParaRPr>
              </a:p>
              <a:p>
                <a:pPr marL="285750" lvl="1" indent="-285750">
                  <a:buSzPct val="100000"/>
                  <a:buFont typeface="Arial"/>
                  <a:buChar char="•"/>
                  <a:defRPr>
                    <a:latin typeface="+mj-lt"/>
                    <a:ea typeface="+mj-ea"/>
                    <a:cs typeface="+mj-cs"/>
                    <a:sym typeface="Calibri"/>
                  </a:defRPr>
                </a:pPr>
                <a:endParaRPr lang="en-US" altLang="zh-CN" dirty="0">
                  <a:latin typeface="Calibri"/>
                  <a:ea typeface="+mj-ea"/>
                  <a:cs typeface="Calibri"/>
                  <a:sym typeface="Calibri"/>
                </a:endParaRPr>
              </a:p>
            </p:txBody>
          </p:sp>
        </mc:Choice>
        <mc:Fallback xmlns="">
          <p:sp>
            <p:nvSpPr>
              <p:cNvPr id="18" name="TextBox 5"/>
              <p:cNvSpPr txBox="1">
                <a:spLocks noRot="1" noChangeAspect="1" noMove="1" noResize="1" noEditPoints="1" noAdjustHandles="1" noChangeArrowheads="1" noChangeShapeType="1" noTextEdit="1"/>
              </p:cNvSpPr>
              <p:nvPr/>
            </p:nvSpPr>
            <p:spPr>
              <a:xfrm>
                <a:off x="4007768" y="1072500"/>
                <a:ext cx="3419894" cy="3416320"/>
              </a:xfrm>
              <a:prstGeom prst="rect">
                <a:avLst/>
              </a:prstGeom>
              <a:blipFill rotWithShape="1">
                <a:blip r:embed="rId3"/>
                <a:stretch>
                  <a:fillRect l="-2852" t="-1429" r="-2674"/>
                </a:stretch>
              </a:blipFill>
              <a:ln w="12700">
                <a:miter lim="400000"/>
              </a:ln>
              <a:extLst>
                <a:ext uri="{C572A759-6A51-4108-AA02-DFA0A04FC94B}">
                  <ma14:wrappingTextBoxFlag xmlns:ma14="http://schemas.microsoft.com/office/mac/drawingml/2011/main" xmlns="" xmlns:a14="http://schemas.microsoft.com/office/drawing/2010/main" val="1"/>
                </a:ext>
              </a:extLst>
            </p:spPr>
            <p:txBody>
              <a:bodyPr/>
              <a:lstStyle/>
              <a:p>
                <a:r>
                  <a:rPr lang="zh-CN" altLang="en-US">
                    <a:noFill/>
                  </a:rPr>
                  <a:t> </a:t>
                </a:r>
              </a:p>
            </p:txBody>
          </p:sp>
        </mc:Fallback>
      </mc:AlternateContent>
      <p:pic>
        <p:nvPicPr>
          <p:cNvPr id="2052"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61431" y="1072770"/>
            <a:ext cx="3663904" cy="24229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6"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672064" y="4908839"/>
            <a:ext cx="2694595" cy="17515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矩形 1"/>
          <p:cNvSpPr/>
          <p:nvPr/>
        </p:nvSpPr>
        <p:spPr>
          <a:xfrm>
            <a:off x="9552384" y="5088462"/>
            <a:ext cx="2418312" cy="1477328"/>
          </a:xfrm>
          <a:prstGeom prst="rect">
            <a:avLst/>
          </a:prstGeom>
        </p:spPr>
        <p:txBody>
          <a:bodyPr wrap="square">
            <a:spAutoFit/>
          </a:bodyPr>
          <a:lstStyle/>
          <a:p>
            <a:pPr marL="285750" lvl="1" indent="-285750">
              <a:buSzPct val="100000"/>
              <a:buFont typeface="Arial"/>
              <a:buChar char="•"/>
              <a:defRPr>
                <a:latin typeface="+mj-lt"/>
                <a:ea typeface="+mj-ea"/>
                <a:cs typeface="+mj-cs"/>
                <a:sym typeface="Calibri"/>
              </a:defRPr>
            </a:pPr>
            <a:r>
              <a:rPr lang="en-US" altLang="zh-CN" dirty="0">
                <a:latin typeface="Calibri"/>
                <a:ea typeface="+mj-ea"/>
                <a:cs typeface="Calibri"/>
                <a:sym typeface="Calibri"/>
              </a:rPr>
              <a:t>In Yelp, the engagement of </a:t>
            </a:r>
            <a:r>
              <a:rPr lang="en-US" altLang="zh-CN" dirty="0" err="1">
                <a:latin typeface="Calibri"/>
                <a:ea typeface="+mj-ea"/>
                <a:cs typeface="Calibri"/>
                <a:sym typeface="Calibri"/>
              </a:rPr>
              <a:t>Caley</a:t>
            </a:r>
            <a:r>
              <a:rPr lang="en-US" altLang="zh-CN" dirty="0">
                <a:latin typeface="Calibri"/>
                <a:ea typeface="+mj-ea"/>
                <a:cs typeface="Calibri"/>
                <a:sym typeface="Calibri"/>
              </a:rPr>
              <a:t> can enhance the engagement of other 31 users.</a:t>
            </a:r>
            <a:endParaRPr lang="zh-CN" altLang="en-US" dirty="0">
              <a:latin typeface="Calibri"/>
              <a:ea typeface="+mj-ea"/>
              <a:cs typeface="Calibri"/>
              <a:sym typeface="Calibri"/>
            </a:endParaRPr>
          </a:p>
        </p:txBody>
      </p:sp>
      <p:sp>
        <p:nvSpPr>
          <p:cNvPr id="3" name="矩形 2"/>
          <p:cNvSpPr/>
          <p:nvPr/>
        </p:nvSpPr>
        <p:spPr>
          <a:xfrm>
            <a:off x="157053" y="3934822"/>
            <a:ext cx="6515011" cy="2308324"/>
          </a:xfrm>
          <a:prstGeom prst="rect">
            <a:avLst/>
          </a:prstGeom>
        </p:spPr>
        <p:txBody>
          <a:bodyPr wrap="square">
            <a:spAutoFit/>
          </a:bodyPr>
          <a:lstStyle/>
          <a:p>
            <a:pPr>
              <a:buSzPct val="100000"/>
            </a:pPr>
            <a:r>
              <a:rPr lang="en-US" altLang="zh-CN" b="1" dirty="0"/>
              <a:t>Problem:  </a:t>
            </a:r>
          </a:p>
          <a:p>
            <a:pPr marL="285750" lvl="1" indent="-285750">
              <a:buSzPct val="100000"/>
              <a:buFont typeface="Arial"/>
              <a:buChar char="•"/>
              <a:defRPr>
                <a:latin typeface="+mj-lt"/>
                <a:ea typeface="+mj-ea"/>
                <a:cs typeface="+mj-cs"/>
                <a:sym typeface="Calibri"/>
              </a:defRPr>
            </a:pPr>
            <a:r>
              <a:rPr lang="en-US" altLang="zh-CN" i="1" dirty="0">
                <a:latin typeface="Calibri"/>
                <a:ea typeface="+mj-ea"/>
                <a:cs typeface="Calibri"/>
                <a:sym typeface="Calibri"/>
              </a:rPr>
              <a:t>k</a:t>
            </a:r>
            <a:r>
              <a:rPr lang="en-US" altLang="zh-CN" dirty="0">
                <a:latin typeface="Calibri"/>
                <a:ea typeface="+mj-ea"/>
                <a:cs typeface="Calibri"/>
                <a:sym typeface="Calibri"/>
              </a:rPr>
              <a:t>-core:</a:t>
            </a:r>
            <a:r>
              <a:rPr lang="zh-CN" altLang="en-US" dirty="0">
                <a:latin typeface="Calibri"/>
                <a:ea typeface="+mj-ea"/>
                <a:cs typeface="Calibri"/>
                <a:sym typeface="Wingdings" pitchFamily="2" charset="2"/>
              </a:rPr>
              <a:t> </a:t>
            </a:r>
            <a:r>
              <a:rPr lang="en-US" altLang="zh-CN" dirty="0">
                <a:latin typeface="Calibri"/>
                <a:ea typeface="+mj-ea"/>
                <a:cs typeface="Calibri"/>
                <a:sym typeface="Wingdings" pitchFamily="2" charset="2"/>
              </a:rPr>
              <a:t>a maximal </a:t>
            </a:r>
            <a:r>
              <a:rPr lang="en-US" altLang="zh-CN" dirty="0" err="1">
                <a:latin typeface="Calibri"/>
                <a:ea typeface="+mj-ea"/>
                <a:cs typeface="Calibri"/>
                <a:sym typeface="Wingdings" pitchFamily="2" charset="2"/>
              </a:rPr>
              <a:t>subgraph</a:t>
            </a:r>
            <a:r>
              <a:rPr lang="en-US" altLang="zh-CN" dirty="0">
                <a:latin typeface="Calibri"/>
                <a:ea typeface="+mj-ea"/>
                <a:cs typeface="Calibri"/>
                <a:sym typeface="Wingdings" pitchFamily="2" charset="2"/>
              </a:rPr>
              <a:t> where each vertex is adjacent to at least </a:t>
            </a:r>
            <a:r>
              <a:rPr lang="en-US" altLang="zh-CN" i="1" dirty="0">
                <a:latin typeface="Calibri"/>
                <a:ea typeface="+mj-ea"/>
                <a:cs typeface="Calibri"/>
                <a:sym typeface="Wingdings" pitchFamily="2" charset="2"/>
              </a:rPr>
              <a:t>k</a:t>
            </a:r>
            <a:r>
              <a:rPr lang="en-US" altLang="zh-CN" dirty="0">
                <a:latin typeface="Calibri"/>
                <a:ea typeface="+mj-ea"/>
                <a:cs typeface="Calibri"/>
                <a:sym typeface="Wingdings" pitchFamily="2" charset="2"/>
              </a:rPr>
              <a:t> vertices in the </a:t>
            </a:r>
            <a:r>
              <a:rPr lang="en-US" altLang="zh-CN" dirty="0" err="1">
                <a:latin typeface="Calibri"/>
                <a:ea typeface="+mj-ea"/>
                <a:cs typeface="Calibri"/>
                <a:sym typeface="Wingdings" pitchFamily="2" charset="2"/>
              </a:rPr>
              <a:t>subgraph</a:t>
            </a:r>
            <a:r>
              <a:rPr lang="en-US" altLang="zh-CN" dirty="0">
                <a:latin typeface="Calibri"/>
                <a:ea typeface="+mj-ea"/>
                <a:cs typeface="Calibri"/>
                <a:sym typeface="Wingdings" pitchFamily="2" charset="2"/>
              </a:rPr>
              <a:t>.</a:t>
            </a:r>
          </a:p>
          <a:p>
            <a:pPr marL="285750" lvl="1" indent="-285750">
              <a:buSzPct val="100000"/>
              <a:buFont typeface="Arial"/>
              <a:buChar char="•"/>
              <a:defRPr>
                <a:latin typeface="+mj-lt"/>
                <a:ea typeface="+mj-ea"/>
                <a:cs typeface="+mj-cs"/>
                <a:sym typeface="Calibri"/>
              </a:defRPr>
            </a:pPr>
            <a:r>
              <a:rPr lang="en-US" altLang="zh-CN" dirty="0">
                <a:latin typeface="Calibri"/>
                <a:ea typeface="+mj-ea"/>
                <a:cs typeface="Calibri"/>
                <a:sym typeface="Calibri"/>
              </a:rPr>
              <a:t>Given a network </a:t>
            </a:r>
            <a:r>
              <a:rPr lang="en-US" altLang="zh-CN" i="1" dirty="0">
                <a:latin typeface="Calibri"/>
                <a:ea typeface="+mj-ea"/>
                <a:cs typeface="Calibri"/>
                <a:sym typeface="Calibri"/>
              </a:rPr>
              <a:t>G</a:t>
            </a:r>
            <a:r>
              <a:rPr lang="en-US" altLang="zh-CN" dirty="0">
                <a:latin typeface="Calibri"/>
                <a:ea typeface="+mj-ea"/>
                <a:cs typeface="Calibri"/>
                <a:sym typeface="Calibri"/>
              </a:rPr>
              <a:t>, find </a:t>
            </a:r>
            <a:r>
              <a:rPr lang="en-US" altLang="zh-CN" i="1" dirty="0">
                <a:latin typeface="Calibri"/>
                <a:ea typeface="+mj-ea"/>
                <a:cs typeface="Calibri"/>
                <a:sym typeface="Calibri"/>
              </a:rPr>
              <a:t>b</a:t>
            </a:r>
            <a:r>
              <a:rPr lang="en-US" altLang="zh-CN" dirty="0">
                <a:latin typeface="Calibri"/>
                <a:ea typeface="+mj-ea"/>
                <a:cs typeface="Calibri"/>
                <a:sym typeface="Calibri"/>
              </a:rPr>
              <a:t> critical users whose engagement can significantly prevent network unraveling, i.e., find </a:t>
            </a:r>
            <a:r>
              <a:rPr lang="en-US" altLang="zh-CN" i="1" dirty="0">
                <a:latin typeface="Calibri"/>
                <a:ea typeface="+mj-ea"/>
                <a:cs typeface="Calibri"/>
                <a:sym typeface="Calibri"/>
              </a:rPr>
              <a:t>b</a:t>
            </a:r>
            <a:r>
              <a:rPr lang="en-US" altLang="zh-CN" dirty="0">
                <a:latin typeface="Calibri"/>
                <a:ea typeface="+mj-ea"/>
                <a:cs typeface="Calibri"/>
                <a:sym typeface="Calibri"/>
              </a:rPr>
              <a:t> vertices whose persistent existence leads to the </a:t>
            </a:r>
            <a:r>
              <a:rPr lang="en-US" altLang="zh-CN" i="1" dirty="0">
                <a:latin typeface="Calibri"/>
                <a:ea typeface="+mj-ea"/>
                <a:cs typeface="Calibri"/>
                <a:sym typeface="Calibri"/>
              </a:rPr>
              <a:t>k</a:t>
            </a:r>
            <a:r>
              <a:rPr lang="en-US" altLang="zh-CN" dirty="0">
                <a:latin typeface="Calibri"/>
                <a:ea typeface="+mj-ea"/>
                <a:cs typeface="Calibri"/>
                <a:sym typeface="Calibri"/>
              </a:rPr>
              <a:t>-core with the largest number of vertices.</a:t>
            </a:r>
            <a:endParaRPr lang="en-US" altLang="zh-CN" dirty="0">
              <a:latin typeface="Calibri"/>
              <a:ea typeface="+mj-ea"/>
              <a:cs typeface="Calibri"/>
              <a:sym typeface="Wingdings" pitchFamily="2" charset="2"/>
            </a:endParaRPr>
          </a:p>
          <a:p>
            <a:pPr marL="285750" lvl="1" indent="-285750">
              <a:buSzPct val="100000"/>
              <a:buFont typeface="Arial"/>
              <a:buChar char="•"/>
              <a:defRPr>
                <a:latin typeface="+mj-lt"/>
                <a:ea typeface="+mj-ea"/>
                <a:cs typeface="+mj-cs"/>
                <a:sym typeface="Calibri"/>
              </a:defRPr>
            </a:pPr>
            <a:r>
              <a:rPr lang="en-US" altLang="zh-CN" dirty="0">
                <a:latin typeface="Calibri"/>
                <a:ea typeface="+mj-ea"/>
                <a:cs typeface="Calibri"/>
                <a:sym typeface="Calibri"/>
              </a:rPr>
              <a:t>NP-hard, NP-hard to approximate.</a:t>
            </a:r>
          </a:p>
        </p:txBody>
      </p:sp>
    </p:spTree>
    <p:extLst>
      <p:ext uri="{BB962C8B-B14F-4D97-AF65-F5344CB8AC3E}">
        <p14:creationId xmlns:p14="http://schemas.microsoft.com/office/powerpoint/2010/main" val="268543707"/>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iterate>
                                    <p:tmAbs val="0"/>
                                  </p:iterate>
                                  <p:childTnLst>
                                    <p:set>
                                      <p:cBhvr>
                                        <p:cTn id="6" fill="hold"/>
                                        <p:tgtEl>
                                          <p:spTgt spid="683"/>
                                        </p:tgtEl>
                                        <p:attrNameLst>
                                          <p:attrName>style.visibility</p:attrName>
                                        </p:attrNameLst>
                                      </p:cBhvr>
                                      <p:to>
                                        <p:strVal val="visible"/>
                                      </p:to>
                                    </p:set>
                                    <p:animEffect transition="in" filter="wipe(left)">
                                      <p:cBhvr>
                                        <p:cTn id="7" dur="500"/>
                                        <p:tgtEl>
                                          <p:spTgt spid="6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3" grpId="0" animBg="1" advAuto="0"/>
    </p:bld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83" name="组合 27"/>
          <p:cNvGrpSpPr/>
          <p:nvPr/>
        </p:nvGrpSpPr>
        <p:grpSpPr>
          <a:xfrm>
            <a:off x="3804" y="232054"/>
            <a:ext cx="758951" cy="693261"/>
            <a:chOff x="0" y="0"/>
            <a:chExt cx="758949" cy="693260"/>
          </a:xfrm>
        </p:grpSpPr>
        <p:sp>
          <p:nvSpPr>
            <p:cNvPr id="679" name="矩形 28"/>
            <p:cNvSpPr/>
            <p:nvPr/>
          </p:nvSpPr>
          <p:spPr>
            <a:xfrm>
              <a:off x="-1" y="-1"/>
              <a:ext cx="238736" cy="693262"/>
            </a:xfrm>
            <a:prstGeom prst="rect">
              <a:avLst/>
            </a:prstGeom>
            <a:solidFill>
              <a:srgbClr val="66BFBC"/>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solidFill>
                  <a:srgbClr val="FFFFFF"/>
                </a:solidFill>
              </a:endParaRPr>
            </a:p>
          </p:txBody>
        </p:sp>
        <p:sp>
          <p:nvSpPr>
            <p:cNvPr id="680" name="矩形 29"/>
            <p:cNvSpPr/>
            <p:nvPr/>
          </p:nvSpPr>
          <p:spPr>
            <a:xfrm>
              <a:off x="341331" y="-1"/>
              <a:ext cx="107204" cy="693262"/>
            </a:xfrm>
            <a:prstGeom prst="rect">
              <a:avLst/>
            </a:prstGeom>
            <a:solidFill>
              <a:srgbClr val="8CC066"/>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solidFill>
                  <a:srgbClr val="FFFFFF"/>
                </a:solidFill>
              </a:endParaRPr>
            </a:p>
          </p:txBody>
        </p:sp>
        <p:sp>
          <p:nvSpPr>
            <p:cNvPr id="681" name="矩形 30"/>
            <p:cNvSpPr/>
            <p:nvPr/>
          </p:nvSpPr>
          <p:spPr>
            <a:xfrm>
              <a:off x="551129" y="-1"/>
              <a:ext cx="67449" cy="693262"/>
            </a:xfrm>
            <a:prstGeom prst="rect">
              <a:avLst/>
            </a:prstGeom>
            <a:solidFill>
              <a:srgbClr val="FBC75D"/>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solidFill>
                  <a:srgbClr val="FFFFFF"/>
                </a:solidFill>
              </a:endParaRPr>
            </a:p>
          </p:txBody>
        </p:sp>
        <p:sp>
          <p:nvSpPr>
            <p:cNvPr id="682" name="矩形 31"/>
            <p:cNvSpPr/>
            <p:nvPr/>
          </p:nvSpPr>
          <p:spPr>
            <a:xfrm>
              <a:off x="721174" y="-1"/>
              <a:ext cx="37776" cy="693262"/>
            </a:xfrm>
            <a:prstGeom prst="rect">
              <a:avLst/>
            </a:prstGeom>
            <a:solidFill>
              <a:srgbClr val="FC6E5B"/>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solidFill>
                  <a:srgbClr val="FFFFFF"/>
                </a:solidFill>
              </a:endParaRPr>
            </a:p>
          </p:txBody>
        </p:sp>
      </p:grpSp>
      <p:grpSp>
        <p:nvGrpSpPr>
          <p:cNvPr id="688" name="组合 33"/>
          <p:cNvGrpSpPr/>
          <p:nvPr/>
        </p:nvGrpSpPr>
        <p:grpSpPr>
          <a:xfrm>
            <a:off x="7695" y="832921"/>
            <a:ext cx="12187593" cy="45709"/>
            <a:chOff x="0" y="0"/>
            <a:chExt cx="12187591" cy="45708"/>
          </a:xfrm>
        </p:grpSpPr>
        <p:sp>
          <p:nvSpPr>
            <p:cNvPr id="684" name="矩形 34"/>
            <p:cNvSpPr/>
            <p:nvPr/>
          </p:nvSpPr>
          <p:spPr>
            <a:xfrm>
              <a:off x="-1" y="-1"/>
              <a:ext cx="3833740" cy="45710"/>
            </a:xfrm>
            <a:prstGeom prst="rect">
              <a:avLst/>
            </a:prstGeom>
            <a:solidFill>
              <a:srgbClr val="66BFBC"/>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solidFill>
                  <a:srgbClr val="FFFFFF"/>
                </a:solidFill>
              </a:endParaRPr>
            </a:p>
          </p:txBody>
        </p:sp>
        <p:sp>
          <p:nvSpPr>
            <p:cNvPr id="685" name="矩形 35"/>
            <p:cNvSpPr/>
            <p:nvPr/>
          </p:nvSpPr>
          <p:spPr>
            <a:xfrm>
              <a:off x="3833739" y="-1"/>
              <a:ext cx="3369050" cy="45710"/>
            </a:xfrm>
            <a:prstGeom prst="rect">
              <a:avLst/>
            </a:prstGeom>
            <a:solidFill>
              <a:srgbClr val="8CC066"/>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solidFill>
                  <a:srgbClr val="FFFFFF"/>
                </a:solidFill>
              </a:endParaRPr>
            </a:p>
          </p:txBody>
        </p:sp>
        <p:sp>
          <p:nvSpPr>
            <p:cNvPr id="686" name="矩形 36"/>
            <p:cNvSpPr/>
            <p:nvPr/>
          </p:nvSpPr>
          <p:spPr>
            <a:xfrm>
              <a:off x="7202788" y="-1"/>
              <a:ext cx="2730647" cy="45710"/>
            </a:xfrm>
            <a:prstGeom prst="rect">
              <a:avLst/>
            </a:prstGeom>
            <a:solidFill>
              <a:srgbClr val="FBC75D"/>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solidFill>
                  <a:srgbClr val="FFFFFF"/>
                </a:solidFill>
              </a:endParaRPr>
            </a:p>
          </p:txBody>
        </p:sp>
        <p:sp>
          <p:nvSpPr>
            <p:cNvPr id="687" name="矩形 37"/>
            <p:cNvSpPr/>
            <p:nvPr/>
          </p:nvSpPr>
          <p:spPr>
            <a:xfrm>
              <a:off x="9903733" y="-1"/>
              <a:ext cx="2283859" cy="45710"/>
            </a:xfrm>
            <a:prstGeom prst="rect">
              <a:avLst/>
            </a:prstGeom>
            <a:solidFill>
              <a:srgbClr val="FC6E5B"/>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solidFill>
                  <a:srgbClr val="FFFFFF"/>
                </a:solidFill>
              </a:endParaRPr>
            </a:p>
          </p:txBody>
        </p:sp>
      </p:grpSp>
      <p:sp>
        <p:nvSpPr>
          <p:cNvPr id="689" name="TextBox 1"/>
          <p:cNvSpPr txBox="1"/>
          <p:nvPr/>
        </p:nvSpPr>
        <p:spPr>
          <a:xfrm>
            <a:off x="961716" y="209457"/>
            <a:ext cx="11831029" cy="646331"/>
          </a:xfrm>
          <a:prstGeom prst="rect">
            <a:avLst/>
          </a:prstGeom>
          <a:ln w="12700">
            <a:miter lim="400000"/>
          </a:ln>
          <a:extLst>
            <a:ext uri="{C572A759-6A51-4108-AA02-DFA0A04FC94B}">
              <ma14:wrappingTextBoxFlag xmlns="" xmlns:ma14="http://schemas.microsoft.com/office/mac/drawingml/2011/main" val="1"/>
            </a:ext>
          </a:extLst>
        </p:spPr>
        <p:txBody>
          <a:bodyPr wrap="square" lIns="45719" rIns="45719">
            <a:spAutoFit/>
          </a:bodyPr>
          <a:lstStyle>
            <a:lvl1pPr>
              <a:defRPr sz="3600"/>
            </a:lvl1pPr>
          </a:lstStyle>
          <a:p>
            <a:r>
              <a:rPr lang="en-US" altLang="zh-CN" dirty="0">
                <a:latin typeface="Calibri"/>
                <a:ea typeface="黑体"/>
                <a:cs typeface="黑体"/>
              </a:rPr>
              <a:t>Find Critical Users to Reinforce Communities</a:t>
            </a:r>
          </a:p>
        </p:txBody>
      </p:sp>
      <mc:AlternateContent xmlns:mc="http://schemas.openxmlformats.org/markup-compatibility/2006" xmlns:a14="http://schemas.microsoft.com/office/drawing/2010/main">
        <mc:Choice Requires="a14">
          <p:sp>
            <p:nvSpPr>
              <p:cNvPr id="18" name="TextBox 5"/>
              <p:cNvSpPr txBox="1"/>
              <p:nvPr/>
            </p:nvSpPr>
            <p:spPr>
              <a:xfrm>
                <a:off x="4079779" y="1053181"/>
                <a:ext cx="3430084" cy="3139321"/>
              </a:xfrm>
              <a:prstGeom prst="rect">
                <a:avLst/>
              </a:prstGeom>
              <a:ln w="12700">
                <a:miter lim="400000"/>
              </a:ln>
              <a:extLst>
                <a:ext uri="{C572A759-6A51-4108-AA02-DFA0A04FC94B}">
                  <ma14:wrappingTextBoxFlag xmlns="" xmlns:ma14="http://schemas.microsoft.com/office/mac/drawingml/2011/main" val="1"/>
                </a:ext>
              </a:extLst>
            </p:spPr>
            <p:txBody>
              <a:bodyPr wrap="square" lIns="45719" rIns="45719">
                <a:spAutoFit/>
              </a:bodyPr>
              <a:lstStyle/>
              <a:p>
                <a:pPr lvl="1">
                  <a:buSzPct val="100000"/>
                  <a:defRPr b="1"/>
                </a:pPr>
                <a:r>
                  <a:rPr lang="en-US" altLang="zh-CN" b="1" dirty="0"/>
                  <a:t>Example</a:t>
                </a:r>
                <a:r>
                  <a:rPr lang="zh-CN" altLang="en-US" b="1" dirty="0"/>
                  <a:t>：</a:t>
                </a:r>
              </a:p>
              <a:p>
                <a:pPr marL="285750" lvl="1" indent="-285750">
                  <a:buSzPct val="100000"/>
                  <a:buFont typeface="Arial"/>
                  <a:buChar char="•"/>
                  <a:defRPr>
                    <a:latin typeface="+mj-lt"/>
                    <a:ea typeface="+mj-ea"/>
                    <a:cs typeface="+mj-cs"/>
                    <a:sym typeface="Calibri"/>
                  </a:defRPr>
                </a:pPr>
                <a:r>
                  <a:rPr lang="en-US" altLang="zh-CN" dirty="0">
                    <a:latin typeface="Calibri"/>
                    <a:ea typeface="+mj-ea"/>
                    <a:cs typeface="Calibri"/>
                    <a:sym typeface="Calibri"/>
                  </a:rPr>
                  <a:t>A vertex represents a user. </a:t>
                </a:r>
              </a:p>
              <a:p>
                <a:pPr marL="285750" lvl="1" indent="-285750">
                  <a:buSzPct val="100000"/>
                  <a:buFont typeface="Arial"/>
                  <a:buChar char="•"/>
                  <a:defRPr>
                    <a:latin typeface="+mj-lt"/>
                    <a:ea typeface="+mj-ea"/>
                    <a:cs typeface="+mj-cs"/>
                    <a:sym typeface="Calibri"/>
                  </a:defRPr>
                </a:pPr>
                <a:r>
                  <a:rPr lang="en-US" altLang="zh-CN" dirty="0">
                    <a:latin typeface="Calibri"/>
                    <a:ea typeface="+mj-ea"/>
                    <a:cs typeface="Calibri"/>
                    <a:sym typeface="Calibri"/>
                  </a:rPr>
                  <a:t>An edge represents there is a  relationship between two users.</a:t>
                </a:r>
                <a:endParaRPr lang="zh-CN" altLang="en-US" dirty="0">
                  <a:latin typeface="Calibri"/>
                  <a:ea typeface="+mj-ea"/>
                  <a:cs typeface="Calibri"/>
                  <a:sym typeface="Calibri"/>
                </a:endParaRPr>
              </a:p>
              <a:p>
                <a:pPr marL="285750" lvl="1" indent="-285750">
                  <a:buSzPct val="100000"/>
                  <a:buFont typeface="Arial"/>
                  <a:buChar char="•"/>
                  <a:defRPr>
                    <a:latin typeface="+mj-lt"/>
                    <a:ea typeface="+mj-ea"/>
                    <a:cs typeface="+mj-cs"/>
                    <a:sym typeface="Calibri"/>
                  </a:defRPr>
                </a:pPr>
                <a:r>
                  <a:rPr lang="en-US" altLang="zh-CN" dirty="0">
                    <a:latin typeface="Calibri"/>
                    <a:ea typeface="+mj-ea"/>
                    <a:cs typeface="Calibri"/>
                    <a:sym typeface="Calibri"/>
                  </a:rPr>
                  <a:t>The number of vertices in 3-core</a:t>
                </a:r>
                <a:r>
                  <a:rPr lang="zh-CN" altLang="en-US" dirty="0">
                    <a:latin typeface="Calibri"/>
                    <a:ea typeface="+mj-ea"/>
                    <a:cs typeface="Calibri"/>
                    <a:sym typeface="Calibri"/>
                  </a:rPr>
                  <a:t> </a:t>
                </a:r>
                <a:r>
                  <a:rPr lang="en-US" altLang="zh-CN" dirty="0">
                    <a:latin typeface="Calibri"/>
                    <a:ea typeface="+mj-ea"/>
                    <a:cs typeface="Calibri"/>
                    <a:sym typeface="Calibri"/>
                  </a:rPr>
                  <a:t>represents the stability of network.</a:t>
                </a:r>
              </a:p>
              <a:p>
                <a:pPr marL="285750" lvl="1" indent="-285750">
                  <a:buSzPct val="100000"/>
                  <a:buFont typeface="Arial"/>
                  <a:buChar char="•"/>
                  <a:defRPr>
                    <a:latin typeface="+mj-lt"/>
                    <a:ea typeface="+mj-ea"/>
                    <a:cs typeface="+mj-cs"/>
                    <a:sym typeface="Calibri"/>
                  </a:defRPr>
                </a:pPr>
                <a:r>
                  <a:rPr lang="en-US" altLang="zh-CN" dirty="0">
                    <a:latin typeface="Calibri"/>
                    <a:ea typeface="+mj-ea"/>
                    <a:cs typeface="Calibri"/>
                    <a:sym typeface="Calibri"/>
                  </a:rPr>
                  <a:t>The leave of </a:t>
                </a:r>
                <a14:m>
                  <m:oMath xmlns:m="http://schemas.openxmlformats.org/officeDocument/2006/math">
                    <m:sSub>
                      <m:sSubPr>
                        <m:ctrlPr>
                          <a:rPr lang="en-US" altLang="zh-CN" i="1">
                            <a:latin typeface="Cambria Math" panose="02040503050406030204" pitchFamily="18" charset="0"/>
                            <a:ea typeface="+mj-ea"/>
                            <a:cs typeface="+mj-cs"/>
                            <a:sym typeface="Calibri"/>
                          </a:rPr>
                        </m:ctrlPr>
                      </m:sSubPr>
                      <m:e>
                        <m:r>
                          <a:rPr lang="en-US" altLang="zh-CN">
                            <a:latin typeface="Cambria Math"/>
                            <a:ea typeface="+mj-ea"/>
                            <a:cs typeface="+mj-cs"/>
                            <a:sym typeface="Calibri"/>
                          </a:rPr>
                          <m:t>𝑢</m:t>
                        </m:r>
                      </m:e>
                      <m:sub>
                        <m:r>
                          <a:rPr lang="en-US" altLang="zh-CN">
                            <a:latin typeface="Cambria Math"/>
                            <a:ea typeface="+mj-ea"/>
                            <a:cs typeface="+mj-cs"/>
                            <a:sym typeface="Calibri"/>
                          </a:rPr>
                          <m:t>11</m:t>
                        </m:r>
                      </m:sub>
                    </m:sSub>
                  </m:oMath>
                </a14:m>
                <a:r>
                  <a:rPr lang="en-US" altLang="zh-CN" dirty="0">
                    <a:latin typeface="Calibri"/>
                    <a:ea typeface="+mj-ea"/>
                    <a:cs typeface="Calibri"/>
                    <a:sym typeface="Calibri"/>
                  </a:rPr>
                  <a:t>can greatly collapse the 3-core, as the collapsed 3-core by </a:t>
                </a:r>
                <a14:m>
                  <m:oMath xmlns:m="http://schemas.openxmlformats.org/officeDocument/2006/math">
                    <m:sSub>
                      <m:sSubPr>
                        <m:ctrlPr>
                          <a:rPr lang="en-US" altLang="zh-CN" i="1">
                            <a:latin typeface="Cambria Math" panose="02040503050406030204" pitchFamily="18" charset="0"/>
                            <a:ea typeface="+mj-ea"/>
                            <a:cs typeface="+mj-cs"/>
                            <a:sym typeface="Calibri"/>
                          </a:rPr>
                        </m:ctrlPr>
                      </m:sSubPr>
                      <m:e>
                        <m:r>
                          <a:rPr lang="en-US" altLang="zh-CN">
                            <a:latin typeface="Cambria Math"/>
                            <a:ea typeface="+mj-ea"/>
                            <a:cs typeface="+mj-cs"/>
                            <a:sym typeface="Calibri"/>
                          </a:rPr>
                          <m:t>𝑢</m:t>
                        </m:r>
                      </m:e>
                      <m:sub>
                        <m:r>
                          <a:rPr lang="en-US" altLang="zh-CN">
                            <a:latin typeface="Cambria Math"/>
                            <a:ea typeface="+mj-ea"/>
                            <a:cs typeface="+mj-cs"/>
                            <a:sym typeface="Calibri"/>
                          </a:rPr>
                          <m:t>11</m:t>
                        </m:r>
                      </m:sub>
                    </m:sSub>
                  </m:oMath>
                </a14:m>
                <a:r>
                  <a:rPr lang="zh-CN" altLang="en-US" dirty="0">
                    <a:latin typeface="Calibri"/>
                    <a:ea typeface="+mj-ea"/>
                    <a:cs typeface="Calibri"/>
                    <a:sym typeface="Calibri"/>
                  </a:rPr>
                  <a:t> </a:t>
                </a:r>
                <a:r>
                  <a:rPr lang="en-US" altLang="zh-CN" dirty="0">
                    <a:latin typeface="Calibri"/>
                    <a:ea typeface="+mj-ea"/>
                    <a:cs typeface="Calibri"/>
                    <a:sym typeface="Calibri"/>
                  </a:rPr>
                  <a:t>shows.</a:t>
                </a:r>
                <a:endParaRPr lang="zh-CN" altLang="en-US" dirty="0">
                  <a:latin typeface="Calibri"/>
                  <a:ea typeface="+mj-ea"/>
                  <a:cs typeface="Calibri"/>
                  <a:sym typeface="Calibri"/>
                </a:endParaRPr>
              </a:p>
              <a:p>
                <a:pPr marL="285750" lvl="1" indent="-285750">
                  <a:buSzPct val="100000"/>
                  <a:buFont typeface="Arial"/>
                  <a:buChar char="•"/>
                  <a:defRPr>
                    <a:latin typeface="+mj-lt"/>
                    <a:ea typeface="+mj-ea"/>
                    <a:cs typeface="+mj-cs"/>
                    <a:sym typeface="Calibri"/>
                  </a:defRPr>
                </a:pPr>
                <a:endParaRPr lang="en-US" altLang="zh-CN" dirty="0">
                  <a:latin typeface="Calibri"/>
                  <a:ea typeface="+mj-ea"/>
                  <a:cs typeface="Calibri"/>
                  <a:sym typeface="Calibri"/>
                </a:endParaRPr>
              </a:p>
            </p:txBody>
          </p:sp>
        </mc:Choice>
        <mc:Fallback xmlns="">
          <p:sp>
            <p:nvSpPr>
              <p:cNvPr id="18" name="TextBox 5"/>
              <p:cNvSpPr txBox="1">
                <a:spLocks noRot="1" noChangeAspect="1" noMove="1" noResize="1" noEditPoints="1" noAdjustHandles="1" noChangeArrowheads="1" noChangeShapeType="1" noTextEdit="1"/>
              </p:cNvSpPr>
              <p:nvPr/>
            </p:nvSpPr>
            <p:spPr>
              <a:xfrm>
                <a:off x="4079776" y="1052911"/>
                <a:ext cx="3430084" cy="3139321"/>
              </a:xfrm>
              <a:prstGeom prst="rect">
                <a:avLst/>
              </a:prstGeom>
              <a:blipFill rotWithShape="1">
                <a:blip r:embed="rId3"/>
                <a:stretch>
                  <a:fillRect l="-2842" t="-1359" r="-2309"/>
                </a:stretch>
              </a:blipFill>
              <a:ln w="12700">
                <a:miter lim="400000"/>
              </a:ln>
              <a:extLst>
                <a:ext uri="{C572A759-6A51-4108-AA02-DFA0A04FC94B}">
                  <ma14:wrappingTextBoxFlag xmlns:ma14="http://schemas.microsoft.com/office/mac/drawingml/2011/main" xmlns="" xmlns:a14="http://schemas.microsoft.com/office/drawing/2010/main" val="1"/>
                </a:ext>
              </a:extLst>
            </p:spPr>
            <p:txBody>
              <a:bodyPr/>
              <a:lstStyle/>
              <a:p>
                <a:r>
                  <a:rPr lang="zh-CN" altLang="en-US">
                    <a:noFill/>
                  </a:rPr>
                  <a:t> </a:t>
                </a:r>
              </a:p>
            </p:txBody>
          </p:sp>
        </mc:Fallback>
      </mc:AlternateContent>
      <p:pic>
        <p:nvPicPr>
          <p:cNvPr id="2051"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14929" y="1053006"/>
            <a:ext cx="3726707" cy="25710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233955" y="4391449"/>
            <a:ext cx="2507097" cy="22372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4" name="矩形 23"/>
          <p:cNvSpPr/>
          <p:nvPr/>
        </p:nvSpPr>
        <p:spPr>
          <a:xfrm>
            <a:off x="8894402" y="4771431"/>
            <a:ext cx="2890409" cy="1754326"/>
          </a:xfrm>
          <a:prstGeom prst="rect">
            <a:avLst/>
          </a:prstGeom>
        </p:spPr>
        <p:txBody>
          <a:bodyPr wrap="square">
            <a:spAutoFit/>
          </a:bodyPr>
          <a:lstStyle/>
          <a:p>
            <a:pPr marL="285750" lvl="1" indent="-285750">
              <a:buSzPct val="100000"/>
              <a:buFont typeface="Arial"/>
              <a:buChar char="•"/>
              <a:defRPr>
                <a:latin typeface="+mj-lt"/>
                <a:ea typeface="+mj-ea"/>
                <a:cs typeface="+mj-cs"/>
                <a:sym typeface="Calibri"/>
              </a:defRPr>
            </a:pPr>
            <a:r>
              <a:rPr lang="en-US" altLang="zh-CN" dirty="0">
                <a:latin typeface="Calibri"/>
                <a:ea typeface="+mj-ea"/>
                <a:cs typeface="Calibri"/>
                <a:sym typeface="Calibri"/>
              </a:rPr>
              <a:t>In DBLP, the co-author network, the leave of Ying Li</a:t>
            </a:r>
            <a:r>
              <a:rPr lang="zh-CN" altLang="en-US" dirty="0">
                <a:latin typeface="Calibri"/>
                <a:ea typeface="+mj-ea"/>
                <a:cs typeface="Calibri"/>
                <a:sym typeface="Calibri"/>
              </a:rPr>
              <a:t> </a:t>
            </a:r>
            <a:r>
              <a:rPr lang="en-US" altLang="zh-CN" dirty="0">
                <a:latin typeface="Calibri"/>
                <a:ea typeface="+mj-ea"/>
                <a:cs typeface="Calibri"/>
                <a:sym typeface="Calibri"/>
              </a:rPr>
              <a:t>will break the engagement of other 74 users</a:t>
            </a:r>
            <a:r>
              <a:rPr lang="zh-CN" altLang="en-US" dirty="0">
                <a:latin typeface="Calibri"/>
                <a:ea typeface="+mj-ea"/>
                <a:cs typeface="Calibri"/>
                <a:sym typeface="Calibri"/>
              </a:rPr>
              <a:t> </a:t>
            </a:r>
            <a:r>
              <a:rPr lang="en-US" altLang="zh-CN" dirty="0">
                <a:latin typeface="Calibri"/>
                <a:ea typeface="+mj-ea"/>
                <a:cs typeface="Calibri"/>
                <a:sym typeface="Calibri"/>
              </a:rPr>
              <a:t>(who also leave the k-core).</a:t>
            </a:r>
            <a:endParaRPr lang="zh-CN" altLang="en-US" dirty="0">
              <a:latin typeface="Calibri"/>
              <a:ea typeface="+mj-ea"/>
              <a:cs typeface="Calibri"/>
              <a:sym typeface="Calibri"/>
            </a:endParaRPr>
          </a:p>
        </p:txBody>
      </p:sp>
      <p:sp>
        <p:nvSpPr>
          <p:cNvPr id="3" name="矩形 2"/>
          <p:cNvSpPr/>
          <p:nvPr/>
        </p:nvSpPr>
        <p:spPr>
          <a:xfrm>
            <a:off x="123157" y="3922692"/>
            <a:ext cx="6096000" cy="2308324"/>
          </a:xfrm>
          <a:prstGeom prst="rect">
            <a:avLst/>
          </a:prstGeom>
        </p:spPr>
        <p:txBody>
          <a:bodyPr>
            <a:spAutoFit/>
          </a:bodyPr>
          <a:lstStyle/>
          <a:p>
            <a:pPr>
              <a:buSzPct val="100000"/>
            </a:pPr>
            <a:r>
              <a:rPr lang="en-US" altLang="zh-CN" b="1" dirty="0"/>
              <a:t>Problem:  </a:t>
            </a:r>
          </a:p>
          <a:p>
            <a:pPr marL="285750" lvl="1" indent="-285750">
              <a:buSzPct val="100000"/>
              <a:buFont typeface="Arial"/>
              <a:buChar char="•"/>
              <a:defRPr>
                <a:latin typeface="+mj-lt"/>
                <a:ea typeface="+mj-ea"/>
                <a:cs typeface="+mj-cs"/>
                <a:sym typeface="Calibri"/>
              </a:defRPr>
            </a:pPr>
            <a:r>
              <a:rPr lang="en-US" altLang="zh-CN" i="1" dirty="0">
                <a:latin typeface="Calibri"/>
                <a:ea typeface="+mj-ea"/>
                <a:cs typeface="Calibri"/>
                <a:sym typeface="Calibri"/>
              </a:rPr>
              <a:t>k</a:t>
            </a:r>
            <a:r>
              <a:rPr lang="en-US" altLang="zh-CN" dirty="0">
                <a:latin typeface="Calibri"/>
                <a:ea typeface="+mj-ea"/>
                <a:cs typeface="Calibri"/>
                <a:sym typeface="Calibri"/>
              </a:rPr>
              <a:t>-core:</a:t>
            </a:r>
            <a:r>
              <a:rPr lang="zh-CN" altLang="en-US" dirty="0">
                <a:latin typeface="Calibri"/>
                <a:ea typeface="+mj-ea"/>
                <a:cs typeface="Calibri"/>
                <a:sym typeface="Wingdings" pitchFamily="2" charset="2"/>
              </a:rPr>
              <a:t> </a:t>
            </a:r>
            <a:r>
              <a:rPr lang="en-US" altLang="zh-CN" dirty="0">
                <a:latin typeface="Calibri"/>
                <a:ea typeface="+mj-ea"/>
                <a:cs typeface="Calibri"/>
                <a:sym typeface="Wingdings" pitchFamily="2" charset="2"/>
              </a:rPr>
              <a:t>a maximal </a:t>
            </a:r>
            <a:r>
              <a:rPr lang="en-US" altLang="zh-CN" dirty="0" err="1">
                <a:latin typeface="Calibri"/>
                <a:ea typeface="+mj-ea"/>
                <a:cs typeface="Calibri"/>
                <a:sym typeface="Wingdings" pitchFamily="2" charset="2"/>
              </a:rPr>
              <a:t>subgraph</a:t>
            </a:r>
            <a:r>
              <a:rPr lang="en-US" altLang="zh-CN" dirty="0">
                <a:latin typeface="Calibri"/>
                <a:ea typeface="+mj-ea"/>
                <a:cs typeface="Calibri"/>
                <a:sym typeface="Wingdings" pitchFamily="2" charset="2"/>
              </a:rPr>
              <a:t> where each vertex is adjacent to at least </a:t>
            </a:r>
            <a:r>
              <a:rPr lang="en-US" altLang="zh-CN" i="1" dirty="0">
                <a:latin typeface="Calibri"/>
                <a:ea typeface="+mj-ea"/>
                <a:cs typeface="Calibri"/>
                <a:sym typeface="Wingdings" pitchFamily="2" charset="2"/>
              </a:rPr>
              <a:t>k</a:t>
            </a:r>
            <a:r>
              <a:rPr lang="en-US" altLang="zh-CN" dirty="0">
                <a:latin typeface="Calibri"/>
                <a:ea typeface="+mj-ea"/>
                <a:cs typeface="Calibri"/>
                <a:sym typeface="Wingdings" pitchFamily="2" charset="2"/>
              </a:rPr>
              <a:t> vertices in the </a:t>
            </a:r>
            <a:r>
              <a:rPr lang="en-US" altLang="zh-CN" dirty="0" err="1">
                <a:latin typeface="Calibri"/>
                <a:ea typeface="+mj-ea"/>
                <a:cs typeface="Calibri"/>
                <a:sym typeface="Wingdings" pitchFamily="2" charset="2"/>
              </a:rPr>
              <a:t>subgraph</a:t>
            </a:r>
            <a:r>
              <a:rPr lang="en-US" altLang="zh-CN" dirty="0">
                <a:latin typeface="Calibri"/>
                <a:ea typeface="+mj-ea"/>
                <a:cs typeface="Calibri"/>
                <a:sym typeface="Wingdings" pitchFamily="2" charset="2"/>
              </a:rPr>
              <a:t>.</a:t>
            </a:r>
          </a:p>
          <a:p>
            <a:pPr marL="285750" lvl="1" indent="-285750">
              <a:buSzPct val="100000"/>
              <a:buFont typeface="Arial"/>
              <a:buChar char="•"/>
              <a:defRPr>
                <a:latin typeface="+mj-lt"/>
                <a:ea typeface="+mj-ea"/>
                <a:cs typeface="+mj-cs"/>
                <a:sym typeface="Calibri"/>
              </a:defRPr>
            </a:pPr>
            <a:r>
              <a:rPr lang="en-US" altLang="zh-CN" dirty="0">
                <a:latin typeface="Calibri"/>
                <a:ea typeface="+mj-ea"/>
                <a:cs typeface="Calibri"/>
                <a:sym typeface="Calibri"/>
              </a:rPr>
              <a:t>Given a network </a:t>
            </a:r>
            <a:r>
              <a:rPr lang="en-US" altLang="zh-CN" i="1" dirty="0">
                <a:latin typeface="Calibri"/>
                <a:ea typeface="+mj-ea"/>
                <a:cs typeface="Calibri"/>
                <a:sym typeface="Calibri"/>
              </a:rPr>
              <a:t>G</a:t>
            </a:r>
            <a:r>
              <a:rPr lang="en-US" altLang="zh-CN" dirty="0">
                <a:latin typeface="Calibri"/>
                <a:ea typeface="+mj-ea"/>
                <a:cs typeface="Calibri"/>
                <a:sym typeface="Calibri"/>
              </a:rPr>
              <a:t>, find </a:t>
            </a:r>
            <a:r>
              <a:rPr lang="en-US" altLang="zh-CN" i="1" dirty="0">
                <a:latin typeface="Calibri"/>
                <a:ea typeface="+mj-ea"/>
                <a:cs typeface="Calibri"/>
                <a:sym typeface="Calibri"/>
              </a:rPr>
              <a:t>b</a:t>
            </a:r>
            <a:r>
              <a:rPr lang="en-US" altLang="zh-CN" dirty="0">
                <a:latin typeface="Calibri"/>
                <a:ea typeface="+mj-ea"/>
                <a:cs typeface="Calibri"/>
                <a:sym typeface="Calibri"/>
              </a:rPr>
              <a:t> critical users whose engagement can significantly reinforce the communities, i.e., find </a:t>
            </a:r>
            <a:r>
              <a:rPr lang="en-US" altLang="zh-CN" i="1" dirty="0">
                <a:latin typeface="Calibri"/>
                <a:ea typeface="+mj-ea"/>
                <a:cs typeface="Calibri"/>
                <a:sym typeface="Calibri"/>
              </a:rPr>
              <a:t>b</a:t>
            </a:r>
            <a:r>
              <a:rPr lang="en-US" altLang="zh-CN" dirty="0">
                <a:latin typeface="Calibri"/>
                <a:ea typeface="+mj-ea"/>
                <a:cs typeface="Calibri"/>
                <a:sym typeface="Calibri"/>
              </a:rPr>
              <a:t> vertices whose leave leads to the </a:t>
            </a:r>
            <a:r>
              <a:rPr lang="en-US" altLang="zh-CN" i="1" dirty="0">
                <a:latin typeface="Calibri"/>
                <a:ea typeface="+mj-ea"/>
                <a:cs typeface="Calibri"/>
                <a:sym typeface="Calibri"/>
              </a:rPr>
              <a:t>k</a:t>
            </a:r>
            <a:r>
              <a:rPr lang="en-US" altLang="zh-CN" dirty="0">
                <a:latin typeface="Calibri"/>
                <a:ea typeface="+mj-ea"/>
                <a:cs typeface="Calibri"/>
                <a:sym typeface="Calibri"/>
              </a:rPr>
              <a:t>-core with the smallest number of vertices.</a:t>
            </a:r>
            <a:endParaRPr lang="en-US" altLang="zh-CN" dirty="0">
              <a:latin typeface="Calibri"/>
              <a:ea typeface="+mj-ea"/>
              <a:cs typeface="Calibri"/>
              <a:sym typeface="Wingdings" pitchFamily="2" charset="2"/>
            </a:endParaRPr>
          </a:p>
          <a:p>
            <a:pPr marL="285750" lvl="1" indent="-285750">
              <a:buSzPct val="100000"/>
              <a:buFont typeface="Arial"/>
              <a:buChar char="•"/>
              <a:defRPr>
                <a:latin typeface="+mj-lt"/>
                <a:ea typeface="+mj-ea"/>
                <a:cs typeface="+mj-cs"/>
                <a:sym typeface="Calibri"/>
              </a:defRPr>
            </a:pPr>
            <a:r>
              <a:rPr lang="en-US" altLang="zh-CN" dirty="0">
                <a:latin typeface="Calibri"/>
                <a:ea typeface="+mj-ea"/>
                <a:cs typeface="Calibri"/>
                <a:sym typeface="Calibri"/>
              </a:rPr>
              <a:t>NP-hard.</a:t>
            </a:r>
          </a:p>
        </p:txBody>
      </p:sp>
      <p:sp>
        <p:nvSpPr>
          <p:cNvPr id="19" name="TextBox 5"/>
          <p:cNvSpPr txBox="1"/>
          <p:nvPr/>
        </p:nvSpPr>
        <p:spPr>
          <a:xfrm>
            <a:off x="7648439" y="938656"/>
            <a:ext cx="4322260" cy="3416320"/>
          </a:xfrm>
          <a:prstGeom prst="rect">
            <a:avLst/>
          </a:prstGeom>
          <a:ln w="12700">
            <a:miter lim="400000"/>
          </a:ln>
          <a:extLst>
            <a:ext uri="{C572A759-6A51-4108-AA02-DFA0A04FC94B}">
              <ma14:wrappingTextBoxFlag xmlns="" xmlns:ma14="http://schemas.microsoft.com/office/mac/drawingml/2011/main" val="1"/>
            </a:ext>
          </a:extLst>
        </p:spPr>
        <p:txBody>
          <a:bodyPr wrap="square" lIns="45719" rIns="45719">
            <a:spAutoFit/>
          </a:bodyPr>
          <a:lstStyle/>
          <a:p>
            <a:pPr>
              <a:buSzPct val="100000"/>
              <a:defRPr b="1"/>
            </a:pPr>
            <a:r>
              <a:rPr lang="en-US" altLang="zh-CN" b="1" dirty="0">
                <a:latin typeface="Calibri"/>
                <a:ea typeface="+mj-ea"/>
                <a:cs typeface="Calibri"/>
              </a:rPr>
              <a:t>Applications</a:t>
            </a:r>
            <a:r>
              <a:rPr lang="zh-CN" altLang="en-US" b="1" dirty="0">
                <a:latin typeface="Calibri"/>
                <a:ea typeface="+mj-ea"/>
                <a:cs typeface="Calibri"/>
              </a:rPr>
              <a:t>：</a:t>
            </a:r>
            <a:r>
              <a:rPr b="1" dirty="0">
                <a:latin typeface="Calibri"/>
                <a:ea typeface="+mj-ea"/>
                <a:cs typeface="Calibri"/>
              </a:rPr>
              <a:t> </a:t>
            </a:r>
          </a:p>
          <a:p>
            <a:pPr marL="285750" lvl="1" indent="-285750">
              <a:buSzPct val="100000"/>
              <a:buFont typeface="Arial"/>
              <a:buChar char="•"/>
              <a:defRPr>
                <a:latin typeface="+mj-lt"/>
                <a:ea typeface="+mj-ea"/>
                <a:cs typeface="+mj-cs"/>
                <a:sym typeface="Calibri"/>
              </a:defRPr>
            </a:pPr>
            <a:r>
              <a:rPr lang="en-US" altLang="zh-CN" dirty="0">
                <a:latin typeface="Calibri"/>
                <a:ea typeface="+mj-ea"/>
                <a:cs typeface="Calibri"/>
                <a:sym typeface="Calibri"/>
              </a:rPr>
              <a:t>Efficiently find the critical users to reinforce the communities.</a:t>
            </a:r>
          </a:p>
          <a:p>
            <a:pPr>
              <a:buSzPct val="100000"/>
              <a:defRPr b="1"/>
            </a:pPr>
            <a:endParaRPr lang="en-US" altLang="zh-CN" b="1" dirty="0">
              <a:latin typeface="Calibri"/>
              <a:ea typeface="+mj-ea"/>
              <a:cs typeface="Calibri"/>
            </a:endParaRPr>
          </a:p>
          <a:p>
            <a:pPr>
              <a:buSzPct val="100000"/>
              <a:defRPr b="1"/>
            </a:pPr>
            <a:r>
              <a:rPr lang="en-US" altLang="zh-CN" b="1" dirty="0">
                <a:latin typeface="Calibri"/>
                <a:ea typeface="+mj-ea"/>
                <a:cs typeface="Calibri"/>
              </a:rPr>
              <a:t>Algorithms and Publications</a:t>
            </a:r>
            <a:r>
              <a:rPr lang="zh-CN" altLang="en-US" b="1" dirty="0">
                <a:latin typeface="Calibri"/>
                <a:ea typeface="+mj-ea"/>
                <a:cs typeface="Calibri"/>
              </a:rPr>
              <a:t>： </a:t>
            </a:r>
          </a:p>
          <a:p>
            <a:pPr marL="285750" lvl="1" indent="-285750">
              <a:buSzPct val="100000"/>
              <a:buFont typeface="Arial"/>
              <a:buChar char="•"/>
              <a:defRPr>
                <a:latin typeface="+mj-lt"/>
                <a:ea typeface="+mj-ea"/>
                <a:cs typeface="+mj-cs"/>
                <a:sym typeface="Calibri"/>
              </a:defRPr>
            </a:pPr>
            <a:r>
              <a:rPr lang="en-US" altLang="zh-CN" dirty="0">
                <a:latin typeface="Calibri"/>
                <a:ea typeface="+mj-ea"/>
                <a:cs typeface="Calibri"/>
                <a:sym typeface="Calibri"/>
              </a:rPr>
              <a:t>Iteratively find a best user and delete, such that the corresponding </a:t>
            </a:r>
            <a:r>
              <a:rPr lang="en-US" altLang="zh-CN" i="1" dirty="0">
                <a:latin typeface="Calibri"/>
                <a:ea typeface="+mj-ea"/>
                <a:cs typeface="Calibri"/>
                <a:sym typeface="Calibri"/>
              </a:rPr>
              <a:t>k</a:t>
            </a:r>
            <a:r>
              <a:rPr lang="en-US" altLang="zh-CN" dirty="0">
                <a:latin typeface="Calibri"/>
                <a:ea typeface="+mj-ea"/>
                <a:cs typeface="Calibri"/>
                <a:sym typeface="Calibri"/>
              </a:rPr>
              <a:t>-core is the smallest, AAAI 2017.</a:t>
            </a:r>
          </a:p>
          <a:p>
            <a:pPr marL="285750" lvl="1" indent="-285750">
              <a:buSzPct val="100000"/>
              <a:buFont typeface="Arial"/>
              <a:buChar char="•"/>
              <a:defRPr>
                <a:latin typeface="+mj-lt"/>
                <a:ea typeface="+mj-ea"/>
                <a:cs typeface="+mj-cs"/>
                <a:sym typeface="Calibri"/>
              </a:defRPr>
            </a:pPr>
            <a:endParaRPr lang="zh-CN" altLang="en-US" b="1" dirty="0">
              <a:latin typeface="Calibri"/>
              <a:ea typeface="+mj-ea"/>
              <a:cs typeface="Calibri"/>
              <a:sym typeface="Calibri"/>
            </a:endParaRPr>
          </a:p>
          <a:p>
            <a:pPr>
              <a:buSzPct val="100000"/>
              <a:defRPr b="1"/>
            </a:pPr>
            <a:r>
              <a:rPr lang="en-US" altLang="zh-CN" b="1" dirty="0">
                <a:latin typeface="Calibri"/>
                <a:ea typeface="+mj-ea"/>
                <a:cs typeface="Calibri"/>
              </a:rPr>
              <a:t>Contributions</a:t>
            </a:r>
            <a:r>
              <a:rPr lang="zh-CN" altLang="en-US" b="1" dirty="0">
                <a:latin typeface="Calibri"/>
                <a:ea typeface="+mj-ea"/>
                <a:cs typeface="Calibri"/>
              </a:rPr>
              <a:t>：</a:t>
            </a:r>
          </a:p>
          <a:p>
            <a:pPr marL="285750" lvl="1" indent="-285750">
              <a:buSzPct val="100000"/>
              <a:buFont typeface="Arial"/>
              <a:buChar char="•"/>
              <a:defRPr>
                <a:latin typeface="+mj-lt"/>
                <a:ea typeface="+mj-ea"/>
                <a:cs typeface="+mj-cs"/>
                <a:sym typeface="Calibri"/>
              </a:defRPr>
            </a:pPr>
            <a:r>
              <a:rPr lang="en-US" altLang="zh-CN" dirty="0">
                <a:latin typeface="Calibri"/>
                <a:ea typeface="+mj-ea"/>
                <a:cs typeface="Calibri"/>
                <a:sym typeface="Calibri"/>
              </a:rPr>
              <a:t>Our algorithm outperforms the state-of-the-art algorithm by 4 times in runtime. </a:t>
            </a:r>
          </a:p>
        </p:txBody>
      </p:sp>
    </p:spTree>
    <p:extLst>
      <p:ext uri="{BB962C8B-B14F-4D97-AF65-F5344CB8AC3E}">
        <p14:creationId xmlns:p14="http://schemas.microsoft.com/office/powerpoint/2010/main" val="840721258"/>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iterate>
                                    <p:tmAbs val="0"/>
                                  </p:iterate>
                                  <p:childTnLst>
                                    <p:set>
                                      <p:cBhvr>
                                        <p:cTn id="6" fill="hold"/>
                                        <p:tgtEl>
                                          <p:spTgt spid="683"/>
                                        </p:tgtEl>
                                        <p:attrNameLst>
                                          <p:attrName>style.visibility</p:attrName>
                                        </p:attrNameLst>
                                      </p:cBhvr>
                                      <p:to>
                                        <p:strVal val="visible"/>
                                      </p:to>
                                    </p:set>
                                    <p:animEffect transition="in" filter="wipe(left)">
                                      <p:cBhvr>
                                        <p:cTn id="7" dur="500"/>
                                        <p:tgtEl>
                                          <p:spTgt spid="6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3" grpId="0" animBg="1" advAuto="0"/>
    </p:bld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 name="图相似性和聚类"/>
          <p:cNvSpPr txBox="1">
            <a:spLocks noGrp="1"/>
          </p:cNvSpPr>
          <p:nvPr>
            <p:ph type="title"/>
          </p:nvPr>
        </p:nvSpPr>
        <p:spPr>
          <a:xfrm>
            <a:off x="983524" y="2924943"/>
            <a:ext cx="10365903" cy="1362078"/>
          </a:xfrm>
          <a:prstGeom prst="rect">
            <a:avLst/>
          </a:prstGeom>
        </p:spPr>
        <p:txBody>
          <a:bodyPr/>
          <a:lstStyle/>
          <a:p>
            <a:r>
              <a:t>Graph similarity and clustering</a:t>
            </a:r>
          </a:p>
        </p:txBody>
      </p:sp>
    </p:spTree>
    <p:extLst>
      <p:ext uri="{BB962C8B-B14F-4D97-AF65-F5344CB8AC3E}">
        <p14:creationId xmlns:p14="http://schemas.microsoft.com/office/powerpoint/2010/main" val="3941220886"/>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Some Examples</a:t>
            </a:r>
            <a:endParaRPr lang="en-AU" b="1" dirty="0"/>
          </a:p>
        </p:txBody>
      </p:sp>
      <p:sp>
        <p:nvSpPr>
          <p:cNvPr id="3" name="Content Placeholder 2"/>
          <p:cNvSpPr>
            <a:spLocks noGrp="1"/>
          </p:cNvSpPr>
          <p:nvPr>
            <p:ph idx="1"/>
          </p:nvPr>
        </p:nvSpPr>
        <p:spPr/>
        <p:txBody>
          <a:bodyPr>
            <a:normAutofit lnSpcReduction="10000"/>
          </a:bodyPr>
          <a:lstStyle/>
          <a:p>
            <a:pPr>
              <a:buFont typeface="Wingdings" panose="05000000000000000000" pitchFamily="2" charset="2"/>
              <a:buChar char="q"/>
            </a:pPr>
            <a:r>
              <a:rPr lang="en-AU" dirty="0"/>
              <a:t> </a:t>
            </a:r>
            <a:r>
              <a:rPr lang="en-US" dirty="0"/>
              <a:t>Fraud Detection </a:t>
            </a:r>
          </a:p>
          <a:p>
            <a:pPr>
              <a:buFont typeface="Wingdings" panose="05000000000000000000" pitchFamily="2" charset="2"/>
              <a:buChar char="q"/>
            </a:pPr>
            <a:r>
              <a:rPr lang="en-AU" dirty="0"/>
              <a:t>Product Recommendation</a:t>
            </a:r>
          </a:p>
          <a:p>
            <a:pPr>
              <a:buFont typeface="Wingdings" panose="05000000000000000000" pitchFamily="2" charset="2"/>
              <a:buChar char="q"/>
            </a:pPr>
            <a:r>
              <a:rPr lang="en-US" dirty="0"/>
              <a:t>Retail Services</a:t>
            </a:r>
            <a:endParaRPr lang="en-AU" dirty="0"/>
          </a:p>
          <a:p>
            <a:pPr>
              <a:buFont typeface="Wingdings" panose="05000000000000000000" pitchFamily="2" charset="2"/>
              <a:buChar char="q"/>
            </a:pPr>
            <a:r>
              <a:rPr lang="en-AU" dirty="0"/>
              <a:t> Investment Analysis</a:t>
            </a:r>
          </a:p>
          <a:p>
            <a:pPr>
              <a:buFont typeface="Wingdings" panose="05000000000000000000" pitchFamily="2" charset="2"/>
              <a:buChar char="q"/>
            </a:pPr>
            <a:r>
              <a:rPr lang="en-AU" dirty="0"/>
              <a:t> Product Lifecycle Management</a:t>
            </a:r>
            <a:endParaRPr lang="en-US" dirty="0"/>
          </a:p>
          <a:p>
            <a:pPr>
              <a:buFont typeface="Wingdings" panose="05000000000000000000" pitchFamily="2" charset="2"/>
              <a:buChar char="q"/>
            </a:pPr>
            <a:r>
              <a:rPr lang="en-US" dirty="0"/>
              <a:t> Anti Money Laundering</a:t>
            </a:r>
          </a:p>
          <a:p>
            <a:pPr>
              <a:buFont typeface="Wingdings" panose="05000000000000000000" pitchFamily="2" charset="2"/>
              <a:buChar char="q"/>
            </a:pPr>
            <a:r>
              <a:rPr lang="en-US" dirty="0"/>
              <a:t> Cyber Security</a:t>
            </a:r>
          </a:p>
          <a:p>
            <a:pPr marL="0" indent="0">
              <a:buNone/>
            </a:pPr>
            <a:r>
              <a:rPr lang="en-US" dirty="0"/>
              <a:t>…….</a:t>
            </a:r>
          </a:p>
          <a:p>
            <a:pPr>
              <a:buFont typeface="Wingdings" panose="05000000000000000000" pitchFamily="2" charset="2"/>
              <a:buChar char="q"/>
            </a:pPr>
            <a:endParaRPr lang="en-AU" dirty="0"/>
          </a:p>
        </p:txBody>
      </p:sp>
    </p:spTree>
    <p:extLst>
      <p:ext uri="{BB962C8B-B14F-4D97-AF65-F5344CB8AC3E}">
        <p14:creationId xmlns:p14="http://schemas.microsoft.com/office/powerpoint/2010/main" val="3809257549"/>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AU" b="1" dirty="0"/>
              <a:t>Graph Similarity and Clustering: Summary</a:t>
            </a:r>
          </a:p>
        </p:txBody>
      </p:sp>
      <p:sp>
        <p:nvSpPr>
          <p:cNvPr id="3" name="Content Placeholder 2"/>
          <p:cNvSpPr>
            <a:spLocks noGrp="1"/>
          </p:cNvSpPr>
          <p:nvPr>
            <p:ph idx="1"/>
          </p:nvPr>
        </p:nvSpPr>
        <p:spPr>
          <a:xfrm>
            <a:off x="609600" y="1600206"/>
            <a:ext cx="10972800" cy="4637106"/>
          </a:xfrm>
        </p:spPr>
        <p:txBody>
          <a:bodyPr>
            <a:normAutofit fontScale="77500" lnSpcReduction="20000"/>
          </a:bodyPr>
          <a:lstStyle/>
          <a:p>
            <a:r>
              <a:rPr lang="en-AU" dirty="0"/>
              <a:t>Related Applications</a:t>
            </a:r>
          </a:p>
          <a:p>
            <a:pPr lvl="1"/>
            <a:r>
              <a:rPr lang="en-AU" dirty="0"/>
              <a:t>Product Recommendation, Investment Analysis etc.</a:t>
            </a:r>
          </a:p>
          <a:p>
            <a:r>
              <a:rPr lang="en-AU" dirty="0"/>
              <a:t>Algorithms and Recent Publications</a:t>
            </a:r>
          </a:p>
          <a:p>
            <a:pPr lvl="1"/>
            <a:r>
              <a:rPr lang="en-AU" dirty="0"/>
              <a:t>Graph Edit Distance</a:t>
            </a:r>
          </a:p>
          <a:p>
            <a:pPr lvl="2"/>
            <a:r>
              <a:rPr lang="en-AU" dirty="0">
                <a:sym typeface="Calibri"/>
              </a:rPr>
              <a:t>Path-match-based filtering algorithm, ICDE’12</a:t>
            </a:r>
          </a:p>
          <a:p>
            <a:pPr lvl="2"/>
            <a:r>
              <a:rPr lang="en-AU" dirty="0">
                <a:sym typeface="Calibri"/>
              </a:rPr>
              <a:t>Subgraph-match-based filtering algorithm, VLDB’14</a:t>
            </a:r>
          </a:p>
          <a:p>
            <a:pPr lvl="1"/>
            <a:r>
              <a:rPr lang="en-AU" dirty="0" err="1"/>
              <a:t>SimRank</a:t>
            </a:r>
            <a:endParaRPr lang="en-AU" dirty="0"/>
          </a:p>
          <a:p>
            <a:pPr lvl="2"/>
            <a:r>
              <a:rPr lang="en-AU" dirty="0"/>
              <a:t>Adjustable clustering strategy for </a:t>
            </a:r>
            <a:r>
              <a:rPr lang="en-AU" dirty="0" err="1"/>
              <a:t>SimRank</a:t>
            </a:r>
            <a:r>
              <a:rPr lang="en-AU" dirty="0"/>
              <a:t> (OIP-SR), ICDE’13</a:t>
            </a:r>
            <a:endParaRPr lang="en-AU" b="1" dirty="0"/>
          </a:p>
          <a:p>
            <a:pPr lvl="2"/>
            <a:r>
              <a:rPr lang="en-AU" dirty="0" err="1"/>
              <a:t>HyperLink</a:t>
            </a:r>
            <a:r>
              <a:rPr lang="en-AU" dirty="0"/>
              <a:t>-based </a:t>
            </a:r>
            <a:r>
              <a:rPr lang="en-AU" dirty="0" err="1"/>
              <a:t>SimRank</a:t>
            </a:r>
            <a:r>
              <a:rPr lang="en-AU" dirty="0"/>
              <a:t> compute (MEMO-SR), VLDB’13</a:t>
            </a:r>
          </a:p>
          <a:p>
            <a:pPr lvl="2"/>
            <a:r>
              <a:rPr lang="en-AU" dirty="0"/>
              <a:t>Incrementally </a:t>
            </a:r>
            <a:r>
              <a:rPr lang="en-AU" dirty="0" err="1"/>
              <a:t>SimRank</a:t>
            </a:r>
            <a:r>
              <a:rPr lang="en-AU" dirty="0"/>
              <a:t> compute (</a:t>
            </a:r>
            <a:r>
              <a:rPr lang="en-AU" dirty="0" err="1"/>
              <a:t>Inc</a:t>
            </a:r>
            <a:r>
              <a:rPr lang="en-AU" dirty="0"/>
              <a:t>-SR), ICDE’14</a:t>
            </a:r>
          </a:p>
          <a:p>
            <a:pPr lvl="1"/>
            <a:r>
              <a:rPr lang="en-AU" dirty="0"/>
              <a:t>Graph Clustering</a:t>
            </a:r>
          </a:p>
          <a:p>
            <a:pPr lvl="2"/>
            <a:r>
              <a:rPr lang="en-AU" dirty="0">
                <a:sym typeface="Calibri"/>
              </a:rPr>
              <a:t>Core clustering and non-core clustering (</a:t>
            </a:r>
            <a:r>
              <a:rPr lang="en-AU" dirty="0" err="1">
                <a:sym typeface="Calibri"/>
              </a:rPr>
              <a:t>pSCAN</a:t>
            </a:r>
            <a:r>
              <a:rPr lang="en-AU" dirty="0">
                <a:sym typeface="Calibri"/>
              </a:rPr>
              <a:t>), ICDE’16</a:t>
            </a:r>
          </a:p>
          <a:p>
            <a:pPr lvl="2"/>
            <a:r>
              <a:rPr lang="en-AU" dirty="0">
                <a:sym typeface="Calibri"/>
              </a:rPr>
              <a:t>Dynamic maintenance of clustering structures (</a:t>
            </a:r>
            <a:r>
              <a:rPr lang="en-AU" dirty="0" err="1">
                <a:sym typeface="Calibri"/>
              </a:rPr>
              <a:t>dSCAN</a:t>
            </a:r>
            <a:r>
              <a:rPr lang="en-AU" dirty="0">
                <a:sym typeface="Calibri"/>
              </a:rPr>
              <a:t>), TKDE’17</a:t>
            </a:r>
          </a:p>
          <a:p>
            <a:pPr lvl="2"/>
            <a:r>
              <a:rPr lang="en-AU" dirty="0">
                <a:sym typeface="Calibri"/>
              </a:rPr>
              <a:t>Similarity-sequence-index-based algorithm (GS-SCAN) VLDB’18</a:t>
            </a:r>
          </a:p>
          <a:p>
            <a:pPr lvl="2"/>
            <a:endParaRPr lang="en-AU" dirty="0"/>
          </a:p>
          <a:p>
            <a:pPr lvl="2"/>
            <a:endParaRPr lang="en-AU" dirty="0">
              <a:sym typeface="Calibri"/>
            </a:endParaRPr>
          </a:p>
          <a:p>
            <a:pPr lvl="1"/>
            <a:endParaRPr lang="en-AU" dirty="0">
              <a:sym typeface="Calibri"/>
            </a:endParaRPr>
          </a:p>
          <a:p>
            <a:pPr lvl="2"/>
            <a:endParaRPr lang="en-AU" dirty="0"/>
          </a:p>
        </p:txBody>
      </p:sp>
    </p:spTree>
    <p:extLst>
      <p:ext uri="{BB962C8B-B14F-4D97-AF65-F5344CB8AC3E}">
        <p14:creationId xmlns:p14="http://schemas.microsoft.com/office/powerpoint/2010/main" val="3975613794"/>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57" name="组合 27"/>
          <p:cNvGrpSpPr/>
          <p:nvPr/>
        </p:nvGrpSpPr>
        <p:grpSpPr>
          <a:xfrm>
            <a:off x="3789" y="231782"/>
            <a:ext cx="758955" cy="693266"/>
            <a:chOff x="-1" y="0"/>
            <a:chExt cx="758953" cy="693264"/>
          </a:xfrm>
        </p:grpSpPr>
        <p:sp>
          <p:nvSpPr>
            <p:cNvPr id="1353" name="矩形 28"/>
            <p:cNvSpPr/>
            <p:nvPr/>
          </p:nvSpPr>
          <p:spPr>
            <a:xfrm>
              <a:off x="-2" y="-1"/>
              <a:ext cx="238739" cy="693266"/>
            </a:xfrm>
            <a:prstGeom prst="rect">
              <a:avLst/>
            </a:prstGeom>
            <a:solidFill>
              <a:srgbClr val="66BFBC"/>
            </a:solidFill>
            <a:ln w="12700" cap="flat">
              <a:noFill/>
              <a:miter lim="400000"/>
            </a:ln>
            <a:effectLst/>
          </p:spPr>
          <p:txBody>
            <a:bodyPr wrap="square" lIns="45718" tIns="45718" rIns="45718" bIns="45718" numCol="1" anchor="ctr">
              <a:noAutofit/>
            </a:bodyPr>
            <a:lstStyle/>
            <a:p>
              <a:pPr algn="ctr">
                <a:defRPr>
                  <a:solidFill>
                    <a:srgbClr val="FFFFFF"/>
                  </a:solidFill>
                  <a:latin typeface="+mj-lt"/>
                  <a:ea typeface="+mj-ea"/>
                  <a:cs typeface="+mj-cs"/>
                  <a:sym typeface="Calibri"/>
                </a:defRPr>
              </a:pPr>
              <a:endParaRPr>
                <a:solidFill>
                  <a:srgbClr val="FFFFFF"/>
                </a:solidFill>
                <a:latin typeface="Calibri"/>
                <a:ea typeface="+mj-ea"/>
                <a:cs typeface="Calibri"/>
                <a:sym typeface="Calibri"/>
              </a:endParaRPr>
            </a:p>
          </p:txBody>
        </p:sp>
        <p:sp>
          <p:nvSpPr>
            <p:cNvPr id="1354" name="矩形 29"/>
            <p:cNvSpPr/>
            <p:nvPr/>
          </p:nvSpPr>
          <p:spPr>
            <a:xfrm>
              <a:off x="341331" y="-1"/>
              <a:ext cx="107206" cy="693266"/>
            </a:xfrm>
            <a:prstGeom prst="rect">
              <a:avLst/>
            </a:prstGeom>
            <a:solidFill>
              <a:srgbClr val="8CC066"/>
            </a:solidFill>
            <a:ln w="12700" cap="flat">
              <a:noFill/>
              <a:miter lim="400000"/>
            </a:ln>
            <a:effectLst/>
          </p:spPr>
          <p:txBody>
            <a:bodyPr wrap="square" lIns="45718" tIns="45718" rIns="45718" bIns="45718" numCol="1" anchor="ctr">
              <a:noAutofit/>
            </a:bodyPr>
            <a:lstStyle/>
            <a:p>
              <a:pPr algn="ctr">
                <a:defRPr>
                  <a:solidFill>
                    <a:srgbClr val="FFFFFF"/>
                  </a:solidFill>
                  <a:latin typeface="+mj-lt"/>
                  <a:ea typeface="+mj-ea"/>
                  <a:cs typeface="+mj-cs"/>
                  <a:sym typeface="Calibri"/>
                </a:defRPr>
              </a:pPr>
              <a:endParaRPr>
                <a:solidFill>
                  <a:srgbClr val="FFFFFF"/>
                </a:solidFill>
                <a:latin typeface="Calibri"/>
                <a:ea typeface="+mj-ea"/>
                <a:cs typeface="Calibri"/>
                <a:sym typeface="Calibri"/>
              </a:endParaRPr>
            </a:p>
          </p:txBody>
        </p:sp>
        <p:sp>
          <p:nvSpPr>
            <p:cNvPr id="1355" name="矩形 30"/>
            <p:cNvSpPr/>
            <p:nvPr/>
          </p:nvSpPr>
          <p:spPr>
            <a:xfrm>
              <a:off x="551130" y="-1"/>
              <a:ext cx="67451" cy="693266"/>
            </a:xfrm>
            <a:prstGeom prst="rect">
              <a:avLst/>
            </a:prstGeom>
            <a:solidFill>
              <a:srgbClr val="FBC75D"/>
            </a:solidFill>
            <a:ln w="12700" cap="flat">
              <a:noFill/>
              <a:miter lim="400000"/>
            </a:ln>
            <a:effectLst/>
          </p:spPr>
          <p:txBody>
            <a:bodyPr wrap="square" lIns="45718" tIns="45718" rIns="45718" bIns="45718" numCol="1" anchor="ctr">
              <a:noAutofit/>
            </a:bodyPr>
            <a:lstStyle/>
            <a:p>
              <a:pPr algn="ctr">
                <a:defRPr>
                  <a:solidFill>
                    <a:srgbClr val="FFFFFF"/>
                  </a:solidFill>
                  <a:latin typeface="+mj-lt"/>
                  <a:ea typeface="+mj-ea"/>
                  <a:cs typeface="+mj-cs"/>
                  <a:sym typeface="Calibri"/>
                </a:defRPr>
              </a:pPr>
              <a:endParaRPr>
                <a:solidFill>
                  <a:srgbClr val="FFFFFF"/>
                </a:solidFill>
                <a:latin typeface="Calibri"/>
                <a:ea typeface="+mj-ea"/>
                <a:cs typeface="Calibri"/>
                <a:sym typeface="Calibri"/>
              </a:endParaRPr>
            </a:p>
          </p:txBody>
        </p:sp>
        <p:sp>
          <p:nvSpPr>
            <p:cNvPr id="1356" name="矩形 31"/>
            <p:cNvSpPr/>
            <p:nvPr/>
          </p:nvSpPr>
          <p:spPr>
            <a:xfrm>
              <a:off x="721175" y="-1"/>
              <a:ext cx="37778" cy="693266"/>
            </a:xfrm>
            <a:prstGeom prst="rect">
              <a:avLst/>
            </a:prstGeom>
            <a:solidFill>
              <a:srgbClr val="FC6E5B"/>
            </a:solidFill>
            <a:ln w="12700" cap="flat">
              <a:noFill/>
              <a:miter lim="400000"/>
            </a:ln>
            <a:effectLst/>
          </p:spPr>
          <p:txBody>
            <a:bodyPr wrap="square" lIns="45718" tIns="45718" rIns="45718" bIns="45718" numCol="1" anchor="ctr">
              <a:noAutofit/>
            </a:bodyPr>
            <a:lstStyle/>
            <a:p>
              <a:pPr algn="ctr">
                <a:defRPr>
                  <a:solidFill>
                    <a:srgbClr val="FFFFFF"/>
                  </a:solidFill>
                  <a:latin typeface="+mj-lt"/>
                  <a:ea typeface="+mj-ea"/>
                  <a:cs typeface="+mj-cs"/>
                  <a:sym typeface="Calibri"/>
                </a:defRPr>
              </a:pPr>
              <a:endParaRPr>
                <a:solidFill>
                  <a:srgbClr val="FFFFFF"/>
                </a:solidFill>
                <a:latin typeface="Calibri"/>
                <a:ea typeface="+mj-ea"/>
                <a:cs typeface="Calibri"/>
                <a:sym typeface="Calibri"/>
              </a:endParaRPr>
            </a:p>
          </p:txBody>
        </p:sp>
      </p:grpSp>
      <p:grpSp>
        <p:nvGrpSpPr>
          <p:cNvPr id="1362" name="组合 33"/>
          <p:cNvGrpSpPr/>
          <p:nvPr/>
        </p:nvGrpSpPr>
        <p:grpSpPr>
          <a:xfrm>
            <a:off x="7579" y="832649"/>
            <a:ext cx="12187600" cy="45714"/>
            <a:chOff x="-1" y="0"/>
            <a:chExt cx="12187599" cy="45713"/>
          </a:xfrm>
        </p:grpSpPr>
        <p:sp>
          <p:nvSpPr>
            <p:cNvPr id="1358" name="矩形 34"/>
            <p:cNvSpPr/>
            <p:nvPr/>
          </p:nvSpPr>
          <p:spPr>
            <a:xfrm>
              <a:off x="-2" y="-1"/>
              <a:ext cx="3833743" cy="45714"/>
            </a:xfrm>
            <a:prstGeom prst="rect">
              <a:avLst/>
            </a:prstGeom>
            <a:solidFill>
              <a:srgbClr val="66BFBC"/>
            </a:solidFill>
            <a:ln w="12700" cap="flat">
              <a:noFill/>
              <a:miter lim="400000"/>
            </a:ln>
            <a:effectLst/>
          </p:spPr>
          <p:txBody>
            <a:bodyPr wrap="square" lIns="45718" tIns="45718" rIns="45718" bIns="45718" numCol="1" anchor="ctr">
              <a:noAutofit/>
            </a:bodyPr>
            <a:lstStyle/>
            <a:p>
              <a:pPr algn="ctr">
                <a:defRPr>
                  <a:solidFill>
                    <a:srgbClr val="FFFFFF"/>
                  </a:solidFill>
                  <a:latin typeface="+mj-lt"/>
                  <a:ea typeface="+mj-ea"/>
                  <a:cs typeface="+mj-cs"/>
                  <a:sym typeface="Calibri"/>
                </a:defRPr>
              </a:pPr>
              <a:endParaRPr>
                <a:solidFill>
                  <a:srgbClr val="FFFFFF"/>
                </a:solidFill>
                <a:latin typeface="Calibri"/>
                <a:ea typeface="+mj-ea"/>
                <a:cs typeface="Calibri"/>
                <a:sym typeface="Calibri"/>
              </a:endParaRPr>
            </a:p>
          </p:txBody>
        </p:sp>
        <p:sp>
          <p:nvSpPr>
            <p:cNvPr id="1359" name="矩形 35"/>
            <p:cNvSpPr/>
            <p:nvPr/>
          </p:nvSpPr>
          <p:spPr>
            <a:xfrm>
              <a:off x="3833740" y="-1"/>
              <a:ext cx="3369052" cy="45714"/>
            </a:xfrm>
            <a:prstGeom prst="rect">
              <a:avLst/>
            </a:prstGeom>
            <a:solidFill>
              <a:srgbClr val="8CC066"/>
            </a:solidFill>
            <a:ln w="12700" cap="flat">
              <a:noFill/>
              <a:miter lim="400000"/>
            </a:ln>
            <a:effectLst/>
          </p:spPr>
          <p:txBody>
            <a:bodyPr wrap="square" lIns="45718" tIns="45718" rIns="45718" bIns="45718" numCol="1" anchor="ctr">
              <a:noAutofit/>
            </a:bodyPr>
            <a:lstStyle/>
            <a:p>
              <a:pPr algn="ctr">
                <a:defRPr>
                  <a:solidFill>
                    <a:srgbClr val="FFFFFF"/>
                  </a:solidFill>
                  <a:latin typeface="+mj-lt"/>
                  <a:ea typeface="+mj-ea"/>
                  <a:cs typeface="+mj-cs"/>
                  <a:sym typeface="Calibri"/>
                </a:defRPr>
              </a:pPr>
              <a:endParaRPr>
                <a:solidFill>
                  <a:srgbClr val="FFFFFF"/>
                </a:solidFill>
                <a:latin typeface="Calibri"/>
                <a:ea typeface="+mj-ea"/>
                <a:cs typeface="Calibri"/>
                <a:sym typeface="Calibri"/>
              </a:endParaRPr>
            </a:p>
          </p:txBody>
        </p:sp>
        <p:sp>
          <p:nvSpPr>
            <p:cNvPr id="1360" name="矩形 36"/>
            <p:cNvSpPr/>
            <p:nvPr/>
          </p:nvSpPr>
          <p:spPr>
            <a:xfrm>
              <a:off x="7202791" y="-1"/>
              <a:ext cx="2730649" cy="45714"/>
            </a:xfrm>
            <a:prstGeom prst="rect">
              <a:avLst/>
            </a:prstGeom>
            <a:solidFill>
              <a:srgbClr val="FBC75D"/>
            </a:solidFill>
            <a:ln w="12700" cap="flat">
              <a:noFill/>
              <a:miter lim="400000"/>
            </a:ln>
            <a:effectLst/>
          </p:spPr>
          <p:txBody>
            <a:bodyPr wrap="square" lIns="45718" tIns="45718" rIns="45718" bIns="45718" numCol="1" anchor="ctr">
              <a:noAutofit/>
            </a:bodyPr>
            <a:lstStyle/>
            <a:p>
              <a:pPr algn="ctr">
                <a:defRPr>
                  <a:solidFill>
                    <a:srgbClr val="FFFFFF"/>
                  </a:solidFill>
                  <a:latin typeface="+mj-lt"/>
                  <a:ea typeface="+mj-ea"/>
                  <a:cs typeface="+mj-cs"/>
                  <a:sym typeface="Calibri"/>
                </a:defRPr>
              </a:pPr>
              <a:endParaRPr>
                <a:solidFill>
                  <a:srgbClr val="FFFFFF"/>
                </a:solidFill>
                <a:latin typeface="Calibri"/>
                <a:ea typeface="+mj-ea"/>
                <a:cs typeface="Calibri"/>
                <a:sym typeface="Calibri"/>
              </a:endParaRPr>
            </a:p>
          </p:txBody>
        </p:sp>
        <p:sp>
          <p:nvSpPr>
            <p:cNvPr id="1361" name="矩形 37"/>
            <p:cNvSpPr/>
            <p:nvPr/>
          </p:nvSpPr>
          <p:spPr>
            <a:xfrm>
              <a:off x="9903738" y="-1"/>
              <a:ext cx="2283860" cy="45714"/>
            </a:xfrm>
            <a:prstGeom prst="rect">
              <a:avLst/>
            </a:prstGeom>
            <a:solidFill>
              <a:srgbClr val="FC6E5B"/>
            </a:solidFill>
            <a:ln w="12700" cap="flat">
              <a:noFill/>
              <a:miter lim="400000"/>
            </a:ln>
            <a:effectLst/>
          </p:spPr>
          <p:txBody>
            <a:bodyPr wrap="square" lIns="45718" tIns="45718" rIns="45718" bIns="45718" numCol="1" anchor="ctr">
              <a:noAutofit/>
            </a:bodyPr>
            <a:lstStyle/>
            <a:p>
              <a:pPr algn="ctr">
                <a:defRPr>
                  <a:solidFill>
                    <a:srgbClr val="FFFFFF"/>
                  </a:solidFill>
                  <a:latin typeface="+mj-lt"/>
                  <a:ea typeface="+mj-ea"/>
                  <a:cs typeface="+mj-cs"/>
                  <a:sym typeface="Calibri"/>
                </a:defRPr>
              </a:pPr>
              <a:endParaRPr>
                <a:solidFill>
                  <a:srgbClr val="FFFFFF"/>
                </a:solidFill>
                <a:latin typeface="Calibri"/>
                <a:ea typeface="+mj-ea"/>
                <a:cs typeface="Calibri"/>
                <a:sym typeface="Calibri"/>
              </a:endParaRPr>
            </a:p>
          </p:txBody>
        </p:sp>
      </p:grpSp>
      <p:sp>
        <p:nvSpPr>
          <p:cNvPr id="1363" name="TextBox 1"/>
          <p:cNvSpPr txBox="1"/>
          <p:nvPr/>
        </p:nvSpPr>
        <p:spPr>
          <a:xfrm>
            <a:off x="961715" y="209455"/>
            <a:ext cx="10268572" cy="646327"/>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lvl1pPr>
              <a:defRPr sz="3600">
                <a:latin typeface="+mj-lt"/>
                <a:ea typeface="+mj-ea"/>
                <a:cs typeface="+mj-cs"/>
                <a:sym typeface="Calibri"/>
              </a:defRPr>
            </a:lvl1pPr>
          </a:lstStyle>
          <a:p>
            <a:r>
              <a:t>Graph Similarity - Edit distance</a:t>
            </a:r>
          </a:p>
        </p:txBody>
      </p:sp>
      <p:sp>
        <p:nvSpPr>
          <p:cNvPr id="1364" name="TextBox 5"/>
          <p:cNvSpPr txBox="1"/>
          <p:nvPr/>
        </p:nvSpPr>
        <p:spPr>
          <a:xfrm>
            <a:off x="5116523" y="1188861"/>
            <a:ext cx="6942485" cy="4247313"/>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p>
            <a:pPr>
              <a:defRPr b="1">
                <a:latin typeface="+mj-lt"/>
                <a:ea typeface="+mj-ea"/>
                <a:cs typeface="+mj-cs"/>
                <a:sym typeface="Calibri"/>
              </a:defRPr>
            </a:pPr>
            <a:r>
              <a:rPr b="1" dirty="0">
                <a:latin typeface="Calibri"/>
                <a:ea typeface="+mj-ea"/>
                <a:cs typeface="Calibri"/>
                <a:sym typeface="Calibri"/>
              </a:rPr>
              <a:t>Applications:</a:t>
            </a:r>
          </a:p>
          <a:p>
            <a:pPr marL="285750" indent="-285750">
              <a:buSzPct val="100000"/>
              <a:buFont typeface="Arial"/>
              <a:buChar char="•"/>
              <a:defRPr>
                <a:latin typeface="+mj-lt"/>
                <a:ea typeface="+mj-ea"/>
                <a:cs typeface="+mj-cs"/>
                <a:sym typeface="Calibri"/>
              </a:defRPr>
            </a:pPr>
            <a:r>
              <a:rPr dirty="0">
                <a:latin typeface="Calibri"/>
                <a:ea typeface="+mj-ea"/>
                <a:cs typeface="Calibri"/>
                <a:sym typeface="Calibri"/>
              </a:rPr>
              <a:t>Chemistry: Find similar organic compound.</a:t>
            </a:r>
          </a:p>
          <a:p>
            <a:pPr marL="285750" indent="-285750">
              <a:buSzPct val="100000"/>
              <a:buFont typeface="Arial"/>
              <a:buChar char="•"/>
              <a:defRPr>
                <a:latin typeface="+mj-lt"/>
                <a:ea typeface="+mj-ea"/>
                <a:cs typeface="+mj-cs"/>
                <a:sym typeface="Calibri"/>
              </a:defRPr>
            </a:pPr>
            <a:r>
              <a:rPr dirty="0">
                <a:latin typeface="Calibri"/>
                <a:ea typeface="+mj-ea"/>
                <a:cs typeface="Calibri"/>
                <a:sym typeface="Calibri"/>
              </a:rPr>
              <a:t>Biology: Find similar protein-DNA interactions.</a:t>
            </a:r>
          </a:p>
          <a:p>
            <a:pPr marL="285750" indent="-285750">
              <a:buSzPct val="100000"/>
              <a:buFont typeface="Arial"/>
              <a:buChar char="•"/>
              <a:defRPr>
                <a:latin typeface="+mj-lt"/>
                <a:ea typeface="+mj-ea"/>
                <a:cs typeface="+mj-cs"/>
                <a:sym typeface="Calibri"/>
              </a:defRPr>
            </a:pPr>
            <a:r>
              <a:rPr dirty="0">
                <a:latin typeface="Calibri"/>
                <a:ea typeface="+mj-ea"/>
                <a:cs typeface="Calibri"/>
                <a:sym typeface="Calibri"/>
              </a:rPr>
              <a:t>Finger print recognition: Identify criminal suspect.</a:t>
            </a:r>
          </a:p>
          <a:p>
            <a:pPr>
              <a:defRPr>
                <a:latin typeface="+mj-lt"/>
                <a:ea typeface="+mj-ea"/>
                <a:cs typeface="+mj-cs"/>
                <a:sym typeface="Calibri"/>
              </a:defRPr>
            </a:pPr>
            <a:endParaRPr dirty="0">
              <a:latin typeface="Calibri"/>
              <a:ea typeface="+mj-ea"/>
              <a:cs typeface="Calibri"/>
              <a:sym typeface="Calibri"/>
            </a:endParaRPr>
          </a:p>
          <a:p>
            <a:pPr>
              <a:defRPr b="1">
                <a:latin typeface="+mj-lt"/>
                <a:ea typeface="+mj-ea"/>
                <a:cs typeface="+mj-cs"/>
                <a:sym typeface="Calibri"/>
              </a:defRPr>
            </a:pPr>
            <a:r>
              <a:rPr b="1" dirty="0">
                <a:latin typeface="Calibri"/>
                <a:ea typeface="+mj-ea"/>
                <a:cs typeface="Calibri"/>
                <a:sym typeface="Calibri"/>
              </a:rPr>
              <a:t>Challenges:</a:t>
            </a:r>
          </a:p>
          <a:p>
            <a:pPr marL="285750" indent="-285750">
              <a:buSzPct val="100000"/>
              <a:buFont typeface="Arial"/>
              <a:buChar char="•"/>
              <a:defRPr>
                <a:latin typeface="+mj-lt"/>
                <a:ea typeface="+mj-ea"/>
                <a:cs typeface="+mj-cs"/>
                <a:sym typeface="Calibri"/>
              </a:defRPr>
            </a:pPr>
            <a:r>
              <a:rPr dirty="0">
                <a:latin typeface="Calibri"/>
                <a:ea typeface="+mj-ea"/>
                <a:cs typeface="Calibri"/>
                <a:sym typeface="Calibri"/>
              </a:rPr>
              <a:t>Graph edit distance problem is NP hard.</a:t>
            </a:r>
          </a:p>
          <a:p>
            <a:pPr marL="285750" indent="-285750">
              <a:buSzPct val="100000"/>
              <a:buFont typeface="Arial"/>
              <a:buChar char="•"/>
              <a:defRPr>
                <a:latin typeface="+mj-lt"/>
                <a:ea typeface="+mj-ea"/>
                <a:cs typeface="+mj-cs"/>
                <a:sym typeface="Calibri"/>
              </a:defRPr>
            </a:pPr>
            <a:endParaRPr dirty="0">
              <a:latin typeface="Calibri"/>
              <a:ea typeface="+mj-ea"/>
              <a:cs typeface="Calibri"/>
              <a:sym typeface="Calibri"/>
            </a:endParaRPr>
          </a:p>
          <a:p>
            <a:pPr>
              <a:defRPr b="1">
                <a:latin typeface="+mj-lt"/>
                <a:ea typeface="+mj-ea"/>
                <a:cs typeface="+mj-cs"/>
                <a:sym typeface="Calibri"/>
              </a:defRPr>
            </a:pPr>
            <a:r>
              <a:rPr b="1" dirty="0">
                <a:latin typeface="Calibri"/>
                <a:ea typeface="+mj-ea"/>
                <a:cs typeface="Calibri"/>
                <a:sym typeface="Calibri"/>
              </a:rPr>
              <a:t>Algorithms and publications</a:t>
            </a:r>
          </a:p>
          <a:p>
            <a:pPr marL="285750" indent="-285750">
              <a:buSzPct val="100000"/>
              <a:buFont typeface="Arial"/>
              <a:buChar char="•"/>
              <a:defRPr>
                <a:latin typeface="+mj-lt"/>
                <a:ea typeface="+mj-ea"/>
                <a:cs typeface="+mj-cs"/>
                <a:sym typeface="Calibri"/>
              </a:defRPr>
            </a:pPr>
            <a:r>
              <a:rPr dirty="0">
                <a:latin typeface="Calibri"/>
                <a:ea typeface="+mj-ea"/>
                <a:cs typeface="Calibri"/>
                <a:sym typeface="Calibri"/>
              </a:rPr>
              <a:t>Path-match-based filtering algorithm, ICDE’12</a:t>
            </a:r>
          </a:p>
          <a:p>
            <a:pPr marL="285750" indent="-285750">
              <a:buSzPct val="100000"/>
              <a:buFont typeface="Arial"/>
              <a:buChar char="•"/>
              <a:defRPr>
                <a:latin typeface="+mj-lt"/>
                <a:ea typeface="+mj-ea"/>
                <a:cs typeface="+mj-cs"/>
                <a:sym typeface="Calibri"/>
              </a:defRPr>
            </a:pPr>
            <a:r>
              <a:rPr dirty="0">
                <a:latin typeface="Calibri"/>
                <a:ea typeface="+mj-ea"/>
                <a:cs typeface="Calibri"/>
                <a:sym typeface="Calibri"/>
              </a:rPr>
              <a:t>Subgraph-match-based filtering algorithm, VLDB’14</a:t>
            </a:r>
          </a:p>
          <a:p>
            <a:pPr>
              <a:defRPr>
                <a:latin typeface="+mj-lt"/>
                <a:ea typeface="+mj-ea"/>
                <a:cs typeface="+mj-cs"/>
                <a:sym typeface="Calibri"/>
              </a:defRPr>
            </a:pPr>
            <a:endParaRPr dirty="0">
              <a:latin typeface="Calibri"/>
              <a:ea typeface="+mj-ea"/>
              <a:cs typeface="Calibri"/>
              <a:sym typeface="Calibri"/>
            </a:endParaRPr>
          </a:p>
          <a:p>
            <a:pPr>
              <a:defRPr b="1">
                <a:latin typeface="+mj-lt"/>
                <a:ea typeface="+mj-ea"/>
                <a:cs typeface="+mj-cs"/>
                <a:sym typeface="Calibri"/>
              </a:defRPr>
            </a:pPr>
            <a:r>
              <a:rPr b="1" dirty="0">
                <a:latin typeface="Calibri"/>
                <a:ea typeface="+mj-ea"/>
                <a:cs typeface="Calibri"/>
                <a:sym typeface="Calibri"/>
              </a:rPr>
              <a:t>Contributions:</a:t>
            </a:r>
          </a:p>
          <a:p>
            <a:pPr marL="285750" indent="-285750">
              <a:buSzPct val="100000"/>
              <a:buFont typeface="Arial"/>
              <a:buChar char="•"/>
              <a:defRPr>
                <a:latin typeface="+mj-lt"/>
                <a:ea typeface="+mj-ea"/>
                <a:cs typeface="+mj-cs"/>
                <a:sym typeface="Calibri"/>
              </a:defRPr>
            </a:pPr>
            <a:r>
              <a:rPr dirty="0">
                <a:latin typeface="Calibri"/>
                <a:ea typeface="+mj-ea"/>
                <a:cs typeface="Calibri"/>
                <a:sym typeface="Calibri"/>
              </a:rPr>
              <a:t>Subgraph-match-based algorithm is 40 times faster than previous work.</a:t>
            </a:r>
          </a:p>
        </p:txBody>
      </p:sp>
      <p:sp>
        <p:nvSpPr>
          <p:cNvPr id="1365" name="矩形 4"/>
          <p:cNvSpPr txBox="1"/>
          <p:nvPr/>
        </p:nvSpPr>
        <p:spPr>
          <a:xfrm>
            <a:off x="169596" y="3940070"/>
            <a:ext cx="4890513" cy="2585319"/>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p>
            <a:pPr>
              <a:defRPr b="1">
                <a:latin typeface="+mj-lt"/>
                <a:ea typeface="+mj-ea"/>
                <a:cs typeface="+mj-cs"/>
                <a:sym typeface="Calibri"/>
              </a:defRPr>
            </a:pPr>
            <a:r>
              <a:rPr b="1" dirty="0">
                <a:latin typeface="Calibri"/>
                <a:ea typeface="+mj-ea"/>
                <a:cs typeface="Calibri"/>
                <a:sym typeface="Calibri"/>
              </a:rPr>
              <a:t>Problem Definition:</a:t>
            </a:r>
          </a:p>
          <a:p>
            <a:pPr marL="285750" indent="-285750">
              <a:buSzPct val="100000"/>
              <a:buFont typeface="Arial"/>
              <a:buChar char="•"/>
              <a:defRPr b="1">
                <a:latin typeface="+mj-lt"/>
                <a:ea typeface="+mj-ea"/>
                <a:cs typeface="+mj-cs"/>
                <a:sym typeface="Calibri"/>
              </a:defRPr>
            </a:pPr>
            <a:r>
              <a:rPr b="1" dirty="0" err="1">
                <a:latin typeface="Calibri"/>
                <a:ea typeface="+mj-ea"/>
                <a:cs typeface="Calibri"/>
                <a:sym typeface="Calibri"/>
              </a:rPr>
              <a:t>Edit</a:t>
            </a:r>
            <a:r>
              <a:rPr dirty="0" err="1">
                <a:latin typeface="Calibri"/>
                <a:ea typeface="+mj-ea"/>
                <a:cs typeface="Calibri"/>
                <a:sym typeface="Calibri"/>
              </a:rPr>
              <a:t>：for</a:t>
            </a:r>
            <a:r>
              <a:rPr dirty="0">
                <a:latin typeface="Calibri"/>
                <a:ea typeface="+mj-ea"/>
                <a:cs typeface="Calibri"/>
                <a:sym typeface="Calibri"/>
              </a:rPr>
              <a:t> Vertex: Add/Delete/Alter Label</a:t>
            </a:r>
            <a:r>
              <a:rPr lang="en-AU" b="1" dirty="0">
                <a:latin typeface="Calibri"/>
                <a:ea typeface="+mj-ea"/>
                <a:cs typeface="Calibri"/>
                <a:sym typeface="Calibri"/>
              </a:rPr>
              <a:t>;</a:t>
            </a:r>
            <a:r>
              <a:rPr dirty="0">
                <a:latin typeface="Calibri"/>
                <a:ea typeface="+mj-ea"/>
                <a:cs typeface="Calibri"/>
                <a:sym typeface="Calibri"/>
              </a:rPr>
              <a:t>            </a:t>
            </a:r>
          </a:p>
          <a:p>
            <a:pPr>
              <a:defRPr>
                <a:latin typeface="+mj-lt"/>
                <a:ea typeface="+mj-ea"/>
                <a:cs typeface="+mj-cs"/>
                <a:sym typeface="Calibri"/>
              </a:defRPr>
            </a:pPr>
            <a:r>
              <a:rPr dirty="0">
                <a:latin typeface="Calibri"/>
                <a:ea typeface="+mj-ea"/>
                <a:cs typeface="Calibri"/>
                <a:sym typeface="Calibri"/>
              </a:rPr>
              <a:t>              </a:t>
            </a:r>
            <a:r>
              <a:rPr lang="en-AU" dirty="0">
                <a:latin typeface="Calibri"/>
                <a:ea typeface="+mj-ea"/>
                <a:cs typeface="Calibri"/>
                <a:sym typeface="Calibri"/>
              </a:rPr>
              <a:t>    </a:t>
            </a:r>
            <a:r>
              <a:rPr dirty="0">
                <a:latin typeface="Calibri"/>
                <a:ea typeface="+mj-ea"/>
                <a:cs typeface="Calibri"/>
                <a:sym typeface="Calibri"/>
              </a:rPr>
              <a:t>for Edge:   Add/Delete/Alter Label</a:t>
            </a:r>
            <a:r>
              <a:rPr lang="en-AU" dirty="0">
                <a:latin typeface="Calibri"/>
                <a:ea typeface="+mj-ea"/>
                <a:cs typeface="Calibri"/>
                <a:sym typeface="Calibri"/>
              </a:rPr>
              <a:t>;</a:t>
            </a:r>
            <a:endParaRPr dirty="0">
              <a:latin typeface="Calibri"/>
              <a:ea typeface="+mj-ea"/>
              <a:cs typeface="Calibri"/>
              <a:sym typeface="Calibri"/>
            </a:endParaRPr>
          </a:p>
          <a:p>
            <a:pPr marL="285750" indent="-285750">
              <a:buSzPct val="100000"/>
              <a:buFont typeface="Arial"/>
              <a:buChar char="•"/>
              <a:defRPr>
                <a:latin typeface="+mj-lt"/>
                <a:ea typeface="+mj-ea"/>
                <a:cs typeface="+mj-cs"/>
                <a:sym typeface="Calibri"/>
              </a:defRPr>
            </a:pPr>
            <a:r>
              <a:rPr dirty="0">
                <a:latin typeface="Calibri"/>
                <a:ea typeface="+mj-ea"/>
                <a:cs typeface="Calibri"/>
                <a:sym typeface="Calibri"/>
              </a:rPr>
              <a:t>Given a graph pair (</a:t>
            </a:r>
            <a:r>
              <a:rPr lang="en-AU" dirty="0">
                <a:latin typeface="Calibri"/>
                <a:ea typeface="+mj-ea"/>
                <a:cs typeface="Calibri"/>
                <a:sym typeface="Calibri"/>
              </a:rPr>
              <a:t>r, </a:t>
            </a:r>
            <a:r>
              <a:rPr dirty="0">
                <a:latin typeface="Calibri"/>
                <a:ea typeface="+mj-ea"/>
                <a:cs typeface="Calibri"/>
                <a:sym typeface="Calibri"/>
              </a:rPr>
              <a:t>s)</a:t>
            </a:r>
            <a:r>
              <a:rPr lang="en-AU" dirty="0">
                <a:latin typeface="Calibri"/>
                <a:ea typeface="+mj-ea"/>
                <a:cs typeface="Calibri"/>
                <a:sym typeface="Calibri"/>
              </a:rPr>
              <a:t>, </a:t>
            </a:r>
            <a:r>
              <a:rPr dirty="0">
                <a:latin typeface="Calibri"/>
                <a:ea typeface="+mj-ea"/>
                <a:cs typeface="Calibri"/>
                <a:sym typeface="Calibri"/>
              </a:rPr>
              <a:t>their </a:t>
            </a:r>
            <a:r>
              <a:rPr b="1" dirty="0">
                <a:latin typeface="Calibri"/>
                <a:ea typeface="+mj-ea"/>
                <a:cs typeface="Calibri"/>
                <a:sym typeface="Calibri"/>
              </a:rPr>
              <a:t>edit distance</a:t>
            </a:r>
            <a:r>
              <a:rPr dirty="0">
                <a:latin typeface="Calibri"/>
                <a:ea typeface="+mj-ea"/>
                <a:cs typeface="Calibri"/>
                <a:sym typeface="Calibri"/>
              </a:rPr>
              <a:t> is defined as the minimum edit operations to turn r into s.</a:t>
            </a:r>
          </a:p>
          <a:p>
            <a:pPr marL="285750" indent="-285750">
              <a:buSzPct val="100000"/>
              <a:buFont typeface="Arial"/>
              <a:buChar char="•"/>
              <a:defRPr>
                <a:latin typeface="+mj-lt"/>
                <a:ea typeface="+mj-ea"/>
                <a:cs typeface="+mj-cs"/>
                <a:sym typeface="Calibri"/>
              </a:defRPr>
            </a:pPr>
            <a:r>
              <a:rPr dirty="0">
                <a:latin typeface="Calibri"/>
                <a:ea typeface="+mj-ea"/>
                <a:cs typeface="Calibri"/>
                <a:sym typeface="Calibri"/>
              </a:rPr>
              <a:t>Given two graph sets (R, S), searching for all pairs of (r, s) such that their edit distance is within a given threshold.</a:t>
            </a:r>
          </a:p>
        </p:txBody>
      </p:sp>
      <p:pic>
        <p:nvPicPr>
          <p:cNvPr id="1366" name="Content Placeholder 7" descr="Content Placeholder 7"/>
          <p:cNvPicPr>
            <a:picLocks noChangeAspect="1"/>
          </p:cNvPicPr>
          <p:nvPr/>
        </p:nvPicPr>
        <p:blipFill>
          <a:blip r:embed="rId2"/>
          <a:stretch>
            <a:fillRect/>
          </a:stretch>
        </p:blipFill>
        <p:spPr>
          <a:xfrm>
            <a:off x="247343" y="1070036"/>
            <a:ext cx="2662137" cy="1232297"/>
          </a:xfrm>
          <a:prstGeom prst="rect">
            <a:avLst/>
          </a:prstGeom>
          <a:ln w="12700">
            <a:miter lim="400000"/>
          </a:ln>
        </p:spPr>
      </p:pic>
      <p:grpSp>
        <p:nvGrpSpPr>
          <p:cNvPr id="1369" name="组合 2"/>
          <p:cNvGrpSpPr/>
          <p:nvPr/>
        </p:nvGrpSpPr>
        <p:grpSpPr>
          <a:xfrm>
            <a:off x="244873" y="2332482"/>
            <a:ext cx="2666835" cy="1273868"/>
            <a:chOff x="0" y="0"/>
            <a:chExt cx="2666833" cy="1273866"/>
          </a:xfrm>
        </p:grpSpPr>
        <p:pic>
          <p:nvPicPr>
            <p:cNvPr id="1367" name="Picture 8" descr="Picture 8"/>
            <p:cNvPicPr>
              <a:picLocks noChangeAspect="1"/>
            </p:cNvPicPr>
            <p:nvPr/>
          </p:nvPicPr>
          <p:blipFill>
            <a:blip r:embed="rId3"/>
            <a:srcRect t="54933"/>
            <a:stretch>
              <a:fillRect/>
            </a:stretch>
          </p:blipFill>
          <p:spPr>
            <a:xfrm>
              <a:off x="0" y="46535"/>
              <a:ext cx="2666834" cy="1227331"/>
            </a:xfrm>
            <a:prstGeom prst="rect">
              <a:avLst/>
            </a:prstGeom>
            <a:ln w="12700" cap="flat">
              <a:noFill/>
              <a:miter lim="400000"/>
            </a:ln>
            <a:effectLst/>
          </p:spPr>
        </p:pic>
        <p:sp>
          <p:nvSpPr>
            <p:cNvPr id="1368" name="Oval 9"/>
            <p:cNvSpPr/>
            <p:nvPr/>
          </p:nvSpPr>
          <p:spPr>
            <a:xfrm>
              <a:off x="1351857" y="-1"/>
              <a:ext cx="464769" cy="357909"/>
            </a:xfrm>
            <a:prstGeom prst="ellipse">
              <a:avLst/>
            </a:prstGeom>
            <a:noFill/>
            <a:ln w="25400" cap="flat">
              <a:solidFill>
                <a:srgbClr val="C00000"/>
              </a:solidFill>
              <a:prstDash val="solid"/>
              <a:round/>
            </a:ln>
            <a:effectLst/>
          </p:spPr>
          <p:txBody>
            <a:bodyPr wrap="square" lIns="45718" tIns="45718" rIns="45718" bIns="45718" numCol="1" anchor="ctr">
              <a:noAutofit/>
            </a:bodyPr>
            <a:lstStyle/>
            <a:p>
              <a:pPr algn="ctr">
                <a:defRPr>
                  <a:solidFill>
                    <a:srgbClr val="EEECE1"/>
                  </a:solidFill>
                </a:defRPr>
              </a:pPr>
              <a:endParaRPr>
                <a:solidFill>
                  <a:srgbClr val="EEECE1"/>
                </a:solidFill>
              </a:endParaRPr>
            </a:p>
          </p:txBody>
        </p:sp>
      </p:grpSp>
      <p:sp>
        <p:nvSpPr>
          <p:cNvPr id="1370" name="TextBox 5"/>
          <p:cNvSpPr txBox="1"/>
          <p:nvPr/>
        </p:nvSpPr>
        <p:spPr>
          <a:xfrm>
            <a:off x="3143673" y="1481446"/>
            <a:ext cx="1440163" cy="369328"/>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lvl1pPr>
              <a:defRPr>
                <a:latin typeface="+mj-lt"/>
                <a:ea typeface="+mj-ea"/>
                <a:cs typeface="+mj-cs"/>
                <a:sym typeface="Calibri"/>
              </a:defRPr>
            </a:lvl1pPr>
          </a:lstStyle>
          <a:p>
            <a:r>
              <a:t>Levodopa</a:t>
            </a:r>
          </a:p>
        </p:txBody>
      </p:sp>
      <p:sp>
        <p:nvSpPr>
          <p:cNvPr id="1371" name="TextBox 27"/>
          <p:cNvSpPr txBox="1"/>
          <p:nvPr/>
        </p:nvSpPr>
        <p:spPr>
          <a:xfrm>
            <a:off x="3143673" y="2764947"/>
            <a:ext cx="1440163" cy="369328"/>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lvl1pPr>
              <a:defRPr>
                <a:latin typeface="+mj-lt"/>
                <a:ea typeface="+mj-ea"/>
                <a:cs typeface="+mj-cs"/>
                <a:sym typeface="Calibri"/>
              </a:defRPr>
            </a:lvl1pPr>
          </a:lstStyle>
          <a:p>
            <a:r>
              <a:t>Droxidopa</a:t>
            </a:r>
          </a:p>
        </p:txBody>
      </p:sp>
    </p:spTree>
    <p:extLst>
      <p:ext uri="{BB962C8B-B14F-4D97-AF65-F5344CB8AC3E}">
        <p14:creationId xmlns:p14="http://schemas.microsoft.com/office/powerpoint/2010/main" val="3598084535"/>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iterate>
                                    <p:tmAbs val="0"/>
                                  </p:iterate>
                                  <p:childTnLst>
                                    <p:set>
                                      <p:cBhvr>
                                        <p:cTn id="6" fill="hold"/>
                                        <p:tgtEl>
                                          <p:spTgt spid="1357"/>
                                        </p:tgtEl>
                                        <p:attrNameLst>
                                          <p:attrName>style.visibility</p:attrName>
                                        </p:attrNameLst>
                                      </p:cBhvr>
                                      <p:to>
                                        <p:strVal val="visible"/>
                                      </p:to>
                                    </p:set>
                                    <p:animEffect transition="in" filter="wipe(left)">
                                      <p:cBhvr>
                                        <p:cTn id="7" dur="500"/>
                                        <p:tgtEl>
                                          <p:spTgt spid="13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57" grpId="0" animBg="1" advAuto="0"/>
    </p:bld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77" name="组合 27"/>
          <p:cNvGrpSpPr/>
          <p:nvPr/>
        </p:nvGrpSpPr>
        <p:grpSpPr>
          <a:xfrm>
            <a:off x="3800" y="232051"/>
            <a:ext cx="758959" cy="693269"/>
            <a:chOff x="-1" y="0"/>
            <a:chExt cx="758956" cy="693268"/>
          </a:xfrm>
        </p:grpSpPr>
        <p:sp>
          <p:nvSpPr>
            <p:cNvPr id="1373" name="矩形 28"/>
            <p:cNvSpPr/>
            <p:nvPr/>
          </p:nvSpPr>
          <p:spPr>
            <a:xfrm>
              <a:off x="-2" y="-1"/>
              <a:ext cx="238741" cy="693269"/>
            </a:xfrm>
            <a:prstGeom prst="rect">
              <a:avLst/>
            </a:prstGeom>
            <a:solidFill>
              <a:srgbClr val="66BFBC"/>
            </a:solidFill>
            <a:ln w="12700" cap="flat">
              <a:noFill/>
              <a:miter lim="400000"/>
            </a:ln>
            <a:effectLst/>
          </p:spPr>
          <p:txBody>
            <a:bodyPr wrap="square" lIns="45718" tIns="45718" rIns="45718" bIns="45718" numCol="1" anchor="ctr">
              <a:noAutofit/>
            </a:bodyPr>
            <a:lstStyle/>
            <a:p>
              <a:pPr algn="ctr">
                <a:defRPr>
                  <a:solidFill>
                    <a:srgbClr val="FFFFFF"/>
                  </a:solidFill>
                </a:defRPr>
              </a:pPr>
              <a:endParaRPr>
                <a:solidFill>
                  <a:srgbClr val="FFFFFF"/>
                </a:solidFill>
              </a:endParaRPr>
            </a:p>
          </p:txBody>
        </p:sp>
        <p:sp>
          <p:nvSpPr>
            <p:cNvPr id="1374" name="矩形 29"/>
            <p:cNvSpPr/>
            <p:nvPr/>
          </p:nvSpPr>
          <p:spPr>
            <a:xfrm>
              <a:off x="341332" y="-1"/>
              <a:ext cx="107207" cy="693269"/>
            </a:xfrm>
            <a:prstGeom prst="rect">
              <a:avLst/>
            </a:prstGeom>
            <a:solidFill>
              <a:srgbClr val="8CC066"/>
            </a:solidFill>
            <a:ln w="12700" cap="flat">
              <a:noFill/>
              <a:miter lim="400000"/>
            </a:ln>
            <a:effectLst/>
          </p:spPr>
          <p:txBody>
            <a:bodyPr wrap="square" lIns="45718" tIns="45718" rIns="45718" bIns="45718" numCol="1" anchor="ctr">
              <a:noAutofit/>
            </a:bodyPr>
            <a:lstStyle/>
            <a:p>
              <a:pPr algn="ctr">
                <a:defRPr>
                  <a:solidFill>
                    <a:srgbClr val="FFFFFF"/>
                  </a:solidFill>
                </a:defRPr>
              </a:pPr>
              <a:endParaRPr>
                <a:solidFill>
                  <a:srgbClr val="FFFFFF"/>
                </a:solidFill>
              </a:endParaRPr>
            </a:p>
          </p:txBody>
        </p:sp>
        <p:sp>
          <p:nvSpPr>
            <p:cNvPr id="1375" name="矩形 30"/>
            <p:cNvSpPr/>
            <p:nvPr/>
          </p:nvSpPr>
          <p:spPr>
            <a:xfrm>
              <a:off x="551132" y="-1"/>
              <a:ext cx="67452" cy="693269"/>
            </a:xfrm>
            <a:prstGeom prst="rect">
              <a:avLst/>
            </a:prstGeom>
            <a:solidFill>
              <a:srgbClr val="FBC75D"/>
            </a:solidFill>
            <a:ln w="12700" cap="flat">
              <a:noFill/>
              <a:miter lim="400000"/>
            </a:ln>
            <a:effectLst/>
          </p:spPr>
          <p:txBody>
            <a:bodyPr wrap="square" lIns="45718" tIns="45718" rIns="45718" bIns="45718" numCol="1" anchor="ctr">
              <a:noAutofit/>
            </a:bodyPr>
            <a:lstStyle/>
            <a:p>
              <a:pPr algn="ctr">
                <a:defRPr>
                  <a:solidFill>
                    <a:srgbClr val="FFFFFF"/>
                  </a:solidFill>
                </a:defRPr>
              </a:pPr>
              <a:endParaRPr>
                <a:solidFill>
                  <a:srgbClr val="FFFFFF"/>
                </a:solidFill>
              </a:endParaRPr>
            </a:p>
          </p:txBody>
        </p:sp>
        <p:sp>
          <p:nvSpPr>
            <p:cNvPr id="1376" name="矩形 31"/>
            <p:cNvSpPr/>
            <p:nvPr/>
          </p:nvSpPr>
          <p:spPr>
            <a:xfrm>
              <a:off x="721177" y="-1"/>
              <a:ext cx="37779" cy="693269"/>
            </a:xfrm>
            <a:prstGeom prst="rect">
              <a:avLst/>
            </a:prstGeom>
            <a:solidFill>
              <a:srgbClr val="FC6E5B"/>
            </a:solidFill>
            <a:ln w="12700" cap="flat">
              <a:noFill/>
              <a:miter lim="400000"/>
            </a:ln>
            <a:effectLst/>
          </p:spPr>
          <p:txBody>
            <a:bodyPr wrap="square" lIns="45718" tIns="45718" rIns="45718" bIns="45718" numCol="1" anchor="ctr">
              <a:noAutofit/>
            </a:bodyPr>
            <a:lstStyle/>
            <a:p>
              <a:pPr algn="ctr">
                <a:defRPr>
                  <a:solidFill>
                    <a:srgbClr val="FFFFFF"/>
                  </a:solidFill>
                </a:defRPr>
              </a:pPr>
              <a:endParaRPr>
                <a:solidFill>
                  <a:srgbClr val="FFFFFF"/>
                </a:solidFill>
              </a:endParaRPr>
            </a:p>
          </p:txBody>
        </p:sp>
      </p:grpSp>
      <p:grpSp>
        <p:nvGrpSpPr>
          <p:cNvPr id="1382" name="组合 33"/>
          <p:cNvGrpSpPr/>
          <p:nvPr/>
        </p:nvGrpSpPr>
        <p:grpSpPr>
          <a:xfrm>
            <a:off x="7577" y="832647"/>
            <a:ext cx="12187603" cy="45716"/>
            <a:chOff x="-1" y="-1"/>
            <a:chExt cx="12187601" cy="45714"/>
          </a:xfrm>
        </p:grpSpPr>
        <p:sp>
          <p:nvSpPr>
            <p:cNvPr id="1378" name="矩形 34"/>
            <p:cNvSpPr/>
            <p:nvPr/>
          </p:nvSpPr>
          <p:spPr>
            <a:xfrm>
              <a:off x="-2" y="-2"/>
              <a:ext cx="3833745" cy="45716"/>
            </a:xfrm>
            <a:prstGeom prst="rect">
              <a:avLst/>
            </a:prstGeom>
            <a:solidFill>
              <a:srgbClr val="66BFBC"/>
            </a:solidFill>
            <a:ln w="12700" cap="flat">
              <a:noFill/>
              <a:miter lim="400000"/>
            </a:ln>
            <a:effectLst/>
          </p:spPr>
          <p:txBody>
            <a:bodyPr wrap="square" lIns="45718" tIns="45718" rIns="45718" bIns="45718" numCol="1" anchor="ctr">
              <a:noAutofit/>
            </a:bodyPr>
            <a:lstStyle/>
            <a:p>
              <a:pPr algn="ctr">
                <a:defRPr>
                  <a:solidFill>
                    <a:srgbClr val="FFFFFF"/>
                  </a:solidFill>
                </a:defRPr>
              </a:pPr>
              <a:endParaRPr>
                <a:solidFill>
                  <a:srgbClr val="FFFFFF"/>
                </a:solidFill>
              </a:endParaRPr>
            </a:p>
          </p:txBody>
        </p:sp>
        <p:sp>
          <p:nvSpPr>
            <p:cNvPr id="1379" name="矩形 35"/>
            <p:cNvSpPr/>
            <p:nvPr/>
          </p:nvSpPr>
          <p:spPr>
            <a:xfrm>
              <a:off x="3833741" y="-2"/>
              <a:ext cx="3369053" cy="45716"/>
            </a:xfrm>
            <a:prstGeom prst="rect">
              <a:avLst/>
            </a:prstGeom>
            <a:solidFill>
              <a:srgbClr val="8CC066"/>
            </a:solidFill>
            <a:ln w="12700" cap="flat">
              <a:noFill/>
              <a:miter lim="400000"/>
            </a:ln>
            <a:effectLst/>
          </p:spPr>
          <p:txBody>
            <a:bodyPr wrap="square" lIns="45718" tIns="45718" rIns="45718" bIns="45718" numCol="1" anchor="ctr">
              <a:noAutofit/>
            </a:bodyPr>
            <a:lstStyle/>
            <a:p>
              <a:pPr algn="ctr">
                <a:defRPr>
                  <a:solidFill>
                    <a:srgbClr val="FFFFFF"/>
                  </a:solidFill>
                </a:defRPr>
              </a:pPr>
              <a:endParaRPr>
                <a:solidFill>
                  <a:srgbClr val="FFFFFF"/>
                </a:solidFill>
              </a:endParaRPr>
            </a:p>
          </p:txBody>
        </p:sp>
        <p:sp>
          <p:nvSpPr>
            <p:cNvPr id="1380" name="矩形 36"/>
            <p:cNvSpPr/>
            <p:nvPr/>
          </p:nvSpPr>
          <p:spPr>
            <a:xfrm>
              <a:off x="7202793" y="-2"/>
              <a:ext cx="2730650" cy="45716"/>
            </a:xfrm>
            <a:prstGeom prst="rect">
              <a:avLst/>
            </a:prstGeom>
            <a:solidFill>
              <a:srgbClr val="FBC75D"/>
            </a:solidFill>
            <a:ln w="12700" cap="flat">
              <a:noFill/>
              <a:miter lim="400000"/>
            </a:ln>
            <a:effectLst/>
          </p:spPr>
          <p:txBody>
            <a:bodyPr wrap="square" lIns="45718" tIns="45718" rIns="45718" bIns="45718" numCol="1" anchor="ctr">
              <a:noAutofit/>
            </a:bodyPr>
            <a:lstStyle/>
            <a:p>
              <a:pPr algn="ctr">
                <a:defRPr>
                  <a:solidFill>
                    <a:srgbClr val="FFFFFF"/>
                  </a:solidFill>
                </a:defRPr>
              </a:pPr>
              <a:endParaRPr>
                <a:solidFill>
                  <a:srgbClr val="FFFFFF"/>
                </a:solidFill>
              </a:endParaRPr>
            </a:p>
          </p:txBody>
        </p:sp>
        <p:sp>
          <p:nvSpPr>
            <p:cNvPr id="1381" name="矩形 37"/>
            <p:cNvSpPr/>
            <p:nvPr/>
          </p:nvSpPr>
          <p:spPr>
            <a:xfrm>
              <a:off x="9903739" y="-2"/>
              <a:ext cx="2283862" cy="45716"/>
            </a:xfrm>
            <a:prstGeom prst="rect">
              <a:avLst/>
            </a:prstGeom>
            <a:solidFill>
              <a:srgbClr val="FC6E5B"/>
            </a:solidFill>
            <a:ln w="12700" cap="flat">
              <a:noFill/>
              <a:miter lim="400000"/>
            </a:ln>
            <a:effectLst/>
          </p:spPr>
          <p:txBody>
            <a:bodyPr wrap="square" lIns="45718" tIns="45718" rIns="45718" bIns="45718" numCol="1" anchor="ctr">
              <a:noAutofit/>
            </a:bodyPr>
            <a:lstStyle/>
            <a:p>
              <a:pPr algn="ctr">
                <a:defRPr>
                  <a:solidFill>
                    <a:srgbClr val="FFFFFF"/>
                  </a:solidFill>
                </a:defRPr>
              </a:pPr>
              <a:endParaRPr>
                <a:solidFill>
                  <a:srgbClr val="FFFFFF"/>
                </a:solidFill>
              </a:endParaRPr>
            </a:p>
          </p:txBody>
        </p:sp>
      </p:grpSp>
      <p:sp>
        <p:nvSpPr>
          <p:cNvPr id="1383" name="TextBox 1"/>
          <p:cNvSpPr txBox="1"/>
          <p:nvPr/>
        </p:nvSpPr>
        <p:spPr>
          <a:xfrm>
            <a:off x="961715" y="215465"/>
            <a:ext cx="10268572" cy="646327"/>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lvl1pPr>
              <a:defRPr sz="3600"/>
            </a:lvl1pPr>
          </a:lstStyle>
          <a:p>
            <a:r>
              <a:t>Graph Similarity - SimRank</a:t>
            </a:r>
          </a:p>
        </p:txBody>
      </p:sp>
      <p:sp>
        <p:nvSpPr>
          <p:cNvPr id="1384" name="TextBox 5"/>
          <p:cNvSpPr txBox="1"/>
          <p:nvPr/>
        </p:nvSpPr>
        <p:spPr>
          <a:xfrm>
            <a:off x="5116523" y="1038014"/>
            <a:ext cx="6942485" cy="5078309"/>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p>
            <a:pPr>
              <a:defRPr b="1"/>
            </a:pPr>
            <a:r>
              <a:rPr b="1" dirty="0"/>
              <a:t>Applications:</a:t>
            </a:r>
          </a:p>
          <a:p>
            <a:r>
              <a:rPr dirty="0">
                <a:latin typeface="Calibri"/>
              </a:rPr>
              <a:t>Collaborative filtering, Page rank, Graph clustering, Link prediction </a:t>
            </a:r>
          </a:p>
          <a:p>
            <a:endParaRPr dirty="0">
              <a:latin typeface="Calibri"/>
            </a:endParaRPr>
          </a:p>
          <a:p>
            <a:pPr>
              <a:defRPr b="1"/>
            </a:pPr>
            <a:r>
              <a:rPr b="1" dirty="0"/>
              <a:t>Challenges:</a:t>
            </a:r>
          </a:p>
          <a:p>
            <a:pPr marL="285750" indent="-285750">
              <a:buSzPct val="100000"/>
              <a:buFont typeface="Arial"/>
              <a:buChar char="•"/>
            </a:pPr>
            <a:r>
              <a:rPr dirty="0">
                <a:latin typeface="Calibri"/>
              </a:rPr>
              <a:t>Hard to find proper ranking metrics in practice.</a:t>
            </a:r>
          </a:p>
          <a:p>
            <a:pPr marL="285750" indent="-285750">
              <a:buSzPct val="100000"/>
              <a:buFont typeface="Arial"/>
              <a:buChar char="•"/>
            </a:pPr>
            <a:r>
              <a:rPr dirty="0">
                <a:latin typeface="Calibri"/>
              </a:rPr>
              <a:t>The complexity is O(</a:t>
            </a:r>
            <a:r>
              <a:rPr dirty="0" err="1">
                <a:latin typeface="Calibri"/>
              </a:rPr>
              <a:t>Kmn</a:t>
            </a:r>
            <a:r>
              <a:rPr dirty="0">
                <a:latin typeface="Calibri"/>
              </a:rPr>
              <a:t>), where K is the iteration, m is the number of edges, and n is the number of vertices.</a:t>
            </a:r>
          </a:p>
          <a:p>
            <a:pPr marL="285750" indent="-285750">
              <a:buSzPct val="100000"/>
              <a:buFont typeface="Arial"/>
              <a:buChar char="•"/>
            </a:pPr>
            <a:r>
              <a:rPr dirty="0">
                <a:latin typeface="Calibri"/>
              </a:rPr>
              <a:t>Hard to incrementally update while graph data changes</a:t>
            </a:r>
          </a:p>
          <a:p>
            <a:pPr marL="285750" indent="-285750">
              <a:buSzPct val="100000"/>
              <a:buFont typeface="Arial"/>
              <a:buChar char="•"/>
            </a:pPr>
            <a:endParaRPr dirty="0"/>
          </a:p>
          <a:p>
            <a:pPr>
              <a:defRPr b="1"/>
            </a:pPr>
            <a:r>
              <a:rPr b="1" dirty="0"/>
              <a:t>Algorithms and publications</a:t>
            </a:r>
          </a:p>
          <a:p>
            <a:pPr marL="285750" indent="-285750">
              <a:buSzPct val="100000"/>
              <a:buFont typeface="Arial"/>
              <a:buChar char="•"/>
            </a:pPr>
            <a:r>
              <a:rPr dirty="0">
                <a:latin typeface="Calibri"/>
              </a:rPr>
              <a:t>Adjustable clustering strategy for </a:t>
            </a:r>
            <a:r>
              <a:rPr dirty="0" err="1">
                <a:latin typeface="Calibri"/>
              </a:rPr>
              <a:t>SimRank</a:t>
            </a:r>
            <a:r>
              <a:rPr dirty="0">
                <a:latin typeface="Calibri"/>
              </a:rPr>
              <a:t> (OIP-SR), ICDE’13</a:t>
            </a:r>
            <a:endParaRPr b="1" dirty="0">
              <a:latin typeface="Calibri"/>
            </a:endParaRPr>
          </a:p>
          <a:p>
            <a:pPr marL="285750" indent="-285750">
              <a:buSzPct val="100000"/>
              <a:buFont typeface="Arial"/>
              <a:buChar char="•"/>
            </a:pPr>
            <a:r>
              <a:rPr dirty="0" err="1">
                <a:latin typeface="Calibri"/>
              </a:rPr>
              <a:t>HyperLink</a:t>
            </a:r>
            <a:r>
              <a:rPr dirty="0">
                <a:latin typeface="Calibri"/>
              </a:rPr>
              <a:t>-based </a:t>
            </a:r>
            <a:r>
              <a:rPr dirty="0" err="1">
                <a:latin typeface="Calibri"/>
              </a:rPr>
              <a:t>SimRank</a:t>
            </a:r>
            <a:r>
              <a:rPr dirty="0">
                <a:latin typeface="Calibri"/>
              </a:rPr>
              <a:t> compute (MEMO-SR), VLDB’13</a:t>
            </a:r>
          </a:p>
          <a:p>
            <a:pPr marL="285750" indent="-285750">
              <a:buSzPct val="100000"/>
              <a:buFont typeface="Arial"/>
              <a:buChar char="•"/>
            </a:pPr>
            <a:r>
              <a:rPr dirty="0">
                <a:latin typeface="Calibri"/>
              </a:rPr>
              <a:t>Incrementally </a:t>
            </a:r>
            <a:r>
              <a:rPr dirty="0" err="1">
                <a:latin typeface="Calibri"/>
              </a:rPr>
              <a:t>SimRank</a:t>
            </a:r>
            <a:r>
              <a:rPr dirty="0">
                <a:latin typeface="Calibri"/>
              </a:rPr>
              <a:t> compute (</a:t>
            </a:r>
            <a:r>
              <a:rPr dirty="0" err="1">
                <a:latin typeface="Calibri"/>
              </a:rPr>
              <a:t>Inc</a:t>
            </a:r>
            <a:r>
              <a:rPr dirty="0">
                <a:latin typeface="Calibri"/>
              </a:rPr>
              <a:t>-SR), ICDE’14</a:t>
            </a:r>
          </a:p>
          <a:p>
            <a:endParaRPr dirty="0"/>
          </a:p>
          <a:p>
            <a:pPr>
              <a:defRPr b="1"/>
            </a:pPr>
            <a:r>
              <a:rPr b="1" dirty="0"/>
              <a:t>Contributions</a:t>
            </a:r>
            <a:r>
              <a:rPr dirty="0"/>
              <a:t>:</a:t>
            </a:r>
          </a:p>
          <a:p>
            <a:pPr marL="285750" indent="-285750">
              <a:buSzPct val="100000"/>
              <a:buFont typeface="Arial"/>
              <a:buChar char="•"/>
            </a:pPr>
            <a:r>
              <a:rPr dirty="0">
                <a:latin typeface="Calibri"/>
              </a:rPr>
              <a:t>OIP-SR improves the complexity, with 10 times of performance gain.</a:t>
            </a:r>
          </a:p>
          <a:p>
            <a:pPr marL="285750" indent="-285750">
              <a:buSzPct val="100000"/>
              <a:buFont typeface="Arial"/>
              <a:buChar char="•"/>
            </a:pPr>
            <a:r>
              <a:rPr dirty="0">
                <a:latin typeface="Calibri"/>
              </a:rPr>
              <a:t>MEMO-SR enriches the semantics of </a:t>
            </a:r>
            <a:r>
              <a:rPr dirty="0" err="1">
                <a:latin typeface="Calibri"/>
              </a:rPr>
              <a:t>SimRank</a:t>
            </a:r>
            <a:r>
              <a:rPr dirty="0">
                <a:latin typeface="Calibri"/>
              </a:rPr>
              <a:t>.</a:t>
            </a:r>
            <a:endParaRPr b="1" dirty="0">
              <a:latin typeface="Calibri"/>
            </a:endParaRPr>
          </a:p>
          <a:p>
            <a:pPr marL="285750" indent="-285750">
              <a:buSzPct val="100000"/>
              <a:buFont typeface="Arial"/>
              <a:buChar char="•"/>
            </a:pPr>
            <a:r>
              <a:rPr dirty="0" err="1">
                <a:latin typeface="Calibri"/>
              </a:rPr>
              <a:t>Inc</a:t>
            </a:r>
            <a:r>
              <a:rPr dirty="0">
                <a:latin typeface="Calibri"/>
              </a:rPr>
              <a:t>-SR can apply to dynamic graph.</a:t>
            </a:r>
          </a:p>
        </p:txBody>
      </p:sp>
      <p:sp>
        <p:nvSpPr>
          <p:cNvPr id="1385" name="问题定义:…"/>
          <p:cNvSpPr txBox="1"/>
          <p:nvPr/>
        </p:nvSpPr>
        <p:spPr>
          <a:xfrm>
            <a:off x="91807" y="3911114"/>
            <a:ext cx="4815015" cy="1754322"/>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p>
            <a:pPr>
              <a:defRPr b="1"/>
            </a:pPr>
            <a:r>
              <a:rPr b="1" dirty="0"/>
              <a:t>Problem definition:</a:t>
            </a:r>
          </a:p>
          <a:p>
            <a:pPr marL="285750" indent="-285750">
              <a:buSzPct val="100000"/>
              <a:buFont typeface="Arial"/>
              <a:buChar char="•"/>
            </a:pPr>
            <a:r>
              <a:rPr dirty="0">
                <a:latin typeface="Calibri" panose="020F0502020204030204" pitchFamily="34" charset="0"/>
              </a:rPr>
              <a:t>In terms of structure, two vertices are similar when their </a:t>
            </a:r>
            <a:r>
              <a:rPr dirty="0" err="1">
                <a:latin typeface="Calibri" panose="020F0502020204030204" pitchFamily="34" charset="0"/>
              </a:rPr>
              <a:t>neighbours</a:t>
            </a:r>
            <a:r>
              <a:rPr dirty="0">
                <a:latin typeface="Calibri" panose="020F0502020204030204" pitchFamily="34" charset="0"/>
              </a:rPr>
              <a:t> also similar.</a:t>
            </a:r>
          </a:p>
          <a:p>
            <a:pPr marL="285750" indent="-285750">
              <a:buSzPct val="100000"/>
              <a:buFont typeface="Arial"/>
              <a:buChar char="•"/>
            </a:pPr>
            <a:r>
              <a:rPr dirty="0">
                <a:latin typeface="Calibri" panose="020F0502020204030204" pitchFamily="34" charset="0"/>
              </a:rPr>
              <a:t>Given two vertices a, b</a:t>
            </a:r>
            <a:r>
              <a:rPr lang="en-AU" dirty="0">
                <a:latin typeface="Calibri" panose="020F0502020204030204" pitchFamily="34" charset="0"/>
              </a:rPr>
              <a:t>, </a:t>
            </a:r>
            <a:r>
              <a:rPr dirty="0">
                <a:latin typeface="Calibri" panose="020F0502020204030204" pitchFamily="34" charset="0"/>
              </a:rPr>
              <a:t>and their in </a:t>
            </a:r>
            <a:r>
              <a:rPr dirty="0" err="1">
                <a:latin typeface="Calibri" panose="020F0502020204030204" pitchFamily="34" charset="0"/>
              </a:rPr>
              <a:t>neighbours</a:t>
            </a:r>
            <a:r>
              <a:rPr dirty="0">
                <a:latin typeface="Calibri" panose="020F0502020204030204" pitchFamily="34" charset="0"/>
              </a:rPr>
              <a:t>, I(a), I(b)</a:t>
            </a:r>
            <a:r>
              <a:rPr lang="en-AU" dirty="0">
                <a:latin typeface="Calibri" panose="020F0502020204030204" pitchFamily="34" charset="0"/>
              </a:rPr>
              <a:t>, </a:t>
            </a:r>
            <a:r>
              <a:rPr dirty="0">
                <a:latin typeface="Calibri" panose="020F0502020204030204" pitchFamily="34" charset="0"/>
              </a:rPr>
              <a:t>we can compute their </a:t>
            </a:r>
            <a:r>
              <a:rPr dirty="0" err="1">
                <a:latin typeface="Calibri" panose="020F0502020204030204" pitchFamily="34" charset="0"/>
              </a:rPr>
              <a:t>SimRank</a:t>
            </a:r>
            <a:r>
              <a:rPr dirty="0">
                <a:latin typeface="Calibri" panose="020F0502020204030204" pitchFamily="34" charset="0"/>
              </a:rPr>
              <a:t> as:</a:t>
            </a:r>
          </a:p>
        </p:txBody>
      </p:sp>
      <p:pic>
        <p:nvPicPr>
          <p:cNvPr id="1386" name="Screen Shot 2018-03-14 at 11.29.05 pm.png" descr="Screen Shot 2018-03-14 at 11.29.05 pm.png"/>
          <p:cNvPicPr>
            <a:picLocks noChangeAspect="1"/>
          </p:cNvPicPr>
          <p:nvPr/>
        </p:nvPicPr>
        <p:blipFill>
          <a:blip r:embed="rId2"/>
          <a:stretch>
            <a:fillRect/>
          </a:stretch>
        </p:blipFill>
        <p:spPr>
          <a:xfrm>
            <a:off x="91807" y="1038056"/>
            <a:ext cx="4815015" cy="2688139"/>
          </a:xfrm>
          <a:prstGeom prst="rect">
            <a:avLst/>
          </a:prstGeom>
          <a:ln w="12700">
            <a:miter lim="400000"/>
          </a:ln>
        </p:spPr>
      </p:pic>
      <p:pic>
        <p:nvPicPr>
          <p:cNvPr id="1387" name="Screen Shot 2018-03-14 at 11.31.02 pm.png" descr="Screen Shot 2018-03-14 at 11.31.02 pm.png"/>
          <p:cNvPicPr>
            <a:picLocks noChangeAspect="1"/>
          </p:cNvPicPr>
          <p:nvPr/>
        </p:nvPicPr>
        <p:blipFill>
          <a:blip r:embed="rId3"/>
          <a:stretch>
            <a:fillRect/>
          </a:stretch>
        </p:blipFill>
        <p:spPr>
          <a:xfrm>
            <a:off x="229134" y="5715233"/>
            <a:ext cx="4540361" cy="862289"/>
          </a:xfrm>
          <a:prstGeom prst="rect">
            <a:avLst/>
          </a:prstGeom>
          <a:ln w="12700">
            <a:miter lim="400000"/>
          </a:ln>
        </p:spPr>
      </p:pic>
    </p:spTree>
    <p:extLst>
      <p:ext uri="{BB962C8B-B14F-4D97-AF65-F5344CB8AC3E}">
        <p14:creationId xmlns:p14="http://schemas.microsoft.com/office/powerpoint/2010/main" val="3121909306"/>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iterate>
                                    <p:tmAbs val="0"/>
                                  </p:iterate>
                                  <p:childTnLst>
                                    <p:set>
                                      <p:cBhvr>
                                        <p:cTn id="6" fill="hold"/>
                                        <p:tgtEl>
                                          <p:spTgt spid="1377"/>
                                        </p:tgtEl>
                                        <p:attrNameLst>
                                          <p:attrName>style.visibility</p:attrName>
                                        </p:attrNameLst>
                                      </p:cBhvr>
                                      <p:to>
                                        <p:strVal val="visible"/>
                                      </p:to>
                                    </p:set>
                                    <p:animEffect transition="in" filter="wipe(left)">
                                      <p:cBhvr>
                                        <p:cTn id="7" dur="500"/>
                                        <p:tgtEl>
                                          <p:spTgt spid="13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77" grpId="0" animBg="1" advAuto="0"/>
    </p:bld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89" name="Picture 1" descr="Picture 1"/>
          <p:cNvPicPr>
            <a:picLocks noChangeAspect="1"/>
          </p:cNvPicPr>
          <p:nvPr/>
        </p:nvPicPr>
        <p:blipFill>
          <a:blip r:embed="rId2"/>
          <a:stretch>
            <a:fillRect/>
          </a:stretch>
        </p:blipFill>
        <p:spPr>
          <a:xfrm>
            <a:off x="288085" y="1206769"/>
            <a:ext cx="4422463" cy="3646159"/>
          </a:xfrm>
          <a:prstGeom prst="rect">
            <a:avLst/>
          </a:prstGeom>
          <a:ln w="12700">
            <a:miter lim="400000"/>
          </a:ln>
        </p:spPr>
      </p:pic>
      <p:grpSp>
        <p:nvGrpSpPr>
          <p:cNvPr id="1394" name="组合 27"/>
          <p:cNvGrpSpPr/>
          <p:nvPr/>
        </p:nvGrpSpPr>
        <p:grpSpPr>
          <a:xfrm>
            <a:off x="3800" y="232051"/>
            <a:ext cx="758959" cy="693269"/>
            <a:chOff x="-1" y="0"/>
            <a:chExt cx="758956" cy="693268"/>
          </a:xfrm>
        </p:grpSpPr>
        <p:sp>
          <p:nvSpPr>
            <p:cNvPr id="1390" name="矩形 28"/>
            <p:cNvSpPr/>
            <p:nvPr/>
          </p:nvSpPr>
          <p:spPr>
            <a:xfrm>
              <a:off x="-2" y="-1"/>
              <a:ext cx="238741" cy="693269"/>
            </a:xfrm>
            <a:prstGeom prst="rect">
              <a:avLst/>
            </a:prstGeom>
            <a:solidFill>
              <a:srgbClr val="66BFBC"/>
            </a:solidFill>
            <a:ln w="12700" cap="flat">
              <a:noFill/>
              <a:miter lim="400000"/>
            </a:ln>
            <a:effectLst/>
          </p:spPr>
          <p:txBody>
            <a:bodyPr wrap="square" lIns="45718" tIns="45718" rIns="45718" bIns="45718" numCol="1" anchor="ctr">
              <a:noAutofit/>
            </a:bodyPr>
            <a:lstStyle/>
            <a:p>
              <a:pPr algn="ctr">
                <a:defRPr>
                  <a:solidFill>
                    <a:srgbClr val="FFFFFF"/>
                  </a:solidFill>
                  <a:latin typeface="+mj-lt"/>
                  <a:ea typeface="+mj-ea"/>
                  <a:cs typeface="+mj-cs"/>
                  <a:sym typeface="Calibri"/>
                </a:defRPr>
              </a:pPr>
              <a:endParaRPr>
                <a:solidFill>
                  <a:srgbClr val="FFFFFF"/>
                </a:solidFill>
                <a:latin typeface="Calibri"/>
                <a:ea typeface="+mj-ea"/>
                <a:cs typeface="Calibri"/>
                <a:sym typeface="Calibri"/>
              </a:endParaRPr>
            </a:p>
          </p:txBody>
        </p:sp>
        <p:sp>
          <p:nvSpPr>
            <p:cNvPr id="1391" name="矩形 29"/>
            <p:cNvSpPr/>
            <p:nvPr/>
          </p:nvSpPr>
          <p:spPr>
            <a:xfrm>
              <a:off x="341332" y="-1"/>
              <a:ext cx="107207" cy="693269"/>
            </a:xfrm>
            <a:prstGeom prst="rect">
              <a:avLst/>
            </a:prstGeom>
            <a:solidFill>
              <a:srgbClr val="8CC066"/>
            </a:solidFill>
            <a:ln w="12700" cap="flat">
              <a:noFill/>
              <a:miter lim="400000"/>
            </a:ln>
            <a:effectLst/>
          </p:spPr>
          <p:txBody>
            <a:bodyPr wrap="square" lIns="45718" tIns="45718" rIns="45718" bIns="45718" numCol="1" anchor="ctr">
              <a:noAutofit/>
            </a:bodyPr>
            <a:lstStyle/>
            <a:p>
              <a:pPr algn="ctr">
                <a:defRPr>
                  <a:solidFill>
                    <a:srgbClr val="FFFFFF"/>
                  </a:solidFill>
                  <a:latin typeface="+mj-lt"/>
                  <a:ea typeface="+mj-ea"/>
                  <a:cs typeface="+mj-cs"/>
                  <a:sym typeface="Calibri"/>
                </a:defRPr>
              </a:pPr>
              <a:endParaRPr>
                <a:solidFill>
                  <a:srgbClr val="FFFFFF"/>
                </a:solidFill>
                <a:latin typeface="Calibri"/>
                <a:ea typeface="+mj-ea"/>
                <a:cs typeface="Calibri"/>
                <a:sym typeface="Calibri"/>
              </a:endParaRPr>
            </a:p>
          </p:txBody>
        </p:sp>
        <p:sp>
          <p:nvSpPr>
            <p:cNvPr id="1392" name="矩形 30"/>
            <p:cNvSpPr/>
            <p:nvPr/>
          </p:nvSpPr>
          <p:spPr>
            <a:xfrm>
              <a:off x="551132" y="-1"/>
              <a:ext cx="67452" cy="693269"/>
            </a:xfrm>
            <a:prstGeom prst="rect">
              <a:avLst/>
            </a:prstGeom>
            <a:solidFill>
              <a:srgbClr val="FBC75D"/>
            </a:solidFill>
            <a:ln w="12700" cap="flat">
              <a:noFill/>
              <a:miter lim="400000"/>
            </a:ln>
            <a:effectLst/>
          </p:spPr>
          <p:txBody>
            <a:bodyPr wrap="square" lIns="45718" tIns="45718" rIns="45718" bIns="45718" numCol="1" anchor="ctr">
              <a:noAutofit/>
            </a:bodyPr>
            <a:lstStyle/>
            <a:p>
              <a:pPr algn="ctr">
                <a:defRPr>
                  <a:solidFill>
                    <a:srgbClr val="FFFFFF"/>
                  </a:solidFill>
                  <a:latin typeface="+mj-lt"/>
                  <a:ea typeface="+mj-ea"/>
                  <a:cs typeface="+mj-cs"/>
                  <a:sym typeface="Calibri"/>
                </a:defRPr>
              </a:pPr>
              <a:endParaRPr>
                <a:solidFill>
                  <a:srgbClr val="FFFFFF"/>
                </a:solidFill>
                <a:latin typeface="Calibri"/>
                <a:ea typeface="+mj-ea"/>
                <a:cs typeface="Calibri"/>
                <a:sym typeface="Calibri"/>
              </a:endParaRPr>
            </a:p>
          </p:txBody>
        </p:sp>
        <p:sp>
          <p:nvSpPr>
            <p:cNvPr id="1393" name="矩形 31"/>
            <p:cNvSpPr/>
            <p:nvPr/>
          </p:nvSpPr>
          <p:spPr>
            <a:xfrm>
              <a:off x="721177" y="-1"/>
              <a:ext cx="37779" cy="693269"/>
            </a:xfrm>
            <a:prstGeom prst="rect">
              <a:avLst/>
            </a:prstGeom>
            <a:solidFill>
              <a:srgbClr val="FC6E5B"/>
            </a:solidFill>
            <a:ln w="12700" cap="flat">
              <a:noFill/>
              <a:miter lim="400000"/>
            </a:ln>
            <a:effectLst/>
          </p:spPr>
          <p:txBody>
            <a:bodyPr wrap="square" lIns="45718" tIns="45718" rIns="45718" bIns="45718" numCol="1" anchor="ctr">
              <a:noAutofit/>
            </a:bodyPr>
            <a:lstStyle/>
            <a:p>
              <a:pPr algn="ctr">
                <a:defRPr>
                  <a:solidFill>
                    <a:srgbClr val="FFFFFF"/>
                  </a:solidFill>
                  <a:latin typeface="+mj-lt"/>
                  <a:ea typeface="+mj-ea"/>
                  <a:cs typeface="+mj-cs"/>
                  <a:sym typeface="Calibri"/>
                </a:defRPr>
              </a:pPr>
              <a:endParaRPr>
                <a:solidFill>
                  <a:srgbClr val="FFFFFF"/>
                </a:solidFill>
                <a:latin typeface="Calibri"/>
                <a:ea typeface="+mj-ea"/>
                <a:cs typeface="Calibri"/>
                <a:sym typeface="Calibri"/>
              </a:endParaRPr>
            </a:p>
          </p:txBody>
        </p:sp>
      </p:grpSp>
      <p:grpSp>
        <p:nvGrpSpPr>
          <p:cNvPr id="1399" name="组合 33"/>
          <p:cNvGrpSpPr/>
          <p:nvPr/>
        </p:nvGrpSpPr>
        <p:grpSpPr>
          <a:xfrm>
            <a:off x="7577" y="832647"/>
            <a:ext cx="12187603" cy="45716"/>
            <a:chOff x="-1" y="-1"/>
            <a:chExt cx="12187600" cy="45714"/>
          </a:xfrm>
        </p:grpSpPr>
        <p:sp>
          <p:nvSpPr>
            <p:cNvPr id="1395" name="矩形 34"/>
            <p:cNvSpPr/>
            <p:nvPr/>
          </p:nvSpPr>
          <p:spPr>
            <a:xfrm>
              <a:off x="-2" y="-2"/>
              <a:ext cx="3833744" cy="45716"/>
            </a:xfrm>
            <a:prstGeom prst="rect">
              <a:avLst/>
            </a:prstGeom>
            <a:solidFill>
              <a:srgbClr val="66BFBC"/>
            </a:solidFill>
            <a:ln w="12700" cap="flat">
              <a:noFill/>
              <a:miter lim="400000"/>
            </a:ln>
            <a:effectLst/>
          </p:spPr>
          <p:txBody>
            <a:bodyPr wrap="square" lIns="45718" tIns="45718" rIns="45718" bIns="45718" numCol="1" anchor="ctr">
              <a:noAutofit/>
            </a:bodyPr>
            <a:lstStyle/>
            <a:p>
              <a:pPr algn="ctr">
                <a:defRPr>
                  <a:solidFill>
                    <a:srgbClr val="FFFFFF"/>
                  </a:solidFill>
                  <a:latin typeface="+mj-lt"/>
                  <a:ea typeface="+mj-ea"/>
                  <a:cs typeface="+mj-cs"/>
                  <a:sym typeface="Calibri"/>
                </a:defRPr>
              </a:pPr>
              <a:endParaRPr>
                <a:solidFill>
                  <a:srgbClr val="FFFFFF"/>
                </a:solidFill>
                <a:latin typeface="Calibri"/>
                <a:ea typeface="+mj-ea"/>
                <a:cs typeface="Calibri"/>
                <a:sym typeface="Calibri"/>
              </a:endParaRPr>
            </a:p>
          </p:txBody>
        </p:sp>
        <p:sp>
          <p:nvSpPr>
            <p:cNvPr id="1396" name="矩形 35"/>
            <p:cNvSpPr/>
            <p:nvPr/>
          </p:nvSpPr>
          <p:spPr>
            <a:xfrm>
              <a:off x="3833741" y="-2"/>
              <a:ext cx="3369053" cy="45716"/>
            </a:xfrm>
            <a:prstGeom prst="rect">
              <a:avLst/>
            </a:prstGeom>
            <a:solidFill>
              <a:srgbClr val="8CC066"/>
            </a:solidFill>
            <a:ln w="12700" cap="flat">
              <a:noFill/>
              <a:miter lim="400000"/>
            </a:ln>
            <a:effectLst/>
          </p:spPr>
          <p:txBody>
            <a:bodyPr wrap="square" lIns="45718" tIns="45718" rIns="45718" bIns="45718" numCol="1" anchor="ctr">
              <a:noAutofit/>
            </a:bodyPr>
            <a:lstStyle/>
            <a:p>
              <a:pPr algn="ctr">
                <a:defRPr>
                  <a:solidFill>
                    <a:srgbClr val="FFFFFF"/>
                  </a:solidFill>
                  <a:latin typeface="+mj-lt"/>
                  <a:ea typeface="+mj-ea"/>
                  <a:cs typeface="+mj-cs"/>
                  <a:sym typeface="Calibri"/>
                </a:defRPr>
              </a:pPr>
              <a:endParaRPr>
                <a:solidFill>
                  <a:srgbClr val="FFFFFF"/>
                </a:solidFill>
                <a:latin typeface="Calibri"/>
                <a:ea typeface="+mj-ea"/>
                <a:cs typeface="Calibri"/>
                <a:sym typeface="Calibri"/>
              </a:endParaRPr>
            </a:p>
          </p:txBody>
        </p:sp>
        <p:sp>
          <p:nvSpPr>
            <p:cNvPr id="1397" name="矩形 36"/>
            <p:cNvSpPr/>
            <p:nvPr/>
          </p:nvSpPr>
          <p:spPr>
            <a:xfrm>
              <a:off x="7202792" y="-2"/>
              <a:ext cx="2730650" cy="45716"/>
            </a:xfrm>
            <a:prstGeom prst="rect">
              <a:avLst/>
            </a:prstGeom>
            <a:solidFill>
              <a:srgbClr val="FBC75D"/>
            </a:solidFill>
            <a:ln w="12700" cap="flat">
              <a:noFill/>
              <a:miter lim="400000"/>
            </a:ln>
            <a:effectLst/>
          </p:spPr>
          <p:txBody>
            <a:bodyPr wrap="square" lIns="45718" tIns="45718" rIns="45718" bIns="45718" numCol="1" anchor="ctr">
              <a:noAutofit/>
            </a:bodyPr>
            <a:lstStyle/>
            <a:p>
              <a:pPr algn="ctr">
                <a:defRPr>
                  <a:solidFill>
                    <a:srgbClr val="FFFFFF"/>
                  </a:solidFill>
                  <a:latin typeface="+mj-lt"/>
                  <a:ea typeface="+mj-ea"/>
                  <a:cs typeface="+mj-cs"/>
                  <a:sym typeface="Calibri"/>
                </a:defRPr>
              </a:pPr>
              <a:endParaRPr>
                <a:solidFill>
                  <a:srgbClr val="FFFFFF"/>
                </a:solidFill>
                <a:latin typeface="Calibri"/>
                <a:ea typeface="+mj-ea"/>
                <a:cs typeface="Calibri"/>
                <a:sym typeface="Calibri"/>
              </a:endParaRPr>
            </a:p>
          </p:txBody>
        </p:sp>
        <p:sp>
          <p:nvSpPr>
            <p:cNvPr id="1398" name="矩形 37"/>
            <p:cNvSpPr/>
            <p:nvPr/>
          </p:nvSpPr>
          <p:spPr>
            <a:xfrm>
              <a:off x="9903739" y="-2"/>
              <a:ext cx="2283861" cy="45716"/>
            </a:xfrm>
            <a:prstGeom prst="rect">
              <a:avLst/>
            </a:prstGeom>
            <a:solidFill>
              <a:srgbClr val="FC6E5B"/>
            </a:solidFill>
            <a:ln w="12700" cap="flat">
              <a:noFill/>
              <a:miter lim="400000"/>
            </a:ln>
            <a:effectLst/>
          </p:spPr>
          <p:txBody>
            <a:bodyPr wrap="square" lIns="45718" tIns="45718" rIns="45718" bIns="45718" numCol="1" anchor="ctr">
              <a:noAutofit/>
            </a:bodyPr>
            <a:lstStyle/>
            <a:p>
              <a:pPr algn="ctr">
                <a:defRPr>
                  <a:solidFill>
                    <a:srgbClr val="FFFFFF"/>
                  </a:solidFill>
                  <a:latin typeface="+mj-lt"/>
                  <a:ea typeface="+mj-ea"/>
                  <a:cs typeface="+mj-cs"/>
                  <a:sym typeface="Calibri"/>
                </a:defRPr>
              </a:pPr>
              <a:endParaRPr>
                <a:solidFill>
                  <a:srgbClr val="FFFFFF"/>
                </a:solidFill>
                <a:latin typeface="Calibri"/>
                <a:ea typeface="+mj-ea"/>
                <a:cs typeface="Calibri"/>
                <a:sym typeface="Calibri"/>
              </a:endParaRPr>
            </a:p>
          </p:txBody>
        </p:sp>
      </p:grpSp>
      <p:sp>
        <p:nvSpPr>
          <p:cNvPr id="1400" name="TextBox 1"/>
          <p:cNvSpPr txBox="1"/>
          <p:nvPr/>
        </p:nvSpPr>
        <p:spPr>
          <a:xfrm>
            <a:off x="828535" y="266267"/>
            <a:ext cx="10268572" cy="646327"/>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lvl1pPr>
              <a:defRPr sz="3600">
                <a:latin typeface="+mj-lt"/>
                <a:ea typeface="+mj-ea"/>
                <a:cs typeface="+mj-cs"/>
                <a:sym typeface="Calibri"/>
              </a:defRPr>
            </a:lvl1pPr>
          </a:lstStyle>
          <a:p>
            <a:r>
              <a:t>Graph Clustering</a:t>
            </a:r>
          </a:p>
        </p:txBody>
      </p:sp>
      <p:sp>
        <p:nvSpPr>
          <p:cNvPr id="1401" name="TextBox 5"/>
          <p:cNvSpPr txBox="1"/>
          <p:nvPr/>
        </p:nvSpPr>
        <p:spPr>
          <a:xfrm>
            <a:off x="5116521" y="1188593"/>
            <a:ext cx="7038115" cy="5078309"/>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p>
            <a:pPr>
              <a:defRPr b="1">
                <a:latin typeface="+mj-lt"/>
                <a:ea typeface="+mj-ea"/>
                <a:cs typeface="+mj-cs"/>
                <a:sym typeface="Calibri"/>
              </a:defRPr>
            </a:pPr>
            <a:r>
              <a:rPr b="1">
                <a:latin typeface="Calibri"/>
                <a:ea typeface="+mj-ea"/>
                <a:cs typeface="Calibri"/>
                <a:sym typeface="Calibri"/>
              </a:rPr>
              <a:t>Applications:</a:t>
            </a:r>
          </a:p>
          <a:p>
            <a:pPr>
              <a:defRPr>
                <a:latin typeface="+mj-lt"/>
                <a:ea typeface="+mj-ea"/>
                <a:cs typeface="+mj-cs"/>
                <a:sym typeface="Calibri"/>
              </a:defRPr>
            </a:pPr>
            <a:r>
              <a:rPr>
                <a:latin typeface="Calibri"/>
                <a:ea typeface="+mj-ea"/>
                <a:cs typeface="Calibri"/>
                <a:sym typeface="Calibri"/>
              </a:rPr>
              <a:t>Community detection, Graph partition, Graph visualisation, Hidden structure detection, Gene array.</a:t>
            </a:r>
          </a:p>
          <a:p>
            <a:pPr>
              <a:defRPr>
                <a:latin typeface="+mj-lt"/>
                <a:ea typeface="+mj-ea"/>
                <a:cs typeface="+mj-cs"/>
                <a:sym typeface="Calibri"/>
              </a:defRPr>
            </a:pPr>
            <a:endParaRPr>
              <a:latin typeface="Calibri"/>
              <a:ea typeface="+mj-ea"/>
              <a:cs typeface="Calibri"/>
              <a:sym typeface="Calibri"/>
            </a:endParaRPr>
          </a:p>
          <a:p>
            <a:pPr>
              <a:defRPr b="1">
                <a:latin typeface="+mj-lt"/>
                <a:ea typeface="+mj-ea"/>
                <a:cs typeface="+mj-cs"/>
                <a:sym typeface="Calibri"/>
              </a:defRPr>
            </a:pPr>
            <a:r>
              <a:rPr b="1">
                <a:latin typeface="Calibri"/>
                <a:ea typeface="+mj-ea"/>
                <a:cs typeface="Calibri"/>
                <a:sym typeface="Calibri"/>
              </a:rPr>
              <a:t>Challenges:</a:t>
            </a:r>
          </a:p>
          <a:p>
            <a:pPr marL="285750" indent="-285750">
              <a:buSzPct val="100000"/>
              <a:buFont typeface="Arial"/>
              <a:buChar char="•"/>
              <a:defRPr>
                <a:latin typeface="+mj-lt"/>
                <a:ea typeface="+mj-ea"/>
                <a:cs typeface="+mj-cs"/>
                <a:sym typeface="Calibri"/>
              </a:defRPr>
            </a:pPr>
            <a:r>
              <a:rPr>
                <a:latin typeface="Calibri"/>
                <a:ea typeface="+mj-ea"/>
                <a:cs typeface="Calibri"/>
                <a:sym typeface="Calibri"/>
              </a:rPr>
              <a:t>Costly to compute pair-wise similarities.</a:t>
            </a:r>
            <a:endParaRPr b="1">
              <a:latin typeface="Calibri"/>
              <a:ea typeface="+mj-ea"/>
              <a:cs typeface="Calibri"/>
              <a:sym typeface="Calibri"/>
            </a:endParaRPr>
          </a:p>
          <a:p>
            <a:pPr marL="285750" indent="-285750">
              <a:buSzPct val="100000"/>
              <a:buFont typeface="Arial"/>
              <a:buChar char="•"/>
              <a:defRPr>
                <a:latin typeface="+mj-lt"/>
                <a:ea typeface="+mj-ea"/>
                <a:cs typeface="+mj-cs"/>
                <a:sym typeface="Calibri"/>
              </a:defRPr>
            </a:pPr>
            <a:r>
              <a:rPr>
                <a:latin typeface="Calibri"/>
                <a:ea typeface="+mj-ea"/>
                <a:cs typeface="Calibri"/>
                <a:sym typeface="Calibri"/>
              </a:rPr>
              <a:t>Parameters are hard to adjusted.</a:t>
            </a:r>
          </a:p>
          <a:p>
            <a:pPr marL="285750" indent="-285750">
              <a:buSzPct val="100000"/>
              <a:buFont typeface="Arial"/>
              <a:buChar char="•"/>
              <a:defRPr>
                <a:latin typeface="+mj-lt"/>
                <a:ea typeface="+mj-ea"/>
                <a:cs typeface="+mj-cs"/>
                <a:sym typeface="Calibri"/>
              </a:defRPr>
            </a:pPr>
            <a:r>
              <a:rPr>
                <a:latin typeface="Calibri"/>
                <a:ea typeface="+mj-ea"/>
                <a:cs typeface="Calibri"/>
                <a:sym typeface="Calibri"/>
              </a:rPr>
              <a:t>Graph data is large, and evolving.</a:t>
            </a:r>
          </a:p>
          <a:p>
            <a:pPr marL="285750" indent="-285750">
              <a:buSzPct val="100000"/>
              <a:buFont typeface="Arial"/>
              <a:buChar char="•"/>
              <a:defRPr>
                <a:latin typeface="+mj-lt"/>
                <a:ea typeface="+mj-ea"/>
                <a:cs typeface="+mj-cs"/>
                <a:sym typeface="Calibri"/>
              </a:defRPr>
            </a:pPr>
            <a:endParaRPr>
              <a:latin typeface="Calibri"/>
              <a:ea typeface="+mj-ea"/>
              <a:cs typeface="Calibri"/>
              <a:sym typeface="Calibri"/>
            </a:endParaRPr>
          </a:p>
          <a:p>
            <a:pPr>
              <a:defRPr b="1">
                <a:latin typeface="+mj-lt"/>
                <a:ea typeface="+mj-ea"/>
                <a:cs typeface="+mj-cs"/>
                <a:sym typeface="Calibri"/>
              </a:defRPr>
            </a:pPr>
            <a:r>
              <a:rPr b="1">
                <a:latin typeface="Calibri"/>
                <a:ea typeface="+mj-ea"/>
                <a:cs typeface="Calibri"/>
                <a:sym typeface="Calibri"/>
              </a:rPr>
              <a:t>Algorithms and publications:</a:t>
            </a:r>
          </a:p>
          <a:p>
            <a:pPr marL="285750" indent="-285750">
              <a:buSzPct val="100000"/>
              <a:buFont typeface="Arial"/>
              <a:buChar char="•"/>
              <a:defRPr>
                <a:latin typeface="+mj-lt"/>
                <a:ea typeface="+mj-ea"/>
                <a:cs typeface="+mj-cs"/>
                <a:sym typeface="Calibri"/>
              </a:defRPr>
            </a:pPr>
            <a:r>
              <a:rPr>
                <a:latin typeface="Calibri"/>
                <a:ea typeface="+mj-ea"/>
                <a:cs typeface="Calibri"/>
                <a:sym typeface="Calibri"/>
              </a:rPr>
              <a:t>Core clustering and non-core clustering (pSCAN), ICDE’16</a:t>
            </a:r>
          </a:p>
          <a:p>
            <a:pPr marL="285750" indent="-285750">
              <a:buSzPct val="100000"/>
              <a:buFont typeface="Arial"/>
              <a:buChar char="•"/>
              <a:defRPr>
                <a:latin typeface="+mj-lt"/>
                <a:ea typeface="+mj-ea"/>
                <a:cs typeface="+mj-cs"/>
                <a:sym typeface="Calibri"/>
              </a:defRPr>
            </a:pPr>
            <a:r>
              <a:rPr>
                <a:latin typeface="Calibri"/>
                <a:ea typeface="+mj-ea"/>
                <a:cs typeface="Calibri"/>
                <a:sym typeface="Calibri"/>
              </a:rPr>
              <a:t>Dynamic maintenance of clustering structures (dSCAN), TKDE’17</a:t>
            </a:r>
          </a:p>
          <a:p>
            <a:pPr marL="285750" indent="-285750">
              <a:buSzPct val="100000"/>
              <a:buFont typeface="Arial"/>
              <a:buChar char="•"/>
              <a:defRPr>
                <a:latin typeface="+mj-lt"/>
                <a:ea typeface="+mj-ea"/>
                <a:cs typeface="+mj-cs"/>
                <a:sym typeface="Calibri"/>
              </a:defRPr>
            </a:pPr>
            <a:r>
              <a:rPr>
                <a:latin typeface="Calibri"/>
                <a:ea typeface="+mj-ea"/>
                <a:cs typeface="Calibri"/>
                <a:sym typeface="Calibri"/>
              </a:rPr>
              <a:t>Similarity-sequence-index-based algorithm (GS-SCAN) VLDB’18</a:t>
            </a:r>
          </a:p>
          <a:p>
            <a:pPr>
              <a:defRPr>
                <a:latin typeface="+mj-lt"/>
                <a:ea typeface="+mj-ea"/>
                <a:cs typeface="+mj-cs"/>
                <a:sym typeface="Calibri"/>
              </a:defRPr>
            </a:pPr>
            <a:endParaRPr>
              <a:latin typeface="Calibri"/>
              <a:ea typeface="+mj-ea"/>
              <a:cs typeface="Calibri"/>
              <a:sym typeface="Calibri"/>
            </a:endParaRPr>
          </a:p>
          <a:p>
            <a:pPr>
              <a:defRPr b="1">
                <a:latin typeface="+mj-lt"/>
                <a:ea typeface="+mj-ea"/>
                <a:cs typeface="+mj-cs"/>
                <a:sym typeface="Calibri"/>
              </a:defRPr>
            </a:pPr>
            <a:r>
              <a:rPr b="1">
                <a:latin typeface="Calibri"/>
                <a:ea typeface="+mj-ea"/>
                <a:cs typeface="Calibri"/>
                <a:sym typeface="Calibri"/>
              </a:rPr>
              <a:t>Contributions:</a:t>
            </a:r>
          </a:p>
          <a:p>
            <a:pPr marL="285750" indent="-285750">
              <a:buSzPct val="100000"/>
              <a:buFont typeface="Arial"/>
              <a:buChar char="•"/>
              <a:defRPr>
                <a:latin typeface="+mj-lt"/>
                <a:ea typeface="+mj-ea"/>
                <a:cs typeface="+mj-cs"/>
                <a:sym typeface="Calibri"/>
              </a:defRPr>
            </a:pPr>
            <a:r>
              <a:rPr>
                <a:latin typeface="Calibri"/>
                <a:ea typeface="+mj-ea"/>
                <a:cs typeface="Calibri"/>
                <a:sym typeface="Calibri"/>
              </a:rPr>
              <a:t>pSCAN is over 10 times faster than the state-of-the-art (SCAN++)</a:t>
            </a:r>
          </a:p>
          <a:p>
            <a:pPr marL="285750" indent="-285750">
              <a:buSzPct val="100000"/>
              <a:buFont typeface="Arial"/>
              <a:buChar char="•"/>
              <a:defRPr>
                <a:latin typeface="+mj-lt"/>
                <a:ea typeface="+mj-ea"/>
                <a:cs typeface="+mj-cs"/>
                <a:sym typeface="Calibri"/>
              </a:defRPr>
            </a:pPr>
            <a:r>
              <a:rPr>
                <a:latin typeface="Calibri"/>
                <a:ea typeface="+mj-ea"/>
                <a:cs typeface="Calibri"/>
                <a:sym typeface="Calibri"/>
              </a:rPr>
              <a:t>GS-SCAN proposes a novel data structure, resulting in quite clustering regardless of the parameters, and is 10-1000 times faster than pScan.</a:t>
            </a:r>
          </a:p>
        </p:txBody>
      </p:sp>
      <p:sp>
        <p:nvSpPr>
          <p:cNvPr id="1402" name="问题定义:…"/>
          <p:cNvSpPr txBox="1"/>
          <p:nvPr/>
        </p:nvSpPr>
        <p:spPr>
          <a:xfrm>
            <a:off x="287905" y="4922328"/>
            <a:ext cx="4540363" cy="923326"/>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p>
            <a:pPr>
              <a:defRPr b="1">
                <a:latin typeface="+mj-lt"/>
                <a:ea typeface="+mj-ea"/>
                <a:cs typeface="+mj-cs"/>
                <a:sym typeface="Calibri"/>
              </a:defRPr>
            </a:pPr>
            <a:r>
              <a:rPr b="1">
                <a:latin typeface="Calibri"/>
                <a:ea typeface="+mj-ea"/>
                <a:cs typeface="Calibri"/>
                <a:sym typeface="Calibri"/>
              </a:rPr>
              <a:t>Problem Definition</a:t>
            </a:r>
          </a:p>
          <a:p>
            <a:pPr marL="285750" indent="-285750">
              <a:buSzPct val="100000"/>
              <a:buFont typeface="Arial"/>
              <a:buChar char="•"/>
              <a:defRPr>
                <a:latin typeface="+mj-lt"/>
                <a:ea typeface="+mj-ea"/>
                <a:cs typeface="+mj-cs"/>
                <a:sym typeface="Calibri"/>
              </a:defRPr>
            </a:pPr>
            <a:r>
              <a:rPr>
                <a:latin typeface="Calibri"/>
                <a:ea typeface="+mj-ea"/>
                <a:cs typeface="Calibri"/>
                <a:sym typeface="Calibri"/>
              </a:rPr>
              <a:t>Given a graph, divide the vertices to different groups based on their similarities.</a:t>
            </a:r>
          </a:p>
        </p:txBody>
      </p:sp>
    </p:spTree>
    <p:extLst>
      <p:ext uri="{BB962C8B-B14F-4D97-AF65-F5344CB8AC3E}">
        <p14:creationId xmlns:p14="http://schemas.microsoft.com/office/powerpoint/2010/main" val="568778804"/>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iterate>
                                    <p:tmAbs val="0"/>
                                  </p:iterate>
                                  <p:childTnLst>
                                    <p:set>
                                      <p:cBhvr>
                                        <p:cTn id="6" fill="hold"/>
                                        <p:tgtEl>
                                          <p:spTgt spid="1394"/>
                                        </p:tgtEl>
                                        <p:attrNameLst>
                                          <p:attrName>style.visibility</p:attrName>
                                        </p:attrNameLst>
                                      </p:cBhvr>
                                      <p:to>
                                        <p:strVal val="visible"/>
                                      </p:to>
                                    </p:set>
                                    <p:animEffect transition="in" filter="wipe(left)">
                                      <p:cBhvr>
                                        <p:cTn id="7" dur="500"/>
                                        <p:tgtEl>
                                          <p:spTgt spid="13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94" grpId="0" animBg="1" advAuto="0"/>
    </p:bld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4" name="分布式图计算"/>
          <p:cNvSpPr txBox="1">
            <a:spLocks noGrp="1"/>
          </p:cNvSpPr>
          <p:nvPr>
            <p:ph type="title"/>
          </p:nvPr>
        </p:nvSpPr>
        <p:spPr>
          <a:xfrm>
            <a:off x="983524" y="2924943"/>
            <a:ext cx="10365903" cy="1362078"/>
          </a:xfrm>
          <a:prstGeom prst="rect">
            <a:avLst/>
          </a:prstGeom>
        </p:spPr>
        <p:txBody>
          <a:bodyPr/>
          <a:lstStyle/>
          <a:p>
            <a:r>
              <a:t>Distributed graph computing</a:t>
            </a:r>
          </a:p>
        </p:txBody>
      </p:sp>
    </p:spTree>
    <p:extLst>
      <p:ext uri="{BB962C8B-B14F-4D97-AF65-F5344CB8AC3E}">
        <p14:creationId xmlns:p14="http://schemas.microsoft.com/office/powerpoint/2010/main" val="2942370874"/>
      </p:ext>
    </p:extLst>
  </p:cSld>
  <p:clrMapOvr>
    <a:masterClrMapping/>
  </p:clrMapOvr>
  <p:transition spd="med"/>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10" name="组合 27"/>
          <p:cNvGrpSpPr/>
          <p:nvPr/>
        </p:nvGrpSpPr>
        <p:grpSpPr>
          <a:xfrm>
            <a:off x="3789" y="231782"/>
            <a:ext cx="758955" cy="693266"/>
            <a:chOff x="-1" y="0"/>
            <a:chExt cx="758953" cy="693264"/>
          </a:xfrm>
        </p:grpSpPr>
        <p:sp>
          <p:nvSpPr>
            <p:cNvPr id="1406" name="矩形 28"/>
            <p:cNvSpPr/>
            <p:nvPr/>
          </p:nvSpPr>
          <p:spPr>
            <a:xfrm>
              <a:off x="-2" y="-1"/>
              <a:ext cx="238739" cy="693266"/>
            </a:xfrm>
            <a:prstGeom prst="rect">
              <a:avLst/>
            </a:prstGeom>
            <a:solidFill>
              <a:srgbClr val="66BFBC"/>
            </a:solidFill>
            <a:ln w="12700" cap="flat">
              <a:noFill/>
              <a:miter lim="400000"/>
            </a:ln>
            <a:effectLst/>
          </p:spPr>
          <p:txBody>
            <a:bodyPr wrap="square" lIns="45718" tIns="45718" rIns="45718" bIns="45718" numCol="1" anchor="ctr">
              <a:noAutofit/>
            </a:bodyPr>
            <a:lstStyle/>
            <a:p>
              <a:pPr algn="ctr">
                <a:defRPr>
                  <a:solidFill>
                    <a:srgbClr val="FFFFFF"/>
                  </a:solidFill>
                  <a:latin typeface="+mj-lt"/>
                  <a:ea typeface="+mj-ea"/>
                  <a:cs typeface="+mj-cs"/>
                  <a:sym typeface="Calibri"/>
                </a:defRPr>
              </a:pPr>
              <a:endParaRPr>
                <a:solidFill>
                  <a:srgbClr val="FFFFFF"/>
                </a:solidFill>
                <a:latin typeface="Calibri"/>
                <a:ea typeface="+mj-ea"/>
                <a:cs typeface="Calibri"/>
                <a:sym typeface="Calibri"/>
              </a:endParaRPr>
            </a:p>
          </p:txBody>
        </p:sp>
        <p:sp>
          <p:nvSpPr>
            <p:cNvPr id="1407" name="矩形 29"/>
            <p:cNvSpPr/>
            <p:nvPr/>
          </p:nvSpPr>
          <p:spPr>
            <a:xfrm>
              <a:off x="341331" y="-1"/>
              <a:ext cx="107206" cy="693266"/>
            </a:xfrm>
            <a:prstGeom prst="rect">
              <a:avLst/>
            </a:prstGeom>
            <a:solidFill>
              <a:srgbClr val="8CC066"/>
            </a:solidFill>
            <a:ln w="12700" cap="flat">
              <a:noFill/>
              <a:miter lim="400000"/>
            </a:ln>
            <a:effectLst/>
          </p:spPr>
          <p:txBody>
            <a:bodyPr wrap="square" lIns="45718" tIns="45718" rIns="45718" bIns="45718" numCol="1" anchor="ctr">
              <a:noAutofit/>
            </a:bodyPr>
            <a:lstStyle/>
            <a:p>
              <a:pPr algn="ctr">
                <a:defRPr>
                  <a:solidFill>
                    <a:srgbClr val="FFFFFF"/>
                  </a:solidFill>
                  <a:latin typeface="+mj-lt"/>
                  <a:ea typeface="+mj-ea"/>
                  <a:cs typeface="+mj-cs"/>
                  <a:sym typeface="Calibri"/>
                </a:defRPr>
              </a:pPr>
              <a:endParaRPr>
                <a:solidFill>
                  <a:srgbClr val="FFFFFF"/>
                </a:solidFill>
                <a:latin typeface="Calibri"/>
                <a:ea typeface="+mj-ea"/>
                <a:cs typeface="Calibri"/>
                <a:sym typeface="Calibri"/>
              </a:endParaRPr>
            </a:p>
          </p:txBody>
        </p:sp>
        <p:sp>
          <p:nvSpPr>
            <p:cNvPr id="1408" name="矩形 30"/>
            <p:cNvSpPr/>
            <p:nvPr/>
          </p:nvSpPr>
          <p:spPr>
            <a:xfrm>
              <a:off x="551130" y="-1"/>
              <a:ext cx="67451" cy="693266"/>
            </a:xfrm>
            <a:prstGeom prst="rect">
              <a:avLst/>
            </a:prstGeom>
            <a:solidFill>
              <a:srgbClr val="FBC75D"/>
            </a:solidFill>
            <a:ln w="12700" cap="flat">
              <a:noFill/>
              <a:miter lim="400000"/>
            </a:ln>
            <a:effectLst/>
          </p:spPr>
          <p:txBody>
            <a:bodyPr wrap="square" lIns="45718" tIns="45718" rIns="45718" bIns="45718" numCol="1" anchor="ctr">
              <a:noAutofit/>
            </a:bodyPr>
            <a:lstStyle/>
            <a:p>
              <a:pPr algn="ctr">
                <a:defRPr>
                  <a:solidFill>
                    <a:srgbClr val="FFFFFF"/>
                  </a:solidFill>
                  <a:latin typeface="+mj-lt"/>
                  <a:ea typeface="+mj-ea"/>
                  <a:cs typeface="+mj-cs"/>
                  <a:sym typeface="Calibri"/>
                </a:defRPr>
              </a:pPr>
              <a:endParaRPr>
                <a:solidFill>
                  <a:srgbClr val="FFFFFF"/>
                </a:solidFill>
                <a:latin typeface="Calibri"/>
                <a:ea typeface="+mj-ea"/>
                <a:cs typeface="Calibri"/>
                <a:sym typeface="Calibri"/>
              </a:endParaRPr>
            </a:p>
          </p:txBody>
        </p:sp>
        <p:sp>
          <p:nvSpPr>
            <p:cNvPr id="1409" name="矩形 31"/>
            <p:cNvSpPr/>
            <p:nvPr/>
          </p:nvSpPr>
          <p:spPr>
            <a:xfrm>
              <a:off x="721175" y="-1"/>
              <a:ext cx="37778" cy="693266"/>
            </a:xfrm>
            <a:prstGeom prst="rect">
              <a:avLst/>
            </a:prstGeom>
            <a:solidFill>
              <a:srgbClr val="FC6E5B"/>
            </a:solidFill>
            <a:ln w="12700" cap="flat">
              <a:noFill/>
              <a:miter lim="400000"/>
            </a:ln>
            <a:effectLst/>
          </p:spPr>
          <p:txBody>
            <a:bodyPr wrap="square" lIns="45718" tIns="45718" rIns="45718" bIns="45718" numCol="1" anchor="ctr">
              <a:noAutofit/>
            </a:bodyPr>
            <a:lstStyle/>
            <a:p>
              <a:pPr algn="ctr">
                <a:defRPr>
                  <a:solidFill>
                    <a:srgbClr val="FFFFFF"/>
                  </a:solidFill>
                  <a:latin typeface="+mj-lt"/>
                  <a:ea typeface="+mj-ea"/>
                  <a:cs typeface="+mj-cs"/>
                  <a:sym typeface="Calibri"/>
                </a:defRPr>
              </a:pPr>
              <a:endParaRPr>
                <a:solidFill>
                  <a:srgbClr val="FFFFFF"/>
                </a:solidFill>
                <a:latin typeface="Calibri"/>
                <a:ea typeface="+mj-ea"/>
                <a:cs typeface="Calibri"/>
                <a:sym typeface="Calibri"/>
              </a:endParaRPr>
            </a:p>
          </p:txBody>
        </p:sp>
      </p:grpSp>
      <p:grpSp>
        <p:nvGrpSpPr>
          <p:cNvPr id="1415" name="组合 33"/>
          <p:cNvGrpSpPr/>
          <p:nvPr/>
        </p:nvGrpSpPr>
        <p:grpSpPr>
          <a:xfrm>
            <a:off x="7579" y="832649"/>
            <a:ext cx="12187600" cy="45714"/>
            <a:chOff x="-1" y="0"/>
            <a:chExt cx="12187599" cy="45713"/>
          </a:xfrm>
        </p:grpSpPr>
        <p:sp>
          <p:nvSpPr>
            <p:cNvPr id="1411" name="矩形 34"/>
            <p:cNvSpPr/>
            <p:nvPr/>
          </p:nvSpPr>
          <p:spPr>
            <a:xfrm>
              <a:off x="-2" y="-1"/>
              <a:ext cx="3833743" cy="45714"/>
            </a:xfrm>
            <a:prstGeom prst="rect">
              <a:avLst/>
            </a:prstGeom>
            <a:solidFill>
              <a:srgbClr val="66BFBC"/>
            </a:solidFill>
            <a:ln w="12700" cap="flat">
              <a:noFill/>
              <a:miter lim="400000"/>
            </a:ln>
            <a:effectLst/>
          </p:spPr>
          <p:txBody>
            <a:bodyPr wrap="square" lIns="45718" tIns="45718" rIns="45718" bIns="45718" numCol="1" anchor="ctr">
              <a:noAutofit/>
            </a:bodyPr>
            <a:lstStyle/>
            <a:p>
              <a:pPr algn="ctr">
                <a:defRPr>
                  <a:solidFill>
                    <a:srgbClr val="FFFFFF"/>
                  </a:solidFill>
                  <a:latin typeface="+mj-lt"/>
                  <a:ea typeface="+mj-ea"/>
                  <a:cs typeface="+mj-cs"/>
                  <a:sym typeface="Calibri"/>
                </a:defRPr>
              </a:pPr>
              <a:endParaRPr>
                <a:solidFill>
                  <a:srgbClr val="FFFFFF"/>
                </a:solidFill>
                <a:latin typeface="Calibri"/>
                <a:ea typeface="+mj-ea"/>
                <a:cs typeface="Calibri"/>
                <a:sym typeface="Calibri"/>
              </a:endParaRPr>
            </a:p>
          </p:txBody>
        </p:sp>
        <p:sp>
          <p:nvSpPr>
            <p:cNvPr id="1412" name="矩形 35"/>
            <p:cNvSpPr/>
            <p:nvPr/>
          </p:nvSpPr>
          <p:spPr>
            <a:xfrm>
              <a:off x="3833740" y="-1"/>
              <a:ext cx="3369052" cy="45714"/>
            </a:xfrm>
            <a:prstGeom prst="rect">
              <a:avLst/>
            </a:prstGeom>
            <a:solidFill>
              <a:srgbClr val="8CC066"/>
            </a:solidFill>
            <a:ln w="12700" cap="flat">
              <a:noFill/>
              <a:miter lim="400000"/>
            </a:ln>
            <a:effectLst/>
          </p:spPr>
          <p:txBody>
            <a:bodyPr wrap="square" lIns="45718" tIns="45718" rIns="45718" bIns="45718" numCol="1" anchor="ctr">
              <a:noAutofit/>
            </a:bodyPr>
            <a:lstStyle/>
            <a:p>
              <a:pPr algn="ctr">
                <a:defRPr>
                  <a:solidFill>
                    <a:srgbClr val="FFFFFF"/>
                  </a:solidFill>
                  <a:latin typeface="+mj-lt"/>
                  <a:ea typeface="+mj-ea"/>
                  <a:cs typeface="+mj-cs"/>
                  <a:sym typeface="Calibri"/>
                </a:defRPr>
              </a:pPr>
              <a:endParaRPr>
                <a:solidFill>
                  <a:srgbClr val="FFFFFF"/>
                </a:solidFill>
                <a:latin typeface="Calibri"/>
                <a:ea typeface="+mj-ea"/>
                <a:cs typeface="Calibri"/>
                <a:sym typeface="Calibri"/>
              </a:endParaRPr>
            </a:p>
          </p:txBody>
        </p:sp>
        <p:sp>
          <p:nvSpPr>
            <p:cNvPr id="1413" name="矩形 36"/>
            <p:cNvSpPr/>
            <p:nvPr/>
          </p:nvSpPr>
          <p:spPr>
            <a:xfrm>
              <a:off x="7202791" y="-1"/>
              <a:ext cx="2730649" cy="45714"/>
            </a:xfrm>
            <a:prstGeom prst="rect">
              <a:avLst/>
            </a:prstGeom>
            <a:solidFill>
              <a:srgbClr val="FBC75D"/>
            </a:solidFill>
            <a:ln w="12700" cap="flat">
              <a:noFill/>
              <a:miter lim="400000"/>
            </a:ln>
            <a:effectLst/>
          </p:spPr>
          <p:txBody>
            <a:bodyPr wrap="square" lIns="45718" tIns="45718" rIns="45718" bIns="45718" numCol="1" anchor="ctr">
              <a:noAutofit/>
            </a:bodyPr>
            <a:lstStyle/>
            <a:p>
              <a:pPr algn="ctr">
                <a:defRPr>
                  <a:solidFill>
                    <a:srgbClr val="FFFFFF"/>
                  </a:solidFill>
                  <a:latin typeface="+mj-lt"/>
                  <a:ea typeface="+mj-ea"/>
                  <a:cs typeface="+mj-cs"/>
                  <a:sym typeface="Calibri"/>
                </a:defRPr>
              </a:pPr>
              <a:endParaRPr>
                <a:solidFill>
                  <a:srgbClr val="FFFFFF"/>
                </a:solidFill>
                <a:latin typeface="Calibri"/>
                <a:ea typeface="+mj-ea"/>
                <a:cs typeface="Calibri"/>
                <a:sym typeface="Calibri"/>
              </a:endParaRPr>
            </a:p>
          </p:txBody>
        </p:sp>
        <p:sp>
          <p:nvSpPr>
            <p:cNvPr id="1414" name="矩形 37"/>
            <p:cNvSpPr/>
            <p:nvPr/>
          </p:nvSpPr>
          <p:spPr>
            <a:xfrm>
              <a:off x="9903738" y="-1"/>
              <a:ext cx="2283860" cy="45714"/>
            </a:xfrm>
            <a:prstGeom prst="rect">
              <a:avLst/>
            </a:prstGeom>
            <a:solidFill>
              <a:srgbClr val="FC6E5B"/>
            </a:solidFill>
            <a:ln w="12700" cap="flat">
              <a:noFill/>
              <a:miter lim="400000"/>
            </a:ln>
            <a:effectLst/>
          </p:spPr>
          <p:txBody>
            <a:bodyPr wrap="square" lIns="45718" tIns="45718" rIns="45718" bIns="45718" numCol="1" anchor="ctr">
              <a:noAutofit/>
            </a:bodyPr>
            <a:lstStyle/>
            <a:p>
              <a:pPr algn="ctr">
                <a:defRPr>
                  <a:solidFill>
                    <a:srgbClr val="FFFFFF"/>
                  </a:solidFill>
                  <a:latin typeface="+mj-lt"/>
                  <a:ea typeface="+mj-ea"/>
                  <a:cs typeface="+mj-cs"/>
                  <a:sym typeface="Calibri"/>
                </a:defRPr>
              </a:pPr>
              <a:endParaRPr>
                <a:solidFill>
                  <a:srgbClr val="FFFFFF"/>
                </a:solidFill>
                <a:latin typeface="Calibri"/>
                <a:ea typeface="+mj-ea"/>
                <a:cs typeface="Calibri"/>
                <a:sym typeface="Calibri"/>
              </a:endParaRPr>
            </a:p>
          </p:txBody>
        </p:sp>
      </p:grpSp>
      <p:sp>
        <p:nvSpPr>
          <p:cNvPr id="1416" name="TextBox 1"/>
          <p:cNvSpPr txBox="1"/>
          <p:nvPr/>
        </p:nvSpPr>
        <p:spPr>
          <a:xfrm>
            <a:off x="961720" y="209456"/>
            <a:ext cx="10758255" cy="646327"/>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lvl1pPr>
              <a:defRPr sz="3600">
                <a:latin typeface="+mj-lt"/>
                <a:ea typeface="+mj-ea"/>
                <a:cs typeface="+mj-cs"/>
                <a:sym typeface="Calibri"/>
              </a:defRPr>
            </a:lvl1pPr>
          </a:lstStyle>
          <a:p>
            <a:r>
              <a:t>Distributed Graph Computing - SGC Model</a:t>
            </a:r>
          </a:p>
        </p:txBody>
      </p:sp>
      <p:grpSp>
        <p:nvGrpSpPr>
          <p:cNvPr id="1421" name="组合 27"/>
          <p:cNvGrpSpPr/>
          <p:nvPr/>
        </p:nvGrpSpPr>
        <p:grpSpPr>
          <a:xfrm>
            <a:off x="3789" y="231782"/>
            <a:ext cx="758955" cy="693266"/>
            <a:chOff x="-1" y="0"/>
            <a:chExt cx="758953" cy="693264"/>
          </a:xfrm>
        </p:grpSpPr>
        <p:sp>
          <p:nvSpPr>
            <p:cNvPr id="1417" name="矩形 28"/>
            <p:cNvSpPr/>
            <p:nvPr/>
          </p:nvSpPr>
          <p:spPr>
            <a:xfrm>
              <a:off x="-2" y="-1"/>
              <a:ext cx="238739" cy="693266"/>
            </a:xfrm>
            <a:prstGeom prst="rect">
              <a:avLst/>
            </a:prstGeom>
            <a:solidFill>
              <a:srgbClr val="66BFBC"/>
            </a:solidFill>
            <a:ln w="12700" cap="flat">
              <a:noFill/>
              <a:miter lim="400000"/>
            </a:ln>
            <a:effectLst/>
          </p:spPr>
          <p:txBody>
            <a:bodyPr wrap="square" lIns="45718" tIns="45718" rIns="45718" bIns="45718" numCol="1" anchor="ctr">
              <a:noAutofit/>
            </a:bodyPr>
            <a:lstStyle/>
            <a:p>
              <a:pPr algn="ctr">
                <a:defRPr>
                  <a:solidFill>
                    <a:srgbClr val="FFFFFF"/>
                  </a:solidFill>
                  <a:latin typeface="+mj-lt"/>
                  <a:ea typeface="+mj-ea"/>
                  <a:cs typeface="+mj-cs"/>
                  <a:sym typeface="Calibri"/>
                </a:defRPr>
              </a:pPr>
              <a:endParaRPr>
                <a:solidFill>
                  <a:srgbClr val="FFFFFF"/>
                </a:solidFill>
                <a:latin typeface="Calibri"/>
                <a:ea typeface="+mj-ea"/>
                <a:cs typeface="Calibri"/>
                <a:sym typeface="Calibri"/>
              </a:endParaRPr>
            </a:p>
          </p:txBody>
        </p:sp>
        <p:sp>
          <p:nvSpPr>
            <p:cNvPr id="1418" name="矩形 29"/>
            <p:cNvSpPr/>
            <p:nvPr/>
          </p:nvSpPr>
          <p:spPr>
            <a:xfrm>
              <a:off x="341331" y="-1"/>
              <a:ext cx="107206" cy="693266"/>
            </a:xfrm>
            <a:prstGeom prst="rect">
              <a:avLst/>
            </a:prstGeom>
            <a:solidFill>
              <a:srgbClr val="8CC066"/>
            </a:solidFill>
            <a:ln w="12700" cap="flat">
              <a:noFill/>
              <a:miter lim="400000"/>
            </a:ln>
            <a:effectLst/>
          </p:spPr>
          <p:txBody>
            <a:bodyPr wrap="square" lIns="45718" tIns="45718" rIns="45718" bIns="45718" numCol="1" anchor="ctr">
              <a:noAutofit/>
            </a:bodyPr>
            <a:lstStyle/>
            <a:p>
              <a:pPr algn="ctr">
                <a:defRPr>
                  <a:solidFill>
                    <a:srgbClr val="FFFFFF"/>
                  </a:solidFill>
                  <a:latin typeface="+mj-lt"/>
                  <a:ea typeface="+mj-ea"/>
                  <a:cs typeface="+mj-cs"/>
                  <a:sym typeface="Calibri"/>
                </a:defRPr>
              </a:pPr>
              <a:endParaRPr>
                <a:solidFill>
                  <a:srgbClr val="FFFFFF"/>
                </a:solidFill>
                <a:latin typeface="Calibri"/>
                <a:ea typeface="+mj-ea"/>
                <a:cs typeface="Calibri"/>
                <a:sym typeface="Calibri"/>
              </a:endParaRPr>
            </a:p>
          </p:txBody>
        </p:sp>
        <p:sp>
          <p:nvSpPr>
            <p:cNvPr id="1419" name="矩形 30"/>
            <p:cNvSpPr/>
            <p:nvPr/>
          </p:nvSpPr>
          <p:spPr>
            <a:xfrm>
              <a:off x="551130" y="-1"/>
              <a:ext cx="67451" cy="693266"/>
            </a:xfrm>
            <a:prstGeom prst="rect">
              <a:avLst/>
            </a:prstGeom>
            <a:solidFill>
              <a:srgbClr val="FBC75D"/>
            </a:solidFill>
            <a:ln w="12700" cap="flat">
              <a:noFill/>
              <a:miter lim="400000"/>
            </a:ln>
            <a:effectLst/>
          </p:spPr>
          <p:txBody>
            <a:bodyPr wrap="square" lIns="45718" tIns="45718" rIns="45718" bIns="45718" numCol="1" anchor="ctr">
              <a:noAutofit/>
            </a:bodyPr>
            <a:lstStyle/>
            <a:p>
              <a:pPr algn="ctr">
                <a:defRPr>
                  <a:solidFill>
                    <a:srgbClr val="FFFFFF"/>
                  </a:solidFill>
                  <a:latin typeface="+mj-lt"/>
                  <a:ea typeface="+mj-ea"/>
                  <a:cs typeface="+mj-cs"/>
                  <a:sym typeface="Calibri"/>
                </a:defRPr>
              </a:pPr>
              <a:endParaRPr>
                <a:solidFill>
                  <a:srgbClr val="FFFFFF"/>
                </a:solidFill>
                <a:latin typeface="Calibri"/>
                <a:ea typeface="+mj-ea"/>
                <a:cs typeface="Calibri"/>
                <a:sym typeface="Calibri"/>
              </a:endParaRPr>
            </a:p>
          </p:txBody>
        </p:sp>
        <p:sp>
          <p:nvSpPr>
            <p:cNvPr id="1420" name="矩形 31"/>
            <p:cNvSpPr/>
            <p:nvPr/>
          </p:nvSpPr>
          <p:spPr>
            <a:xfrm>
              <a:off x="721175" y="-1"/>
              <a:ext cx="37778" cy="693266"/>
            </a:xfrm>
            <a:prstGeom prst="rect">
              <a:avLst/>
            </a:prstGeom>
            <a:solidFill>
              <a:srgbClr val="FC6E5B"/>
            </a:solidFill>
            <a:ln w="12700" cap="flat">
              <a:noFill/>
              <a:miter lim="400000"/>
            </a:ln>
            <a:effectLst/>
          </p:spPr>
          <p:txBody>
            <a:bodyPr wrap="square" lIns="45718" tIns="45718" rIns="45718" bIns="45718" numCol="1" anchor="ctr">
              <a:noAutofit/>
            </a:bodyPr>
            <a:lstStyle/>
            <a:p>
              <a:pPr algn="ctr">
                <a:defRPr>
                  <a:solidFill>
                    <a:srgbClr val="FFFFFF"/>
                  </a:solidFill>
                  <a:latin typeface="+mj-lt"/>
                  <a:ea typeface="+mj-ea"/>
                  <a:cs typeface="+mj-cs"/>
                  <a:sym typeface="Calibri"/>
                </a:defRPr>
              </a:pPr>
              <a:endParaRPr>
                <a:solidFill>
                  <a:srgbClr val="FFFFFF"/>
                </a:solidFill>
                <a:latin typeface="Calibri"/>
                <a:ea typeface="+mj-ea"/>
                <a:cs typeface="Calibri"/>
                <a:sym typeface="Calibri"/>
              </a:endParaRPr>
            </a:p>
          </p:txBody>
        </p:sp>
      </p:grpSp>
      <p:grpSp>
        <p:nvGrpSpPr>
          <p:cNvPr id="1426" name="组合 33"/>
          <p:cNvGrpSpPr/>
          <p:nvPr/>
        </p:nvGrpSpPr>
        <p:grpSpPr>
          <a:xfrm>
            <a:off x="7579" y="832649"/>
            <a:ext cx="12187600" cy="45714"/>
            <a:chOff x="-1" y="0"/>
            <a:chExt cx="12187599" cy="45713"/>
          </a:xfrm>
        </p:grpSpPr>
        <p:sp>
          <p:nvSpPr>
            <p:cNvPr id="1422" name="矩形 34"/>
            <p:cNvSpPr/>
            <p:nvPr/>
          </p:nvSpPr>
          <p:spPr>
            <a:xfrm>
              <a:off x="-2" y="-1"/>
              <a:ext cx="3833743" cy="45714"/>
            </a:xfrm>
            <a:prstGeom prst="rect">
              <a:avLst/>
            </a:prstGeom>
            <a:solidFill>
              <a:srgbClr val="66BFBC"/>
            </a:solidFill>
            <a:ln w="12700" cap="flat">
              <a:noFill/>
              <a:miter lim="400000"/>
            </a:ln>
            <a:effectLst/>
          </p:spPr>
          <p:txBody>
            <a:bodyPr wrap="square" lIns="45718" tIns="45718" rIns="45718" bIns="45718" numCol="1" anchor="ctr">
              <a:noAutofit/>
            </a:bodyPr>
            <a:lstStyle/>
            <a:p>
              <a:pPr algn="ctr">
                <a:defRPr>
                  <a:solidFill>
                    <a:srgbClr val="FFFFFF"/>
                  </a:solidFill>
                  <a:latin typeface="+mj-lt"/>
                  <a:ea typeface="+mj-ea"/>
                  <a:cs typeface="+mj-cs"/>
                  <a:sym typeface="Calibri"/>
                </a:defRPr>
              </a:pPr>
              <a:endParaRPr>
                <a:solidFill>
                  <a:srgbClr val="FFFFFF"/>
                </a:solidFill>
                <a:latin typeface="Calibri"/>
                <a:ea typeface="+mj-ea"/>
                <a:cs typeface="Calibri"/>
                <a:sym typeface="Calibri"/>
              </a:endParaRPr>
            </a:p>
          </p:txBody>
        </p:sp>
        <p:sp>
          <p:nvSpPr>
            <p:cNvPr id="1423" name="矩形 35"/>
            <p:cNvSpPr/>
            <p:nvPr/>
          </p:nvSpPr>
          <p:spPr>
            <a:xfrm>
              <a:off x="3833740" y="-1"/>
              <a:ext cx="3369052" cy="45714"/>
            </a:xfrm>
            <a:prstGeom prst="rect">
              <a:avLst/>
            </a:prstGeom>
            <a:solidFill>
              <a:srgbClr val="8CC066"/>
            </a:solidFill>
            <a:ln w="12700" cap="flat">
              <a:noFill/>
              <a:miter lim="400000"/>
            </a:ln>
            <a:effectLst/>
          </p:spPr>
          <p:txBody>
            <a:bodyPr wrap="square" lIns="45718" tIns="45718" rIns="45718" bIns="45718" numCol="1" anchor="ctr">
              <a:noAutofit/>
            </a:bodyPr>
            <a:lstStyle/>
            <a:p>
              <a:pPr algn="ctr">
                <a:defRPr>
                  <a:solidFill>
                    <a:srgbClr val="FFFFFF"/>
                  </a:solidFill>
                  <a:latin typeface="+mj-lt"/>
                  <a:ea typeface="+mj-ea"/>
                  <a:cs typeface="+mj-cs"/>
                  <a:sym typeface="Calibri"/>
                </a:defRPr>
              </a:pPr>
              <a:endParaRPr>
                <a:solidFill>
                  <a:srgbClr val="FFFFFF"/>
                </a:solidFill>
                <a:latin typeface="Calibri"/>
                <a:ea typeface="+mj-ea"/>
                <a:cs typeface="Calibri"/>
                <a:sym typeface="Calibri"/>
              </a:endParaRPr>
            </a:p>
          </p:txBody>
        </p:sp>
        <p:sp>
          <p:nvSpPr>
            <p:cNvPr id="1424" name="矩形 36"/>
            <p:cNvSpPr/>
            <p:nvPr/>
          </p:nvSpPr>
          <p:spPr>
            <a:xfrm>
              <a:off x="7202791" y="-1"/>
              <a:ext cx="2730649" cy="45714"/>
            </a:xfrm>
            <a:prstGeom prst="rect">
              <a:avLst/>
            </a:prstGeom>
            <a:solidFill>
              <a:srgbClr val="FBC75D"/>
            </a:solidFill>
            <a:ln w="12700" cap="flat">
              <a:noFill/>
              <a:miter lim="400000"/>
            </a:ln>
            <a:effectLst/>
          </p:spPr>
          <p:txBody>
            <a:bodyPr wrap="square" lIns="45718" tIns="45718" rIns="45718" bIns="45718" numCol="1" anchor="ctr">
              <a:noAutofit/>
            </a:bodyPr>
            <a:lstStyle/>
            <a:p>
              <a:pPr algn="ctr">
                <a:defRPr>
                  <a:solidFill>
                    <a:srgbClr val="FFFFFF"/>
                  </a:solidFill>
                  <a:latin typeface="+mj-lt"/>
                  <a:ea typeface="+mj-ea"/>
                  <a:cs typeface="+mj-cs"/>
                  <a:sym typeface="Calibri"/>
                </a:defRPr>
              </a:pPr>
              <a:endParaRPr>
                <a:solidFill>
                  <a:srgbClr val="FFFFFF"/>
                </a:solidFill>
                <a:latin typeface="Calibri"/>
                <a:ea typeface="+mj-ea"/>
                <a:cs typeface="Calibri"/>
                <a:sym typeface="Calibri"/>
              </a:endParaRPr>
            </a:p>
          </p:txBody>
        </p:sp>
        <p:sp>
          <p:nvSpPr>
            <p:cNvPr id="1425" name="矩形 37"/>
            <p:cNvSpPr/>
            <p:nvPr/>
          </p:nvSpPr>
          <p:spPr>
            <a:xfrm>
              <a:off x="9903738" y="-1"/>
              <a:ext cx="2283860" cy="45714"/>
            </a:xfrm>
            <a:prstGeom prst="rect">
              <a:avLst/>
            </a:prstGeom>
            <a:solidFill>
              <a:srgbClr val="FC6E5B"/>
            </a:solidFill>
            <a:ln w="12700" cap="flat">
              <a:noFill/>
              <a:miter lim="400000"/>
            </a:ln>
            <a:effectLst/>
          </p:spPr>
          <p:txBody>
            <a:bodyPr wrap="square" lIns="45718" tIns="45718" rIns="45718" bIns="45718" numCol="1" anchor="ctr">
              <a:noAutofit/>
            </a:bodyPr>
            <a:lstStyle/>
            <a:p>
              <a:pPr algn="ctr">
                <a:defRPr>
                  <a:solidFill>
                    <a:srgbClr val="FFFFFF"/>
                  </a:solidFill>
                  <a:latin typeface="+mj-lt"/>
                  <a:ea typeface="+mj-ea"/>
                  <a:cs typeface="+mj-cs"/>
                  <a:sym typeface="Calibri"/>
                </a:defRPr>
              </a:pPr>
              <a:endParaRPr>
                <a:solidFill>
                  <a:srgbClr val="FFFFFF"/>
                </a:solidFill>
                <a:latin typeface="Calibri"/>
                <a:ea typeface="+mj-ea"/>
                <a:cs typeface="Calibri"/>
                <a:sym typeface="Calibri"/>
              </a:endParaRPr>
            </a:p>
          </p:txBody>
        </p:sp>
      </p:grpSp>
      <p:sp>
        <p:nvSpPr>
          <p:cNvPr id="1427" name="TextBox 5"/>
          <p:cNvSpPr txBox="1"/>
          <p:nvPr/>
        </p:nvSpPr>
        <p:spPr>
          <a:xfrm>
            <a:off x="5116523" y="1188726"/>
            <a:ext cx="6942485" cy="4247313"/>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p>
            <a:pPr>
              <a:defRPr b="1">
                <a:latin typeface="+mj-lt"/>
                <a:ea typeface="+mj-ea"/>
                <a:cs typeface="+mj-cs"/>
                <a:sym typeface="Calibri"/>
              </a:defRPr>
            </a:pPr>
            <a:r>
              <a:rPr b="1" dirty="0">
                <a:latin typeface="Calibri"/>
                <a:ea typeface="+mj-ea"/>
                <a:cs typeface="Calibri"/>
                <a:sym typeface="Calibri"/>
              </a:rPr>
              <a:t>Applications: </a:t>
            </a:r>
          </a:p>
          <a:p>
            <a:pPr marL="285750" indent="-285750">
              <a:buSzPct val="100000"/>
              <a:buFont typeface="Arial"/>
              <a:buChar char="•"/>
              <a:defRPr>
                <a:latin typeface="+mj-lt"/>
                <a:ea typeface="+mj-ea"/>
                <a:cs typeface="+mj-cs"/>
                <a:sym typeface="Calibri"/>
              </a:defRPr>
            </a:pPr>
            <a:r>
              <a:rPr dirty="0">
                <a:latin typeface="Calibri"/>
                <a:ea typeface="+mj-ea"/>
                <a:cs typeface="Calibri"/>
                <a:sym typeface="Calibri"/>
              </a:rPr>
              <a:t>The SGC algorithms can easily scale out</a:t>
            </a:r>
            <a:r>
              <a:rPr lang="en-AU" dirty="0">
                <a:latin typeface="Calibri"/>
                <a:ea typeface="+mj-ea"/>
                <a:cs typeface="Calibri"/>
                <a:sym typeface="Calibri"/>
              </a:rPr>
              <a:t>, that is the performance of the algorithm increases nearly linearly with the number of machines</a:t>
            </a:r>
            <a:endParaRPr dirty="0">
              <a:latin typeface="Calibri"/>
              <a:ea typeface="+mj-ea"/>
              <a:cs typeface="Calibri"/>
              <a:sym typeface="Calibri"/>
            </a:endParaRPr>
          </a:p>
          <a:p>
            <a:pPr>
              <a:defRPr>
                <a:latin typeface="+mj-lt"/>
                <a:ea typeface="+mj-ea"/>
                <a:cs typeface="+mj-cs"/>
                <a:sym typeface="Calibri"/>
              </a:defRPr>
            </a:pPr>
            <a:endParaRPr dirty="0">
              <a:latin typeface="Calibri"/>
              <a:ea typeface="+mj-ea"/>
              <a:cs typeface="Calibri"/>
              <a:sym typeface="Calibri"/>
            </a:endParaRPr>
          </a:p>
          <a:p>
            <a:pPr>
              <a:defRPr b="1">
                <a:latin typeface="+mj-lt"/>
                <a:ea typeface="+mj-ea"/>
                <a:cs typeface="+mj-cs"/>
                <a:sym typeface="Calibri"/>
              </a:defRPr>
            </a:pPr>
            <a:r>
              <a:rPr lang="en-AU" b="1" dirty="0">
                <a:latin typeface="Calibri"/>
                <a:ea typeface="+mj-ea"/>
                <a:cs typeface="Calibri"/>
                <a:sym typeface="Calibri"/>
              </a:rPr>
              <a:t>Challenges:</a:t>
            </a:r>
            <a:endParaRPr dirty="0">
              <a:latin typeface="Calibri"/>
              <a:ea typeface="+mj-ea"/>
              <a:cs typeface="Calibri"/>
              <a:sym typeface="Calibri"/>
            </a:endParaRPr>
          </a:p>
          <a:p>
            <a:pPr marL="285750" indent="-285750">
              <a:buSzPct val="100000"/>
              <a:buFont typeface="Arial"/>
              <a:buChar char="•"/>
              <a:defRPr>
                <a:latin typeface="+mj-lt"/>
                <a:ea typeface="+mj-ea"/>
                <a:cs typeface="+mj-cs"/>
                <a:sym typeface="Calibri"/>
              </a:defRPr>
            </a:pPr>
            <a:r>
              <a:rPr lang="en-AU" dirty="0">
                <a:latin typeface="Calibri"/>
                <a:ea typeface="+mj-ea"/>
                <a:cs typeface="Calibri"/>
                <a:sym typeface="Calibri"/>
              </a:rPr>
              <a:t>Hard to design a SGC algorithm, especially targeting </a:t>
            </a:r>
            <a:r>
              <a:rPr dirty="0">
                <a:latin typeface="Calibri"/>
                <a:ea typeface="+mj-ea"/>
                <a:cs typeface="Calibri"/>
                <a:sym typeface="Calibri"/>
              </a:rPr>
              <a:t>O(</a:t>
            </a:r>
            <a:r>
              <a:rPr dirty="0" err="1">
                <a:latin typeface="Calibri"/>
                <a:ea typeface="+mj-ea"/>
                <a:cs typeface="Calibri"/>
                <a:sym typeface="Calibri"/>
              </a:rPr>
              <a:t>logn</a:t>
            </a:r>
            <a:r>
              <a:rPr dirty="0">
                <a:latin typeface="Calibri"/>
                <a:ea typeface="+mj-ea"/>
                <a:cs typeface="Calibri"/>
                <a:sym typeface="Calibri"/>
              </a:rPr>
              <a:t>)</a:t>
            </a:r>
            <a:r>
              <a:rPr lang="en-AU" dirty="0">
                <a:latin typeface="Calibri"/>
                <a:ea typeface="+mj-ea"/>
                <a:cs typeface="Calibri"/>
                <a:sym typeface="Calibri"/>
              </a:rPr>
              <a:t> iterations</a:t>
            </a:r>
            <a:endParaRPr dirty="0">
              <a:latin typeface="Calibri"/>
              <a:ea typeface="+mj-ea"/>
              <a:cs typeface="Calibri"/>
              <a:sym typeface="Calibri"/>
            </a:endParaRPr>
          </a:p>
          <a:p>
            <a:pPr>
              <a:defRPr>
                <a:latin typeface="+mj-lt"/>
                <a:ea typeface="+mj-ea"/>
                <a:cs typeface="+mj-cs"/>
                <a:sym typeface="Calibri"/>
              </a:defRPr>
            </a:pPr>
            <a:endParaRPr dirty="0">
              <a:latin typeface="Calibri"/>
              <a:ea typeface="+mj-ea"/>
              <a:cs typeface="Calibri"/>
              <a:sym typeface="Calibri"/>
            </a:endParaRPr>
          </a:p>
          <a:p>
            <a:pPr>
              <a:defRPr b="1">
                <a:latin typeface="+mj-lt"/>
                <a:ea typeface="+mj-ea"/>
                <a:cs typeface="+mj-cs"/>
                <a:sym typeface="Calibri"/>
              </a:defRPr>
            </a:pPr>
            <a:r>
              <a:rPr lang="en-AU" b="1" dirty="0">
                <a:latin typeface="Calibri"/>
                <a:ea typeface="+mj-ea"/>
                <a:cs typeface="Calibri"/>
                <a:sym typeface="Calibri"/>
              </a:rPr>
              <a:t>Algorithms and publications:</a:t>
            </a:r>
            <a:endParaRPr b="1" dirty="0">
              <a:latin typeface="Calibri"/>
              <a:ea typeface="+mj-ea"/>
              <a:cs typeface="Calibri"/>
              <a:sym typeface="Calibri"/>
            </a:endParaRPr>
          </a:p>
          <a:p>
            <a:pPr marL="285750" indent="-285750">
              <a:buSzPct val="100000"/>
              <a:buFont typeface="Arial"/>
              <a:buChar char="•"/>
              <a:defRPr>
                <a:latin typeface="+mj-lt"/>
                <a:ea typeface="+mj-ea"/>
                <a:cs typeface="+mj-cs"/>
                <a:sym typeface="Calibri"/>
              </a:defRPr>
            </a:pPr>
            <a:r>
              <a:rPr lang="en-AU" dirty="0">
                <a:latin typeface="Calibri"/>
                <a:ea typeface="+mj-ea"/>
                <a:cs typeface="Calibri"/>
                <a:sym typeface="Calibri"/>
              </a:rPr>
              <a:t>Scalable Graph Computing Model</a:t>
            </a:r>
            <a:r>
              <a:rPr dirty="0">
                <a:latin typeface="Calibri"/>
                <a:ea typeface="+mj-ea"/>
                <a:cs typeface="Calibri"/>
                <a:sym typeface="Calibri"/>
              </a:rPr>
              <a:t> </a:t>
            </a:r>
            <a:r>
              <a:rPr lang="en-AU" dirty="0">
                <a:latin typeface="Calibri"/>
                <a:ea typeface="+mj-ea"/>
                <a:cs typeface="Calibri"/>
                <a:sym typeface="Calibri"/>
              </a:rPr>
              <a:t>(SGC), </a:t>
            </a:r>
            <a:r>
              <a:rPr dirty="0">
                <a:latin typeface="Calibri"/>
                <a:ea typeface="+mj-ea"/>
                <a:cs typeface="Calibri"/>
                <a:sym typeface="Calibri"/>
              </a:rPr>
              <a:t>SIGMOD’14</a:t>
            </a:r>
          </a:p>
          <a:p>
            <a:pPr>
              <a:defRPr>
                <a:latin typeface="+mj-lt"/>
                <a:ea typeface="+mj-ea"/>
                <a:cs typeface="+mj-cs"/>
                <a:sym typeface="Calibri"/>
              </a:defRPr>
            </a:pPr>
            <a:endParaRPr dirty="0">
              <a:latin typeface="Calibri"/>
              <a:ea typeface="+mj-ea"/>
              <a:cs typeface="Calibri"/>
              <a:sym typeface="Calibri"/>
            </a:endParaRPr>
          </a:p>
          <a:p>
            <a:pPr>
              <a:defRPr b="1">
                <a:latin typeface="+mj-lt"/>
                <a:ea typeface="+mj-ea"/>
                <a:cs typeface="+mj-cs"/>
                <a:sym typeface="Calibri"/>
              </a:defRPr>
            </a:pPr>
            <a:r>
              <a:rPr lang="en-AU" b="1" dirty="0">
                <a:latin typeface="Calibri"/>
                <a:ea typeface="+mj-ea"/>
                <a:cs typeface="Calibri"/>
                <a:sym typeface="Calibri"/>
              </a:rPr>
              <a:t>Contributions:</a:t>
            </a:r>
            <a:endParaRPr b="1" dirty="0">
              <a:latin typeface="Calibri"/>
              <a:ea typeface="+mj-ea"/>
              <a:cs typeface="Calibri"/>
              <a:sym typeface="Calibri"/>
            </a:endParaRPr>
          </a:p>
          <a:p>
            <a:pPr marL="285750" indent="-285750">
              <a:buSzPct val="100000"/>
              <a:buFont typeface="Arial"/>
              <a:buChar char="•"/>
              <a:defRPr>
                <a:latin typeface="+mj-lt"/>
                <a:ea typeface="+mj-ea"/>
                <a:cs typeface="+mj-cs"/>
                <a:sym typeface="Calibri"/>
              </a:defRPr>
            </a:pPr>
            <a:r>
              <a:rPr lang="en-AU" dirty="0">
                <a:latin typeface="Calibri"/>
                <a:ea typeface="+mj-ea"/>
                <a:cs typeface="Calibri"/>
                <a:sym typeface="Calibri"/>
              </a:rPr>
              <a:t>Design and implement two SGC operators, N and E </a:t>
            </a:r>
            <a:endParaRPr dirty="0">
              <a:latin typeface="Calibri"/>
              <a:ea typeface="+mj-ea"/>
              <a:cs typeface="Calibri"/>
              <a:sym typeface="Calibri"/>
            </a:endParaRPr>
          </a:p>
          <a:p>
            <a:pPr marL="285750" indent="-285750">
              <a:buSzPct val="100000"/>
              <a:buFont typeface="Arial"/>
              <a:buChar char="•"/>
              <a:defRPr>
                <a:latin typeface="+mj-lt"/>
                <a:ea typeface="+mj-ea"/>
                <a:cs typeface="+mj-cs"/>
                <a:sym typeface="Calibri"/>
              </a:defRPr>
            </a:pPr>
            <a:r>
              <a:rPr lang="en-AU" dirty="0">
                <a:latin typeface="Calibri"/>
                <a:ea typeface="+mj-ea"/>
                <a:cs typeface="Calibri"/>
                <a:sym typeface="Calibri"/>
              </a:rPr>
              <a:t>Implement many graph algorithms using N and E in MapReduce</a:t>
            </a:r>
            <a:endParaRPr dirty="0">
              <a:latin typeface="Calibri"/>
              <a:ea typeface="+mj-ea"/>
              <a:cs typeface="Calibri"/>
              <a:sym typeface="Calibri"/>
            </a:endParaRPr>
          </a:p>
          <a:p>
            <a:pPr marL="285750" indent="-285750">
              <a:buSzPct val="100000"/>
              <a:buFont typeface="Arial"/>
              <a:buChar char="•"/>
              <a:defRPr>
                <a:latin typeface="+mj-lt"/>
                <a:ea typeface="+mj-ea"/>
                <a:cs typeface="+mj-cs"/>
                <a:sym typeface="Calibri"/>
              </a:defRPr>
            </a:pPr>
            <a:r>
              <a:rPr lang="en-AU" dirty="0">
                <a:latin typeface="Calibri"/>
                <a:ea typeface="+mj-ea"/>
                <a:cs typeface="Calibri"/>
                <a:sym typeface="Calibri"/>
              </a:rPr>
              <a:t>Empirically prove that it reaches better scalability than the state-of-the-art</a:t>
            </a:r>
            <a:endParaRPr dirty="0">
              <a:latin typeface="Calibri"/>
              <a:ea typeface="+mj-ea"/>
              <a:cs typeface="Calibri"/>
              <a:sym typeface="Calibri"/>
            </a:endParaRPr>
          </a:p>
        </p:txBody>
      </p:sp>
      <p:sp>
        <p:nvSpPr>
          <p:cNvPr id="1428" name="矩形 4"/>
          <p:cNvSpPr txBox="1"/>
          <p:nvPr/>
        </p:nvSpPr>
        <p:spPr>
          <a:xfrm>
            <a:off x="207516" y="1257995"/>
            <a:ext cx="4655840" cy="1200325"/>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p>
            <a:pPr>
              <a:defRPr b="1">
                <a:latin typeface="+mj-lt"/>
                <a:ea typeface="+mj-ea"/>
                <a:cs typeface="+mj-cs"/>
                <a:sym typeface="Calibri"/>
              </a:defRPr>
            </a:pPr>
            <a:r>
              <a:rPr b="1">
                <a:latin typeface="Calibri"/>
                <a:ea typeface="+mj-ea"/>
                <a:cs typeface="Calibri"/>
                <a:sym typeface="Calibri"/>
              </a:rPr>
              <a:t>Scalable Graph Computing (SGC)：</a:t>
            </a:r>
          </a:p>
          <a:p>
            <a:pPr marL="285750" indent="-285750">
              <a:buSzPct val="100000"/>
              <a:buFont typeface="Arial"/>
              <a:buChar char="•"/>
              <a:defRPr>
                <a:latin typeface="+mj-lt"/>
                <a:ea typeface="+mj-ea"/>
                <a:cs typeface="+mj-cs"/>
                <a:sym typeface="Calibri"/>
              </a:defRPr>
            </a:pPr>
            <a:r>
              <a:rPr>
                <a:latin typeface="Calibri"/>
                <a:ea typeface="+mj-ea"/>
                <a:cs typeface="Calibri"/>
                <a:sym typeface="Calibri"/>
              </a:rPr>
              <a:t>m: #edges，n: #vertices，t: #machines</a:t>
            </a:r>
          </a:p>
          <a:p>
            <a:pPr marL="285750" indent="-285750">
              <a:buSzPct val="100000"/>
              <a:buFont typeface="Arial"/>
              <a:buChar char="•"/>
              <a:defRPr>
                <a:latin typeface="+mj-lt"/>
                <a:ea typeface="+mj-ea"/>
                <a:cs typeface="+mj-cs"/>
                <a:sym typeface="Calibri"/>
              </a:defRPr>
            </a:pPr>
            <a:r>
              <a:rPr>
                <a:latin typeface="Calibri"/>
                <a:ea typeface="+mj-ea"/>
                <a:cs typeface="Calibri"/>
                <a:sym typeface="Calibri"/>
              </a:rPr>
              <a:t>A distributed graph algorithm belongs to SGC if it satisfies:</a:t>
            </a:r>
          </a:p>
        </p:txBody>
      </p:sp>
      <mc:AlternateContent xmlns:mc="http://schemas.openxmlformats.org/markup-compatibility/2006" xmlns:a14="http://schemas.microsoft.com/office/drawing/2010/main">
        <mc:Choice Requires="a14">
          <p:graphicFrame>
            <p:nvGraphicFramePr>
              <p:cNvPr id="26" name="Table 25"/>
              <p:cNvGraphicFramePr>
                <a:graphicFrameLocks noGrp="1"/>
              </p:cNvGraphicFramePr>
              <p:nvPr>
                <p:extLst>
                  <p:ext uri="{D42A27DB-BD31-4B8C-83A1-F6EECF244321}">
                    <p14:modId xmlns:p14="http://schemas.microsoft.com/office/powerpoint/2010/main" val="1832766392"/>
                  </p:ext>
                </p:extLst>
              </p:nvPr>
            </p:nvGraphicFramePr>
            <p:xfrm>
              <a:off x="452325" y="2564904"/>
              <a:ext cx="3991992" cy="3384378"/>
            </p:xfrm>
            <a:graphic>
              <a:graphicData uri="http://schemas.openxmlformats.org/drawingml/2006/table">
                <a:tbl>
                  <a:tblPr firstRow="1" bandRow="1">
                    <a:tableStyleId>{5C22544A-7EE6-4342-B048-85BDC9FD1C3A}</a:tableStyleId>
                  </a:tblPr>
                  <a:tblGrid>
                    <a:gridCol w="1255688">
                      <a:extLst>
                        <a:ext uri="{9D8B030D-6E8A-4147-A177-3AD203B41FA5}">
                          <a16:colId xmlns:a16="http://schemas.microsoft.com/office/drawing/2014/main" val="20000"/>
                        </a:ext>
                      </a:extLst>
                    </a:gridCol>
                    <a:gridCol w="1728192">
                      <a:extLst>
                        <a:ext uri="{9D8B030D-6E8A-4147-A177-3AD203B41FA5}">
                          <a16:colId xmlns:a16="http://schemas.microsoft.com/office/drawing/2014/main" val="20001"/>
                        </a:ext>
                      </a:extLst>
                    </a:gridCol>
                    <a:gridCol w="1008112">
                      <a:extLst>
                        <a:ext uri="{9D8B030D-6E8A-4147-A177-3AD203B41FA5}">
                          <a16:colId xmlns:a16="http://schemas.microsoft.com/office/drawing/2014/main" val="20002"/>
                        </a:ext>
                      </a:extLst>
                    </a:gridCol>
                  </a:tblGrid>
                  <a:tr h="564063">
                    <a:tc>
                      <a:txBody>
                        <a:bodyPr/>
                        <a:lstStyle/>
                        <a:p>
                          <a:pPr algn="ctr"/>
                          <a:r>
                            <a:rPr lang="en-AU" altLang="zh-CN" sz="1800" b="1" i="0" u="none" strike="noStrike" cap="none" spc="0" baseline="0" dirty="0">
                              <a:ln>
                                <a:noFill/>
                              </a:ln>
                              <a:solidFill>
                                <a:srgbClr val="EEECE1"/>
                              </a:solidFill>
                              <a:uFillTx/>
                              <a:latin typeface="+mn-lt"/>
                              <a:ea typeface="+mn-ea"/>
                              <a:cs typeface="+mn-cs"/>
                              <a:sym typeface="Calibri"/>
                            </a:rPr>
                            <a:t>Metrics</a:t>
                          </a:r>
                          <a:endParaRPr lang="en-AU" sz="1800" b="1" i="0" u="none" strike="noStrike" cap="none" spc="0" baseline="0" dirty="0">
                            <a:ln>
                              <a:noFill/>
                            </a:ln>
                            <a:solidFill>
                              <a:srgbClr val="EEECE1"/>
                            </a:solidFill>
                            <a:uFillTx/>
                            <a:latin typeface="+mn-lt"/>
                            <a:ea typeface="+mn-ea"/>
                            <a:cs typeface="+mn-cs"/>
                            <a:sym typeface="Calibri"/>
                          </a:endParaRPr>
                        </a:p>
                      </a:txBody>
                      <a:tcPr/>
                    </a:tc>
                    <a:tc>
                      <a:txBody>
                        <a:bodyPr/>
                        <a:lstStyle/>
                        <a:p>
                          <a:pPr algn="ctr"/>
                          <a:r>
                            <a:rPr lang="en-AU" altLang="zh-CN" sz="1800" b="1" i="0" u="none" strike="noStrike" cap="none" spc="0" baseline="0" dirty="0">
                              <a:ln>
                                <a:noFill/>
                              </a:ln>
                              <a:solidFill>
                                <a:srgbClr val="EEECE1"/>
                              </a:solidFill>
                              <a:uFillTx/>
                              <a:latin typeface="+mn-lt"/>
                              <a:ea typeface="+mn-ea"/>
                              <a:cs typeface="+mn-cs"/>
                              <a:sym typeface="Calibri"/>
                            </a:rPr>
                            <a:t>per machine</a:t>
                          </a:r>
                          <a:endParaRPr lang="en-AU" sz="1800" b="1" i="0" u="none" strike="noStrike" cap="none" spc="0" baseline="0" dirty="0">
                            <a:ln>
                              <a:noFill/>
                            </a:ln>
                            <a:solidFill>
                              <a:srgbClr val="EEECE1"/>
                            </a:solidFill>
                            <a:uFillTx/>
                            <a:latin typeface="+mn-lt"/>
                            <a:ea typeface="+mn-ea"/>
                            <a:cs typeface="+mn-cs"/>
                            <a:sym typeface="Calibri"/>
                          </a:endParaRPr>
                        </a:p>
                      </a:txBody>
                      <a:tcPr/>
                    </a:tc>
                    <a:tc>
                      <a:txBody>
                        <a:bodyPr/>
                        <a:lstStyle/>
                        <a:p>
                          <a:pPr algn="ctr"/>
                          <a:r>
                            <a:rPr lang="en-AU" sz="1800" b="1" i="0" u="none" strike="noStrike" cap="none" spc="0" baseline="0" dirty="0">
                              <a:ln>
                                <a:noFill/>
                              </a:ln>
                              <a:solidFill>
                                <a:srgbClr val="EEECE1"/>
                              </a:solidFill>
                              <a:uFillTx/>
                              <a:latin typeface="+mn-lt"/>
                              <a:ea typeface="+mn-ea"/>
                              <a:cs typeface="+mn-cs"/>
                              <a:sym typeface="Calibri"/>
                            </a:rPr>
                            <a:t>Total</a:t>
                          </a:r>
                        </a:p>
                      </a:txBody>
                      <a:tcPr/>
                    </a:tc>
                    <a:extLst>
                      <a:ext uri="{0D108BD9-81ED-4DB2-BD59-A6C34878D82A}">
                        <a16:rowId xmlns:a16="http://schemas.microsoft.com/office/drawing/2014/main" val="10000"/>
                      </a:ext>
                    </a:extLst>
                  </a:tr>
                  <a:tr h="564063">
                    <a:tc>
                      <a:txBody>
                        <a:bodyPr/>
                        <a:lstStyle/>
                        <a:p>
                          <a:pPr marL="0" marR="0" indent="0" algn="ctr" defTabSz="914400" rtl="0" latinLnBrk="0">
                            <a:lnSpc>
                              <a:spcPct val="100000"/>
                            </a:lnSpc>
                            <a:spcBef>
                              <a:spcPts val="0"/>
                            </a:spcBef>
                            <a:spcAft>
                              <a:spcPts val="0"/>
                            </a:spcAft>
                            <a:buClrTx/>
                            <a:buSzTx/>
                            <a:buFontTx/>
                            <a:buNone/>
                            <a:tabLst/>
                          </a:pPr>
                          <a:r>
                            <a:rPr lang="en-AU" sz="1800" b="0" i="0" u="none" strike="noStrike" cap="none" spc="0" baseline="0" dirty="0">
                              <a:ln>
                                <a:noFill/>
                              </a:ln>
                              <a:solidFill>
                                <a:srgbClr val="000000"/>
                              </a:solidFill>
                              <a:uFillTx/>
                              <a:latin typeface="+mn-lt"/>
                              <a:ea typeface="+mn-ea"/>
                              <a:cs typeface="+mn-cs"/>
                              <a:sym typeface="Calibri"/>
                            </a:rPr>
                            <a:t>Disk</a:t>
                          </a:r>
                        </a:p>
                      </a:txBody>
                      <a:tcPr/>
                    </a:tc>
                    <a:tc>
                      <a:txBody>
                        <a:bodyPr/>
                        <a:lstStyle/>
                        <a:p>
                          <a:pPr marL="0" marR="0" indent="457200" algn="ctr" defTabSz="914400" rtl="0" eaLnBrk="1" fontAlgn="auto" latinLnBrk="0" hangingPunct="1">
                            <a:lnSpc>
                              <a:spcPct val="100000"/>
                            </a:lnSpc>
                            <a:spcBef>
                              <a:spcPts val="0"/>
                            </a:spcBef>
                            <a:spcAft>
                              <a:spcPts val="0"/>
                            </a:spcAft>
                            <a:buClrTx/>
                            <a:buSzTx/>
                            <a:buFontTx/>
                            <a:buNone/>
                            <a:tabLst/>
                            <a:defRPr sz="1800"/>
                          </a:pPr>
                          <a14:m>
                            <m:oMathPara xmlns:m="http://schemas.openxmlformats.org/officeDocument/2006/math">
                              <m:oMathParaPr>
                                <m:jc m:val="centerGroup"/>
                              </m:oMathParaPr>
                              <m:oMath xmlns:m="http://schemas.openxmlformats.org/officeDocument/2006/math">
                                <m:r>
                                  <a:rPr lang="en-US" sz="1800" b="0" i="1" u="none" strike="noStrike" cap="none" spc="0" baseline="0" smtClean="0">
                                    <a:ln>
                                      <a:noFill/>
                                    </a:ln>
                                    <a:solidFill>
                                      <a:srgbClr val="000000"/>
                                    </a:solidFill>
                                    <a:uFillTx/>
                                    <a:latin typeface="Cambria Math"/>
                                    <a:ea typeface="+mn-ea"/>
                                    <a:cs typeface="+mn-cs"/>
                                    <a:sym typeface="Calibri"/>
                                  </a:rPr>
                                  <m:t>𝑂</m:t>
                                </m:r>
                                <m:r>
                                  <a:rPr lang="zh-CN" altLang="en-US" sz="1800" b="0" i="1" u="none" strike="noStrike" cap="none" spc="0" baseline="0" smtClean="0">
                                    <a:ln>
                                      <a:noFill/>
                                    </a:ln>
                                    <a:solidFill>
                                      <a:srgbClr val="000000"/>
                                    </a:solidFill>
                                    <a:uFillTx/>
                                    <a:latin typeface="Cambria Math"/>
                                    <a:ea typeface="+mn-ea"/>
                                    <a:cs typeface="+mn-cs"/>
                                    <a:sym typeface="Calibri"/>
                                  </a:rPr>
                                  <m:t>（</m:t>
                                </m:r>
                                <m:r>
                                  <m:rPr>
                                    <m:sty m:val="p"/>
                                  </m:rPr>
                                  <a:rPr lang="en-US" altLang="zh-CN" sz="1800" b="0" i="1" u="none" strike="noStrike" cap="none" spc="0" baseline="0" smtClean="0">
                                    <a:ln>
                                      <a:noFill/>
                                    </a:ln>
                                    <a:solidFill>
                                      <a:srgbClr val="000000"/>
                                    </a:solidFill>
                                    <a:uFillTx/>
                                    <a:latin typeface="Cambria Math"/>
                                    <a:ea typeface="+mn-ea"/>
                                    <a:cs typeface="+mn-cs"/>
                                    <a:sym typeface="Calibri"/>
                                  </a:rPr>
                                  <m:t>m</m:t>
                                </m:r>
                                <m:r>
                                  <a:rPr lang="en-US" altLang="zh-CN" sz="1800" b="0" i="1" u="none" strike="noStrike" cap="none" spc="0" baseline="0" smtClean="0">
                                    <a:ln>
                                      <a:noFill/>
                                    </a:ln>
                                    <a:solidFill>
                                      <a:srgbClr val="000000"/>
                                    </a:solidFill>
                                    <a:uFillTx/>
                                    <a:latin typeface="Cambria Math"/>
                                    <a:ea typeface="+mn-ea"/>
                                    <a:cs typeface="+mn-cs"/>
                                    <a:sym typeface="Calibri"/>
                                  </a:rPr>
                                  <m:t>/</m:t>
                                </m:r>
                                <m:r>
                                  <m:rPr>
                                    <m:sty m:val="p"/>
                                  </m:rPr>
                                  <a:rPr lang="en-US" altLang="zh-CN" sz="1800" b="0" i="1" u="none" strike="noStrike" cap="none" spc="0" baseline="0" smtClean="0">
                                    <a:ln>
                                      <a:noFill/>
                                    </a:ln>
                                    <a:solidFill>
                                      <a:srgbClr val="000000"/>
                                    </a:solidFill>
                                    <a:uFillTx/>
                                    <a:latin typeface="Cambria Math"/>
                                    <a:ea typeface="+mn-ea"/>
                                    <a:cs typeface="+mn-cs"/>
                                    <a:sym typeface="Calibri"/>
                                  </a:rPr>
                                  <m:t>t</m:t>
                                </m:r>
                                <m:r>
                                  <a:rPr lang="zh-CN" altLang="en-US" sz="1800" b="0" i="1" u="none" strike="noStrike" cap="none" spc="0" baseline="0" smtClean="0">
                                    <a:ln>
                                      <a:noFill/>
                                    </a:ln>
                                    <a:solidFill>
                                      <a:srgbClr val="000000"/>
                                    </a:solidFill>
                                    <a:uFillTx/>
                                    <a:latin typeface="Cambria Math"/>
                                    <a:ea typeface="+mn-ea"/>
                                    <a:cs typeface="+mn-cs"/>
                                    <a:sym typeface="Calibri"/>
                                  </a:rPr>
                                  <m:t>）</m:t>
                                </m:r>
                              </m:oMath>
                            </m:oMathPara>
                          </a14:m>
                          <a:endParaRPr lang="en-AU" sz="1800" b="0" i="1" u="none" strike="noStrike" cap="none" spc="0" baseline="0" dirty="0">
                            <a:ln>
                              <a:noFill/>
                            </a:ln>
                            <a:solidFill>
                              <a:srgbClr val="000000"/>
                            </a:solidFill>
                            <a:uFillTx/>
                            <a:latin typeface="Cambria Math"/>
                            <a:ea typeface="+mn-ea"/>
                            <a:cs typeface="+mn-cs"/>
                            <a:sym typeface="Calibri"/>
                          </a:endParaRPr>
                        </a:p>
                      </a:txBody>
                      <a:tcPr/>
                    </a:tc>
                    <a:tc>
                      <a:txBody>
                        <a:bodyPr/>
                        <a:lstStyle/>
                        <a:p>
                          <a:pPr marL="0" marR="0" indent="457200" algn="ctr" defTabSz="914400" rtl="0" eaLnBrk="1" fontAlgn="auto" latinLnBrk="0" hangingPunct="1">
                            <a:lnSpc>
                              <a:spcPct val="100000"/>
                            </a:lnSpc>
                            <a:spcBef>
                              <a:spcPts val="0"/>
                            </a:spcBef>
                            <a:spcAft>
                              <a:spcPts val="0"/>
                            </a:spcAft>
                            <a:buClrTx/>
                            <a:buSzTx/>
                            <a:buFontTx/>
                            <a:buNone/>
                            <a:tabLst/>
                            <a:defRPr sz="1800"/>
                          </a:pPr>
                          <a14:m>
                            <m:oMathPara xmlns:m="http://schemas.openxmlformats.org/officeDocument/2006/math">
                              <m:oMathParaPr>
                                <m:jc m:val="centerGroup"/>
                              </m:oMathParaPr>
                              <m:oMath xmlns:m="http://schemas.openxmlformats.org/officeDocument/2006/math">
                                <m:r>
                                  <a:rPr lang="en-US" sz="1800" b="0" i="1" u="none" strike="noStrike" cap="none" spc="0" baseline="0" smtClean="0">
                                    <a:ln>
                                      <a:noFill/>
                                    </a:ln>
                                    <a:solidFill>
                                      <a:srgbClr val="000000"/>
                                    </a:solidFill>
                                    <a:uFillTx/>
                                    <a:latin typeface="Cambria Math"/>
                                    <a:ea typeface="+mn-ea"/>
                                    <a:cs typeface="+mn-cs"/>
                                    <a:sym typeface="Calibri"/>
                                  </a:rPr>
                                  <m:t>𝑂</m:t>
                                </m:r>
                                <m:r>
                                  <a:rPr lang="zh-CN" altLang="en-US" sz="1800" b="0" i="1" u="none" strike="noStrike" cap="none" spc="0" baseline="0" smtClean="0">
                                    <a:ln>
                                      <a:noFill/>
                                    </a:ln>
                                    <a:solidFill>
                                      <a:srgbClr val="000000"/>
                                    </a:solidFill>
                                    <a:uFillTx/>
                                    <a:latin typeface="Cambria Math"/>
                                    <a:ea typeface="+mn-ea"/>
                                    <a:cs typeface="+mn-cs"/>
                                    <a:sym typeface="Calibri"/>
                                  </a:rPr>
                                  <m:t>（</m:t>
                                </m:r>
                                <m:r>
                                  <m:rPr>
                                    <m:sty m:val="p"/>
                                  </m:rPr>
                                  <a:rPr lang="en-US" altLang="zh-CN" sz="1800" b="0" i="1" u="none" strike="noStrike" cap="none" spc="0" baseline="0" smtClean="0">
                                    <a:ln>
                                      <a:noFill/>
                                    </a:ln>
                                    <a:solidFill>
                                      <a:srgbClr val="000000"/>
                                    </a:solidFill>
                                    <a:uFillTx/>
                                    <a:latin typeface="Cambria Math"/>
                                    <a:ea typeface="+mn-ea"/>
                                    <a:cs typeface="+mn-cs"/>
                                    <a:sym typeface="Calibri"/>
                                  </a:rPr>
                                  <m:t>m</m:t>
                                </m:r>
                                <m:r>
                                  <a:rPr lang="zh-CN" altLang="en-US" sz="1800" b="0" i="1" u="none" strike="noStrike" cap="none" spc="0" baseline="0" smtClean="0">
                                    <a:ln>
                                      <a:noFill/>
                                    </a:ln>
                                    <a:solidFill>
                                      <a:srgbClr val="000000"/>
                                    </a:solidFill>
                                    <a:uFillTx/>
                                    <a:latin typeface="Cambria Math"/>
                                    <a:ea typeface="+mn-ea"/>
                                    <a:cs typeface="+mn-cs"/>
                                    <a:sym typeface="Calibri"/>
                                  </a:rPr>
                                  <m:t>）</m:t>
                                </m:r>
                              </m:oMath>
                            </m:oMathPara>
                          </a14:m>
                          <a:endParaRPr lang="en-AU" sz="1800" b="0" i="1" u="none" strike="noStrike" cap="none" spc="0" baseline="0" dirty="0">
                            <a:ln>
                              <a:noFill/>
                            </a:ln>
                            <a:solidFill>
                              <a:srgbClr val="000000"/>
                            </a:solidFill>
                            <a:uFillTx/>
                            <a:latin typeface="Cambria Math"/>
                            <a:ea typeface="+mn-ea"/>
                            <a:cs typeface="+mn-cs"/>
                            <a:sym typeface="Calibri"/>
                          </a:endParaRPr>
                        </a:p>
                      </a:txBody>
                      <a:tcPr/>
                    </a:tc>
                    <a:extLst>
                      <a:ext uri="{0D108BD9-81ED-4DB2-BD59-A6C34878D82A}">
                        <a16:rowId xmlns:a16="http://schemas.microsoft.com/office/drawing/2014/main" val="10001"/>
                      </a:ext>
                    </a:extLst>
                  </a:tr>
                  <a:tr h="564063">
                    <a:tc>
                      <a:txBody>
                        <a:bodyPr/>
                        <a:lstStyle/>
                        <a:p>
                          <a:pPr marL="0" marR="0" indent="0" algn="ctr" defTabSz="914400" rtl="0" latinLnBrk="0">
                            <a:lnSpc>
                              <a:spcPct val="100000"/>
                            </a:lnSpc>
                            <a:spcBef>
                              <a:spcPts val="0"/>
                            </a:spcBef>
                            <a:spcAft>
                              <a:spcPts val="0"/>
                            </a:spcAft>
                            <a:buClrTx/>
                            <a:buSzTx/>
                            <a:buFontTx/>
                            <a:buNone/>
                            <a:tabLst/>
                          </a:pPr>
                          <a:r>
                            <a:rPr lang="en-AU" sz="1800" b="0" i="0" u="none" strike="noStrike" cap="none" spc="0" baseline="0" dirty="0">
                              <a:ln>
                                <a:noFill/>
                              </a:ln>
                              <a:solidFill>
                                <a:srgbClr val="000000"/>
                              </a:solidFill>
                              <a:uFillTx/>
                              <a:latin typeface="+mn-lt"/>
                              <a:ea typeface="+mn-ea"/>
                              <a:cs typeface="+mn-cs"/>
                              <a:sym typeface="Calibri"/>
                            </a:rPr>
                            <a:t>Mem</a:t>
                          </a:r>
                        </a:p>
                      </a:txBody>
                      <a:tcPr/>
                    </a:tc>
                    <a:tc>
                      <a:txBody>
                        <a:bodyPr/>
                        <a:lstStyle/>
                        <a:p>
                          <a:pPr marL="0" marR="0" indent="457200" algn="ctr" defTabSz="914400" rtl="0" eaLnBrk="1" fontAlgn="auto" latinLnBrk="0" hangingPunct="1">
                            <a:lnSpc>
                              <a:spcPct val="100000"/>
                            </a:lnSpc>
                            <a:spcBef>
                              <a:spcPts val="0"/>
                            </a:spcBef>
                            <a:spcAft>
                              <a:spcPts val="0"/>
                            </a:spcAft>
                            <a:buClrTx/>
                            <a:buSzTx/>
                            <a:buFontTx/>
                            <a:buNone/>
                            <a:tabLst/>
                            <a:defRPr sz="1800"/>
                          </a:pPr>
                          <a14:m>
                            <m:oMathPara xmlns:m="http://schemas.openxmlformats.org/officeDocument/2006/math">
                              <m:oMathParaPr>
                                <m:jc m:val="centerGroup"/>
                              </m:oMathParaPr>
                              <m:oMath xmlns:m="http://schemas.openxmlformats.org/officeDocument/2006/math">
                                <m:r>
                                  <a:rPr lang="en-US" sz="1800" b="0" i="1" u="none" strike="noStrike" cap="none" spc="0" baseline="0" smtClean="0">
                                    <a:ln>
                                      <a:noFill/>
                                    </a:ln>
                                    <a:solidFill>
                                      <a:srgbClr val="000000"/>
                                    </a:solidFill>
                                    <a:uFillTx/>
                                    <a:latin typeface="Cambria Math"/>
                                    <a:ea typeface="+mn-ea"/>
                                    <a:cs typeface="+mn-cs"/>
                                    <a:sym typeface="Calibri"/>
                                  </a:rPr>
                                  <m:t>𝑂</m:t>
                                </m:r>
                                <m:r>
                                  <a:rPr lang="zh-CN" altLang="en-US" sz="1800" b="0" i="1" u="none" strike="noStrike" cap="none" spc="0" baseline="0" smtClean="0">
                                    <a:ln>
                                      <a:noFill/>
                                    </a:ln>
                                    <a:solidFill>
                                      <a:srgbClr val="000000"/>
                                    </a:solidFill>
                                    <a:uFillTx/>
                                    <a:latin typeface="Cambria Math"/>
                                    <a:ea typeface="+mn-ea"/>
                                    <a:cs typeface="+mn-cs"/>
                                    <a:sym typeface="Calibri"/>
                                  </a:rPr>
                                  <m:t>（</m:t>
                                </m:r>
                                <m:r>
                                  <a:rPr lang="en-US" altLang="zh-CN" sz="1800" b="0" i="1" u="none" strike="noStrike" cap="none" spc="0" baseline="0" smtClean="0">
                                    <a:ln>
                                      <a:noFill/>
                                    </a:ln>
                                    <a:solidFill>
                                      <a:srgbClr val="000000"/>
                                    </a:solidFill>
                                    <a:uFillTx/>
                                    <a:latin typeface="Cambria Math"/>
                                    <a:ea typeface="+mn-ea"/>
                                    <a:cs typeface="+mn-cs"/>
                                    <a:sym typeface="Calibri"/>
                                  </a:rPr>
                                  <m:t>1</m:t>
                                </m:r>
                                <m:r>
                                  <a:rPr lang="zh-CN" altLang="en-US" sz="1800" b="0" i="1" u="none" strike="noStrike" cap="none" spc="0" baseline="0" smtClean="0">
                                    <a:ln>
                                      <a:noFill/>
                                    </a:ln>
                                    <a:solidFill>
                                      <a:srgbClr val="000000"/>
                                    </a:solidFill>
                                    <a:uFillTx/>
                                    <a:latin typeface="Cambria Math"/>
                                    <a:ea typeface="+mn-ea"/>
                                    <a:cs typeface="+mn-cs"/>
                                    <a:sym typeface="Calibri"/>
                                  </a:rPr>
                                  <m:t>）</m:t>
                                </m:r>
                              </m:oMath>
                            </m:oMathPara>
                          </a14:m>
                          <a:endParaRPr lang="en-AU" sz="1800" b="0" i="1" u="none" strike="noStrike" cap="none" spc="0" baseline="0" dirty="0">
                            <a:ln>
                              <a:noFill/>
                            </a:ln>
                            <a:solidFill>
                              <a:srgbClr val="000000"/>
                            </a:solidFill>
                            <a:uFillTx/>
                            <a:latin typeface="Cambria Math"/>
                            <a:ea typeface="+mn-ea"/>
                            <a:cs typeface="+mn-cs"/>
                            <a:sym typeface="Calibri"/>
                          </a:endParaRPr>
                        </a:p>
                      </a:txBody>
                      <a:tcPr/>
                    </a:tc>
                    <a:tc>
                      <a:txBody>
                        <a:bodyPr/>
                        <a:lstStyle/>
                        <a:p>
                          <a:pPr marL="0" marR="0" indent="457200" algn="ctr" defTabSz="914400" rtl="0" eaLnBrk="1" fontAlgn="auto" latinLnBrk="0" hangingPunct="1">
                            <a:lnSpc>
                              <a:spcPct val="100000"/>
                            </a:lnSpc>
                            <a:spcBef>
                              <a:spcPts val="0"/>
                            </a:spcBef>
                            <a:spcAft>
                              <a:spcPts val="0"/>
                            </a:spcAft>
                            <a:buClrTx/>
                            <a:buSzTx/>
                            <a:buFontTx/>
                            <a:buNone/>
                            <a:tabLst/>
                            <a:defRPr sz="1800"/>
                          </a:pPr>
                          <a14:m>
                            <m:oMathPara xmlns:m="http://schemas.openxmlformats.org/officeDocument/2006/math">
                              <m:oMathParaPr>
                                <m:jc m:val="centerGroup"/>
                              </m:oMathParaPr>
                              <m:oMath xmlns:m="http://schemas.openxmlformats.org/officeDocument/2006/math">
                                <m:r>
                                  <a:rPr lang="en-US" sz="1800" b="0" i="1" u="none" strike="noStrike" cap="none" spc="0" baseline="0" smtClean="0">
                                    <a:ln>
                                      <a:noFill/>
                                    </a:ln>
                                    <a:solidFill>
                                      <a:srgbClr val="000000"/>
                                    </a:solidFill>
                                    <a:uFillTx/>
                                    <a:latin typeface="Cambria Math"/>
                                    <a:ea typeface="+mn-ea"/>
                                    <a:cs typeface="+mn-cs"/>
                                    <a:sym typeface="Calibri"/>
                                  </a:rPr>
                                  <m:t>𝑂</m:t>
                                </m:r>
                                <m:r>
                                  <a:rPr lang="zh-CN" altLang="en-US" sz="1800" b="0" i="1" u="none" strike="noStrike" cap="none" spc="0" baseline="0" smtClean="0">
                                    <a:ln>
                                      <a:noFill/>
                                    </a:ln>
                                    <a:solidFill>
                                      <a:srgbClr val="000000"/>
                                    </a:solidFill>
                                    <a:uFillTx/>
                                    <a:latin typeface="Cambria Math"/>
                                    <a:ea typeface="+mn-ea"/>
                                    <a:cs typeface="+mn-cs"/>
                                    <a:sym typeface="Calibri"/>
                                  </a:rPr>
                                  <m:t>（</m:t>
                                </m:r>
                                <m:r>
                                  <a:rPr lang="en-US" altLang="zh-CN" sz="1800" b="0" i="1" u="none" strike="noStrike" cap="none" spc="0" baseline="0" smtClean="0">
                                    <a:ln>
                                      <a:noFill/>
                                    </a:ln>
                                    <a:solidFill>
                                      <a:srgbClr val="000000"/>
                                    </a:solidFill>
                                    <a:uFillTx/>
                                    <a:latin typeface="Cambria Math"/>
                                    <a:ea typeface="+mn-ea"/>
                                    <a:cs typeface="+mn-cs"/>
                                    <a:sym typeface="Calibri"/>
                                  </a:rPr>
                                  <m:t>𝑡</m:t>
                                </m:r>
                                <m:r>
                                  <a:rPr lang="zh-CN" altLang="en-US" sz="1800" b="0" i="1" u="none" strike="noStrike" cap="none" spc="0" baseline="0" smtClean="0">
                                    <a:ln>
                                      <a:noFill/>
                                    </a:ln>
                                    <a:solidFill>
                                      <a:srgbClr val="000000"/>
                                    </a:solidFill>
                                    <a:uFillTx/>
                                    <a:latin typeface="Cambria Math"/>
                                    <a:ea typeface="+mn-ea"/>
                                    <a:cs typeface="+mn-cs"/>
                                    <a:sym typeface="Calibri"/>
                                  </a:rPr>
                                  <m:t>）</m:t>
                                </m:r>
                              </m:oMath>
                            </m:oMathPara>
                          </a14:m>
                          <a:endParaRPr lang="en-AU" sz="1800" b="0" i="1" u="none" strike="noStrike" cap="none" spc="0" baseline="0" dirty="0">
                            <a:ln>
                              <a:noFill/>
                            </a:ln>
                            <a:solidFill>
                              <a:srgbClr val="000000"/>
                            </a:solidFill>
                            <a:uFillTx/>
                            <a:latin typeface="Cambria Math"/>
                            <a:ea typeface="+mn-ea"/>
                            <a:cs typeface="+mn-cs"/>
                            <a:sym typeface="Calibri"/>
                          </a:endParaRPr>
                        </a:p>
                      </a:txBody>
                      <a:tcPr/>
                    </a:tc>
                    <a:extLst>
                      <a:ext uri="{0D108BD9-81ED-4DB2-BD59-A6C34878D82A}">
                        <a16:rowId xmlns:a16="http://schemas.microsoft.com/office/drawing/2014/main" val="10002"/>
                      </a:ext>
                    </a:extLst>
                  </a:tr>
                  <a:tr h="564063">
                    <a:tc>
                      <a:txBody>
                        <a:bodyPr/>
                        <a:lstStyle/>
                        <a:p>
                          <a:pPr marL="0" marR="0" indent="0" algn="ctr" defTabSz="914400" rtl="0" latinLnBrk="0">
                            <a:lnSpc>
                              <a:spcPct val="100000"/>
                            </a:lnSpc>
                            <a:spcBef>
                              <a:spcPts val="0"/>
                            </a:spcBef>
                            <a:spcAft>
                              <a:spcPts val="0"/>
                            </a:spcAft>
                            <a:buClrTx/>
                            <a:buSzTx/>
                            <a:buFontTx/>
                            <a:buNone/>
                            <a:tabLst/>
                          </a:pPr>
                          <a:r>
                            <a:rPr lang="en-AU" sz="1800" b="0" i="0" u="none" strike="noStrike" cap="none" spc="0" baseline="0" dirty="0">
                              <a:ln>
                                <a:noFill/>
                              </a:ln>
                              <a:solidFill>
                                <a:srgbClr val="000000"/>
                              </a:solidFill>
                              <a:uFillTx/>
                              <a:latin typeface="+mn-lt"/>
                              <a:ea typeface="+mn-ea"/>
                              <a:cs typeface="+mn-cs"/>
                              <a:sym typeface="Calibri"/>
                            </a:rPr>
                            <a:t>Comm.</a:t>
                          </a:r>
                        </a:p>
                      </a:txBody>
                      <a:tcPr/>
                    </a:tc>
                    <a:tc>
                      <a:txBody>
                        <a:bodyPr/>
                        <a:lstStyle/>
                        <a:p>
                          <a:pPr marL="0" marR="0" indent="457200" algn="ctr" defTabSz="914400" rtl="0" eaLnBrk="1" fontAlgn="auto" latinLnBrk="0" hangingPunct="1">
                            <a:lnSpc>
                              <a:spcPct val="100000"/>
                            </a:lnSpc>
                            <a:spcBef>
                              <a:spcPts val="0"/>
                            </a:spcBef>
                            <a:spcAft>
                              <a:spcPts val="0"/>
                            </a:spcAft>
                            <a:buClrTx/>
                            <a:buSzTx/>
                            <a:buFontTx/>
                            <a:buNone/>
                            <a:tabLst/>
                            <a:defRPr sz="1800"/>
                          </a:pPr>
                          <a14:m>
                            <m:oMathPara xmlns:m="http://schemas.openxmlformats.org/officeDocument/2006/math">
                              <m:oMathParaPr>
                                <m:jc m:val="centerGroup"/>
                              </m:oMathParaPr>
                              <m:oMath xmlns:m="http://schemas.openxmlformats.org/officeDocument/2006/math">
                                <m:r>
                                  <a:rPr lang="en-US" sz="1800" b="0" i="1" u="none" strike="noStrike" cap="none" spc="0" baseline="0" smtClean="0">
                                    <a:ln>
                                      <a:noFill/>
                                    </a:ln>
                                    <a:solidFill>
                                      <a:srgbClr val="000000"/>
                                    </a:solidFill>
                                    <a:uFillTx/>
                                    <a:latin typeface="Cambria Math"/>
                                    <a:ea typeface="+mn-ea"/>
                                    <a:cs typeface="+mn-cs"/>
                                    <a:sym typeface="Calibri"/>
                                  </a:rPr>
                                  <m:t>𝑂</m:t>
                                </m:r>
                                <m:r>
                                  <a:rPr lang="zh-CN" altLang="en-US" sz="1800" b="0" i="1" u="none" strike="noStrike" cap="none" spc="0" baseline="0" smtClean="0">
                                    <a:ln>
                                      <a:noFill/>
                                    </a:ln>
                                    <a:solidFill>
                                      <a:srgbClr val="000000"/>
                                    </a:solidFill>
                                    <a:uFillTx/>
                                    <a:latin typeface="Cambria Math"/>
                                    <a:ea typeface="+mn-ea"/>
                                    <a:cs typeface="+mn-cs"/>
                                    <a:sym typeface="Calibri"/>
                                  </a:rPr>
                                  <m:t>（</m:t>
                                </m:r>
                                <m:r>
                                  <m:rPr>
                                    <m:sty m:val="p"/>
                                  </m:rPr>
                                  <a:rPr lang="en-US" altLang="zh-CN" sz="1800" b="0" i="1" u="none" strike="noStrike" cap="none" spc="0" baseline="0" smtClean="0">
                                    <a:ln>
                                      <a:noFill/>
                                    </a:ln>
                                    <a:solidFill>
                                      <a:srgbClr val="000000"/>
                                    </a:solidFill>
                                    <a:uFillTx/>
                                    <a:latin typeface="Cambria Math"/>
                                    <a:ea typeface="+mn-ea"/>
                                    <a:cs typeface="+mn-cs"/>
                                    <a:sym typeface="Calibri"/>
                                  </a:rPr>
                                  <m:t>m</m:t>
                                </m:r>
                                <m:r>
                                  <a:rPr lang="en-US" altLang="zh-CN" sz="1800" b="0" i="1" u="none" strike="noStrike" cap="none" spc="0" baseline="0" smtClean="0">
                                    <a:ln>
                                      <a:noFill/>
                                    </a:ln>
                                    <a:solidFill>
                                      <a:srgbClr val="000000"/>
                                    </a:solidFill>
                                    <a:uFillTx/>
                                    <a:latin typeface="Cambria Math"/>
                                    <a:ea typeface="+mn-ea"/>
                                    <a:cs typeface="+mn-cs"/>
                                    <a:sym typeface="Calibri"/>
                                  </a:rPr>
                                  <m:t>/</m:t>
                                </m:r>
                                <m:r>
                                  <m:rPr>
                                    <m:sty m:val="p"/>
                                  </m:rPr>
                                  <a:rPr lang="en-US" altLang="zh-CN" sz="1800" b="0" i="1" u="none" strike="noStrike" cap="none" spc="0" baseline="0" smtClean="0">
                                    <a:ln>
                                      <a:noFill/>
                                    </a:ln>
                                    <a:solidFill>
                                      <a:srgbClr val="000000"/>
                                    </a:solidFill>
                                    <a:uFillTx/>
                                    <a:latin typeface="Cambria Math"/>
                                    <a:ea typeface="+mn-ea"/>
                                    <a:cs typeface="+mn-cs"/>
                                    <a:sym typeface="Calibri"/>
                                  </a:rPr>
                                  <m:t>t</m:t>
                                </m:r>
                                <m:r>
                                  <a:rPr lang="zh-CN" altLang="en-US" sz="1800" b="0" i="1" u="none" strike="noStrike" cap="none" spc="0" baseline="0" smtClean="0">
                                    <a:ln>
                                      <a:noFill/>
                                    </a:ln>
                                    <a:solidFill>
                                      <a:srgbClr val="000000"/>
                                    </a:solidFill>
                                    <a:uFillTx/>
                                    <a:latin typeface="Cambria Math"/>
                                    <a:ea typeface="+mn-ea"/>
                                    <a:cs typeface="+mn-cs"/>
                                    <a:sym typeface="Calibri"/>
                                  </a:rPr>
                                  <m:t>）</m:t>
                                </m:r>
                              </m:oMath>
                            </m:oMathPara>
                          </a14:m>
                          <a:endParaRPr lang="en-AU" sz="1800" b="0" i="1" u="none" strike="noStrike" cap="none" spc="0" baseline="0" dirty="0">
                            <a:ln>
                              <a:noFill/>
                            </a:ln>
                            <a:solidFill>
                              <a:srgbClr val="000000"/>
                            </a:solidFill>
                            <a:uFillTx/>
                            <a:latin typeface="Cambria Math"/>
                            <a:ea typeface="+mn-ea"/>
                            <a:cs typeface="+mn-cs"/>
                            <a:sym typeface="Calibri"/>
                          </a:endParaRPr>
                        </a:p>
                      </a:txBody>
                      <a:tcPr/>
                    </a:tc>
                    <a:tc>
                      <a:txBody>
                        <a:bodyPr/>
                        <a:lstStyle/>
                        <a:p>
                          <a:pPr marL="0" marR="0" indent="457200" algn="ctr" defTabSz="914400" rtl="0" eaLnBrk="1" fontAlgn="auto" latinLnBrk="0" hangingPunct="1">
                            <a:lnSpc>
                              <a:spcPct val="100000"/>
                            </a:lnSpc>
                            <a:spcBef>
                              <a:spcPts val="0"/>
                            </a:spcBef>
                            <a:spcAft>
                              <a:spcPts val="0"/>
                            </a:spcAft>
                            <a:buClrTx/>
                            <a:buSzTx/>
                            <a:buFontTx/>
                            <a:buNone/>
                            <a:tabLst/>
                            <a:defRPr sz="1800"/>
                          </a:pPr>
                          <a14:m>
                            <m:oMathPara xmlns:m="http://schemas.openxmlformats.org/officeDocument/2006/math">
                              <m:oMathParaPr>
                                <m:jc m:val="centerGroup"/>
                              </m:oMathParaPr>
                              <m:oMath xmlns:m="http://schemas.openxmlformats.org/officeDocument/2006/math">
                                <m:r>
                                  <a:rPr lang="en-US" sz="1800" b="0" i="1" u="none" strike="noStrike" cap="none" spc="0" baseline="0" smtClean="0">
                                    <a:ln>
                                      <a:noFill/>
                                    </a:ln>
                                    <a:solidFill>
                                      <a:srgbClr val="000000"/>
                                    </a:solidFill>
                                    <a:uFillTx/>
                                    <a:latin typeface="Cambria Math"/>
                                    <a:ea typeface="+mn-ea"/>
                                    <a:cs typeface="+mn-cs"/>
                                    <a:sym typeface="Calibri"/>
                                  </a:rPr>
                                  <m:t>𝑂</m:t>
                                </m:r>
                                <m:r>
                                  <a:rPr lang="zh-CN" altLang="en-US" sz="1800" b="0" i="1" u="none" strike="noStrike" cap="none" spc="0" baseline="0" smtClean="0">
                                    <a:ln>
                                      <a:noFill/>
                                    </a:ln>
                                    <a:solidFill>
                                      <a:srgbClr val="000000"/>
                                    </a:solidFill>
                                    <a:uFillTx/>
                                    <a:latin typeface="Cambria Math"/>
                                    <a:ea typeface="+mn-ea"/>
                                    <a:cs typeface="+mn-cs"/>
                                    <a:sym typeface="Calibri"/>
                                  </a:rPr>
                                  <m:t>（</m:t>
                                </m:r>
                                <m:r>
                                  <a:rPr lang="en-US" altLang="zh-CN" sz="1800" b="0" i="1" u="none" strike="noStrike" cap="none" spc="0" baseline="0" smtClean="0">
                                    <a:ln>
                                      <a:noFill/>
                                    </a:ln>
                                    <a:solidFill>
                                      <a:srgbClr val="000000"/>
                                    </a:solidFill>
                                    <a:uFillTx/>
                                    <a:latin typeface="Cambria Math"/>
                                    <a:ea typeface="+mn-ea"/>
                                    <a:cs typeface="+mn-cs"/>
                                    <a:sym typeface="Calibri"/>
                                  </a:rPr>
                                  <m:t>𝑚</m:t>
                                </m:r>
                                <m:r>
                                  <a:rPr lang="zh-CN" altLang="en-US" sz="1800" b="0" i="1" u="none" strike="noStrike" cap="none" spc="0" baseline="0" smtClean="0">
                                    <a:ln>
                                      <a:noFill/>
                                    </a:ln>
                                    <a:solidFill>
                                      <a:srgbClr val="000000"/>
                                    </a:solidFill>
                                    <a:uFillTx/>
                                    <a:latin typeface="Cambria Math"/>
                                    <a:ea typeface="+mn-ea"/>
                                    <a:cs typeface="+mn-cs"/>
                                    <a:sym typeface="Calibri"/>
                                  </a:rPr>
                                  <m:t>）</m:t>
                                </m:r>
                              </m:oMath>
                            </m:oMathPara>
                          </a14:m>
                          <a:endParaRPr lang="en-AU" sz="1800" b="0" i="1" u="none" strike="noStrike" cap="none" spc="0" baseline="0" dirty="0">
                            <a:ln>
                              <a:noFill/>
                            </a:ln>
                            <a:solidFill>
                              <a:srgbClr val="000000"/>
                            </a:solidFill>
                            <a:uFillTx/>
                            <a:latin typeface="Cambria Math"/>
                            <a:ea typeface="+mn-ea"/>
                            <a:cs typeface="+mn-cs"/>
                            <a:sym typeface="Calibri"/>
                          </a:endParaRPr>
                        </a:p>
                      </a:txBody>
                      <a:tcPr/>
                    </a:tc>
                    <a:extLst>
                      <a:ext uri="{0D108BD9-81ED-4DB2-BD59-A6C34878D82A}">
                        <a16:rowId xmlns:a16="http://schemas.microsoft.com/office/drawing/2014/main" val="10003"/>
                      </a:ext>
                    </a:extLst>
                  </a:tr>
                  <a:tr h="564063">
                    <a:tc>
                      <a:txBody>
                        <a:bodyPr/>
                        <a:lstStyle/>
                        <a:p>
                          <a:pPr marL="0" marR="0" indent="0" algn="ctr" defTabSz="914400" rtl="0" latinLnBrk="0">
                            <a:lnSpc>
                              <a:spcPct val="100000"/>
                            </a:lnSpc>
                            <a:spcBef>
                              <a:spcPts val="0"/>
                            </a:spcBef>
                            <a:spcAft>
                              <a:spcPts val="0"/>
                            </a:spcAft>
                            <a:buClrTx/>
                            <a:buSzTx/>
                            <a:buFontTx/>
                            <a:buNone/>
                            <a:tabLst/>
                          </a:pPr>
                          <a:r>
                            <a:rPr lang="en-US" sz="1800" b="0" i="0" u="none" strike="noStrike" cap="none" spc="0" baseline="0" dirty="0">
                              <a:ln>
                                <a:noFill/>
                              </a:ln>
                              <a:solidFill>
                                <a:srgbClr val="000000"/>
                              </a:solidFill>
                              <a:uFillTx/>
                              <a:latin typeface="+mn-lt"/>
                              <a:ea typeface="+mn-ea"/>
                              <a:cs typeface="+mn-cs"/>
                              <a:sym typeface="Calibri"/>
                            </a:rPr>
                            <a:t>CPU</a:t>
                          </a:r>
                          <a:endParaRPr lang="en-AU" sz="1800" b="0" i="0" u="none" strike="noStrike" cap="none" spc="0" baseline="0" dirty="0">
                            <a:ln>
                              <a:noFill/>
                            </a:ln>
                            <a:solidFill>
                              <a:srgbClr val="000000"/>
                            </a:solidFill>
                            <a:uFillTx/>
                            <a:latin typeface="+mn-lt"/>
                            <a:ea typeface="+mn-ea"/>
                            <a:cs typeface="+mn-cs"/>
                            <a:sym typeface="Calibri"/>
                          </a:endParaRPr>
                        </a:p>
                      </a:txBody>
                      <a:tcPr/>
                    </a:tc>
                    <a:tc>
                      <a:txBody>
                        <a:bodyPr/>
                        <a:lstStyle/>
                        <a:p>
                          <a:pPr marL="0" marR="0" indent="457200" algn="ctr" defTabSz="914400" rtl="0" eaLnBrk="1" fontAlgn="auto" latinLnBrk="0" hangingPunct="1">
                            <a:lnSpc>
                              <a:spcPct val="100000"/>
                            </a:lnSpc>
                            <a:spcBef>
                              <a:spcPts val="0"/>
                            </a:spcBef>
                            <a:spcAft>
                              <a:spcPts val="0"/>
                            </a:spcAft>
                            <a:buClrTx/>
                            <a:buSzTx/>
                            <a:buFontTx/>
                            <a:buNone/>
                            <a:tabLst/>
                            <a:defRPr sz="1800"/>
                          </a:pPr>
                          <a14:m>
                            <m:oMathPara xmlns:m="http://schemas.openxmlformats.org/officeDocument/2006/math">
                              <m:oMathParaPr>
                                <m:jc m:val="centerGroup"/>
                              </m:oMathParaPr>
                              <m:oMath xmlns:m="http://schemas.openxmlformats.org/officeDocument/2006/math">
                                <m:r>
                                  <a:rPr lang="en-US" sz="1800" b="0" i="1" u="none" strike="noStrike" cap="none" spc="0" baseline="0" smtClean="0">
                                    <a:ln>
                                      <a:noFill/>
                                    </a:ln>
                                    <a:solidFill>
                                      <a:srgbClr val="000000"/>
                                    </a:solidFill>
                                    <a:uFillTx/>
                                    <a:latin typeface="Cambria Math"/>
                                    <a:ea typeface="+mn-ea"/>
                                    <a:cs typeface="+mn-cs"/>
                                    <a:sym typeface="Calibri"/>
                                  </a:rPr>
                                  <m:t>𝑂</m:t>
                                </m:r>
                                <m:r>
                                  <a:rPr lang="zh-CN" altLang="en-US" sz="1800" b="0" i="1" u="none" strike="noStrike" cap="none" spc="0" baseline="0" smtClean="0">
                                    <a:ln>
                                      <a:noFill/>
                                    </a:ln>
                                    <a:solidFill>
                                      <a:srgbClr val="000000"/>
                                    </a:solidFill>
                                    <a:uFillTx/>
                                    <a:latin typeface="Cambria Math"/>
                                    <a:ea typeface="+mn-ea"/>
                                    <a:cs typeface="+mn-cs"/>
                                    <a:sym typeface="Calibri"/>
                                  </a:rPr>
                                  <m:t>（</m:t>
                                </m:r>
                                <m:r>
                                  <m:rPr>
                                    <m:sty m:val="p"/>
                                  </m:rPr>
                                  <a:rPr lang="en-US" altLang="zh-CN" sz="1800" b="0" i="1" u="none" strike="noStrike" cap="none" spc="0" baseline="0" smtClean="0">
                                    <a:ln>
                                      <a:noFill/>
                                    </a:ln>
                                    <a:solidFill>
                                      <a:srgbClr val="000000"/>
                                    </a:solidFill>
                                    <a:uFillTx/>
                                    <a:latin typeface="Cambria Math"/>
                                    <a:ea typeface="+mn-ea"/>
                                    <a:cs typeface="+mn-cs"/>
                                    <a:sym typeface="Calibri"/>
                                  </a:rPr>
                                  <m:t>m</m:t>
                                </m:r>
                                <m:r>
                                  <a:rPr lang="en-US" altLang="zh-CN" sz="1800" b="0" i="1" u="none" strike="noStrike" cap="none" spc="0" baseline="0" smtClean="0">
                                    <a:ln>
                                      <a:noFill/>
                                    </a:ln>
                                    <a:solidFill>
                                      <a:srgbClr val="000000"/>
                                    </a:solidFill>
                                    <a:uFillTx/>
                                    <a:latin typeface="Cambria Math"/>
                                    <a:ea typeface="+mn-ea"/>
                                    <a:cs typeface="+mn-cs"/>
                                    <a:sym typeface="Calibri"/>
                                  </a:rPr>
                                  <m:t>/</m:t>
                                </m:r>
                                <m:r>
                                  <m:rPr>
                                    <m:sty m:val="p"/>
                                  </m:rPr>
                                  <a:rPr lang="en-US" altLang="zh-CN" sz="1800" b="0" i="1" u="none" strike="noStrike" cap="none" spc="0" baseline="0" smtClean="0">
                                    <a:ln>
                                      <a:noFill/>
                                    </a:ln>
                                    <a:solidFill>
                                      <a:srgbClr val="000000"/>
                                    </a:solidFill>
                                    <a:uFillTx/>
                                    <a:latin typeface="Cambria Math"/>
                                    <a:ea typeface="+mn-ea"/>
                                    <a:cs typeface="+mn-cs"/>
                                    <a:sym typeface="Calibri"/>
                                  </a:rPr>
                                  <m:t>t</m:t>
                                </m:r>
                                <m:r>
                                  <a:rPr lang="zh-CN" altLang="en-US" sz="1800" b="0" i="1" u="none" strike="noStrike" cap="none" spc="0" baseline="0" smtClean="0">
                                    <a:ln>
                                      <a:noFill/>
                                    </a:ln>
                                    <a:solidFill>
                                      <a:srgbClr val="000000"/>
                                    </a:solidFill>
                                    <a:uFillTx/>
                                    <a:latin typeface="Cambria Math"/>
                                    <a:ea typeface="+mn-ea"/>
                                    <a:cs typeface="+mn-cs"/>
                                    <a:sym typeface="Calibri"/>
                                  </a:rPr>
                                  <m:t>）</m:t>
                                </m:r>
                              </m:oMath>
                            </m:oMathPara>
                          </a14:m>
                          <a:endParaRPr lang="en-AU" sz="1800" b="0" i="1" u="none" strike="noStrike" cap="none" spc="0" baseline="0" dirty="0">
                            <a:ln>
                              <a:noFill/>
                            </a:ln>
                            <a:solidFill>
                              <a:srgbClr val="000000"/>
                            </a:solidFill>
                            <a:uFillTx/>
                            <a:latin typeface="Cambria Math"/>
                            <a:ea typeface="+mn-ea"/>
                            <a:cs typeface="+mn-cs"/>
                            <a:sym typeface="Calibri"/>
                          </a:endParaRPr>
                        </a:p>
                      </a:txBody>
                      <a:tcPr/>
                    </a:tc>
                    <a:tc>
                      <a:txBody>
                        <a:bodyPr/>
                        <a:lstStyle/>
                        <a:p>
                          <a:pPr marL="0" marR="0" indent="457200" algn="ctr" defTabSz="914400" rtl="0" eaLnBrk="1" fontAlgn="auto" latinLnBrk="0" hangingPunct="1">
                            <a:lnSpc>
                              <a:spcPct val="100000"/>
                            </a:lnSpc>
                            <a:spcBef>
                              <a:spcPts val="0"/>
                            </a:spcBef>
                            <a:spcAft>
                              <a:spcPts val="0"/>
                            </a:spcAft>
                            <a:buClrTx/>
                            <a:buSzTx/>
                            <a:buFontTx/>
                            <a:buNone/>
                            <a:tabLst/>
                            <a:defRPr sz="1800"/>
                          </a:pPr>
                          <a14:m>
                            <m:oMathPara xmlns:m="http://schemas.openxmlformats.org/officeDocument/2006/math">
                              <m:oMathParaPr>
                                <m:jc m:val="centerGroup"/>
                              </m:oMathParaPr>
                              <m:oMath xmlns:m="http://schemas.openxmlformats.org/officeDocument/2006/math">
                                <m:r>
                                  <a:rPr lang="en-US" sz="1800" b="0" i="1" u="none" strike="noStrike" cap="none" spc="0" baseline="0" smtClean="0">
                                    <a:ln>
                                      <a:noFill/>
                                    </a:ln>
                                    <a:solidFill>
                                      <a:srgbClr val="000000"/>
                                    </a:solidFill>
                                    <a:uFillTx/>
                                    <a:latin typeface="Cambria Math"/>
                                    <a:ea typeface="+mn-ea"/>
                                    <a:cs typeface="+mn-cs"/>
                                    <a:sym typeface="Calibri"/>
                                  </a:rPr>
                                  <m:t>𝑂</m:t>
                                </m:r>
                                <m:r>
                                  <a:rPr lang="zh-CN" altLang="en-US" sz="1800" b="0" i="1" u="none" strike="noStrike" cap="none" spc="0" baseline="0" smtClean="0">
                                    <a:ln>
                                      <a:noFill/>
                                    </a:ln>
                                    <a:solidFill>
                                      <a:srgbClr val="000000"/>
                                    </a:solidFill>
                                    <a:uFillTx/>
                                    <a:latin typeface="Cambria Math"/>
                                    <a:ea typeface="+mn-ea"/>
                                    <a:cs typeface="+mn-cs"/>
                                    <a:sym typeface="Calibri"/>
                                  </a:rPr>
                                  <m:t>（</m:t>
                                </m:r>
                                <m:r>
                                  <a:rPr lang="en-US" altLang="zh-CN" sz="1800" b="0" i="1" u="none" strike="noStrike" cap="none" spc="0" baseline="0" smtClean="0">
                                    <a:ln>
                                      <a:noFill/>
                                    </a:ln>
                                    <a:solidFill>
                                      <a:srgbClr val="000000"/>
                                    </a:solidFill>
                                    <a:uFillTx/>
                                    <a:latin typeface="Cambria Math"/>
                                    <a:ea typeface="+mn-ea"/>
                                    <a:cs typeface="+mn-cs"/>
                                    <a:sym typeface="Calibri"/>
                                  </a:rPr>
                                  <m:t>𝑚</m:t>
                                </m:r>
                                <m:r>
                                  <a:rPr lang="zh-CN" altLang="en-US" sz="1800" b="0" i="1" u="none" strike="noStrike" cap="none" spc="0" baseline="0" smtClean="0">
                                    <a:ln>
                                      <a:noFill/>
                                    </a:ln>
                                    <a:solidFill>
                                      <a:srgbClr val="000000"/>
                                    </a:solidFill>
                                    <a:uFillTx/>
                                    <a:latin typeface="Cambria Math"/>
                                    <a:ea typeface="+mn-ea"/>
                                    <a:cs typeface="+mn-cs"/>
                                    <a:sym typeface="Calibri"/>
                                  </a:rPr>
                                  <m:t>）</m:t>
                                </m:r>
                              </m:oMath>
                            </m:oMathPara>
                          </a14:m>
                          <a:endParaRPr lang="en-AU" sz="1800" b="0" i="1" u="none" strike="noStrike" cap="none" spc="0" baseline="0" dirty="0">
                            <a:ln>
                              <a:noFill/>
                            </a:ln>
                            <a:solidFill>
                              <a:srgbClr val="000000"/>
                            </a:solidFill>
                            <a:uFillTx/>
                            <a:latin typeface="Cambria Math"/>
                            <a:ea typeface="+mn-ea"/>
                            <a:cs typeface="+mn-cs"/>
                            <a:sym typeface="Calibri"/>
                          </a:endParaRPr>
                        </a:p>
                      </a:txBody>
                      <a:tcPr/>
                    </a:tc>
                    <a:extLst>
                      <a:ext uri="{0D108BD9-81ED-4DB2-BD59-A6C34878D82A}">
                        <a16:rowId xmlns:a16="http://schemas.microsoft.com/office/drawing/2014/main" val="10004"/>
                      </a:ext>
                    </a:extLst>
                  </a:tr>
                  <a:tr h="564063">
                    <a:tc>
                      <a:txBody>
                        <a:bodyPr/>
                        <a:lstStyle/>
                        <a:p>
                          <a:pPr marL="0" marR="0" indent="0" algn="ctr" defTabSz="914400" rtl="0" latinLnBrk="0">
                            <a:lnSpc>
                              <a:spcPct val="100000"/>
                            </a:lnSpc>
                            <a:spcBef>
                              <a:spcPts val="0"/>
                            </a:spcBef>
                            <a:spcAft>
                              <a:spcPts val="0"/>
                            </a:spcAft>
                            <a:buClrTx/>
                            <a:buSzTx/>
                            <a:buFontTx/>
                            <a:buNone/>
                            <a:tabLst/>
                          </a:pPr>
                          <a:r>
                            <a:rPr lang="en-AU" sz="1800" b="0" i="0" u="none" strike="noStrike" cap="none" spc="0" baseline="0" dirty="0">
                              <a:ln>
                                <a:noFill/>
                              </a:ln>
                              <a:solidFill>
                                <a:srgbClr val="000000"/>
                              </a:solidFill>
                              <a:uFillTx/>
                              <a:latin typeface="+mn-lt"/>
                              <a:ea typeface="+mn-ea"/>
                              <a:cs typeface="+mn-cs"/>
                              <a:sym typeface="Calibri"/>
                            </a:rPr>
                            <a:t>Iteration</a:t>
                          </a:r>
                        </a:p>
                      </a:txBody>
                      <a:tcPr/>
                    </a:tc>
                    <a:tc gridSpan="2">
                      <a:txBody>
                        <a:bodyPr/>
                        <a:lstStyle/>
                        <a:p>
                          <a:pPr marL="0" marR="0" indent="457200" algn="ctr" defTabSz="914400" rtl="0" eaLnBrk="1" fontAlgn="auto" latinLnBrk="0" hangingPunct="1">
                            <a:lnSpc>
                              <a:spcPct val="100000"/>
                            </a:lnSpc>
                            <a:spcBef>
                              <a:spcPts val="0"/>
                            </a:spcBef>
                            <a:spcAft>
                              <a:spcPts val="0"/>
                            </a:spcAft>
                            <a:buClrTx/>
                            <a:buSzTx/>
                            <a:buFontTx/>
                            <a:buNone/>
                            <a:tabLst/>
                            <a:defRPr sz="1800"/>
                          </a:pPr>
                          <a14:m>
                            <m:oMathPara xmlns:m="http://schemas.openxmlformats.org/officeDocument/2006/math">
                              <m:oMathParaPr>
                                <m:jc m:val="center"/>
                              </m:oMathParaPr>
                              <m:oMath xmlns:m="http://schemas.openxmlformats.org/officeDocument/2006/math">
                                <m:r>
                                  <m:rPr>
                                    <m:sty m:val="p"/>
                                  </m:rPr>
                                  <a:rPr lang="en-US" altLang="zh-CN" sz="1800" b="0" i="1" u="none" strike="noStrike" cap="none" spc="0" baseline="0" smtClean="0">
                                    <a:ln>
                                      <a:noFill/>
                                    </a:ln>
                                    <a:solidFill>
                                      <a:srgbClr val="000000"/>
                                    </a:solidFill>
                                    <a:uFillTx/>
                                    <a:latin typeface="Cambria Math"/>
                                    <a:ea typeface="+mn-ea"/>
                                    <a:cs typeface="+mn-cs"/>
                                    <a:sym typeface="Calibri"/>
                                  </a:rPr>
                                  <m:t>lo</m:t>
                                </m:r>
                                <m:r>
                                  <a:rPr lang="en-US" altLang="zh-CN" sz="1800" b="0" i="1" u="none" strike="noStrike" cap="none" spc="0" baseline="0" smtClean="0">
                                    <a:ln>
                                      <a:noFill/>
                                    </a:ln>
                                    <a:solidFill>
                                      <a:srgbClr val="000000"/>
                                    </a:solidFill>
                                    <a:uFillTx/>
                                    <a:latin typeface="Cambria Math"/>
                                    <a:ea typeface="+mn-ea"/>
                                    <a:cs typeface="+mn-cs"/>
                                    <a:sym typeface="Calibri"/>
                                  </a:rPr>
                                  <m:t>𝑔</m:t>
                                </m:r>
                                <m:r>
                                  <a:rPr lang="zh-CN" altLang="en-US" sz="1800" b="0" i="1" u="none" strike="noStrike" cap="none" spc="0" baseline="0" smtClean="0">
                                    <a:ln>
                                      <a:noFill/>
                                    </a:ln>
                                    <a:solidFill>
                                      <a:srgbClr val="000000"/>
                                    </a:solidFill>
                                    <a:uFillTx/>
                                    <a:latin typeface="Cambria Math"/>
                                    <a:ea typeface="+mn-ea"/>
                                    <a:cs typeface="+mn-cs"/>
                                    <a:sym typeface="Calibri"/>
                                  </a:rPr>
                                  <m:t>（</m:t>
                                </m:r>
                                <m:r>
                                  <a:rPr lang="en-US" altLang="zh-CN" sz="1800" b="0" i="1" u="none" strike="noStrike" cap="none" spc="0" baseline="0" smtClean="0">
                                    <a:ln>
                                      <a:noFill/>
                                    </a:ln>
                                    <a:solidFill>
                                      <a:srgbClr val="000000"/>
                                    </a:solidFill>
                                    <a:uFillTx/>
                                    <a:latin typeface="Cambria Math"/>
                                    <a:ea typeface="+mn-ea"/>
                                    <a:cs typeface="+mn-cs"/>
                                    <a:sym typeface="Calibri"/>
                                  </a:rPr>
                                  <m:t>𝑛</m:t>
                                </m:r>
                                <m:r>
                                  <a:rPr lang="zh-CN" altLang="en-US" sz="1800" b="0" i="1" u="none" strike="noStrike" cap="none" spc="0" baseline="0" smtClean="0">
                                    <a:ln>
                                      <a:noFill/>
                                    </a:ln>
                                    <a:solidFill>
                                      <a:srgbClr val="000000"/>
                                    </a:solidFill>
                                    <a:uFillTx/>
                                    <a:latin typeface="Cambria Math"/>
                                    <a:ea typeface="+mn-ea"/>
                                    <a:cs typeface="+mn-cs"/>
                                    <a:sym typeface="Calibri"/>
                                  </a:rPr>
                                  <m:t>）</m:t>
                                </m:r>
                              </m:oMath>
                            </m:oMathPara>
                          </a14:m>
                          <a:endParaRPr lang="en-AU" sz="1800" b="0" i="1" u="none" strike="noStrike" cap="none" spc="0" baseline="0" dirty="0">
                            <a:ln>
                              <a:noFill/>
                            </a:ln>
                            <a:solidFill>
                              <a:srgbClr val="000000"/>
                            </a:solidFill>
                            <a:uFillTx/>
                            <a:latin typeface="Cambria Math"/>
                            <a:ea typeface="+mn-ea"/>
                            <a:cs typeface="+mn-cs"/>
                            <a:sym typeface="Calibri"/>
                          </a:endParaRPr>
                        </a:p>
                      </a:txBody>
                      <a:tcPr/>
                    </a:tc>
                    <a:tc hMerge="1">
                      <a:txBody>
                        <a:bodyPr/>
                        <a:lstStyle/>
                        <a:p>
                          <a:endParaRPr lang="en-AU" dirty="0"/>
                        </a:p>
                      </a:txBody>
                      <a:tcPr/>
                    </a:tc>
                    <a:extLst>
                      <a:ext uri="{0D108BD9-81ED-4DB2-BD59-A6C34878D82A}">
                        <a16:rowId xmlns:a16="http://schemas.microsoft.com/office/drawing/2014/main" val="10005"/>
                      </a:ext>
                    </a:extLst>
                  </a:tr>
                </a:tbl>
              </a:graphicData>
            </a:graphic>
          </p:graphicFrame>
        </mc:Choice>
        <mc:Fallback xmlns="">
          <p:graphicFrame>
            <p:nvGraphicFramePr>
              <p:cNvPr id="26" name="Table 25"/>
              <p:cNvGraphicFramePr>
                <a:graphicFrameLocks noGrp="1"/>
              </p:cNvGraphicFramePr>
              <p:nvPr>
                <p:extLst>
                  <p:ext uri="{D42A27DB-BD31-4B8C-83A1-F6EECF244321}">
                    <p14:modId xmlns:p14="http://schemas.microsoft.com/office/powerpoint/2010/main" val="2482259452"/>
                  </p:ext>
                </p:extLst>
              </p:nvPr>
            </p:nvGraphicFramePr>
            <p:xfrm>
              <a:off x="452325" y="2564904"/>
              <a:ext cx="3991992" cy="3384378"/>
            </p:xfrm>
            <a:graphic>
              <a:graphicData uri="http://schemas.openxmlformats.org/drawingml/2006/table">
                <a:tbl>
                  <a:tblPr firstRow="1" bandRow="1">
                    <a:tableStyleId>{5C22544A-7EE6-4342-B048-85BDC9FD1C3A}</a:tableStyleId>
                  </a:tblPr>
                  <a:tblGrid>
                    <a:gridCol w="1255688"/>
                    <a:gridCol w="1728192"/>
                    <a:gridCol w="1008112"/>
                  </a:tblGrid>
                  <a:tr h="564063">
                    <a:tc>
                      <a:txBody>
                        <a:bodyPr/>
                        <a:lstStyle/>
                        <a:p>
                          <a:pPr algn="ctr"/>
                          <a:r>
                            <a:rPr lang="en-AU" altLang="zh-CN" sz="1800" b="1" i="0" u="none" strike="noStrike" cap="none" spc="0" baseline="0" dirty="0" smtClean="0">
                              <a:ln>
                                <a:noFill/>
                              </a:ln>
                              <a:solidFill>
                                <a:srgbClr val="EEECE1"/>
                              </a:solidFill>
                              <a:uFillTx/>
                              <a:latin typeface="+mn-lt"/>
                              <a:ea typeface="+mn-ea"/>
                              <a:cs typeface="+mn-cs"/>
                              <a:sym typeface="Calibri"/>
                            </a:rPr>
                            <a:t>Metrics</a:t>
                          </a:r>
                          <a:endParaRPr lang="en-AU" sz="1800" b="1" i="0" u="none" strike="noStrike" cap="none" spc="0" baseline="0" dirty="0">
                            <a:ln>
                              <a:noFill/>
                            </a:ln>
                            <a:solidFill>
                              <a:srgbClr val="EEECE1"/>
                            </a:solidFill>
                            <a:uFillTx/>
                            <a:latin typeface="+mn-lt"/>
                            <a:ea typeface="+mn-ea"/>
                            <a:cs typeface="+mn-cs"/>
                            <a:sym typeface="Calibri"/>
                          </a:endParaRPr>
                        </a:p>
                      </a:txBody>
                      <a:tcPr/>
                    </a:tc>
                    <a:tc>
                      <a:txBody>
                        <a:bodyPr/>
                        <a:lstStyle/>
                        <a:p>
                          <a:pPr algn="ctr"/>
                          <a:r>
                            <a:rPr lang="en-AU" altLang="zh-CN" sz="1800" b="1" i="0" u="none" strike="noStrike" cap="none" spc="0" baseline="0" dirty="0" smtClean="0">
                              <a:ln>
                                <a:noFill/>
                              </a:ln>
                              <a:solidFill>
                                <a:srgbClr val="EEECE1"/>
                              </a:solidFill>
                              <a:uFillTx/>
                              <a:latin typeface="+mn-lt"/>
                              <a:ea typeface="+mn-ea"/>
                              <a:cs typeface="+mn-cs"/>
                              <a:sym typeface="Calibri"/>
                            </a:rPr>
                            <a:t>per machine</a:t>
                          </a:r>
                          <a:endParaRPr lang="en-AU" sz="1800" b="1" i="0" u="none" strike="noStrike" cap="none" spc="0" baseline="0" dirty="0">
                            <a:ln>
                              <a:noFill/>
                            </a:ln>
                            <a:solidFill>
                              <a:srgbClr val="EEECE1"/>
                            </a:solidFill>
                            <a:uFillTx/>
                            <a:latin typeface="+mn-lt"/>
                            <a:ea typeface="+mn-ea"/>
                            <a:cs typeface="+mn-cs"/>
                            <a:sym typeface="Calibri"/>
                          </a:endParaRPr>
                        </a:p>
                      </a:txBody>
                      <a:tcPr/>
                    </a:tc>
                    <a:tc>
                      <a:txBody>
                        <a:bodyPr/>
                        <a:lstStyle/>
                        <a:p>
                          <a:pPr algn="ctr"/>
                          <a:r>
                            <a:rPr lang="en-AU" sz="1800" b="1" i="0" u="none" strike="noStrike" cap="none" spc="0" baseline="0" dirty="0" smtClean="0">
                              <a:ln>
                                <a:noFill/>
                              </a:ln>
                              <a:solidFill>
                                <a:srgbClr val="EEECE1"/>
                              </a:solidFill>
                              <a:uFillTx/>
                              <a:latin typeface="+mn-lt"/>
                              <a:ea typeface="+mn-ea"/>
                              <a:cs typeface="+mn-cs"/>
                              <a:sym typeface="Calibri"/>
                            </a:rPr>
                            <a:t>Total</a:t>
                          </a:r>
                          <a:endParaRPr lang="en-AU" sz="1800" b="1" i="0" u="none" strike="noStrike" cap="none" spc="0" baseline="0" dirty="0">
                            <a:ln>
                              <a:noFill/>
                            </a:ln>
                            <a:solidFill>
                              <a:srgbClr val="EEECE1"/>
                            </a:solidFill>
                            <a:uFillTx/>
                            <a:latin typeface="+mn-lt"/>
                            <a:ea typeface="+mn-ea"/>
                            <a:cs typeface="+mn-cs"/>
                            <a:sym typeface="Calibri"/>
                          </a:endParaRPr>
                        </a:p>
                      </a:txBody>
                      <a:tcPr/>
                    </a:tc>
                  </a:tr>
                  <a:tr h="564063">
                    <a:tc>
                      <a:txBody>
                        <a:bodyPr/>
                        <a:lstStyle/>
                        <a:p>
                          <a:pPr marL="0" marR="0" indent="0" algn="ctr" defTabSz="914400" rtl="0" latinLnBrk="0">
                            <a:lnSpc>
                              <a:spcPct val="100000"/>
                            </a:lnSpc>
                            <a:spcBef>
                              <a:spcPts val="0"/>
                            </a:spcBef>
                            <a:spcAft>
                              <a:spcPts val="0"/>
                            </a:spcAft>
                            <a:buClrTx/>
                            <a:buSzTx/>
                            <a:buFontTx/>
                            <a:buNone/>
                            <a:tabLst/>
                          </a:pPr>
                          <a:r>
                            <a:rPr lang="en-AU" sz="1800" b="0" i="0" u="none" strike="noStrike" cap="none" spc="0" baseline="0" dirty="0" smtClean="0">
                              <a:ln>
                                <a:noFill/>
                              </a:ln>
                              <a:solidFill>
                                <a:srgbClr val="000000"/>
                              </a:solidFill>
                              <a:uFillTx/>
                              <a:latin typeface="+mn-lt"/>
                              <a:ea typeface="+mn-ea"/>
                              <a:cs typeface="+mn-cs"/>
                              <a:sym typeface="Calibri"/>
                            </a:rPr>
                            <a:t>Disk</a:t>
                          </a:r>
                          <a:endParaRPr lang="en-AU" sz="1800" b="0" i="0" u="none" strike="noStrike" cap="none" spc="0" baseline="0" dirty="0">
                            <a:ln>
                              <a:noFill/>
                            </a:ln>
                            <a:solidFill>
                              <a:srgbClr val="000000"/>
                            </a:solidFill>
                            <a:uFillTx/>
                            <a:latin typeface="+mn-lt"/>
                            <a:ea typeface="+mn-ea"/>
                            <a:cs typeface="+mn-cs"/>
                            <a:sym typeface="Calibri"/>
                          </a:endParaRPr>
                        </a:p>
                      </a:txBody>
                      <a:tcPr/>
                    </a:tc>
                    <a:tc>
                      <a:txBody>
                        <a:bodyPr/>
                        <a:lstStyle/>
                        <a:p>
                          <a:endParaRPr lang="en-US"/>
                        </a:p>
                      </a:txBody>
                      <a:tcPr>
                        <a:blipFill rotWithShape="1">
                          <a:blip r:embed="rId2"/>
                          <a:stretch>
                            <a:fillRect l="-72535" t="-106522" r="-58451" b="-402174"/>
                          </a:stretch>
                        </a:blipFill>
                      </a:tcPr>
                    </a:tc>
                    <a:tc>
                      <a:txBody>
                        <a:bodyPr/>
                        <a:lstStyle/>
                        <a:p>
                          <a:endParaRPr lang="en-US"/>
                        </a:p>
                      </a:txBody>
                      <a:tcPr>
                        <a:blipFill rotWithShape="1">
                          <a:blip r:embed="rId2"/>
                          <a:stretch>
                            <a:fillRect l="-296970" t="-106522" r="-606" b="-402174"/>
                          </a:stretch>
                        </a:blipFill>
                      </a:tcPr>
                    </a:tc>
                  </a:tr>
                  <a:tr h="564063">
                    <a:tc>
                      <a:txBody>
                        <a:bodyPr/>
                        <a:lstStyle/>
                        <a:p>
                          <a:pPr marL="0" marR="0" indent="0" algn="ctr" defTabSz="914400" rtl="0" latinLnBrk="0">
                            <a:lnSpc>
                              <a:spcPct val="100000"/>
                            </a:lnSpc>
                            <a:spcBef>
                              <a:spcPts val="0"/>
                            </a:spcBef>
                            <a:spcAft>
                              <a:spcPts val="0"/>
                            </a:spcAft>
                            <a:buClrTx/>
                            <a:buSzTx/>
                            <a:buFontTx/>
                            <a:buNone/>
                            <a:tabLst/>
                          </a:pPr>
                          <a:r>
                            <a:rPr lang="en-AU" sz="1800" b="0" i="0" u="none" strike="noStrike" cap="none" spc="0" baseline="0" dirty="0" smtClean="0">
                              <a:ln>
                                <a:noFill/>
                              </a:ln>
                              <a:solidFill>
                                <a:srgbClr val="000000"/>
                              </a:solidFill>
                              <a:uFillTx/>
                              <a:latin typeface="+mn-lt"/>
                              <a:ea typeface="+mn-ea"/>
                              <a:cs typeface="+mn-cs"/>
                              <a:sym typeface="Calibri"/>
                            </a:rPr>
                            <a:t>Mem</a:t>
                          </a:r>
                          <a:endParaRPr lang="en-AU" sz="1800" b="0" i="0" u="none" strike="noStrike" cap="none" spc="0" baseline="0" dirty="0">
                            <a:ln>
                              <a:noFill/>
                            </a:ln>
                            <a:solidFill>
                              <a:srgbClr val="000000"/>
                            </a:solidFill>
                            <a:uFillTx/>
                            <a:latin typeface="+mn-lt"/>
                            <a:ea typeface="+mn-ea"/>
                            <a:cs typeface="+mn-cs"/>
                            <a:sym typeface="Calibri"/>
                          </a:endParaRPr>
                        </a:p>
                      </a:txBody>
                      <a:tcPr/>
                    </a:tc>
                    <a:tc>
                      <a:txBody>
                        <a:bodyPr/>
                        <a:lstStyle/>
                        <a:p>
                          <a:endParaRPr lang="en-US"/>
                        </a:p>
                      </a:txBody>
                      <a:tcPr>
                        <a:blipFill rotWithShape="1">
                          <a:blip r:embed="rId2"/>
                          <a:stretch>
                            <a:fillRect l="-72535" t="-204301" r="-58451" b="-297849"/>
                          </a:stretch>
                        </a:blipFill>
                      </a:tcPr>
                    </a:tc>
                    <a:tc>
                      <a:txBody>
                        <a:bodyPr/>
                        <a:lstStyle/>
                        <a:p>
                          <a:endParaRPr lang="en-US"/>
                        </a:p>
                      </a:txBody>
                      <a:tcPr>
                        <a:blipFill rotWithShape="1">
                          <a:blip r:embed="rId2"/>
                          <a:stretch>
                            <a:fillRect l="-296970" t="-204301" r="-606" b="-297849"/>
                          </a:stretch>
                        </a:blipFill>
                      </a:tcPr>
                    </a:tc>
                  </a:tr>
                  <a:tr h="564063">
                    <a:tc>
                      <a:txBody>
                        <a:bodyPr/>
                        <a:lstStyle/>
                        <a:p>
                          <a:pPr marL="0" marR="0" indent="0" algn="ctr" defTabSz="914400" rtl="0" latinLnBrk="0">
                            <a:lnSpc>
                              <a:spcPct val="100000"/>
                            </a:lnSpc>
                            <a:spcBef>
                              <a:spcPts val="0"/>
                            </a:spcBef>
                            <a:spcAft>
                              <a:spcPts val="0"/>
                            </a:spcAft>
                            <a:buClrTx/>
                            <a:buSzTx/>
                            <a:buFontTx/>
                            <a:buNone/>
                            <a:tabLst/>
                          </a:pPr>
                          <a:r>
                            <a:rPr lang="en-AU" sz="1800" b="0" i="0" u="none" strike="noStrike" cap="none" spc="0" baseline="0" dirty="0" smtClean="0">
                              <a:ln>
                                <a:noFill/>
                              </a:ln>
                              <a:solidFill>
                                <a:srgbClr val="000000"/>
                              </a:solidFill>
                              <a:uFillTx/>
                              <a:latin typeface="+mn-lt"/>
                              <a:ea typeface="+mn-ea"/>
                              <a:cs typeface="+mn-cs"/>
                              <a:sym typeface="Calibri"/>
                            </a:rPr>
                            <a:t>Comm.</a:t>
                          </a:r>
                          <a:endParaRPr lang="en-AU" sz="1800" b="0" i="0" u="none" strike="noStrike" cap="none" spc="0" baseline="0" dirty="0">
                            <a:ln>
                              <a:noFill/>
                            </a:ln>
                            <a:solidFill>
                              <a:srgbClr val="000000"/>
                            </a:solidFill>
                            <a:uFillTx/>
                            <a:latin typeface="+mn-lt"/>
                            <a:ea typeface="+mn-ea"/>
                            <a:cs typeface="+mn-cs"/>
                            <a:sym typeface="Calibri"/>
                          </a:endParaRPr>
                        </a:p>
                      </a:txBody>
                      <a:tcPr/>
                    </a:tc>
                    <a:tc>
                      <a:txBody>
                        <a:bodyPr/>
                        <a:lstStyle/>
                        <a:p>
                          <a:endParaRPr lang="en-US"/>
                        </a:p>
                      </a:txBody>
                      <a:tcPr>
                        <a:blipFill rotWithShape="1">
                          <a:blip r:embed="rId2"/>
                          <a:stretch>
                            <a:fillRect l="-72535" t="-307609" r="-58451" b="-201087"/>
                          </a:stretch>
                        </a:blipFill>
                      </a:tcPr>
                    </a:tc>
                    <a:tc>
                      <a:txBody>
                        <a:bodyPr/>
                        <a:lstStyle/>
                        <a:p>
                          <a:endParaRPr lang="en-US"/>
                        </a:p>
                      </a:txBody>
                      <a:tcPr>
                        <a:blipFill rotWithShape="1">
                          <a:blip r:embed="rId2"/>
                          <a:stretch>
                            <a:fillRect l="-296970" t="-307609" r="-606" b="-201087"/>
                          </a:stretch>
                        </a:blipFill>
                      </a:tcPr>
                    </a:tc>
                  </a:tr>
                  <a:tr h="564063">
                    <a:tc>
                      <a:txBody>
                        <a:bodyPr/>
                        <a:lstStyle/>
                        <a:p>
                          <a:pPr marL="0" marR="0" indent="0" algn="ctr" defTabSz="914400" rtl="0" latinLnBrk="0">
                            <a:lnSpc>
                              <a:spcPct val="100000"/>
                            </a:lnSpc>
                            <a:spcBef>
                              <a:spcPts val="0"/>
                            </a:spcBef>
                            <a:spcAft>
                              <a:spcPts val="0"/>
                            </a:spcAft>
                            <a:buClrTx/>
                            <a:buSzTx/>
                            <a:buFontTx/>
                            <a:buNone/>
                            <a:tabLst/>
                          </a:pPr>
                          <a:r>
                            <a:rPr lang="en-US" sz="1800" b="0" i="0" u="none" strike="noStrike" cap="none" spc="0" baseline="0" dirty="0" smtClean="0">
                              <a:ln>
                                <a:noFill/>
                              </a:ln>
                              <a:solidFill>
                                <a:srgbClr val="000000"/>
                              </a:solidFill>
                              <a:uFillTx/>
                              <a:latin typeface="+mn-lt"/>
                              <a:ea typeface="+mn-ea"/>
                              <a:cs typeface="+mn-cs"/>
                              <a:sym typeface="Calibri"/>
                            </a:rPr>
                            <a:t>CPU</a:t>
                          </a:r>
                          <a:endParaRPr lang="en-AU" sz="1800" b="0" i="0" u="none" strike="noStrike" cap="none" spc="0" baseline="0" dirty="0">
                            <a:ln>
                              <a:noFill/>
                            </a:ln>
                            <a:solidFill>
                              <a:srgbClr val="000000"/>
                            </a:solidFill>
                            <a:uFillTx/>
                            <a:latin typeface="+mn-lt"/>
                            <a:ea typeface="+mn-ea"/>
                            <a:cs typeface="+mn-cs"/>
                            <a:sym typeface="Calibri"/>
                          </a:endParaRPr>
                        </a:p>
                      </a:txBody>
                      <a:tcPr/>
                    </a:tc>
                    <a:tc>
                      <a:txBody>
                        <a:bodyPr/>
                        <a:lstStyle/>
                        <a:p>
                          <a:endParaRPr lang="en-US"/>
                        </a:p>
                      </a:txBody>
                      <a:tcPr>
                        <a:blipFill rotWithShape="1">
                          <a:blip r:embed="rId2"/>
                          <a:stretch>
                            <a:fillRect l="-72535" t="-403226" r="-58451" b="-98925"/>
                          </a:stretch>
                        </a:blipFill>
                      </a:tcPr>
                    </a:tc>
                    <a:tc>
                      <a:txBody>
                        <a:bodyPr/>
                        <a:lstStyle/>
                        <a:p>
                          <a:endParaRPr lang="en-US"/>
                        </a:p>
                      </a:txBody>
                      <a:tcPr>
                        <a:blipFill rotWithShape="1">
                          <a:blip r:embed="rId2"/>
                          <a:stretch>
                            <a:fillRect l="-296970" t="-403226" r="-606" b="-98925"/>
                          </a:stretch>
                        </a:blipFill>
                      </a:tcPr>
                    </a:tc>
                  </a:tr>
                  <a:tr h="564063">
                    <a:tc>
                      <a:txBody>
                        <a:bodyPr/>
                        <a:lstStyle/>
                        <a:p>
                          <a:pPr marL="0" marR="0" indent="0" algn="ctr" defTabSz="914400" rtl="0" latinLnBrk="0">
                            <a:lnSpc>
                              <a:spcPct val="100000"/>
                            </a:lnSpc>
                            <a:spcBef>
                              <a:spcPts val="0"/>
                            </a:spcBef>
                            <a:spcAft>
                              <a:spcPts val="0"/>
                            </a:spcAft>
                            <a:buClrTx/>
                            <a:buSzTx/>
                            <a:buFontTx/>
                            <a:buNone/>
                            <a:tabLst/>
                          </a:pPr>
                          <a:r>
                            <a:rPr lang="en-AU" sz="1800" b="0" i="0" u="none" strike="noStrike" cap="none" spc="0" baseline="0" dirty="0" smtClean="0">
                              <a:ln>
                                <a:noFill/>
                              </a:ln>
                              <a:solidFill>
                                <a:srgbClr val="000000"/>
                              </a:solidFill>
                              <a:uFillTx/>
                              <a:latin typeface="+mn-lt"/>
                              <a:ea typeface="+mn-ea"/>
                              <a:cs typeface="+mn-cs"/>
                              <a:sym typeface="Calibri"/>
                            </a:rPr>
                            <a:t>Iteration</a:t>
                          </a:r>
                          <a:endParaRPr lang="en-AU" sz="1800" b="0" i="0" u="none" strike="noStrike" cap="none" spc="0" baseline="0" dirty="0">
                            <a:ln>
                              <a:noFill/>
                            </a:ln>
                            <a:solidFill>
                              <a:srgbClr val="000000"/>
                            </a:solidFill>
                            <a:uFillTx/>
                            <a:latin typeface="+mn-lt"/>
                            <a:ea typeface="+mn-ea"/>
                            <a:cs typeface="+mn-cs"/>
                            <a:sym typeface="Calibri"/>
                          </a:endParaRPr>
                        </a:p>
                      </a:txBody>
                      <a:tcPr/>
                    </a:tc>
                    <a:tc gridSpan="2">
                      <a:txBody>
                        <a:bodyPr/>
                        <a:lstStyle/>
                        <a:p>
                          <a:endParaRPr lang="en-US"/>
                        </a:p>
                      </a:txBody>
                      <a:tcPr>
                        <a:blipFill rotWithShape="1">
                          <a:blip r:embed="rId2"/>
                          <a:stretch>
                            <a:fillRect l="-45880" t="-508696" r="-223"/>
                          </a:stretch>
                        </a:blipFill>
                      </a:tcPr>
                    </a:tc>
                    <a:tc hMerge="1">
                      <a:txBody>
                        <a:bodyPr/>
                        <a:lstStyle/>
                        <a:p>
                          <a:endParaRPr lang="en-AU" dirty="0"/>
                        </a:p>
                      </a:txBody>
                      <a:tcPr/>
                    </a:tc>
                  </a:tr>
                </a:tbl>
              </a:graphicData>
            </a:graphic>
          </p:graphicFrame>
        </mc:Fallback>
      </mc:AlternateContent>
    </p:spTree>
    <p:extLst>
      <p:ext uri="{BB962C8B-B14F-4D97-AF65-F5344CB8AC3E}">
        <p14:creationId xmlns:p14="http://schemas.microsoft.com/office/powerpoint/2010/main" val="4097702761"/>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iterate>
                                    <p:tmAbs val="0"/>
                                  </p:iterate>
                                  <p:childTnLst>
                                    <p:set>
                                      <p:cBhvr>
                                        <p:cTn id="6" fill="hold"/>
                                        <p:tgtEl>
                                          <p:spTgt spid="1410"/>
                                        </p:tgtEl>
                                        <p:attrNameLst>
                                          <p:attrName>style.visibility</p:attrName>
                                        </p:attrNameLst>
                                      </p:cBhvr>
                                      <p:to>
                                        <p:strVal val="visible"/>
                                      </p:to>
                                    </p:set>
                                    <p:animEffect transition="in" filter="wipe(left)">
                                      <p:cBhvr>
                                        <p:cTn id="7" dur="500"/>
                                        <p:tgtEl>
                                          <p:spTgt spid="1410"/>
                                        </p:tgtEl>
                                      </p:cBhvr>
                                    </p:animEffect>
                                  </p:childTnLst>
                                </p:cTn>
                              </p:par>
                            </p:childTnLst>
                          </p:cTn>
                        </p:par>
                        <p:par>
                          <p:cTn id="8" fill="hold">
                            <p:stCondLst>
                              <p:cond delay="500"/>
                            </p:stCondLst>
                            <p:childTnLst>
                              <p:par>
                                <p:cTn id="9" presetID="22" presetClass="entr" presetSubtype="8" fill="hold" grpId="0" nodeType="afterEffect">
                                  <p:stCondLst>
                                    <p:cond delay="0"/>
                                  </p:stCondLst>
                                  <p:iterate>
                                    <p:tmAbs val="0"/>
                                  </p:iterate>
                                  <p:childTnLst>
                                    <p:set>
                                      <p:cBhvr>
                                        <p:cTn id="10" fill="hold"/>
                                        <p:tgtEl>
                                          <p:spTgt spid="1421"/>
                                        </p:tgtEl>
                                        <p:attrNameLst>
                                          <p:attrName>style.visibility</p:attrName>
                                        </p:attrNameLst>
                                      </p:cBhvr>
                                      <p:to>
                                        <p:strVal val="visible"/>
                                      </p:to>
                                    </p:set>
                                    <p:animEffect transition="in" filter="wipe(left)">
                                      <p:cBhvr>
                                        <p:cTn id="11" dur="500"/>
                                        <p:tgtEl>
                                          <p:spTgt spid="14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10" grpId="0" animBg="1" advAuto="0"/>
      <p:bldP spid="1421" grpId="0" animBg="1" advAuto="0"/>
    </p:bld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35" name="组合 27"/>
          <p:cNvGrpSpPr/>
          <p:nvPr/>
        </p:nvGrpSpPr>
        <p:grpSpPr>
          <a:xfrm>
            <a:off x="3789" y="231782"/>
            <a:ext cx="758955" cy="693266"/>
            <a:chOff x="-1" y="0"/>
            <a:chExt cx="758953" cy="693264"/>
          </a:xfrm>
        </p:grpSpPr>
        <p:sp>
          <p:nvSpPr>
            <p:cNvPr id="1431" name="矩形 28"/>
            <p:cNvSpPr/>
            <p:nvPr/>
          </p:nvSpPr>
          <p:spPr>
            <a:xfrm>
              <a:off x="-2" y="-1"/>
              <a:ext cx="238739" cy="693266"/>
            </a:xfrm>
            <a:prstGeom prst="rect">
              <a:avLst/>
            </a:prstGeom>
            <a:solidFill>
              <a:srgbClr val="66BFBC"/>
            </a:solidFill>
            <a:ln w="12700" cap="flat">
              <a:noFill/>
              <a:miter lim="400000"/>
            </a:ln>
            <a:effectLst/>
          </p:spPr>
          <p:txBody>
            <a:bodyPr wrap="square" lIns="45718" tIns="45718" rIns="45718" bIns="45718" numCol="1" anchor="ctr">
              <a:noAutofit/>
            </a:bodyPr>
            <a:lstStyle/>
            <a:p>
              <a:pPr algn="ctr">
                <a:defRPr>
                  <a:solidFill>
                    <a:srgbClr val="FFFFFF"/>
                  </a:solidFill>
                  <a:latin typeface="+mj-lt"/>
                  <a:ea typeface="+mj-ea"/>
                  <a:cs typeface="+mj-cs"/>
                  <a:sym typeface="Calibri"/>
                </a:defRPr>
              </a:pPr>
              <a:endParaRPr>
                <a:solidFill>
                  <a:srgbClr val="FFFFFF"/>
                </a:solidFill>
                <a:latin typeface="Calibri"/>
                <a:ea typeface="+mj-ea"/>
                <a:cs typeface="Calibri"/>
                <a:sym typeface="Calibri"/>
              </a:endParaRPr>
            </a:p>
          </p:txBody>
        </p:sp>
        <p:sp>
          <p:nvSpPr>
            <p:cNvPr id="1432" name="矩形 29"/>
            <p:cNvSpPr/>
            <p:nvPr/>
          </p:nvSpPr>
          <p:spPr>
            <a:xfrm>
              <a:off x="341331" y="-1"/>
              <a:ext cx="107206" cy="693266"/>
            </a:xfrm>
            <a:prstGeom prst="rect">
              <a:avLst/>
            </a:prstGeom>
            <a:solidFill>
              <a:srgbClr val="8CC066"/>
            </a:solidFill>
            <a:ln w="12700" cap="flat">
              <a:noFill/>
              <a:miter lim="400000"/>
            </a:ln>
            <a:effectLst/>
          </p:spPr>
          <p:txBody>
            <a:bodyPr wrap="square" lIns="45718" tIns="45718" rIns="45718" bIns="45718" numCol="1" anchor="ctr">
              <a:noAutofit/>
            </a:bodyPr>
            <a:lstStyle/>
            <a:p>
              <a:pPr algn="ctr">
                <a:defRPr>
                  <a:solidFill>
                    <a:srgbClr val="FFFFFF"/>
                  </a:solidFill>
                  <a:latin typeface="+mj-lt"/>
                  <a:ea typeface="+mj-ea"/>
                  <a:cs typeface="+mj-cs"/>
                  <a:sym typeface="Calibri"/>
                </a:defRPr>
              </a:pPr>
              <a:endParaRPr>
                <a:solidFill>
                  <a:srgbClr val="FFFFFF"/>
                </a:solidFill>
                <a:latin typeface="Calibri"/>
                <a:ea typeface="+mj-ea"/>
                <a:cs typeface="Calibri"/>
                <a:sym typeface="Calibri"/>
              </a:endParaRPr>
            </a:p>
          </p:txBody>
        </p:sp>
        <p:sp>
          <p:nvSpPr>
            <p:cNvPr id="1433" name="矩形 30"/>
            <p:cNvSpPr/>
            <p:nvPr/>
          </p:nvSpPr>
          <p:spPr>
            <a:xfrm>
              <a:off x="551130" y="-1"/>
              <a:ext cx="67451" cy="693266"/>
            </a:xfrm>
            <a:prstGeom prst="rect">
              <a:avLst/>
            </a:prstGeom>
            <a:solidFill>
              <a:srgbClr val="FBC75D"/>
            </a:solidFill>
            <a:ln w="12700" cap="flat">
              <a:noFill/>
              <a:miter lim="400000"/>
            </a:ln>
            <a:effectLst/>
          </p:spPr>
          <p:txBody>
            <a:bodyPr wrap="square" lIns="45718" tIns="45718" rIns="45718" bIns="45718" numCol="1" anchor="ctr">
              <a:noAutofit/>
            </a:bodyPr>
            <a:lstStyle/>
            <a:p>
              <a:pPr algn="ctr">
                <a:defRPr>
                  <a:solidFill>
                    <a:srgbClr val="FFFFFF"/>
                  </a:solidFill>
                  <a:latin typeface="+mj-lt"/>
                  <a:ea typeface="+mj-ea"/>
                  <a:cs typeface="+mj-cs"/>
                  <a:sym typeface="Calibri"/>
                </a:defRPr>
              </a:pPr>
              <a:endParaRPr>
                <a:solidFill>
                  <a:srgbClr val="FFFFFF"/>
                </a:solidFill>
                <a:latin typeface="Calibri"/>
                <a:ea typeface="+mj-ea"/>
                <a:cs typeface="Calibri"/>
                <a:sym typeface="Calibri"/>
              </a:endParaRPr>
            </a:p>
          </p:txBody>
        </p:sp>
        <p:sp>
          <p:nvSpPr>
            <p:cNvPr id="1434" name="矩形 31"/>
            <p:cNvSpPr/>
            <p:nvPr/>
          </p:nvSpPr>
          <p:spPr>
            <a:xfrm>
              <a:off x="721175" y="-1"/>
              <a:ext cx="37778" cy="693266"/>
            </a:xfrm>
            <a:prstGeom prst="rect">
              <a:avLst/>
            </a:prstGeom>
            <a:solidFill>
              <a:srgbClr val="FC6E5B"/>
            </a:solidFill>
            <a:ln w="12700" cap="flat">
              <a:noFill/>
              <a:miter lim="400000"/>
            </a:ln>
            <a:effectLst/>
          </p:spPr>
          <p:txBody>
            <a:bodyPr wrap="square" lIns="45718" tIns="45718" rIns="45718" bIns="45718" numCol="1" anchor="ctr">
              <a:noAutofit/>
            </a:bodyPr>
            <a:lstStyle/>
            <a:p>
              <a:pPr algn="ctr">
                <a:defRPr>
                  <a:solidFill>
                    <a:srgbClr val="FFFFFF"/>
                  </a:solidFill>
                  <a:latin typeface="+mj-lt"/>
                  <a:ea typeface="+mj-ea"/>
                  <a:cs typeface="+mj-cs"/>
                  <a:sym typeface="Calibri"/>
                </a:defRPr>
              </a:pPr>
              <a:endParaRPr>
                <a:solidFill>
                  <a:srgbClr val="FFFFFF"/>
                </a:solidFill>
                <a:latin typeface="Calibri"/>
                <a:ea typeface="+mj-ea"/>
                <a:cs typeface="Calibri"/>
                <a:sym typeface="Calibri"/>
              </a:endParaRPr>
            </a:p>
          </p:txBody>
        </p:sp>
      </p:grpSp>
      <p:grpSp>
        <p:nvGrpSpPr>
          <p:cNvPr id="1440" name="组合 33"/>
          <p:cNvGrpSpPr/>
          <p:nvPr/>
        </p:nvGrpSpPr>
        <p:grpSpPr>
          <a:xfrm>
            <a:off x="7579" y="832649"/>
            <a:ext cx="12187600" cy="45714"/>
            <a:chOff x="-1" y="0"/>
            <a:chExt cx="12187599" cy="45713"/>
          </a:xfrm>
        </p:grpSpPr>
        <p:sp>
          <p:nvSpPr>
            <p:cNvPr id="1436" name="矩形 34"/>
            <p:cNvSpPr/>
            <p:nvPr/>
          </p:nvSpPr>
          <p:spPr>
            <a:xfrm>
              <a:off x="-2" y="-1"/>
              <a:ext cx="3833743" cy="45714"/>
            </a:xfrm>
            <a:prstGeom prst="rect">
              <a:avLst/>
            </a:prstGeom>
            <a:solidFill>
              <a:srgbClr val="66BFBC"/>
            </a:solidFill>
            <a:ln w="12700" cap="flat">
              <a:noFill/>
              <a:miter lim="400000"/>
            </a:ln>
            <a:effectLst/>
          </p:spPr>
          <p:txBody>
            <a:bodyPr wrap="square" lIns="45718" tIns="45718" rIns="45718" bIns="45718" numCol="1" anchor="ctr">
              <a:noAutofit/>
            </a:bodyPr>
            <a:lstStyle/>
            <a:p>
              <a:pPr algn="ctr">
                <a:defRPr>
                  <a:solidFill>
                    <a:srgbClr val="FFFFFF"/>
                  </a:solidFill>
                  <a:latin typeface="+mj-lt"/>
                  <a:ea typeface="+mj-ea"/>
                  <a:cs typeface="+mj-cs"/>
                  <a:sym typeface="Calibri"/>
                </a:defRPr>
              </a:pPr>
              <a:endParaRPr>
                <a:solidFill>
                  <a:srgbClr val="FFFFFF"/>
                </a:solidFill>
                <a:latin typeface="Calibri"/>
                <a:ea typeface="+mj-ea"/>
                <a:cs typeface="Calibri"/>
                <a:sym typeface="Calibri"/>
              </a:endParaRPr>
            </a:p>
          </p:txBody>
        </p:sp>
        <p:sp>
          <p:nvSpPr>
            <p:cNvPr id="1437" name="矩形 35"/>
            <p:cNvSpPr/>
            <p:nvPr/>
          </p:nvSpPr>
          <p:spPr>
            <a:xfrm>
              <a:off x="3833740" y="-1"/>
              <a:ext cx="3369052" cy="45714"/>
            </a:xfrm>
            <a:prstGeom prst="rect">
              <a:avLst/>
            </a:prstGeom>
            <a:solidFill>
              <a:srgbClr val="8CC066"/>
            </a:solidFill>
            <a:ln w="12700" cap="flat">
              <a:noFill/>
              <a:miter lim="400000"/>
            </a:ln>
            <a:effectLst/>
          </p:spPr>
          <p:txBody>
            <a:bodyPr wrap="square" lIns="45718" tIns="45718" rIns="45718" bIns="45718" numCol="1" anchor="ctr">
              <a:noAutofit/>
            </a:bodyPr>
            <a:lstStyle/>
            <a:p>
              <a:pPr algn="ctr">
                <a:defRPr>
                  <a:solidFill>
                    <a:srgbClr val="FFFFFF"/>
                  </a:solidFill>
                  <a:latin typeface="+mj-lt"/>
                  <a:ea typeface="+mj-ea"/>
                  <a:cs typeface="+mj-cs"/>
                  <a:sym typeface="Calibri"/>
                </a:defRPr>
              </a:pPr>
              <a:endParaRPr>
                <a:solidFill>
                  <a:srgbClr val="FFFFFF"/>
                </a:solidFill>
                <a:latin typeface="Calibri"/>
                <a:ea typeface="+mj-ea"/>
                <a:cs typeface="Calibri"/>
                <a:sym typeface="Calibri"/>
              </a:endParaRPr>
            </a:p>
          </p:txBody>
        </p:sp>
        <p:sp>
          <p:nvSpPr>
            <p:cNvPr id="1438" name="矩形 36"/>
            <p:cNvSpPr/>
            <p:nvPr/>
          </p:nvSpPr>
          <p:spPr>
            <a:xfrm>
              <a:off x="7202791" y="-1"/>
              <a:ext cx="2730649" cy="45714"/>
            </a:xfrm>
            <a:prstGeom prst="rect">
              <a:avLst/>
            </a:prstGeom>
            <a:solidFill>
              <a:srgbClr val="FBC75D"/>
            </a:solidFill>
            <a:ln w="12700" cap="flat">
              <a:noFill/>
              <a:miter lim="400000"/>
            </a:ln>
            <a:effectLst/>
          </p:spPr>
          <p:txBody>
            <a:bodyPr wrap="square" lIns="45718" tIns="45718" rIns="45718" bIns="45718" numCol="1" anchor="ctr">
              <a:noAutofit/>
            </a:bodyPr>
            <a:lstStyle/>
            <a:p>
              <a:pPr algn="ctr">
                <a:defRPr>
                  <a:solidFill>
                    <a:srgbClr val="FFFFFF"/>
                  </a:solidFill>
                  <a:latin typeface="+mj-lt"/>
                  <a:ea typeface="+mj-ea"/>
                  <a:cs typeface="+mj-cs"/>
                  <a:sym typeface="Calibri"/>
                </a:defRPr>
              </a:pPr>
              <a:endParaRPr>
                <a:solidFill>
                  <a:srgbClr val="FFFFFF"/>
                </a:solidFill>
                <a:latin typeface="Calibri"/>
                <a:ea typeface="+mj-ea"/>
                <a:cs typeface="Calibri"/>
                <a:sym typeface="Calibri"/>
              </a:endParaRPr>
            </a:p>
          </p:txBody>
        </p:sp>
        <p:sp>
          <p:nvSpPr>
            <p:cNvPr id="1439" name="矩形 37"/>
            <p:cNvSpPr/>
            <p:nvPr/>
          </p:nvSpPr>
          <p:spPr>
            <a:xfrm>
              <a:off x="9903738" y="-1"/>
              <a:ext cx="2283860" cy="45714"/>
            </a:xfrm>
            <a:prstGeom prst="rect">
              <a:avLst/>
            </a:prstGeom>
            <a:solidFill>
              <a:srgbClr val="FC6E5B"/>
            </a:solidFill>
            <a:ln w="12700" cap="flat">
              <a:noFill/>
              <a:miter lim="400000"/>
            </a:ln>
            <a:effectLst/>
          </p:spPr>
          <p:txBody>
            <a:bodyPr wrap="square" lIns="45718" tIns="45718" rIns="45718" bIns="45718" numCol="1" anchor="ctr">
              <a:noAutofit/>
            </a:bodyPr>
            <a:lstStyle/>
            <a:p>
              <a:pPr algn="ctr">
                <a:defRPr>
                  <a:solidFill>
                    <a:srgbClr val="FFFFFF"/>
                  </a:solidFill>
                  <a:latin typeface="+mj-lt"/>
                  <a:ea typeface="+mj-ea"/>
                  <a:cs typeface="+mj-cs"/>
                  <a:sym typeface="Calibri"/>
                </a:defRPr>
              </a:pPr>
              <a:endParaRPr>
                <a:solidFill>
                  <a:srgbClr val="FFFFFF"/>
                </a:solidFill>
                <a:latin typeface="Calibri"/>
                <a:ea typeface="+mj-ea"/>
                <a:cs typeface="Calibri"/>
                <a:sym typeface="Calibri"/>
              </a:endParaRPr>
            </a:p>
          </p:txBody>
        </p:sp>
      </p:grpSp>
      <p:sp>
        <p:nvSpPr>
          <p:cNvPr id="1441" name="TextBox 1"/>
          <p:cNvSpPr txBox="1"/>
          <p:nvPr/>
        </p:nvSpPr>
        <p:spPr>
          <a:xfrm>
            <a:off x="961716" y="209455"/>
            <a:ext cx="10894925" cy="646327"/>
          </a:xfrm>
          <a:prstGeom prst="rect">
            <a:avLst/>
          </a:prstGeom>
          <a:ln w="12700">
            <a:miter lim="400000"/>
          </a:ln>
          <a:extLst>
            <a:ext uri="{C572A759-6A51-4108-AA02-DFA0A04FC94B}">
              <ma14:wrappingTextBoxFlag xmlns:ma14="http://schemas.microsoft.com/office/mac/drawingml/2011/main" xmlns="" val="1"/>
            </a:ext>
          </a:extLst>
        </p:spPr>
        <p:txBody>
          <a:bodyPr wrap="square" lIns="45718" tIns="45718" rIns="45718" bIns="45718">
            <a:spAutoFit/>
          </a:bodyPr>
          <a:lstStyle>
            <a:lvl1pPr>
              <a:defRPr sz="3600">
                <a:latin typeface="+mj-lt"/>
                <a:ea typeface="+mj-ea"/>
                <a:cs typeface="+mj-cs"/>
                <a:sym typeface="Calibri"/>
              </a:defRPr>
            </a:lvl1pPr>
          </a:lstStyle>
          <a:p>
            <a:r>
              <a:rPr lang="en-AU" dirty="0"/>
              <a:t>Distributed Graph Computing</a:t>
            </a:r>
            <a:r>
              <a:rPr dirty="0"/>
              <a:t> </a:t>
            </a:r>
            <a:r>
              <a:rPr lang="en-AU" dirty="0"/>
              <a:t>–</a:t>
            </a:r>
            <a:r>
              <a:rPr dirty="0"/>
              <a:t> </a:t>
            </a:r>
            <a:r>
              <a:rPr lang="en-AU" dirty="0"/>
              <a:t>Connected Component</a:t>
            </a:r>
            <a:endParaRPr dirty="0"/>
          </a:p>
        </p:txBody>
      </p:sp>
      <p:grpSp>
        <p:nvGrpSpPr>
          <p:cNvPr id="1446" name="组合 27"/>
          <p:cNvGrpSpPr/>
          <p:nvPr/>
        </p:nvGrpSpPr>
        <p:grpSpPr>
          <a:xfrm>
            <a:off x="3789" y="231782"/>
            <a:ext cx="758955" cy="693266"/>
            <a:chOff x="-1" y="0"/>
            <a:chExt cx="758953" cy="693264"/>
          </a:xfrm>
        </p:grpSpPr>
        <p:sp>
          <p:nvSpPr>
            <p:cNvPr id="1442" name="矩形 28"/>
            <p:cNvSpPr/>
            <p:nvPr/>
          </p:nvSpPr>
          <p:spPr>
            <a:xfrm>
              <a:off x="-2" y="-1"/>
              <a:ext cx="238739" cy="693266"/>
            </a:xfrm>
            <a:prstGeom prst="rect">
              <a:avLst/>
            </a:prstGeom>
            <a:solidFill>
              <a:srgbClr val="66BFBC"/>
            </a:solidFill>
            <a:ln w="12700" cap="flat">
              <a:noFill/>
              <a:miter lim="400000"/>
            </a:ln>
            <a:effectLst/>
          </p:spPr>
          <p:txBody>
            <a:bodyPr wrap="square" lIns="45718" tIns="45718" rIns="45718" bIns="45718" numCol="1" anchor="ctr">
              <a:noAutofit/>
            </a:bodyPr>
            <a:lstStyle/>
            <a:p>
              <a:pPr algn="ctr">
                <a:defRPr>
                  <a:solidFill>
                    <a:srgbClr val="FFFFFF"/>
                  </a:solidFill>
                  <a:latin typeface="+mj-lt"/>
                  <a:ea typeface="+mj-ea"/>
                  <a:cs typeface="+mj-cs"/>
                  <a:sym typeface="Calibri"/>
                </a:defRPr>
              </a:pPr>
              <a:endParaRPr>
                <a:solidFill>
                  <a:srgbClr val="FFFFFF"/>
                </a:solidFill>
                <a:latin typeface="Calibri"/>
                <a:ea typeface="+mj-ea"/>
                <a:cs typeface="Calibri"/>
                <a:sym typeface="Calibri"/>
              </a:endParaRPr>
            </a:p>
          </p:txBody>
        </p:sp>
        <p:sp>
          <p:nvSpPr>
            <p:cNvPr id="1443" name="矩形 29"/>
            <p:cNvSpPr/>
            <p:nvPr/>
          </p:nvSpPr>
          <p:spPr>
            <a:xfrm>
              <a:off x="341331" y="-1"/>
              <a:ext cx="107206" cy="693266"/>
            </a:xfrm>
            <a:prstGeom prst="rect">
              <a:avLst/>
            </a:prstGeom>
            <a:solidFill>
              <a:srgbClr val="8CC066"/>
            </a:solidFill>
            <a:ln w="12700" cap="flat">
              <a:noFill/>
              <a:miter lim="400000"/>
            </a:ln>
            <a:effectLst/>
          </p:spPr>
          <p:txBody>
            <a:bodyPr wrap="square" lIns="45718" tIns="45718" rIns="45718" bIns="45718" numCol="1" anchor="ctr">
              <a:noAutofit/>
            </a:bodyPr>
            <a:lstStyle/>
            <a:p>
              <a:pPr algn="ctr">
                <a:defRPr>
                  <a:solidFill>
                    <a:srgbClr val="FFFFFF"/>
                  </a:solidFill>
                  <a:latin typeface="+mj-lt"/>
                  <a:ea typeface="+mj-ea"/>
                  <a:cs typeface="+mj-cs"/>
                  <a:sym typeface="Calibri"/>
                </a:defRPr>
              </a:pPr>
              <a:endParaRPr>
                <a:solidFill>
                  <a:srgbClr val="FFFFFF"/>
                </a:solidFill>
                <a:latin typeface="Calibri"/>
                <a:ea typeface="+mj-ea"/>
                <a:cs typeface="Calibri"/>
                <a:sym typeface="Calibri"/>
              </a:endParaRPr>
            </a:p>
          </p:txBody>
        </p:sp>
        <p:sp>
          <p:nvSpPr>
            <p:cNvPr id="1444" name="矩形 30"/>
            <p:cNvSpPr/>
            <p:nvPr/>
          </p:nvSpPr>
          <p:spPr>
            <a:xfrm>
              <a:off x="551130" y="-1"/>
              <a:ext cx="67451" cy="693266"/>
            </a:xfrm>
            <a:prstGeom prst="rect">
              <a:avLst/>
            </a:prstGeom>
            <a:solidFill>
              <a:srgbClr val="FBC75D"/>
            </a:solidFill>
            <a:ln w="12700" cap="flat">
              <a:noFill/>
              <a:miter lim="400000"/>
            </a:ln>
            <a:effectLst/>
          </p:spPr>
          <p:txBody>
            <a:bodyPr wrap="square" lIns="45718" tIns="45718" rIns="45718" bIns="45718" numCol="1" anchor="ctr">
              <a:noAutofit/>
            </a:bodyPr>
            <a:lstStyle/>
            <a:p>
              <a:pPr algn="ctr">
                <a:defRPr>
                  <a:solidFill>
                    <a:srgbClr val="FFFFFF"/>
                  </a:solidFill>
                  <a:latin typeface="+mj-lt"/>
                  <a:ea typeface="+mj-ea"/>
                  <a:cs typeface="+mj-cs"/>
                  <a:sym typeface="Calibri"/>
                </a:defRPr>
              </a:pPr>
              <a:endParaRPr>
                <a:solidFill>
                  <a:srgbClr val="FFFFFF"/>
                </a:solidFill>
                <a:latin typeface="Calibri"/>
                <a:ea typeface="+mj-ea"/>
                <a:cs typeface="Calibri"/>
                <a:sym typeface="Calibri"/>
              </a:endParaRPr>
            </a:p>
          </p:txBody>
        </p:sp>
        <p:sp>
          <p:nvSpPr>
            <p:cNvPr id="1445" name="矩形 31"/>
            <p:cNvSpPr/>
            <p:nvPr/>
          </p:nvSpPr>
          <p:spPr>
            <a:xfrm>
              <a:off x="721175" y="-1"/>
              <a:ext cx="37778" cy="693266"/>
            </a:xfrm>
            <a:prstGeom prst="rect">
              <a:avLst/>
            </a:prstGeom>
            <a:solidFill>
              <a:srgbClr val="FC6E5B"/>
            </a:solidFill>
            <a:ln w="12700" cap="flat">
              <a:noFill/>
              <a:miter lim="400000"/>
            </a:ln>
            <a:effectLst/>
          </p:spPr>
          <p:txBody>
            <a:bodyPr wrap="square" lIns="45718" tIns="45718" rIns="45718" bIns="45718" numCol="1" anchor="ctr">
              <a:noAutofit/>
            </a:bodyPr>
            <a:lstStyle/>
            <a:p>
              <a:pPr algn="ctr">
                <a:defRPr>
                  <a:solidFill>
                    <a:srgbClr val="FFFFFF"/>
                  </a:solidFill>
                  <a:latin typeface="+mj-lt"/>
                  <a:ea typeface="+mj-ea"/>
                  <a:cs typeface="+mj-cs"/>
                  <a:sym typeface="Calibri"/>
                </a:defRPr>
              </a:pPr>
              <a:endParaRPr>
                <a:solidFill>
                  <a:srgbClr val="FFFFFF"/>
                </a:solidFill>
                <a:latin typeface="Calibri"/>
                <a:ea typeface="+mj-ea"/>
                <a:cs typeface="Calibri"/>
                <a:sym typeface="Calibri"/>
              </a:endParaRPr>
            </a:p>
          </p:txBody>
        </p:sp>
      </p:grpSp>
      <p:grpSp>
        <p:nvGrpSpPr>
          <p:cNvPr id="1451" name="组合 33"/>
          <p:cNvGrpSpPr/>
          <p:nvPr/>
        </p:nvGrpSpPr>
        <p:grpSpPr>
          <a:xfrm>
            <a:off x="7579" y="832649"/>
            <a:ext cx="12187600" cy="45714"/>
            <a:chOff x="-1" y="0"/>
            <a:chExt cx="12187599" cy="45713"/>
          </a:xfrm>
        </p:grpSpPr>
        <p:sp>
          <p:nvSpPr>
            <p:cNvPr id="1447" name="矩形 34"/>
            <p:cNvSpPr/>
            <p:nvPr/>
          </p:nvSpPr>
          <p:spPr>
            <a:xfrm>
              <a:off x="-2" y="-1"/>
              <a:ext cx="3833743" cy="45714"/>
            </a:xfrm>
            <a:prstGeom prst="rect">
              <a:avLst/>
            </a:prstGeom>
            <a:solidFill>
              <a:srgbClr val="66BFBC"/>
            </a:solidFill>
            <a:ln w="12700" cap="flat">
              <a:noFill/>
              <a:miter lim="400000"/>
            </a:ln>
            <a:effectLst/>
          </p:spPr>
          <p:txBody>
            <a:bodyPr wrap="square" lIns="45718" tIns="45718" rIns="45718" bIns="45718" numCol="1" anchor="ctr">
              <a:noAutofit/>
            </a:bodyPr>
            <a:lstStyle/>
            <a:p>
              <a:pPr algn="ctr">
                <a:defRPr>
                  <a:solidFill>
                    <a:srgbClr val="FFFFFF"/>
                  </a:solidFill>
                  <a:latin typeface="+mj-lt"/>
                  <a:ea typeface="+mj-ea"/>
                  <a:cs typeface="+mj-cs"/>
                  <a:sym typeface="Calibri"/>
                </a:defRPr>
              </a:pPr>
              <a:endParaRPr>
                <a:solidFill>
                  <a:srgbClr val="FFFFFF"/>
                </a:solidFill>
                <a:latin typeface="Calibri"/>
                <a:ea typeface="+mj-ea"/>
                <a:cs typeface="Calibri"/>
                <a:sym typeface="Calibri"/>
              </a:endParaRPr>
            </a:p>
          </p:txBody>
        </p:sp>
        <p:sp>
          <p:nvSpPr>
            <p:cNvPr id="1448" name="矩形 35"/>
            <p:cNvSpPr/>
            <p:nvPr/>
          </p:nvSpPr>
          <p:spPr>
            <a:xfrm>
              <a:off x="3833740" y="-1"/>
              <a:ext cx="3369052" cy="45714"/>
            </a:xfrm>
            <a:prstGeom prst="rect">
              <a:avLst/>
            </a:prstGeom>
            <a:solidFill>
              <a:srgbClr val="8CC066"/>
            </a:solidFill>
            <a:ln w="12700" cap="flat">
              <a:noFill/>
              <a:miter lim="400000"/>
            </a:ln>
            <a:effectLst/>
          </p:spPr>
          <p:txBody>
            <a:bodyPr wrap="square" lIns="45718" tIns="45718" rIns="45718" bIns="45718" numCol="1" anchor="ctr">
              <a:noAutofit/>
            </a:bodyPr>
            <a:lstStyle/>
            <a:p>
              <a:pPr algn="ctr">
                <a:defRPr>
                  <a:solidFill>
                    <a:srgbClr val="FFFFFF"/>
                  </a:solidFill>
                  <a:latin typeface="+mj-lt"/>
                  <a:ea typeface="+mj-ea"/>
                  <a:cs typeface="+mj-cs"/>
                  <a:sym typeface="Calibri"/>
                </a:defRPr>
              </a:pPr>
              <a:endParaRPr>
                <a:solidFill>
                  <a:srgbClr val="FFFFFF"/>
                </a:solidFill>
                <a:latin typeface="Calibri"/>
                <a:ea typeface="+mj-ea"/>
                <a:cs typeface="Calibri"/>
                <a:sym typeface="Calibri"/>
              </a:endParaRPr>
            </a:p>
          </p:txBody>
        </p:sp>
        <p:sp>
          <p:nvSpPr>
            <p:cNvPr id="1449" name="矩形 36"/>
            <p:cNvSpPr/>
            <p:nvPr/>
          </p:nvSpPr>
          <p:spPr>
            <a:xfrm>
              <a:off x="7202791" y="-1"/>
              <a:ext cx="2730649" cy="45714"/>
            </a:xfrm>
            <a:prstGeom prst="rect">
              <a:avLst/>
            </a:prstGeom>
            <a:solidFill>
              <a:srgbClr val="FBC75D"/>
            </a:solidFill>
            <a:ln w="12700" cap="flat">
              <a:noFill/>
              <a:miter lim="400000"/>
            </a:ln>
            <a:effectLst/>
          </p:spPr>
          <p:txBody>
            <a:bodyPr wrap="square" lIns="45718" tIns="45718" rIns="45718" bIns="45718" numCol="1" anchor="ctr">
              <a:noAutofit/>
            </a:bodyPr>
            <a:lstStyle/>
            <a:p>
              <a:pPr algn="ctr">
                <a:defRPr>
                  <a:solidFill>
                    <a:srgbClr val="FFFFFF"/>
                  </a:solidFill>
                  <a:latin typeface="+mj-lt"/>
                  <a:ea typeface="+mj-ea"/>
                  <a:cs typeface="+mj-cs"/>
                  <a:sym typeface="Calibri"/>
                </a:defRPr>
              </a:pPr>
              <a:endParaRPr>
                <a:solidFill>
                  <a:srgbClr val="FFFFFF"/>
                </a:solidFill>
                <a:latin typeface="Calibri"/>
                <a:ea typeface="+mj-ea"/>
                <a:cs typeface="Calibri"/>
                <a:sym typeface="Calibri"/>
              </a:endParaRPr>
            </a:p>
          </p:txBody>
        </p:sp>
        <p:sp>
          <p:nvSpPr>
            <p:cNvPr id="1450" name="矩形 37"/>
            <p:cNvSpPr/>
            <p:nvPr/>
          </p:nvSpPr>
          <p:spPr>
            <a:xfrm>
              <a:off x="9903738" y="-1"/>
              <a:ext cx="2283860" cy="45714"/>
            </a:xfrm>
            <a:prstGeom prst="rect">
              <a:avLst/>
            </a:prstGeom>
            <a:solidFill>
              <a:srgbClr val="FC6E5B"/>
            </a:solidFill>
            <a:ln w="12700" cap="flat">
              <a:noFill/>
              <a:miter lim="400000"/>
            </a:ln>
            <a:effectLst/>
          </p:spPr>
          <p:txBody>
            <a:bodyPr wrap="square" lIns="45718" tIns="45718" rIns="45718" bIns="45718" numCol="1" anchor="ctr">
              <a:noAutofit/>
            </a:bodyPr>
            <a:lstStyle/>
            <a:p>
              <a:pPr algn="ctr">
                <a:defRPr>
                  <a:solidFill>
                    <a:srgbClr val="FFFFFF"/>
                  </a:solidFill>
                  <a:latin typeface="+mj-lt"/>
                  <a:ea typeface="+mj-ea"/>
                  <a:cs typeface="+mj-cs"/>
                  <a:sym typeface="Calibri"/>
                </a:defRPr>
              </a:pPr>
              <a:endParaRPr>
                <a:solidFill>
                  <a:srgbClr val="FFFFFF"/>
                </a:solidFill>
                <a:latin typeface="Calibri"/>
                <a:ea typeface="+mj-ea"/>
                <a:cs typeface="Calibri"/>
                <a:sym typeface="Calibri"/>
              </a:endParaRPr>
            </a:p>
          </p:txBody>
        </p:sp>
      </p:grpSp>
      <p:sp>
        <p:nvSpPr>
          <p:cNvPr id="1452" name="TextBox 5"/>
          <p:cNvSpPr txBox="1"/>
          <p:nvPr/>
        </p:nvSpPr>
        <p:spPr>
          <a:xfrm>
            <a:off x="5116523" y="1188593"/>
            <a:ext cx="6942485" cy="3970314"/>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p>
            <a:pPr>
              <a:defRPr b="1">
                <a:latin typeface="+mj-lt"/>
                <a:ea typeface="+mj-ea"/>
                <a:cs typeface="+mj-cs"/>
                <a:sym typeface="Calibri"/>
              </a:defRPr>
            </a:pPr>
            <a:r>
              <a:rPr lang="en-AU" b="1" dirty="0">
                <a:latin typeface="Calibri"/>
                <a:ea typeface="+mj-ea"/>
                <a:cs typeface="Calibri"/>
                <a:sym typeface="Calibri"/>
              </a:rPr>
              <a:t>Applications:</a:t>
            </a:r>
            <a:endParaRPr dirty="0">
              <a:latin typeface="Calibri"/>
              <a:ea typeface="+mj-ea"/>
              <a:cs typeface="Calibri"/>
              <a:sym typeface="Calibri"/>
            </a:endParaRPr>
          </a:p>
          <a:p>
            <a:pPr marL="285750" indent="-285750">
              <a:buSzPct val="100000"/>
              <a:buFont typeface="Arial"/>
              <a:buChar char="•"/>
              <a:defRPr>
                <a:latin typeface="+mj-lt"/>
                <a:ea typeface="+mj-ea"/>
                <a:cs typeface="+mj-cs"/>
                <a:sym typeface="Calibri"/>
              </a:defRPr>
            </a:pPr>
            <a:r>
              <a:rPr lang="en-AU" dirty="0">
                <a:latin typeface="Calibri"/>
                <a:ea typeface="+mj-ea"/>
                <a:cs typeface="Calibri"/>
                <a:sym typeface="Calibri"/>
              </a:rPr>
              <a:t>CC is the initial steps of many graph computations.</a:t>
            </a:r>
            <a:endParaRPr dirty="0">
              <a:latin typeface="Calibri"/>
              <a:ea typeface="+mj-ea"/>
              <a:cs typeface="Calibri"/>
              <a:sym typeface="Calibri"/>
            </a:endParaRPr>
          </a:p>
          <a:p>
            <a:pPr marL="285750" indent="-285750">
              <a:buSzPct val="100000"/>
              <a:buFont typeface="Arial"/>
              <a:buChar char="•"/>
              <a:defRPr>
                <a:latin typeface="+mj-lt"/>
                <a:ea typeface="+mj-ea"/>
                <a:cs typeface="+mj-cs"/>
                <a:sym typeface="Calibri"/>
              </a:defRPr>
            </a:pPr>
            <a:r>
              <a:rPr lang="en-AU" dirty="0">
                <a:latin typeface="Calibri"/>
                <a:ea typeface="+mj-ea"/>
                <a:cs typeface="Calibri"/>
                <a:sym typeface="Calibri"/>
              </a:rPr>
              <a:t>Aid the analysis of big graphs, help to reveal the anchor vertices.</a:t>
            </a:r>
            <a:endParaRPr dirty="0">
              <a:latin typeface="Calibri"/>
              <a:ea typeface="+mj-ea"/>
              <a:cs typeface="Calibri"/>
              <a:sym typeface="Calibri"/>
            </a:endParaRPr>
          </a:p>
          <a:p>
            <a:pPr>
              <a:defRPr>
                <a:latin typeface="+mj-lt"/>
                <a:ea typeface="+mj-ea"/>
                <a:cs typeface="+mj-cs"/>
                <a:sym typeface="Calibri"/>
              </a:defRPr>
            </a:pPr>
            <a:endParaRPr dirty="0">
              <a:latin typeface="Calibri"/>
              <a:ea typeface="+mj-ea"/>
              <a:cs typeface="Calibri"/>
              <a:sym typeface="Calibri"/>
            </a:endParaRPr>
          </a:p>
          <a:p>
            <a:pPr>
              <a:defRPr b="1">
                <a:latin typeface="+mj-lt"/>
                <a:ea typeface="+mj-ea"/>
                <a:cs typeface="+mj-cs"/>
                <a:sym typeface="Calibri"/>
              </a:defRPr>
            </a:pPr>
            <a:r>
              <a:rPr lang="en-AU" b="1" dirty="0">
                <a:latin typeface="Calibri"/>
                <a:ea typeface="+mj-ea"/>
                <a:cs typeface="Calibri"/>
                <a:sym typeface="Calibri"/>
              </a:rPr>
              <a:t>Challenges:</a:t>
            </a:r>
            <a:endParaRPr dirty="0">
              <a:latin typeface="Calibri"/>
              <a:ea typeface="+mj-ea"/>
              <a:cs typeface="Calibri"/>
              <a:sym typeface="Calibri"/>
            </a:endParaRPr>
          </a:p>
          <a:p>
            <a:pPr marL="285750" indent="-285750">
              <a:buSzPct val="100000"/>
              <a:buFont typeface="Arial"/>
              <a:buChar char="•"/>
              <a:defRPr>
                <a:latin typeface="+mj-lt"/>
                <a:ea typeface="+mj-ea"/>
                <a:cs typeface="+mj-cs"/>
                <a:sym typeface="Calibri"/>
              </a:defRPr>
            </a:pPr>
            <a:r>
              <a:rPr lang="en-AU" dirty="0">
                <a:latin typeface="Calibri"/>
                <a:ea typeface="+mj-ea"/>
                <a:cs typeface="Calibri"/>
                <a:sym typeface="Calibri"/>
              </a:rPr>
              <a:t>Big graph (billion-scale vertices)</a:t>
            </a:r>
          </a:p>
          <a:p>
            <a:pPr marL="285750" indent="-285750">
              <a:buSzPct val="100000"/>
              <a:buFont typeface="Arial"/>
              <a:buChar char="•"/>
              <a:defRPr>
                <a:latin typeface="+mj-lt"/>
                <a:ea typeface="+mj-ea"/>
                <a:cs typeface="+mj-cs"/>
                <a:sym typeface="Calibri"/>
              </a:defRPr>
            </a:pPr>
            <a:endParaRPr dirty="0">
              <a:latin typeface="Calibri"/>
              <a:ea typeface="+mj-ea"/>
              <a:cs typeface="Calibri"/>
              <a:sym typeface="Calibri"/>
            </a:endParaRPr>
          </a:p>
          <a:p>
            <a:pPr>
              <a:defRPr b="1">
                <a:latin typeface="+mj-lt"/>
                <a:ea typeface="+mj-ea"/>
                <a:cs typeface="+mj-cs"/>
                <a:sym typeface="Calibri"/>
              </a:defRPr>
            </a:pPr>
            <a:r>
              <a:rPr lang="en-AU" b="1" dirty="0">
                <a:latin typeface="Calibri"/>
                <a:ea typeface="+mj-ea"/>
                <a:cs typeface="Calibri"/>
                <a:sym typeface="Calibri"/>
              </a:rPr>
              <a:t>Algorithms and publications:</a:t>
            </a:r>
            <a:endParaRPr b="1" dirty="0">
              <a:latin typeface="Calibri"/>
              <a:ea typeface="+mj-ea"/>
              <a:cs typeface="Calibri"/>
              <a:sym typeface="Calibri"/>
            </a:endParaRPr>
          </a:p>
          <a:p>
            <a:pPr marL="285750" indent="-285750">
              <a:buSzPct val="100000"/>
              <a:buFont typeface="Arial"/>
              <a:buChar char="•"/>
              <a:defRPr>
                <a:latin typeface="+mj-lt"/>
                <a:ea typeface="+mj-ea"/>
                <a:cs typeface="+mj-cs"/>
                <a:sym typeface="Calibri"/>
              </a:defRPr>
            </a:pPr>
            <a:r>
              <a:rPr lang="en-AU" dirty="0">
                <a:latin typeface="Calibri"/>
                <a:ea typeface="+mj-ea"/>
                <a:cs typeface="Calibri"/>
                <a:sym typeface="Calibri"/>
              </a:rPr>
              <a:t>CC based on graph decomposition and DCC based on label propagation</a:t>
            </a:r>
            <a:r>
              <a:rPr dirty="0">
                <a:latin typeface="Calibri"/>
                <a:ea typeface="+mj-ea"/>
                <a:cs typeface="Calibri"/>
                <a:sym typeface="Calibri"/>
              </a:rPr>
              <a:t>，ICDE’16</a:t>
            </a:r>
          </a:p>
          <a:p>
            <a:pPr>
              <a:defRPr>
                <a:latin typeface="+mj-lt"/>
                <a:ea typeface="+mj-ea"/>
                <a:cs typeface="+mj-cs"/>
                <a:sym typeface="Calibri"/>
              </a:defRPr>
            </a:pPr>
            <a:endParaRPr dirty="0">
              <a:latin typeface="Calibri"/>
              <a:ea typeface="+mj-ea"/>
              <a:cs typeface="Calibri"/>
              <a:sym typeface="Calibri"/>
            </a:endParaRPr>
          </a:p>
          <a:p>
            <a:pPr>
              <a:defRPr b="1">
                <a:latin typeface="+mj-lt"/>
                <a:ea typeface="+mj-ea"/>
                <a:cs typeface="+mj-cs"/>
                <a:sym typeface="Calibri"/>
              </a:defRPr>
            </a:pPr>
            <a:r>
              <a:rPr lang="en-AU" b="1" dirty="0">
                <a:latin typeface="Calibri"/>
                <a:ea typeface="+mj-ea"/>
                <a:cs typeface="Calibri"/>
                <a:sym typeface="Calibri"/>
              </a:rPr>
              <a:t>Contributions:</a:t>
            </a:r>
            <a:endParaRPr b="1" dirty="0">
              <a:latin typeface="Calibri"/>
              <a:ea typeface="+mj-ea"/>
              <a:cs typeface="Calibri"/>
              <a:sym typeface="Calibri"/>
            </a:endParaRPr>
          </a:p>
          <a:p>
            <a:pPr marL="285750" indent="-285750">
              <a:buSzPct val="100000"/>
              <a:buFont typeface="Arial"/>
              <a:buChar char="•"/>
              <a:defRPr>
                <a:latin typeface="+mj-lt"/>
                <a:ea typeface="+mj-ea"/>
                <a:cs typeface="+mj-cs"/>
                <a:sym typeface="Calibri"/>
              </a:defRPr>
            </a:pPr>
            <a:r>
              <a:rPr lang="en-AU" dirty="0">
                <a:latin typeface="Calibri"/>
                <a:ea typeface="+mj-ea"/>
                <a:cs typeface="Calibri"/>
                <a:sym typeface="Calibri"/>
              </a:rPr>
              <a:t>Novel algorithmic framework that reduces a lot of communication</a:t>
            </a:r>
            <a:endParaRPr dirty="0">
              <a:latin typeface="Calibri"/>
              <a:ea typeface="+mj-ea"/>
              <a:cs typeface="Calibri"/>
              <a:sym typeface="Calibri"/>
            </a:endParaRPr>
          </a:p>
          <a:p>
            <a:pPr marL="285750" indent="-285750">
              <a:buSzPct val="100000"/>
              <a:buFont typeface="Arial"/>
              <a:buChar char="•"/>
              <a:defRPr>
                <a:latin typeface="+mj-lt"/>
                <a:ea typeface="+mj-ea"/>
                <a:cs typeface="+mj-cs"/>
                <a:sym typeface="Calibri"/>
              </a:defRPr>
            </a:pPr>
            <a:r>
              <a:rPr lang="en-AU" dirty="0">
                <a:latin typeface="Calibri"/>
                <a:ea typeface="+mj-ea"/>
                <a:cs typeface="Calibri"/>
                <a:sym typeface="Calibri"/>
              </a:rPr>
              <a:t>50 times faster than the state-of-the-art</a:t>
            </a:r>
            <a:endParaRPr dirty="0">
              <a:latin typeface="Calibri"/>
              <a:ea typeface="+mj-ea"/>
              <a:cs typeface="Calibri"/>
              <a:sym typeface="Calibri"/>
            </a:endParaRPr>
          </a:p>
        </p:txBody>
      </p:sp>
      <p:grpSp>
        <p:nvGrpSpPr>
          <p:cNvPr id="1455" name="组合 1"/>
          <p:cNvGrpSpPr/>
          <p:nvPr/>
        </p:nvGrpSpPr>
        <p:grpSpPr>
          <a:xfrm>
            <a:off x="2550312" y="1188593"/>
            <a:ext cx="2436781" cy="1736355"/>
            <a:chOff x="0" y="-1"/>
            <a:chExt cx="2436779" cy="1736353"/>
          </a:xfrm>
        </p:grpSpPr>
        <p:pic>
          <p:nvPicPr>
            <p:cNvPr id="1453" name="Picture 2" descr="Picture 2"/>
            <p:cNvPicPr>
              <a:picLocks noChangeAspect="1"/>
            </p:cNvPicPr>
            <p:nvPr/>
          </p:nvPicPr>
          <p:blipFill>
            <a:blip r:embed="rId2"/>
            <a:stretch>
              <a:fillRect/>
            </a:stretch>
          </p:blipFill>
          <p:spPr>
            <a:xfrm>
              <a:off x="113337" y="98279"/>
              <a:ext cx="2251030" cy="1638074"/>
            </a:xfrm>
            <a:prstGeom prst="rect">
              <a:avLst/>
            </a:prstGeom>
            <a:ln w="12700" cap="flat">
              <a:noFill/>
              <a:miter lim="400000"/>
            </a:ln>
            <a:effectLst/>
          </p:spPr>
        </p:pic>
        <p:sp>
          <p:nvSpPr>
            <p:cNvPr id="1454" name="椭圆 16"/>
            <p:cNvSpPr/>
            <p:nvPr/>
          </p:nvSpPr>
          <p:spPr>
            <a:xfrm>
              <a:off x="0" y="-2"/>
              <a:ext cx="2436780" cy="1416736"/>
            </a:xfrm>
            <a:prstGeom prst="ellipse">
              <a:avLst/>
            </a:prstGeom>
            <a:noFill/>
            <a:ln w="25400" cap="flat">
              <a:solidFill>
                <a:srgbClr val="000000"/>
              </a:solidFill>
              <a:prstDash val="dash"/>
              <a:round/>
            </a:ln>
            <a:effectLst/>
          </p:spPr>
          <p:txBody>
            <a:bodyPr wrap="square" lIns="45718" tIns="45718" rIns="45718" bIns="45718" numCol="1" anchor="ctr">
              <a:noAutofit/>
            </a:bodyPr>
            <a:lstStyle/>
            <a:p>
              <a:pPr algn="ctr">
                <a:defRPr>
                  <a:solidFill>
                    <a:srgbClr val="EEECE1"/>
                  </a:solidFill>
                </a:defRPr>
              </a:pPr>
              <a:endParaRPr>
                <a:solidFill>
                  <a:srgbClr val="EEECE1"/>
                </a:solidFill>
              </a:endParaRPr>
            </a:p>
          </p:txBody>
        </p:sp>
      </p:grpSp>
      <p:pic>
        <p:nvPicPr>
          <p:cNvPr id="1456" name="Picture 2" descr="Picture 2"/>
          <p:cNvPicPr>
            <a:picLocks noChangeAspect="1"/>
          </p:cNvPicPr>
          <p:nvPr/>
        </p:nvPicPr>
        <p:blipFill>
          <a:blip r:embed="rId3"/>
          <a:stretch>
            <a:fillRect/>
          </a:stretch>
        </p:blipFill>
        <p:spPr>
          <a:xfrm>
            <a:off x="191724" y="3099685"/>
            <a:ext cx="2325085" cy="1095251"/>
          </a:xfrm>
          <a:prstGeom prst="rect">
            <a:avLst/>
          </a:prstGeom>
          <a:ln w="12700">
            <a:miter lim="400000"/>
          </a:ln>
        </p:spPr>
      </p:pic>
      <p:sp>
        <p:nvSpPr>
          <p:cNvPr id="1457" name="直接箭头连接符 3"/>
          <p:cNvSpPr/>
          <p:nvPr/>
        </p:nvSpPr>
        <p:spPr>
          <a:xfrm flipH="1">
            <a:off x="2185734" y="2784625"/>
            <a:ext cx="478263" cy="315062"/>
          </a:xfrm>
          <a:prstGeom prst="line">
            <a:avLst/>
          </a:prstGeom>
          <a:ln w="19050">
            <a:solidFill>
              <a:srgbClr val="000000"/>
            </a:solidFill>
            <a:prstDash val="lgDash"/>
            <a:tailEnd type="triangle"/>
          </a:ln>
        </p:spPr>
        <p:txBody>
          <a:bodyPr lIns="45718" tIns="45718" rIns="45718" bIns="45718"/>
          <a:lstStyle/>
          <a:p>
            <a:endParaRPr/>
          </a:p>
        </p:txBody>
      </p:sp>
      <p:sp>
        <p:nvSpPr>
          <p:cNvPr id="1458" name="矩形 4"/>
          <p:cNvSpPr txBox="1"/>
          <p:nvPr/>
        </p:nvSpPr>
        <p:spPr>
          <a:xfrm>
            <a:off x="144016" y="4522029"/>
            <a:ext cx="4655840" cy="2031321"/>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p>
            <a:pPr>
              <a:defRPr b="1">
                <a:latin typeface="+mj-lt"/>
                <a:ea typeface="+mj-ea"/>
                <a:cs typeface="+mj-cs"/>
                <a:sym typeface="Calibri"/>
              </a:defRPr>
            </a:pPr>
            <a:r>
              <a:rPr lang="en-AU" b="1" dirty="0">
                <a:latin typeface="Calibri"/>
                <a:ea typeface="+mj-ea"/>
                <a:cs typeface="Calibri"/>
                <a:sym typeface="Calibri"/>
              </a:rPr>
              <a:t>Problem definition:</a:t>
            </a:r>
            <a:endParaRPr b="1" dirty="0">
              <a:latin typeface="Calibri"/>
              <a:ea typeface="+mj-ea"/>
              <a:cs typeface="Calibri"/>
              <a:sym typeface="Calibri"/>
            </a:endParaRPr>
          </a:p>
          <a:p>
            <a:pPr marL="285750" indent="-285750">
              <a:buSzPct val="100000"/>
              <a:buFont typeface="Arial"/>
              <a:buChar char="•"/>
              <a:defRPr>
                <a:latin typeface="+mj-lt"/>
                <a:ea typeface="+mj-ea"/>
                <a:cs typeface="+mj-cs"/>
                <a:sym typeface="Calibri"/>
              </a:defRPr>
            </a:pPr>
            <a:r>
              <a:rPr lang="en-AU" dirty="0">
                <a:latin typeface="Calibri"/>
                <a:ea typeface="+mj-ea"/>
                <a:cs typeface="Calibri"/>
                <a:sym typeface="Calibri"/>
              </a:rPr>
              <a:t>Connected component (CC): the maximal subgraph that is connected</a:t>
            </a:r>
            <a:endParaRPr dirty="0">
              <a:latin typeface="Calibri"/>
              <a:ea typeface="+mj-ea"/>
              <a:cs typeface="Calibri"/>
              <a:sym typeface="Calibri"/>
            </a:endParaRPr>
          </a:p>
          <a:p>
            <a:pPr marL="285750" indent="-285750">
              <a:buSzPct val="100000"/>
              <a:buFont typeface="Arial"/>
              <a:buChar char="•"/>
              <a:defRPr>
                <a:latin typeface="+mj-lt"/>
                <a:ea typeface="+mj-ea"/>
                <a:cs typeface="+mj-cs"/>
                <a:sym typeface="Calibri"/>
              </a:defRPr>
            </a:pPr>
            <a:r>
              <a:rPr lang="en-AU" dirty="0">
                <a:latin typeface="Calibri"/>
                <a:ea typeface="+mj-ea"/>
                <a:cs typeface="Calibri"/>
                <a:sym typeface="Calibri"/>
              </a:rPr>
              <a:t>Double connected component (DCC): the maximal subgraph that is a connected component after removing any vertex.</a:t>
            </a:r>
            <a:endParaRPr dirty="0">
              <a:latin typeface="Calibri"/>
              <a:ea typeface="+mj-ea"/>
              <a:cs typeface="Calibri"/>
              <a:sym typeface="Calibri"/>
            </a:endParaRPr>
          </a:p>
          <a:p>
            <a:pPr marL="285750" indent="-285750">
              <a:buSzPct val="100000"/>
              <a:buFont typeface="Arial"/>
              <a:buChar char="•"/>
              <a:defRPr>
                <a:latin typeface="+mj-lt"/>
                <a:ea typeface="+mj-ea"/>
                <a:cs typeface="+mj-cs"/>
                <a:sym typeface="Calibri"/>
              </a:defRPr>
            </a:pPr>
            <a:r>
              <a:rPr lang="en-AU" dirty="0">
                <a:latin typeface="Calibri"/>
                <a:ea typeface="+mj-ea"/>
                <a:cs typeface="Calibri"/>
                <a:sym typeface="Calibri"/>
              </a:rPr>
              <a:t>Given a large graph, compute CC and DCC</a:t>
            </a:r>
            <a:endParaRPr dirty="0">
              <a:latin typeface="Calibri"/>
              <a:ea typeface="+mj-ea"/>
              <a:cs typeface="Calibri"/>
              <a:sym typeface="Calibri"/>
            </a:endParaRPr>
          </a:p>
        </p:txBody>
      </p:sp>
    </p:spTree>
    <p:extLst>
      <p:ext uri="{BB962C8B-B14F-4D97-AF65-F5344CB8AC3E}">
        <p14:creationId xmlns:p14="http://schemas.microsoft.com/office/powerpoint/2010/main" val="4066667329"/>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iterate>
                                    <p:tmAbs val="0"/>
                                  </p:iterate>
                                  <p:childTnLst>
                                    <p:set>
                                      <p:cBhvr>
                                        <p:cTn id="6" fill="hold"/>
                                        <p:tgtEl>
                                          <p:spTgt spid="1435"/>
                                        </p:tgtEl>
                                        <p:attrNameLst>
                                          <p:attrName>style.visibility</p:attrName>
                                        </p:attrNameLst>
                                      </p:cBhvr>
                                      <p:to>
                                        <p:strVal val="visible"/>
                                      </p:to>
                                    </p:set>
                                    <p:animEffect transition="in" filter="wipe(left)">
                                      <p:cBhvr>
                                        <p:cTn id="7" dur="500"/>
                                        <p:tgtEl>
                                          <p:spTgt spid="1435"/>
                                        </p:tgtEl>
                                      </p:cBhvr>
                                    </p:animEffect>
                                  </p:childTnLst>
                                </p:cTn>
                              </p:par>
                            </p:childTnLst>
                          </p:cTn>
                        </p:par>
                        <p:par>
                          <p:cTn id="8" fill="hold">
                            <p:stCondLst>
                              <p:cond delay="500"/>
                            </p:stCondLst>
                            <p:childTnLst>
                              <p:par>
                                <p:cTn id="9" presetID="22" presetClass="entr" presetSubtype="8" fill="hold" grpId="0" nodeType="afterEffect">
                                  <p:stCondLst>
                                    <p:cond delay="0"/>
                                  </p:stCondLst>
                                  <p:iterate>
                                    <p:tmAbs val="0"/>
                                  </p:iterate>
                                  <p:childTnLst>
                                    <p:set>
                                      <p:cBhvr>
                                        <p:cTn id="10" fill="hold"/>
                                        <p:tgtEl>
                                          <p:spTgt spid="1446"/>
                                        </p:tgtEl>
                                        <p:attrNameLst>
                                          <p:attrName>style.visibility</p:attrName>
                                        </p:attrNameLst>
                                      </p:cBhvr>
                                      <p:to>
                                        <p:strVal val="visible"/>
                                      </p:to>
                                    </p:set>
                                    <p:animEffect transition="in" filter="wipe(left)">
                                      <p:cBhvr>
                                        <p:cTn id="11" dur="500"/>
                                        <p:tgtEl>
                                          <p:spTgt spid="1446"/>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iterate>
                                    <p:tmAbs val="0"/>
                                  </p:iterate>
                                  <p:childTnLst>
                                    <p:set>
                                      <p:cBhvr>
                                        <p:cTn id="15" fill="hold"/>
                                        <p:tgtEl>
                                          <p:spTgt spid="14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5" grpId="0" animBg="1" advAuto="0"/>
      <p:bldP spid="1446" grpId="0" animBg="1" advAuto="0"/>
      <p:bldP spid="1456" grpId="0" animBg="1" advAuto="0"/>
    </p:bld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AU" b="1" dirty="0"/>
              <a:t>Big Graph</a:t>
            </a:r>
          </a:p>
        </p:txBody>
      </p:sp>
      <p:sp>
        <p:nvSpPr>
          <p:cNvPr id="3" name="Content Placeholder 2"/>
          <p:cNvSpPr>
            <a:spLocks noGrp="1"/>
          </p:cNvSpPr>
          <p:nvPr>
            <p:ph idx="1"/>
          </p:nvPr>
        </p:nvSpPr>
        <p:spPr>
          <a:xfrm>
            <a:off x="609600" y="1600206"/>
            <a:ext cx="10972800" cy="4637106"/>
          </a:xfrm>
        </p:spPr>
        <p:txBody>
          <a:bodyPr>
            <a:normAutofit/>
          </a:bodyPr>
          <a:lstStyle/>
          <a:p>
            <a:r>
              <a:rPr lang="en-AU" dirty="0"/>
              <a:t>Algorithms and Recent Publications</a:t>
            </a:r>
          </a:p>
          <a:p>
            <a:pPr lvl="1"/>
            <a:r>
              <a:rPr lang="en-AU" dirty="0"/>
              <a:t>Distributed Graph Computing Model</a:t>
            </a:r>
          </a:p>
          <a:p>
            <a:pPr lvl="2"/>
            <a:r>
              <a:rPr lang="en-AU" dirty="0"/>
              <a:t>Scalable Graph Computation Model, SIGMOD’14</a:t>
            </a:r>
          </a:p>
          <a:p>
            <a:pPr lvl="1"/>
            <a:r>
              <a:rPr lang="en-AU" dirty="0"/>
              <a:t>Distributed Connected Component</a:t>
            </a:r>
          </a:p>
          <a:p>
            <a:pPr lvl="2"/>
            <a:r>
              <a:rPr lang="en-AU" dirty="0"/>
              <a:t>CC based on graph decomposition and DCC based on label propagation，ICDE’16</a:t>
            </a:r>
          </a:p>
          <a:p>
            <a:pPr lvl="1"/>
            <a:r>
              <a:rPr lang="en-AU" dirty="0"/>
              <a:t>Distributed Scalable Subgraph Enumeration</a:t>
            </a:r>
          </a:p>
          <a:p>
            <a:pPr lvl="2"/>
            <a:r>
              <a:rPr lang="en-AU" dirty="0">
                <a:sym typeface="Calibri"/>
              </a:rPr>
              <a:t>Optimal Distributed Join-based algorithms, VLDB’15, VLDB’17</a:t>
            </a:r>
          </a:p>
          <a:p>
            <a:pPr lvl="2"/>
            <a:endParaRPr lang="en-AU" dirty="0"/>
          </a:p>
          <a:p>
            <a:pPr lvl="2"/>
            <a:endParaRPr lang="en-AU" dirty="0">
              <a:sym typeface="Calibri"/>
            </a:endParaRPr>
          </a:p>
          <a:p>
            <a:pPr lvl="1"/>
            <a:endParaRPr lang="en-AU" dirty="0">
              <a:sym typeface="Calibri"/>
            </a:endParaRPr>
          </a:p>
          <a:p>
            <a:pPr lvl="2"/>
            <a:endParaRPr lang="en-AU" dirty="0"/>
          </a:p>
        </p:txBody>
      </p:sp>
    </p:spTree>
    <p:extLst>
      <p:ext uri="{BB962C8B-B14F-4D97-AF65-F5344CB8AC3E}">
        <p14:creationId xmlns:p14="http://schemas.microsoft.com/office/powerpoint/2010/main" val="2222635582"/>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0" name="图基本性质研究"/>
          <p:cNvSpPr txBox="1">
            <a:spLocks noGrp="1"/>
          </p:cNvSpPr>
          <p:nvPr>
            <p:ph type="title"/>
          </p:nvPr>
        </p:nvSpPr>
        <p:spPr>
          <a:xfrm>
            <a:off x="911605" y="2924943"/>
            <a:ext cx="10365903" cy="1362078"/>
          </a:xfrm>
          <a:prstGeom prst="rect">
            <a:avLst/>
          </a:prstGeom>
        </p:spPr>
        <p:txBody>
          <a:bodyPr/>
          <a:lstStyle/>
          <a:p>
            <a:r>
              <a:rPr lang="en-AU" dirty="0"/>
              <a:t>Other Graph problems</a:t>
            </a:r>
            <a:endParaRPr dirty="0"/>
          </a:p>
        </p:txBody>
      </p:sp>
    </p:spTree>
    <p:extLst>
      <p:ext uri="{BB962C8B-B14F-4D97-AF65-F5344CB8AC3E}">
        <p14:creationId xmlns:p14="http://schemas.microsoft.com/office/powerpoint/2010/main" val="4128678450"/>
      </p:ext>
    </p:extLst>
  </p:cSld>
  <p:clrMapOvr>
    <a:masterClrMapping/>
  </p:clrMapOvr>
  <p:transition spd="med"/>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l"/>
            <a:r>
              <a:rPr lang="en-AU" b="1" dirty="0"/>
              <a:t>Other Graph Problems – </a:t>
            </a:r>
            <a:r>
              <a:rPr lang="en-AU" b="1" dirty="0" err="1"/>
              <a:t>Coloring</a:t>
            </a:r>
            <a:r>
              <a:rPr lang="en-AU" b="1" dirty="0"/>
              <a:t>, </a:t>
            </a:r>
            <a:r>
              <a:rPr lang="en-AU" b="1" dirty="0" err="1"/>
              <a:t>Eccentrality</a:t>
            </a:r>
            <a:r>
              <a:rPr lang="en-AU" b="1" dirty="0"/>
              <a:t>, Shortest Path, etc.</a:t>
            </a:r>
          </a:p>
        </p:txBody>
      </p:sp>
      <p:sp>
        <p:nvSpPr>
          <p:cNvPr id="3" name="Content Placeholder 2"/>
          <p:cNvSpPr>
            <a:spLocks noGrp="1"/>
          </p:cNvSpPr>
          <p:nvPr>
            <p:ph idx="1"/>
          </p:nvPr>
        </p:nvSpPr>
        <p:spPr>
          <a:xfrm>
            <a:off x="609600" y="1600206"/>
            <a:ext cx="10972800" cy="4637106"/>
          </a:xfrm>
        </p:spPr>
        <p:txBody>
          <a:bodyPr>
            <a:normAutofit fontScale="92500" lnSpcReduction="10000"/>
          </a:bodyPr>
          <a:lstStyle/>
          <a:p>
            <a:r>
              <a:rPr lang="en-AU" dirty="0"/>
              <a:t>Related Applications</a:t>
            </a:r>
          </a:p>
          <a:p>
            <a:pPr lvl="1"/>
            <a:r>
              <a:rPr lang="en-AU" dirty="0"/>
              <a:t>Product Recommendation, Investment Analysis, Anti Monty Laundering, Retail Service etc.</a:t>
            </a:r>
          </a:p>
          <a:p>
            <a:r>
              <a:rPr lang="en-AU" dirty="0"/>
              <a:t>Algorithms and Recent Publications</a:t>
            </a:r>
          </a:p>
          <a:p>
            <a:pPr lvl="1"/>
            <a:r>
              <a:rPr lang="en-AU" dirty="0"/>
              <a:t>Graph </a:t>
            </a:r>
            <a:r>
              <a:rPr lang="en-AU" dirty="0" err="1"/>
              <a:t>Coloring</a:t>
            </a:r>
            <a:endParaRPr lang="en-AU" dirty="0"/>
          </a:p>
          <a:p>
            <a:pPr lvl="2"/>
            <a:r>
              <a:rPr lang="en-AU" dirty="0">
                <a:sym typeface="Calibri"/>
              </a:rPr>
              <a:t>Dynamic graph colouring based on local update, VLDB 2018</a:t>
            </a:r>
          </a:p>
          <a:p>
            <a:pPr lvl="1"/>
            <a:r>
              <a:rPr lang="en-AU" dirty="0"/>
              <a:t>Eccentricity computation</a:t>
            </a:r>
          </a:p>
          <a:p>
            <a:pPr lvl="2"/>
            <a:r>
              <a:rPr lang="en-AU" dirty="0"/>
              <a:t>Local search algorithm based on lower and upper bounds, ICDE 2018</a:t>
            </a:r>
          </a:p>
          <a:p>
            <a:pPr lvl="1"/>
            <a:r>
              <a:rPr lang="en-AU" dirty="0"/>
              <a:t>Shortest Path</a:t>
            </a:r>
          </a:p>
          <a:p>
            <a:pPr lvl="2"/>
            <a:r>
              <a:rPr lang="en-AU" dirty="0">
                <a:sym typeface="Calibri"/>
              </a:rPr>
              <a:t>Two-hop-labelling  shortest path query on road network, SIGMOD 2018</a:t>
            </a:r>
          </a:p>
          <a:p>
            <a:pPr lvl="2"/>
            <a:r>
              <a:rPr lang="en-AU" dirty="0">
                <a:sym typeface="Calibri"/>
              </a:rPr>
              <a:t>Efficient Top-k shortest path join, EDBT 2015</a:t>
            </a:r>
          </a:p>
          <a:p>
            <a:pPr lvl="2"/>
            <a:endParaRPr lang="en-AU" dirty="0"/>
          </a:p>
          <a:p>
            <a:pPr lvl="2"/>
            <a:endParaRPr lang="en-AU" dirty="0">
              <a:sym typeface="Calibri"/>
            </a:endParaRPr>
          </a:p>
          <a:p>
            <a:pPr lvl="1"/>
            <a:endParaRPr lang="en-AU" dirty="0">
              <a:sym typeface="Calibri"/>
            </a:endParaRPr>
          </a:p>
          <a:p>
            <a:pPr lvl="2"/>
            <a:endParaRPr lang="en-AU" dirty="0"/>
          </a:p>
        </p:txBody>
      </p:sp>
    </p:spTree>
    <p:extLst>
      <p:ext uri="{BB962C8B-B14F-4D97-AF65-F5344CB8AC3E}">
        <p14:creationId xmlns:p14="http://schemas.microsoft.com/office/powerpoint/2010/main" val="8930740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AU" b="1" dirty="0"/>
              <a:t>Fraud Detection: First-Party Bank Fraud</a:t>
            </a:r>
          </a:p>
        </p:txBody>
      </p:sp>
      <p:sp>
        <p:nvSpPr>
          <p:cNvPr id="3" name="Content Placeholder 2"/>
          <p:cNvSpPr>
            <a:spLocks noGrp="1"/>
          </p:cNvSpPr>
          <p:nvPr>
            <p:ph idx="1"/>
          </p:nvPr>
        </p:nvSpPr>
        <p:spPr>
          <a:xfrm>
            <a:off x="609600" y="1600200"/>
            <a:ext cx="10972800" cy="5029200"/>
          </a:xfrm>
        </p:spPr>
        <p:txBody>
          <a:bodyPr>
            <a:normAutofit fontScale="92500" lnSpcReduction="10000"/>
          </a:bodyPr>
          <a:lstStyle/>
          <a:p>
            <a:r>
              <a:rPr lang="en-AU" dirty="0"/>
              <a:t>Typical Scenario</a:t>
            </a:r>
          </a:p>
          <a:p>
            <a:pPr lvl="1"/>
            <a:r>
              <a:rPr lang="en-AU" dirty="0"/>
              <a:t>A group of two or more people organize into a </a:t>
            </a:r>
            <a:r>
              <a:rPr lang="en-AU" b="1" dirty="0"/>
              <a:t>fraud ring</a:t>
            </a:r>
            <a:r>
              <a:rPr lang="en-AU" dirty="0"/>
              <a:t>;</a:t>
            </a:r>
          </a:p>
          <a:p>
            <a:pPr lvl="1"/>
            <a:r>
              <a:rPr lang="en-AU" dirty="0"/>
              <a:t>The ring shares a subset of real contact, combining them to create a number of synthetic identities;</a:t>
            </a:r>
          </a:p>
          <a:p>
            <a:pPr lvl="1"/>
            <a:r>
              <a:rPr lang="en-AU" dirty="0"/>
              <a:t>Ring members open accounts using these synthetic identities;</a:t>
            </a:r>
          </a:p>
          <a:p>
            <a:pPr lvl="1"/>
            <a:r>
              <a:rPr lang="en-AU" dirty="0"/>
              <a:t>New accounts are added to the original ones (e.g. credit cards);</a:t>
            </a:r>
          </a:p>
          <a:p>
            <a:pPr lvl="1"/>
            <a:r>
              <a:rPr lang="en-AU" dirty="0"/>
              <a:t>The accounts are used normally, with regular purchases and timely payments;</a:t>
            </a:r>
          </a:p>
          <a:p>
            <a:pPr lvl="1"/>
            <a:r>
              <a:rPr lang="en-AU" dirty="0"/>
              <a:t>Banks increase the revolving credit lines over time, due to the observed responsible credit behaviour;</a:t>
            </a:r>
          </a:p>
          <a:p>
            <a:pPr lvl="1"/>
            <a:r>
              <a:rPr lang="en-AU" dirty="0"/>
              <a:t>One day the ring “busts out”, coordinating their activity, maxing out all of their credit lines, and disappearing.</a:t>
            </a:r>
          </a:p>
        </p:txBody>
      </p:sp>
    </p:spTree>
    <p:extLst>
      <p:ext uri="{BB962C8B-B14F-4D97-AF65-F5344CB8AC3E}">
        <p14:creationId xmlns:p14="http://schemas.microsoft.com/office/powerpoint/2010/main" val="3582396298"/>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67" name="组合 27"/>
          <p:cNvGrpSpPr/>
          <p:nvPr/>
        </p:nvGrpSpPr>
        <p:grpSpPr>
          <a:xfrm>
            <a:off x="3789" y="231782"/>
            <a:ext cx="758955" cy="693266"/>
            <a:chOff x="-1" y="0"/>
            <a:chExt cx="758953" cy="693264"/>
          </a:xfrm>
        </p:grpSpPr>
        <p:sp>
          <p:nvSpPr>
            <p:cNvPr id="1463" name="矩形 28"/>
            <p:cNvSpPr/>
            <p:nvPr/>
          </p:nvSpPr>
          <p:spPr>
            <a:xfrm>
              <a:off x="-2" y="-1"/>
              <a:ext cx="238739" cy="693266"/>
            </a:xfrm>
            <a:prstGeom prst="rect">
              <a:avLst/>
            </a:prstGeom>
            <a:solidFill>
              <a:srgbClr val="66BFBC"/>
            </a:solidFill>
            <a:ln w="12700" cap="flat">
              <a:noFill/>
              <a:miter lim="400000"/>
            </a:ln>
            <a:effectLst/>
          </p:spPr>
          <p:txBody>
            <a:bodyPr wrap="square" lIns="45718" tIns="45718" rIns="45718" bIns="45718" numCol="1" anchor="ctr">
              <a:noAutofit/>
            </a:bodyPr>
            <a:lstStyle/>
            <a:p>
              <a:pPr algn="ctr">
                <a:defRPr>
                  <a:solidFill>
                    <a:srgbClr val="FFFFFF"/>
                  </a:solidFill>
                  <a:latin typeface="+mj-lt"/>
                  <a:ea typeface="+mj-ea"/>
                  <a:cs typeface="+mj-cs"/>
                  <a:sym typeface="Calibri"/>
                </a:defRPr>
              </a:pPr>
              <a:endParaRPr>
                <a:solidFill>
                  <a:srgbClr val="FFFFFF"/>
                </a:solidFill>
                <a:latin typeface="Calibri"/>
                <a:ea typeface="+mj-ea"/>
                <a:cs typeface="Calibri"/>
                <a:sym typeface="Calibri"/>
              </a:endParaRPr>
            </a:p>
          </p:txBody>
        </p:sp>
        <p:sp>
          <p:nvSpPr>
            <p:cNvPr id="1464" name="矩形 29"/>
            <p:cNvSpPr/>
            <p:nvPr/>
          </p:nvSpPr>
          <p:spPr>
            <a:xfrm>
              <a:off x="341331" y="-1"/>
              <a:ext cx="107206" cy="693266"/>
            </a:xfrm>
            <a:prstGeom prst="rect">
              <a:avLst/>
            </a:prstGeom>
            <a:solidFill>
              <a:srgbClr val="8CC066"/>
            </a:solidFill>
            <a:ln w="12700" cap="flat">
              <a:noFill/>
              <a:miter lim="400000"/>
            </a:ln>
            <a:effectLst/>
          </p:spPr>
          <p:txBody>
            <a:bodyPr wrap="square" lIns="45718" tIns="45718" rIns="45718" bIns="45718" numCol="1" anchor="ctr">
              <a:noAutofit/>
            </a:bodyPr>
            <a:lstStyle/>
            <a:p>
              <a:pPr algn="ctr">
                <a:defRPr>
                  <a:solidFill>
                    <a:srgbClr val="FFFFFF"/>
                  </a:solidFill>
                  <a:latin typeface="+mj-lt"/>
                  <a:ea typeface="+mj-ea"/>
                  <a:cs typeface="+mj-cs"/>
                  <a:sym typeface="Calibri"/>
                </a:defRPr>
              </a:pPr>
              <a:endParaRPr>
                <a:solidFill>
                  <a:srgbClr val="FFFFFF"/>
                </a:solidFill>
                <a:latin typeface="Calibri"/>
                <a:ea typeface="+mj-ea"/>
                <a:cs typeface="Calibri"/>
                <a:sym typeface="Calibri"/>
              </a:endParaRPr>
            </a:p>
          </p:txBody>
        </p:sp>
        <p:sp>
          <p:nvSpPr>
            <p:cNvPr id="1465" name="矩形 30"/>
            <p:cNvSpPr/>
            <p:nvPr/>
          </p:nvSpPr>
          <p:spPr>
            <a:xfrm>
              <a:off x="551130" y="-1"/>
              <a:ext cx="67451" cy="693266"/>
            </a:xfrm>
            <a:prstGeom prst="rect">
              <a:avLst/>
            </a:prstGeom>
            <a:solidFill>
              <a:srgbClr val="FBC75D"/>
            </a:solidFill>
            <a:ln w="12700" cap="flat">
              <a:noFill/>
              <a:miter lim="400000"/>
            </a:ln>
            <a:effectLst/>
          </p:spPr>
          <p:txBody>
            <a:bodyPr wrap="square" lIns="45718" tIns="45718" rIns="45718" bIns="45718" numCol="1" anchor="ctr">
              <a:noAutofit/>
            </a:bodyPr>
            <a:lstStyle/>
            <a:p>
              <a:pPr algn="ctr">
                <a:defRPr>
                  <a:solidFill>
                    <a:srgbClr val="FFFFFF"/>
                  </a:solidFill>
                  <a:latin typeface="+mj-lt"/>
                  <a:ea typeface="+mj-ea"/>
                  <a:cs typeface="+mj-cs"/>
                  <a:sym typeface="Calibri"/>
                </a:defRPr>
              </a:pPr>
              <a:endParaRPr>
                <a:solidFill>
                  <a:srgbClr val="FFFFFF"/>
                </a:solidFill>
                <a:latin typeface="Calibri"/>
                <a:ea typeface="+mj-ea"/>
                <a:cs typeface="Calibri"/>
                <a:sym typeface="Calibri"/>
              </a:endParaRPr>
            </a:p>
          </p:txBody>
        </p:sp>
        <p:sp>
          <p:nvSpPr>
            <p:cNvPr id="1466" name="矩形 31"/>
            <p:cNvSpPr/>
            <p:nvPr/>
          </p:nvSpPr>
          <p:spPr>
            <a:xfrm>
              <a:off x="721175" y="-1"/>
              <a:ext cx="37778" cy="693266"/>
            </a:xfrm>
            <a:prstGeom prst="rect">
              <a:avLst/>
            </a:prstGeom>
            <a:solidFill>
              <a:srgbClr val="FC6E5B"/>
            </a:solidFill>
            <a:ln w="12700" cap="flat">
              <a:noFill/>
              <a:miter lim="400000"/>
            </a:ln>
            <a:effectLst/>
          </p:spPr>
          <p:txBody>
            <a:bodyPr wrap="square" lIns="45718" tIns="45718" rIns="45718" bIns="45718" numCol="1" anchor="ctr">
              <a:noAutofit/>
            </a:bodyPr>
            <a:lstStyle/>
            <a:p>
              <a:pPr algn="ctr">
                <a:defRPr>
                  <a:solidFill>
                    <a:srgbClr val="FFFFFF"/>
                  </a:solidFill>
                  <a:latin typeface="+mj-lt"/>
                  <a:ea typeface="+mj-ea"/>
                  <a:cs typeface="+mj-cs"/>
                  <a:sym typeface="Calibri"/>
                </a:defRPr>
              </a:pPr>
              <a:endParaRPr>
                <a:solidFill>
                  <a:srgbClr val="FFFFFF"/>
                </a:solidFill>
                <a:latin typeface="Calibri"/>
                <a:ea typeface="+mj-ea"/>
                <a:cs typeface="Calibri"/>
                <a:sym typeface="Calibri"/>
              </a:endParaRPr>
            </a:p>
          </p:txBody>
        </p:sp>
      </p:grpSp>
      <p:grpSp>
        <p:nvGrpSpPr>
          <p:cNvPr id="1472" name="组合 33"/>
          <p:cNvGrpSpPr/>
          <p:nvPr/>
        </p:nvGrpSpPr>
        <p:grpSpPr>
          <a:xfrm>
            <a:off x="7579" y="832649"/>
            <a:ext cx="12187600" cy="45714"/>
            <a:chOff x="-1" y="0"/>
            <a:chExt cx="12187599" cy="45713"/>
          </a:xfrm>
        </p:grpSpPr>
        <p:sp>
          <p:nvSpPr>
            <p:cNvPr id="1468" name="矩形 34"/>
            <p:cNvSpPr/>
            <p:nvPr/>
          </p:nvSpPr>
          <p:spPr>
            <a:xfrm>
              <a:off x="-2" y="-1"/>
              <a:ext cx="3833743" cy="45714"/>
            </a:xfrm>
            <a:prstGeom prst="rect">
              <a:avLst/>
            </a:prstGeom>
            <a:solidFill>
              <a:srgbClr val="66BFBC"/>
            </a:solidFill>
            <a:ln w="12700" cap="flat">
              <a:noFill/>
              <a:miter lim="400000"/>
            </a:ln>
            <a:effectLst/>
          </p:spPr>
          <p:txBody>
            <a:bodyPr wrap="square" lIns="45718" tIns="45718" rIns="45718" bIns="45718" numCol="1" anchor="ctr">
              <a:noAutofit/>
            </a:bodyPr>
            <a:lstStyle/>
            <a:p>
              <a:pPr algn="ctr">
                <a:defRPr>
                  <a:solidFill>
                    <a:srgbClr val="FFFFFF"/>
                  </a:solidFill>
                  <a:latin typeface="+mj-lt"/>
                  <a:ea typeface="+mj-ea"/>
                  <a:cs typeface="+mj-cs"/>
                  <a:sym typeface="Calibri"/>
                </a:defRPr>
              </a:pPr>
              <a:endParaRPr>
                <a:solidFill>
                  <a:srgbClr val="FFFFFF"/>
                </a:solidFill>
                <a:latin typeface="Calibri"/>
                <a:ea typeface="+mj-ea"/>
                <a:cs typeface="Calibri"/>
                <a:sym typeface="Calibri"/>
              </a:endParaRPr>
            </a:p>
          </p:txBody>
        </p:sp>
        <p:sp>
          <p:nvSpPr>
            <p:cNvPr id="1469" name="矩形 35"/>
            <p:cNvSpPr/>
            <p:nvPr/>
          </p:nvSpPr>
          <p:spPr>
            <a:xfrm>
              <a:off x="3833740" y="-1"/>
              <a:ext cx="3369052" cy="45714"/>
            </a:xfrm>
            <a:prstGeom prst="rect">
              <a:avLst/>
            </a:prstGeom>
            <a:solidFill>
              <a:srgbClr val="8CC066"/>
            </a:solidFill>
            <a:ln w="12700" cap="flat">
              <a:noFill/>
              <a:miter lim="400000"/>
            </a:ln>
            <a:effectLst/>
          </p:spPr>
          <p:txBody>
            <a:bodyPr wrap="square" lIns="45718" tIns="45718" rIns="45718" bIns="45718" numCol="1" anchor="ctr">
              <a:noAutofit/>
            </a:bodyPr>
            <a:lstStyle/>
            <a:p>
              <a:pPr algn="ctr">
                <a:defRPr>
                  <a:solidFill>
                    <a:srgbClr val="FFFFFF"/>
                  </a:solidFill>
                  <a:latin typeface="+mj-lt"/>
                  <a:ea typeface="+mj-ea"/>
                  <a:cs typeface="+mj-cs"/>
                  <a:sym typeface="Calibri"/>
                </a:defRPr>
              </a:pPr>
              <a:endParaRPr>
                <a:solidFill>
                  <a:srgbClr val="FFFFFF"/>
                </a:solidFill>
                <a:latin typeface="Calibri"/>
                <a:ea typeface="+mj-ea"/>
                <a:cs typeface="Calibri"/>
                <a:sym typeface="Calibri"/>
              </a:endParaRPr>
            </a:p>
          </p:txBody>
        </p:sp>
        <p:sp>
          <p:nvSpPr>
            <p:cNvPr id="1470" name="矩形 36"/>
            <p:cNvSpPr/>
            <p:nvPr/>
          </p:nvSpPr>
          <p:spPr>
            <a:xfrm>
              <a:off x="7202791" y="-1"/>
              <a:ext cx="2730649" cy="45714"/>
            </a:xfrm>
            <a:prstGeom prst="rect">
              <a:avLst/>
            </a:prstGeom>
            <a:solidFill>
              <a:srgbClr val="FBC75D"/>
            </a:solidFill>
            <a:ln w="12700" cap="flat">
              <a:noFill/>
              <a:miter lim="400000"/>
            </a:ln>
            <a:effectLst/>
          </p:spPr>
          <p:txBody>
            <a:bodyPr wrap="square" lIns="45718" tIns="45718" rIns="45718" bIns="45718" numCol="1" anchor="ctr">
              <a:noAutofit/>
            </a:bodyPr>
            <a:lstStyle/>
            <a:p>
              <a:pPr algn="ctr">
                <a:defRPr>
                  <a:solidFill>
                    <a:srgbClr val="FFFFFF"/>
                  </a:solidFill>
                  <a:latin typeface="+mj-lt"/>
                  <a:ea typeface="+mj-ea"/>
                  <a:cs typeface="+mj-cs"/>
                  <a:sym typeface="Calibri"/>
                </a:defRPr>
              </a:pPr>
              <a:endParaRPr>
                <a:solidFill>
                  <a:srgbClr val="FFFFFF"/>
                </a:solidFill>
                <a:latin typeface="Calibri"/>
                <a:ea typeface="+mj-ea"/>
                <a:cs typeface="Calibri"/>
                <a:sym typeface="Calibri"/>
              </a:endParaRPr>
            </a:p>
          </p:txBody>
        </p:sp>
        <p:sp>
          <p:nvSpPr>
            <p:cNvPr id="1471" name="矩形 37"/>
            <p:cNvSpPr/>
            <p:nvPr/>
          </p:nvSpPr>
          <p:spPr>
            <a:xfrm>
              <a:off x="9903738" y="-1"/>
              <a:ext cx="2283860" cy="45714"/>
            </a:xfrm>
            <a:prstGeom prst="rect">
              <a:avLst/>
            </a:prstGeom>
            <a:solidFill>
              <a:srgbClr val="FC6E5B"/>
            </a:solidFill>
            <a:ln w="12700" cap="flat">
              <a:noFill/>
              <a:miter lim="400000"/>
            </a:ln>
            <a:effectLst/>
          </p:spPr>
          <p:txBody>
            <a:bodyPr wrap="square" lIns="45718" tIns="45718" rIns="45718" bIns="45718" numCol="1" anchor="ctr">
              <a:noAutofit/>
            </a:bodyPr>
            <a:lstStyle/>
            <a:p>
              <a:pPr algn="ctr">
                <a:defRPr>
                  <a:solidFill>
                    <a:srgbClr val="FFFFFF"/>
                  </a:solidFill>
                  <a:latin typeface="+mj-lt"/>
                  <a:ea typeface="+mj-ea"/>
                  <a:cs typeface="+mj-cs"/>
                  <a:sym typeface="Calibri"/>
                </a:defRPr>
              </a:pPr>
              <a:endParaRPr>
                <a:solidFill>
                  <a:srgbClr val="FFFFFF"/>
                </a:solidFill>
                <a:latin typeface="Calibri"/>
                <a:ea typeface="+mj-ea"/>
                <a:cs typeface="Calibri"/>
                <a:sym typeface="Calibri"/>
              </a:endParaRPr>
            </a:p>
          </p:txBody>
        </p:sp>
      </p:grpSp>
      <p:sp>
        <p:nvSpPr>
          <p:cNvPr id="1473" name="TextBox 1"/>
          <p:cNvSpPr txBox="1"/>
          <p:nvPr/>
        </p:nvSpPr>
        <p:spPr>
          <a:xfrm>
            <a:off x="961715" y="209455"/>
            <a:ext cx="10268572" cy="646327"/>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lvl1pPr>
              <a:defRPr sz="3600">
                <a:latin typeface="+mj-lt"/>
                <a:ea typeface="+mj-ea"/>
                <a:cs typeface="+mj-cs"/>
                <a:sym typeface="Calibri"/>
              </a:defRPr>
            </a:lvl1pPr>
          </a:lstStyle>
          <a:p>
            <a:r>
              <a:rPr lang="en-AU" dirty="0"/>
              <a:t>Graph Colouring</a:t>
            </a:r>
            <a:endParaRPr dirty="0"/>
          </a:p>
        </p:txBody>
      </p:sp>
      <p:sp>
        <p:nvSpPr>
          <p:cNvPr id="1474" name="Content Placeholder 2"/>
          <p:cNvSpPr txBox="1"/>
          <p:nvPr/>
        </p:nvSpPr>
        <p:spPr>
          <a:xfrm>
            <a:off x="410061" y="3933191"/>
            <a:ext cx="5046475" cy="2459644"/>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p>
            <a:pPr>
              <a:spcBef>
                <a:spcPts val="700"/>
              </a:spcBef>
              <a:defRPr sz="2000" b="1">
                <a:latin typeface="+mj-lt"/>
                <a:ea typeface="+mj-ea"/>
                <a:cs typeface="+mj-cs"/>
                <a:sym typeface="Calibri"/>
              </a:defRPr>
            </a:pPr>
            <a:r>
              <a:rPr lang="en-AU" sz="2000" b="1" dirty="0">
                <a:latin typeface="Calibri"/>
                <a:ea typeface="+mj-ea"/>
                <a:cs typeface="Calibri"/>
                <a:sym typeface="Calibri"/>
              </a:rPr>
              <a:t>Graph colouring:</a:t>
            </a:r>
            <a:endParaRPr sz="2000" b="1" dirty="0">
              <a:latin typeface="Calibri"/>
              <a:ea typeface="+mj-ea"/>
              <a:cs typeface="Calibri"/>
              <a:sym typeface="Calibri"/>
            </a:endParaRPr>
          </a:p>
          <a:p>
            <a:pPr marL="285750" lvl="1" indent="-285750">
              <a:buSzPct val="100000"/>
              <a:buFont typeface="Arial"/>
              <a:buChar char="•"/>
              <a:defRPr>
                <a:latin typeface="+mj-lt"/>
                <a:ea typeface="+mj-ea"/>
                <a:cs typeface="+mj-cs"/>
                <a:sym typeface="Calibri"/>
              </a:defRPr>
            </a:pPr>
            <a:r>
              <a:rPr lang="en-AU" dirty="0">
                <a:latin typeface="Calibri"/>
                <a:ea typeface="+mj-ea"/>
                <a:cs typeface="Calibri"/>
                <a:sym typeface="Calibri"/>
              </a:rPr>
              <a:t>Colour the graph with minimum colours such that any two neighbouring vertices bear different colours.</a:t>
            </a:r>
            <a:endParaRPr dirty="0">
              <a:latin typeface="Calibri"/>
              <a:ea typeface="+mj-ea"/>
              <a:cs typeface="Calibri"/>
              <a:sym typeface="Calibri"/>
            </a:endParaRPr>
          </a:p>
          <a:p>
            <a:pPr marL="285750" lvl="1" indent="-285750">
              <a:buSzPct val="100000"/>
              <a:buFont typeface="Arial"/>
              <a:buChar char="•"/>
              <a:defRPr>
                <a:latin typeface="+mj-lt"/>
                <a:ea typeface="+mj-ea"/>
                <a:cs typeface="+mj-cs"/>
                <a:sym typeface="Calibri"/>
              </a:defRPr>
            </a:pPr>
            <a:endParaRPr dirty="0">
              <a:latin typeface="Calibri"/>
              <a:ea typeface="+mj-ea"/>
              <a:cs typeface="Calibri"/>
              <a:sym typeface="Calibri"/>
            </a:endParaRPr>
          </a:p>
          <a:p>
            <a:pPr>
              <a:spcBef>
                <a:spcPts val="700"/>
              </a:spcBef>
              <a:defRPr sz="2000" b="1">
                <a:latin typeface="+mj-lt"/>
                <a:ea typeface="+mj-ea"/>
                <a:cs typeface="+mj-cs"/>
                <a:sym typeface="Calibri"/>
              </a:defRPr>
            </a:pPr>
            <a:r>
              <a:rPr lang="en-AU" sz="2000" b="1" dirty="0">
                <a:latin typeface="Calibri"/>
                <a:ea typeface="+mj-ea"/>
                <a:cs typeface="Calibri"/>
                <a:sym typeface="Calibri"/>
              </a:rPr>
              <a:t>Problem definition:</a:t>
            </a:r>
            <a:endParaRPr sz="3200" b="1" dirty="0">
              <a:latin typeface="Calibri"/>
              <a:ea typeface="+mj-ea"/>
              <a:cs typeface="Calibri"/>
              <a:sym typeface="Calibri"/>
            </a:endParaRPr>
          </a:p>
          <a:p>
            <a:pPr marL="285750" lvl="1" indent="-285750">
              <a:buSzPct val="100000"/>
              <a:buFont typeface="Arial"/>
              <a:buChar char="•"/>
              <a:defRPr>
                <a:latin typeface="+mj-lt"/>
                <a:ea typeface="+mj-ea"/>
                <a:cs typeface="+mj-cs"/>
                <a:sym typeface="Calibri"/>
              </a:defRPr>
            </a:pPr>
            <a:r>
              <a:rPr lang="en-AU" dirty="0">
                <a:latin typeface="Calibri"/>
                <a:ea typeface="+mj-ea"/>
                <a:cs typeface="Calibri"/>
                <a:sym typeface="Calibri"/>
              </a:rPr>
              <a:t>Process graph colouring when the graph is constantly changing (insertion and deletion)</a:t>
            </a:r>
            <a:endParaRPr dirty="0">
              <a:latin typeface="Calibri"/>
              <a:ea typeface="+mj-ea"/>
              <a:cs typeface="Calibri"/>
              <a:sym typeface="Calibri"/>
            </a:endParaRPr>
          </a:p>
        </p:txBody>
      </p:sp>
      <p:sp>
        <p:nvSpPr>
          <p:cNvPr id="1475" name="Content Placeholder 2"/>
          <p:cNvSpPr txBox="1"/>
          <p:nvPr/>
        </p:nvSpPr>
        <p:spPr>
          <a:xfrm>
            <a:off x="5795321" y="904658"/>
            <a:ext cx="5557267" cy="5747723"/>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p>
            <a:pPr>
              <a:spcBef>
                <a:spcPts val="700"/>
              </a:spcBef>
              <a:defRPr sz="2000" b="1">
                <a:latin typeface="+mj-lt"/>
                <a:ea typeface="+mj-ea"/>
                <a:cs typeface="+mj-cs"/>
                <a:sym typeface="Calibri"/>
              </a:defRPr>
            </a:pPr>
            <a:r>
              <a:rPr lang="en-AU" sz="2000" b="1" dirty="0">
                <a:latin typeface="Calibri"/>
                <a:ea typeface="+mj-ea"/>
                <a:cs typeface="Calibri"/>
                <a:sym typeface="Calibri"/>
              </a:rPr>
              <a:t>Applications:</a:t>
            </a:r>
            <a:endParaRPr sz="2000" b="1" dirty="0">
              <a:latin typeface="Calibri"/>
              <a:ea typeface="+mj-ea"/>
              <a:cs typeface="Calibri"/>
              <a:sym typeface="Calibri"/>
            </a:endParaRPr>
          </a:p>
          <a:p>
            <a:pPr marL="285750" lvl="1" indent="-285750">
              <a:buSzPct val="100000"/>
              <a:buFont typeface="Arial"/>
              <a:buChar char="•"/>
              <a:defRPr>
                <a:latin typeface="+mj-lt"/>
                <a:ea typeface="+mj-ea"/>
                <a:cs typeface="+mj-cs"/>
                <a:sym typeface="Calibri"/>
              </a:defRPr>
            </a:pPr>
            <a:r>
              <a:rPr lang="en-AU" dirty="0">
                <a:latin typeface="Calibri"/>
                <a:ea typeface="+mj-ea"/>
                <a:cs typeface="Calibri"/>
                <a:sym typeface="Calibri"/>
              </a:rPr>
              <a:t>Channel assign in wireless network</a:t>
            </a:r>
            <a:endParaRPr dirty="0">
              <a:latin typeface="Calibri"/>
              <a:ea typeface="+mj-ea"/>
              <a:cs typeface="Calibri"/>
              <a:sym typeface="Calibri"/>
            </a:endParaRPr>
          </a:p>
          <a:p>
            <a:pPr marL="285750" lvl="1" indent="-285750">
              <a:buSzPct val="100000"/>
              <a:buFont typeface="Arial"/>
              <a:buChar char="•"/>
              <a:defRPr>
                <a:latin typeface="+mj-lt"/>
                <a:ea typeface="+mj-ea"/>
                <a:cs typeface="+mj-cs"/>
                <a:sym typeface="Calibri"/>
              </a:defRPr>
            </a:pPr>
            <a:r>
              <a:rPr lang="en-AU" dirty="0">
                <a:latin typeface="Calibri"/>
                <a:ea typeface="+mj-ea"/>
                <a:cs typeface="Calibri"/>
                <a:sym typeface="Calibri"/>
              </a:rPr>
              <a:t>Airline control and management</a:t>
            </a:r>
            <a:endParaRPr dirty="0">
              <a:latin typeface="Calibri"/>
              <a:ea typeface="+mj-ea"/>
              <a:cs typeface="Calibri"/>
              <a:sym typeface="Calibri"/>
            </a:endParaRPr>
          </a:p>
          <a:p>
            <a:pPr marL="285750" lvl="1" indent="-285750">
              <a:buSzPct val="100000"/>
              <a:buFont typeface="Arial"/>
              <a:buChar char="•"/>
              <a:defRPr>
                <a:latin typeface="+mj-lt"/>
                <a:ea typeface="+mj-ea"/>
                <a:cs typeface="+mj-cs"/>
                <a:sym typeface="Calibri"/>
              </a:defRPr>
            </a:pPr>
            <a:r>
              <a:rPr lang="en-AU" dirty="0">
                <a:latin typeface="Calibri"/>
                <a:ea typeface="+mj-ea"/>
                <a:cs typeface="Calibri"/>
                <a:sym typeface="Calibri"/>
              </a:rPr>
              <a:t>Community detection in social network</a:t>
            </a:r>
            <a:endParaRPr dirty="0">
              <a:latin typeface="Calibri"/>
              <a:ea typeface="+mj-ea"/>
              <a:cs typeface="Calibri"/>
              <a:sym typeface="Calibri"/>
            </a:endParaRPr>
          </a:p>
          <a:p>
            <a:pPr marL="285750" lvl="1" indent="-285750">
              <a:buSzPct val="100000"/>
              <a:buFont typeface="Arial"/>
              <a:buChar char="•"/>
              <a:defRPr>
                <a:latin typeface="+mj-lt"/>
                <a:ea typeface="+mj-ea"/>
                <a:cs typeface="+mj-cs"/>
                <a:sym typeface="Calibri"/>
              </a:defRPr>
            </a:pPr>
            <a:r>
              <a:rPr lang="en-AU" dirty="0">
                <a:latin typeface="Calibri"/>
                <a:ea typeface="+mj-ea"/>
                <a:cs typeface="Calibri"/>
                <a:sym typeface="Calibri"/>
              </a:rPr>
              <a:t>An initial step for the other graph, such as maximum clique and minimum cut</a:t>
            </a:r>
            <a:endParaRPr dirty="0">
              <a:latin typeface="Calibri"/>
              <a:ea typeface="+mj-ea"/>
              <a:cs typeface="Calibri"/>
              <a:sym typeface="Calibri"/>
            </a:endParaRPr>
          </a:p>
          <a:p>
            <a:pPr marL="285750" lvl="1" indent="-285750">
              <a:buSzPct val="100000"/>
              <a:buFont typeface="Arial"/>
              <a:buChar char="•"/>
              <a:defRPr>
                <a:latin typeface="+mj-lt"/>
                <a:ea typeface="+mj-ea"/>
                <a:cs typeface="+mj-cs"/>
                <a:sym typeface="Calibri"/>
              </a:defRPr>
            </a:pPr>
            <a:endParaRPr dirty="0">
              <a:latin typeface="Calibri"/>
              <a:ea typeface="+mj-ea"/>
              <a:cs typeface="Calibri"/>
              <a:sym typeface="Calibri"/>
            </a:endParaRPr>
          </a:p>
          <a:p>
            <a:pPr>
              <a:spcBef>
                <a:spcPts val="700"/>
              </a:spcBef>
              <a:defRPr sz="2000" b="1">
                <a:latin typeface="+mj-lt"/>
                <a:ea typeface="+mj-ea"/>
                <a:cs typeface="+mj-cs"/>
                <a:sym typeface="Calibri"/>
              </a:defRPr>
            </a:pPr>
            <a:r>
              <a:rPr lang="en-AU" sz="2000" b="1" dirty="0">
                <a:latin typeface="Calibri"/>
                <a:ea typeface="+mj-ea"/>
                <a:cs typeface="Calibri"/>
                <a:sym typeface="Calibri"/>
              </a:rPr>
              <a:t>Challenges:</a:t>
            </a:r>
            <a:endParaRPr sz="2000" b="1" dirty="0">
              <a:latin typeface="Calibri"/>
              <a:ea typeface="+mj-ea"/>
              <a:cs typeface="Calibri"/>
              <a:sym typeface="Calibri"/>
            </a:endParaRPr>
          </a:p>
          <a:p>
            <a:pPr marL="285750" lvl="1" indent="-285750">
              <a:buSzPct val="100000"/>
              <a:buFont typeface="Arial"/>
              <a:buChar char="•"/>
              <a:defRPr>
                <a:latin typeface="+mj-lt"/>
                <a:ea typeface="+mj-ea"/>
                <a:cs typeface="+mj-cs"/>
                <a:sym typeface="Calibri"/>
              </a:defRPr>
            </a:pPr>
            <a:r>
              <a:rPr dirty="0">
                <a:latin typeface="Calibri"/>
                <a:ea typeface="+mj-ea"/>
                <a:cs typeface="Calibri"/>
                <a:sym typeface="Calibri"/>
              </a:rPr>
              <a:t>NP</a:t>
            </a:r>
            <a:r>
              <a:rPr lang="en-AU" dirty="0">
                <a:latin typeface="Calibri"/>
                <a:ea typeface="+mj-ea"/>
                <a:cs typeface="Calibri"/>
                <a:sym typeface="Calibri"/>
              </a:rPr>
              <a:t> hard</a:t>
            </a:r>
            <a:endParaRPr dirty="0">
              <a:latin typeface="Calibri"/>
              <a:ea typeface="+mj-ea"/>
              <a:cs typeface="Calibri"/>
              <a:sym typeface="Calibri"/>
            </a:endParaRPr>
          </a:p>
          <a:p>
            <a:pPr marL="285750" lvl="1" indent="-285750">
              <a:buSzPct val="100000"/>
              <a:buFont typeface="Arial"/>
              <a:buChar char="•"/>
              <a:defRPr>
                <a:latin typeface="+mj-lt"/>
                <a:ea typeface="+mj-ea"/>
                <a:cs typeface="+mj-cs"/>
                <a:sym typeface="Calibri"/>
              </a:defRPr>
            </a:pPr>
            <a:r>
              <a:rPr lang="en-AU" dirty="0">
                <a:latin typeface="Calibri"/>
                <a:ea typeface="+mj-ea"/>
                <a:cs typeface="Calibri"/>
                <a:sym typeface="Calibri"/>
              </a:rPr>
              <a:t>Large graph data</a:t>
            </a:r>
            <a:endParaRPr dirty="0">
              <a:latin typeface="Calibri"/>
              <a:ea typeface="+mj-ea"/>
              <a:cs typeface="Calibri"/>
              <a:sym typeface="Calibri"/>
            </a:endParaRPr>
          </a:p>
          <a:p>
            <a:pPr marL="285750" lvl="1" indent="-285750">
              <a:buSzPct val="100000"/>
              <a:buFont typeface="Arial"/>
              <a:buChar char="•"/>
              <a:defRPr>
                <a:latin typeface="+mj-lt"/>
                <a:ea typeface="+mj-ea"/>
                <a:cs typeface="+mj-cs"/>
                <a:sym typeface="Calibri"/>
              </a:defRPr>
            </a:pPr>
            <a:r>
              <a:rPr lang="en-AU" dirty="0">
                <a:latin typeface="Calibri"/>
                <a:ea typeface="+mj-ea"/>
                <a:cs typeface="Calibri"/>
                <a:sym typeface="Calibri"/>
              </a:rPr>
              <a:t>Frequent update</a:t>
            </a:r>
            <a:endParaRPr dirty="0">
              <a:latin typeface="Calibri"/>
              <a:ea typeface="+mj-ea"/>
              <a:cs typeface="Calibri"/>
              <a:sym typeface="Calibri"/>
            </a:endParaRPr>
          </a:p>
          <a:p>
            <a:pPr marL="285750" lvl="1" indent="-285750">
              <a:buSzPct val="100000"/>
              <a:buFont typeface="Arial"/>
              <a:buChar char="•"/>
              <a:defRPr>
                <a:latin typeface="+mj-lt"/>
                <a:ea typeface="+mj-ea"/>
                <a:cs typeface="+mj-cs"/>
                <a:sym typeface="Calibri"/>
              </a:defRPr>
            </a:pPr>
            <a:endParaRPr dirty="0">
              <a:latin typeface="Calibri"/>
              <a:ea typeface="+mj-ea"/>
              <a:cs typeface="Calibri"/>
              <a:sym typeface="Calibri"/>
            </a:endParaRPr>
          </a:p>
          <a:p>
            <a:pPr>
              <a:spcBef>
                <a:spcPts val="700"/>
              </a:spcBef>
              <a:defRPr sz="2000" b="1">
                <a:latin typeface="+mj-lt"/>
                <a:ea typeface="+mj-ea"/>
                <a:cs typeface="+mj-cs"/>
                <a:sym typeface="Calibri"/>
              </a:defRPr>
            </a:pPr>
            <a:r>
              <a:rPr lang="en-AU" sz="2000" b="1" dirty="0">
                <a:latin typeface="Calibri"/>
                <a:ea typeface="+mj-ea"/>
                <a:cs typeface="Calibri"/>
                <a:sym typeface="Calibri"/>
              </a:rPr>
              <a:t>Algorithms and publications:</a:t>
            </a:r>
            <a:endParaRPr sz="2000" b="1" dirty="0">
              <a:latin typeface="Calibri"/>
              <a:ea typeface="+mj-ea"/>
              <a:cs typeface="Calibri"/>
              <a:sym typeface="Calibri"/>
            </a:endParaRPr>
          </a:p>
          <a:p>
            <a:pPr marL="285750" lvl="1" indent="-285750">
              <a:buSzPct val="100000"/>
              <a:buFont typeface="Arial"/>
              <a:buChar char="•"/>
              <a:defRPr>
                <a:latin typeface="+mj-lt"/>
                <a:ea typeface="+mj-ea"/>
                <a:cs typeface="+mj-cs"/>
                <a:sym typeface="Calibri"/>
              </a:defRPr>
            </a:pPr>
            <a:r>
              <a:rPr lang="en-AU" dirty="0">
                <a:latin typeface="Calibri"/>
                <a:ea typeface="+mj-ea"/>
                <a:cs typeface="Calibri"/>
                <a:sym typeface="Calibri"/>
              </a:rPr>
              <a:t>Dynamic graph colouring based on local update</a:t>
            </a:r>
            <a:r>
              <a:rPr dirty="0">
                <a:latin typeface="Calibri"/>
                <a:ea typeface="+mj-ea"/>
                <a:cs typeface="Calibri"/>
                <a:sym typeface="Calibri"/>
              </a:rPr>
              <a:t>，VLDB 2018</a:t>
            </a:r>
          </a:p>
          <a:p>
            <a:pPr marL="285750" lvl="1" indent="-285750">
              <a:buSzPct val="100000"/>
              <a:buFont typeface="Arial"/>
              <a:buChar char="•"/>
              <a:defRPr>
                <a:latin typeface="+mj-lt"/>
                <a:ea typeface="+mj-ea"/>
                <a:cs typeface="+mj-cs"/>
                <a:sym typeface="Calibri"/>
              </a:defRPr>
            </a:pPr>
            <a:endParaRPr dirty="0">
              <a:latin typeface="Calibri"/>
              <a:ea typeface="+mj-ea"/>
              <a:cs typeface="Calibri"/>
              <a:sym typeface="Calibri"/>
            </a:endParaRPr>
          </a:p>
          <a:p>
            <a:pPr>
              <a:spcBef>
                <a:spcPts val="700"/>
              </a:spcBef>
              <a:defRPr sz="2000" b="1">
                <a:latin typeface="+mj-lt"/>
                <a:ea typeface="+mj-ea"/>
                <a:cs typeface="+mj-cs"/>
                <a:sym typeface="Calibri"/>
              </a:defRPr>
            </a:pPr>
            <a:r>
              <a:rPr lang="en-AU" sz="2000" b="1" dirty="0">
                <a:latin typeface="Calibri"/>
                <a:ea typeface="+mj-ea"/>
                <a:cs typeface="Calibri"/>
                <a:sym typeface="Calibri"/>
              </a:rPr>
              <a:t>Contributions:</a:t>
            </a:r>
            <a:endParaRPr sz="2000" b="1" dirty="0">
              <a:latin typeface="Calibri"/>
              <a:ea typeface="+mj-ea"/>
              <a:cs typeface="Calibri"/>
              <a:sym typeface="Calibri"/>
            </a:endParaRPr>
          </a:p>
          <a:p>
            <a:pPr marL="285750" lvl="1" indent="-285750">
              <a:buSzPct val="100000"/>
              <a:buFont typeface="Arial"/>
              <a:buChar char="•"/>
              <a:defRPr>
                <a:latin typeface="+mj-lt"/>
                <a:ea typeface="+mj-ea"/>
                <a:cs typeface="+mj-cs"/>
                <a:sym typeface="Calibri"/>
              </a:defRPr>
            </a:pPr>
            <a:r>
              <a:rPr lang="en-AU" dirty="0">
                <a:latin typeface="Calibri"/>
                <a:ea typeface="+mj-ea"/>
                <a:cs typeface="Calibri"/>
                <a:sym typeface="Calibri"/>
              </a:rPr>
              <a:t>The algorithm uses ½ less colours than previous work, and offers </a:t>
            </a:r>
            <a:r>
              <a:rPr lang="en-AU" dirty="0" err="1">
                <a:latin typeface="Calibri"/>
                <a:ea typeface="+mj-ea"/>
                <a:cs typeface="Calibri"/>
                <a:sym typeface="Calibri"/>
              </a:rPr>
              <a:t>ms</a:t>
            </a:r>
            <a:r>
              <a:rPr lang="en-AU" dirty="0">
                <a:latin typeface="Calibri"/>
                <a:ea typeface="+mj-ea"/>
                <a:cs typeface="Calibri"/>
                <a:sym typeface="Calibri"/>
              </a:rPr>
              <a:t> response to graph update.</a:t>
            </a:r>
            <a:endParaRPr dirty="0">
              <a:latin typeface="Calibri"/>
              <a:ea typeface="+mj-ea"/>
              <a:cs typeface="Calibri"/>
              <a:sym typeface="Calibri"/>
            </a:endParaRPr>
          </a:p>
        </p:txBody>
      </p:sp>
      <p:pic>
        <p:nvPicPr>
          <p:cNvPr id="1476" name="Picture 1" descr="Picture 1"/>
          <p:cNvPicPr>
            <a:picLocks noChangeAspect="1"/>
          </p:cNvPicPr>
          <p:nvPr/>
        </p:nvPicPr>
        <p:blipFill>
          <a:blip r:embed="rId2"/>
          <a:stretch>
            <a:fillRect/>
          </a:stretch>
        </p:blipFill>
        <p:spPr>
          <a:xfrm>
            <a:off x="522635" y="878363"/>
            <a:ext cx="4734380" cy="2898670"/>
          </a:xfrm>
          <a:prstGeom prst="rect">
            <a:avLst/>
          </a:prstGeom>
          <a:ln w="12700">
            <a:miter lim="400000"/>
          </a:ln>
        </p:spPr>
      </p:pic>
    </p:spTree>
    <p:extLst>
      <p:ext uri="{BB962C8B-B14F-4D97-AF65-F5344CB8AC3E}">
        <p14:creationId xmlns:p14="http://schemas.microsoft.com/office/powerpoint/2010/main" val="1964435709"/>
      </p:ext>
    </p:extLst>
  </p:cSld>
  <p:clrMapOvr>
    <a:masterClrMapping/>
  </p:clrMapOvr>
  <p:transition spd="med"/>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82" name="组合 27"/>
          <p:cNvGrpSpPr/>
          <p:nvPr/>
        </p:nvGrpSpPr>
        <p:grpSpPr>
          <a:xfrm>
            <a:off x="3789" y="231782"/>
            <a:ext cx="758955" cy="693266"/>
            <a:chOff x="-1" y="0"/>
            <a:chExt cx="758953" cy="693264"/>
          </a:xfrm>
        </p:grpSpPr>
        <p:sp>
          <p:nvSpPr>
            <p:cNvPr id="1478" name="矩形 28"/>
            <p:cNvSpPr/>
            <p:nvPr/>
          </p:nvSpPr>
          <p:spPr>
            <a:xfrm>
              <a:off x="-2" y="-1"/>
              <a:ext cx="238739" cy="693266"/>
            </a:xfrm>
            <a:prstGeom prst="rect">
              <a:avLst/>
            </a:prstGeom>
            <a:solidFill>
              <a:srgbClr val="66BFBC"/>
            </a:solidFill>
            <a:ln w="12700" cap="flat">
              <a:noFill/>
              <a:miter lim="400000"/>
            </a:ln>
            <a:effectLst/>
          </p:spPr>
          <p:txBody>
            <a:bodyPr wrap="square" lIns="45718" tIns="45718" rIns="45718" bIns="45718" numCol="1" anchor="ctr">
              <a:noAutofit/>
            </a:bodyPr>
            <a:lstStyle/>
            <a:p>
              <a:pPr algn="ctr">
                <a:defRPr>
                  <a:solidFill>
                    <a:srgbClr val="FFFFFF"/>
                  </a:solidFill>
                  <a:latin typeface="+mj-lt"/>
                  <a:ea typeface="+mj-ea"/>
                  <a:cs typeface="+mj-cs"/>
                  <a:sym typeface="Calibri"/>
                </a:defRPr>
              </a:pPr>
              <a:endParaRPr>
                <a:solidFill>
                  <a:srgbClr val="FFFFFF"/>
                </a:solidFill>
                <a:latin typeface="Calibri"/>
                <a:ea typeface="+mj-ea"/>
                <a:cs typeface="Calibri"/>
                <a:sym typeface="Calibri"/>
              </a:endParaRPr>
            </a:p>
          </p:txBody>
        </p:sp>
        <p:sp>
          <p:nvSpPr>
            <p:cNvPr id="1479" name="矩形 29"/>
            <p:cNvSpPr/>
            <p:nvPr/>
          </p:nvSpPr>
          <p:spPr>
            <a:xfrm>
              <a:off x="341331" y="-1"/>
              <a:ext cx="107206" cy="693266"/>
            </a:xfrm>
            <a:prstGeom prst="rect">
              <a:avLst/>
            </a:prstGeom>
            <a:solidFill>
              <a:srgbClr val="8CC066"/>
            </a:solidFill>
            <a:ln w="12700" cap="flat">
              <a:noFill/>
              <a:miter lim="400000"/>
            </a:ln>
            <a:effectLst/>
          </p:spPr>
          <p:txBody>
            <a:bodyPr wrap="square" lIns="45718" tIns="45718" rIns="45718" bIns="45718" numCol="1" anchor="ctr">
              <a:noAutofit/>
            </a:bodyPr>
            <a:lstStyle/>
            <a:p>
              <a:pPr algn="ctr">
                <a:defRPr>
                  <a:solidFill>
                    <a:srgbClr val="FFFFFF"/>
                  </a:solidFill>
                  <a:latin typeface="+mj-lt"/>
                  <a:ea typeface="+mj-ea"/>
                  <a:cs typeface="+mj-cs"/>
                  <a:sym typeface="Calibri"/>
                </a:defRPr>
              </a:pPr>
              <a:endParaRPr>
                <a:solidFill>
                  <a:srgbClr val="FFFFFF"/>
                </a:solidFill>
                <a:latin typeface="Calibri"/>
                <a:ea typeface="+mj-ea"/>
                <a:cs typeface="Calibri"/>
                <a:sym typeface="Calibri"/>
              </a:endParaRPr>
            </a:p>
          </p:txBody>
        </p:sp>
        <p:sp>
          <p:nvSpPr>
            <p:cNvPr id="1480" name="矩形 30"/>
            <p:cNvSpPr/>
            <p:nvPr/>
          </p:nvSpPr>
          <p:spPr>
            <a:xfrm>
              <a:off x="551130" y="-1"/>
              <a:ext cx="67451" cy="693266"/>
            </a:xfrm>
            <a:prstGeom prst="rect">
              <a:avLst/>
            </a:prstGeom>
            <a:solidFill>
              <a:srgbClr val="FBC75D"/>
            </a:solidFill>
            <a:ln w="12700" cap="flat">
              <a:noFill/>
              <a:miter lim="400000"/>
            </a:ln>
            <a:effectLst/>
          </p:spPr>
          <p:txBody>
            <a:bodyPr wrap="square" lIns="45718" tIns="45718" rIns="45718" bIns="45718" numCol="1" anchor="ctr">
              <a:noAutofit/>
            </a:bodyPr>
            <a:lstStyle/>
            <a:p>
              <a:pPr algn="ctr">
                <a:defRPr>
                  <a:solidFill>
                    <a:srgbClr val="FFFFFF"/>
                  </a:solidFill>
                  <a:latin typeface="+mj-lt"/>
                  <a:ea typeface="+mj-ea"/>
                  <a:cs typeface="+mj-cs"/>
                  <a:sym typeface="Calibri"/>
                </a:defRPr>
              </a:pPr>
              <a:endParaRPr>
                <a:solidFill>
                  <a:srgbClr val="FFFFFF"/>
                </a:solidFill>
                <a:latin typeface="Calibri"/>
                <a:ea typeface="+mj-ea"/>
                <a:cs typeface="Calibri"/>
                <a:sym typeface="Calibri"/>
              </a:endParaRPr>
            </a:p>
          </p:txBody>
        </p:sp>
        <p:sp>
          <p:nvSpPr>
            <p:cNvPr id="1481" name="矩形 31"/>
            <p:cNvSpPr/>
            <p:nvPr/>
          </p:nvSpPr>
          <p:spPr>
            <a:xfrm>
              <a:off x="721175" y="-1"/>
              <a:ext cx="37778" cy="693266"/>
            </a:xfrm>
            <a:prstGeom prst="rect">
              <a:avLst/>
            </a:prstGeom>
            <a:solidFill>
              <a:srgbClr val="FC6E5B"/>
            </a:solidFill>
            <a:ln w="12700" cap="flat">
              <a:noFill/>
              <a:miter lim="400000"/>
            </a:ln>
            <a:effectLst/>
          </p:spPr>
          <p:txBody>
            <a:bodyPr wrap="square" lIns="45718" tIns="45718" rIns="45718" bIns="45718" numCol="1" anchor="ctr">
              <a:noAutofit/>
            </a:bodyPr>
            <a:lstStyle/>
            <a:p>
              <a:pPr algn="ctr">
                <a:defRPr>
                  <a:solidFill>
                    <a:srgbClr val="FFFFFF"/>
                  </a:solidFill>
                  <a:latin typeface="+mj-lt"/>
                  <a:ea typeface="+mj-ea"/>
                  <a:cs typeface="+mj-cs"/>
                  <a:sym typeface="Calibri"/>
                </a:defRPr>
              </a:pPr>
              <a:endParaRPr>
                <a:solidFill>
                  <a:srgbClr val="FFFFFF"/>
                </a:solidFill>
                <a:latin typeface="Calibri"/>
                <a:ea typeface="+mj-ea"/>
                <a:cs typeface="Calibri"/>
                <a:sym typeface="Calibri"/>
              </a:endParaRPr>
            </a:p>
          </p:txBody>
        </p:sp>
      </p:grpSp>
      <p:grpSp>
        <p:nvGrpSpPr>
          <p:cNvPr id="1487" name="组合 33"/>
          <p:cNvGrpSpPr/>
          <p:nvPr/>
        </p:nvGrpSpPr>
        <p:grpSpPr>
          <a:xfrm>
            <a:off x="7579" y="832649"/>
            <a:ext cx="12187600" cy="45714"/>
            <a:chOff x="-1" y="0"/>
            <a:chExt cx="12187599" cy="45713"/>
          </a:xfrm>
        </p:grpSpPr>
        <p:sp>
          <p:nvSpPr>
            <p:cNvPr id="1483" name="矩形 34"/>
            <p:cNvSpPr/>
            <p:nvPr/>
          </p:nvSpPr>
          <p:spPr>
            <a:xfrm>
              <a:off x="-2" y="-1"/>
              <a:ext cx="3833743" cy="45714"/>
            </a:xfrm>
            <a:prstGeom prst="rect">
              <a:avLst/>
            </a:prstGeom>
            <a:solidFill>
              <a:srgbClr val="66BFBC"/>
            </a:solidFill>
            <a:ln w="12700" cap="flat">
              <a:noFill/>
              <a:miter lim="400000"/>
            </a:ln>
            <a:effectLst/>
          </p:spPr>
          <p:txBody>
            <a:bodyPr wrap="square" lIns="45718" tIns="45718" rIns="45718" bIns="45718" numCol="1" anchor="ctr">
              <a:noAutofit/>
            </a:bodyPr>
            <a:lstStyle/>
            <a:p>
              <a:pPr algn="ctr">
                <a:defRPr>
                  <a:solidFill>
                    <a:srgbClr val="FFFFFF"/>
                  </a:solidFill>
                  <a:latin typeface="+mj-lt"/>
                  <a:ea typeface="+mj-ea"/>
                  <a:cs typeface="+mj-cs"/>
                  <a:sym typeface="Calibri"/>
                </a:defRPr>
              </a:pPr>
              <a:endParaRPr>
                <a:solidFill>
                  <a:srgbClr val="FFFFFF"/>
                </a:solidFill>
                <a:latin typeface="Calibri"/>
                <a:ea typeface="+mj-ea"/>
                <a:cs typeface="Calibri"/>
                <a:sym typeface="Calibri"/>
              </a:endParaRPr>
            </a:p>
          </p:txBody>
        </p:sp>
        <p:sp>
          <p:nvSpPr>
            <p:cNvPr id="1484" name="矩形 35"/>
            <p:cNvSpPr/>
            <p:nvPr/>
          </p:nvSpPr>
          <p:spPr>
            <a:xfrm>
              <a:off x="3833740" y="-1"/>
              <a:ext cx="3369052" cy="45714"/>
            </a:xfrm>
            <a:prstGeom prst="rect">
              <a:avLst/>
            </a:prstGeom>
            <a:solidFill>
              <a:srgbClr val="8CC066"/>
            </a:solidFill>
            <a:ln w="12700" cap="flat">
              <a:noFill/>
              <a:miter lim="400000"/>
            </a:ln>
            <a:effectLst/>
          </p:spPr>
          <p:txBody>
            <a:bodyPr wrap="square" lIns="45718" tIns="45718" rIns="45718" bIns="45718" numCol="1" anchor="ctr">
              <a:noAutofit/>
            </a:bodyPr>
            <a:lstStyle/>
            <a:p>
              <a:pPr algn="ctr">
                <a:defRPr>
                  <a:solidFill>
                    <a:srgbClr val="FFFFFF"/>
                  </a:solidFill>
                  <a:latin typeface="+mj-lt"/>
                  <a:ea typeface="+mj-ea"/>
                  <a:cs typeface="+mj-cs"/>
                  <a:sym typeface="Calibri"/>
                </a:defRPr>
              </a:pPr>
              <a:endParaRPr>
                <a:solidFill>
                  <a:srgbClr val="FFFFFF"/>
                </a:solidFill>
                <a:latin typeface="Calibri"/>
                <a:ea typeface="+mj-ea"/>
                <a:cs typeface="Calibri"/>
                <a:sym typeface="Calibri"/>
              </a:endParaRPr>
            </a:p>
          </p:txBody>
        </p:sp>
        <p:sp>
          <p:nvSpPr>
            <p:cNvPr id="1485" name="矩形 36"/>
            <p:cNvSpPr/>
            <p:nvPr/>
          </p:nvSpPr>
          <p:spPr>
            <a:xfrm>
              <a:off x="7202791" y="-1"/>
              <a:ext cx="2730649" cy="45714"/>
            </a:xfrm>
            <a:prstGeom prst="rect">
              <a:avLst/>
            </a:prstGeom>
            <a:solidFill>
              <a:srgbClr val="FBC75D"/>
            </a:solidFill>
            <a:ln w="12700" cap="flat">
              <a:noFill/>
              <a:miter lim="400000"/>
            </a:ln>
            <a:effectLst/>
          </p:spPr>
          <p:txBody>
            <a:bodyPr wrap="square" lIns="45718" tIns="45718" rIns="45718" bIns="45718" numCol="1" anchor="ctr">
              <a:noAutofit/>
            </a:bodyPr>
            <a:lstStyle/>
            <a:p>
              <a:pPr algn="ctr">
                <a:defRPr>
                  <a:solidFill>
                    <a:srgbClr val="FFFFFF"/>
                  </a:solidFill>
                  <a:latin typeface="+mj-lt"/>
                  <a:ea typeface="+mj-ea"/>
                  <a:cs typeface="+mj-cs"/>
                  <a:sym typeface="Calibri"/>
                </a:defRPr>
              </a:pPr>
              <a:endParaRPr>
                <a:solidFill>
                  <a:srgbClr val="FFFFFF"/>
                </a:solidFill>
                <a:latin typeface="Calibri"/>
                <a:ea typeface="+mj-ea"/>
                <a:cs typeface="Calibri"/>
                <a:sym typeface="Calibri"/>
              </a:endParaRPr>
            </a:p>
          </p:txBody>
        </p:sp>
        <p:sp>
          <p:nvSpPr>
            <p:cNvPr id="1486" name="矩形 37"/>
            <p:cNvSpPr/>
            <p:nvPr/>
          </p:nvSpPr>
          <p:spPr>
            <a:xfrm>
              <a:off x="9903738" y="-1"/>
              <a:ext cx="2283860" cy="45714"/>
            </a:xfrm>
            <a:prstGeom prst="rect">
              <a:avLst/>
            </a:prstGeom>
            <a:solidFill>
              <a:srgbClr val="FC6E5B"/>
            </a:solidFill>
            <a:ln w="12700" cap="flat">
              <a:noFill/>
              <a:miter lim="400000"/>
            </a:ln>
            <a:effectLst/>
          </p:spPr>
          <p:txBody>
            <a:bodyPr wrap="square" lIns="45718" tIns="45718" rIns="45718" bIns="45718" numCol="1" anchor="ctr">
              <a:noAutofit/>
            </a:bodyPr>
            <a:lstStyle/>
            <a:p>
              <a:pPr algn="ctr">
                <a:defRPr>
                  <a:solidFill>
                    <a:srgbClr val="FFFFFF"/>
                  </a:solidFill>
                  <a:latin typeface="+mj-lt"/>
                  <a:ea typeface="+mj-ea"/>
                  <a:cs typeface="+mj-cs"/>
                  <a:sym typeface="Calibri"/>
                </a:defRPr>
              </a:pPr>
              <a:endParaRPr>
                <a:solidFill>
                  <a:srgbClr val="FFFFFF"/>
                </a:solidFill>
                <a:latin typeface="Calibri"/>
                <a:ea typeface="+mj-ea"/>
                <a:cs typeface="Calibri"/>
                <a:sym typeface="Calibri"/>
              </a:endParaRPr>
            </a:p>
          </p:txBody>
        </p:sp>
      </p:grpSp>
      <p:sp>
        <p:nvSpPr>
          <p:cNvPr id="1488" name="TextBox 1"/>
          <p:cNvSpPr txBox="1"/>
          <p:nvPr/>
        </p:nvSpPr>
        <p:spPr>
          <a:xfrm>
            <a:off x="961715" y="209455"/>
            <a:ext cx="10268572" cy="646327"/>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lvl1pPr>
              <a:defRPr sz="3600">
                <a:latin typeface="黑体"/>
                <a:ea typeface="黑体"/>
                <a:cs typeface="黑体"/>
                <a:sym typeface="黑体"/>
              </a:defRPr>
            </a:lvl1pPr>
          </a:lstStyle>
          <a:p>
            <a:r>
              <a:rPr lang="en-AU" dirty="0">
                <a:latin typeface="Calibri"/>
              </a:rPr>
              <a:t>Eccentricity computation</a:t>
            </a:r>
            <a:endParaRPr dirty="0">
              <a:latin typeface="Calibri"/>
            </a:endParaRPr>
          </a:p>
        </p:txBody>
      </p:sp>
      <p:sp>
        <p:nvSpPr>
          <p:cNvPr id="1489" name="TextBox 5"/>
          <p:cNvSpPr txBox="1"/>
          <p:nvPr/>
        </p:nvSpPr>
        <p:spPr>
          <a:xfrm>
            <a:off x="6096001" y="1052740"/>
            <a:ext cx="5760643" cy="5078309"/>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p>
            <a:pPr>
              <a:defRPr b="1">
                <a:latin typeface="+mj-lt"/>
                <a:ea typeface="+mj-ea"/>
                <a:cs typeface="+mj-cs"/>
                <a:sym typeface="Calibri"/>
              </a:defRPr>
            </a:pPr>
            <a:r>
              <a:rPr lang="en-AU" b="1" dirty="0">
                <a:latin typeface="Calibri"/>
                <a:ea typeface="+mj-ea"/>
                <a:cs typeface="Calibri"/>
                <a:sym typeface="Calibri"/>
              </a:rPr>
              <a:t>Problem definition:</a:t>
            </a:r>
            <a:endParaRPr b="1" dirty="0">
              <a:latin typeface="Calibri"/>
              <a:ea typeface="+mj-ea"/>
              <a:cs typeface="Calibri"/>
              <a:sym typeface="Calibri"/>
            </a:endParaRPr>
          </a:p>
          <a:p>
            <a:pPr marL="285750" indent="-285750">
              <a:buSzPct val="100000"/>
              <a:buFont typeface="Arial"/>
              <a:buChar char="•"/>
              <a:defRPr>
                <a:latin typeface="+mj-lt"/>
                <a:ea typeface="+mj-ea"/>
                <a:cs typeface="+mj-cs"/>
                <a:sym typeface="Calibri"/>
              </a:defRPr>
            </a:pPr>
            <a:r>
              <a:rPr lang="en-AU" dirty="0">
                <a:latin typeface="Calibri"/>
                <a:ea typeface="+mj-ea"/>
                <a:cs typeface="Calibri"/>
                <a:sym typeface="Calibri"/>
              </a:rPr>
              <a:t>The eccentricity of a vertex in the graph is the longest shorted distance this vertex can reach the other vertices.</a:t>
            </a:r>
          </a:p>
          <a:p>
            <a:pPr marL="285750" indent="-285750">
              <a:buSzPct val="100000"/>
              <a:buFont typeface="Arial"/>
              <a:buChar char="•"/>
              <a:defRPr>
                <a:latin typeface="+mj-lt"/>
                <a:ea typeface="+mj-ea"/>
                <a:cs typeface="+mj-cs"/>
                <a:sym typeface="Calibri"/>
              </a:defRPr>
            </a:pPr>
            <a:r>
              <a:rPr lang="en-AU" dirty="0">
                <a:latin typeface="Calibri"/>
                <a:ea typeface="+mj-ea"/>
                <a:cs typeface="Calibri"/>
                <a:sym typeface="Calibri"/>
              </a:rPr>
              <a:t>It requires to solve </a:t>
            </a:r>
            <a:r>
              <a:rPr dirty="0">
                <a:latin typeface="Calibri"/>
                <a:ea typeface="+mj-ea"/>
                <a:cs typeface="Calibri"/>
                <a:sym typeface="Calibri"/>
              </a:rPr>
              <a:t>APSP</a:t>
            </a:r>
            <a:r>
              <a:rPr lang="en-AU" dirty="0">
                <a:latin typeface="Calibri"/>
                <a:ea typeface="+mj-ea"/>
                <a:cs typeface="Calibri"/>
                <a:sym typeface="Calibri"/>
              </a:rPr>
              <a:t> problem for computing the eccentricity of all vertices in the graph, while the error rate is high in small-world graph model.</a:t>
            </a:r>
          </a:p>
          <a:p>
            <a:pPr marL="285750" indent="-285750">
              <a:buSzPct val="100000"/>
              <a:buFont typeface="Arial"/>
              <a:buChar char="•"/>
              <a:defRPr>
                <a:latin typeface="+mj-lt"/>
                <a:ea typeface="+mj-ea"/>
                <a:cs typeface="+mj-cs"/>
                <a:sym typeface="Calibri"/>
              </a:defRPr>
            </a:pPr>
            <a:endParaRPr dirty="0">
              <a:latin typeface="Calibri"/>
              <a:ea typeface="+mj-ea"/>
              <a:cs typeface="Calibri"/>
              <a:sym typeface="Calibri"/>
            </a:endParaRPr>
          </a:p>
          <a:p>
            <a:pPr>
              <a:defRPr b="1">
                <a:latin typeface="+mj-lt"/>
                <a:ea typeface="+mj-ea"/>
                <a:cs typeface="+mj-cs"/>
                <a:sym typeface="Calibri"/>
              </a:defRPr>
            </a:pPr>
            <a:r>
              <a:rPr lang="en-AU" b="1" dirty="0">
                <a:latin typeface="Calibri"/>
                <a:ea typeface="+mj-ea"/>
                <a:cs typeface="Calibri"/>
                <a:sym typeface="Calibri"/>
              </a:rPr>
              <a:t>Applications:</a:t>
            </a:r>
            <a:endParaRPr b="1" dirty="0">
              <a:latin typeface="Calibri"/>
              <a:ea typeface="+mj-ea"/>
              <a:cs typeface="Calibri"/>
              <a:sym typeface="Calibri"/>
            </a:endParaRPr>
          </a:p>
          <a:p>
            <a:pPr marL="285750" lvl="1" indent="-285750">
              <a:buSzPct val="100000"/>
              <a:buFont typeface="Arial"/>
              <a:buChar char="•"/>
              <a:defRPr>
                <a:latin typeface="+mj-lt"/>
                <a:ea typeface="+mj-ea"/>
                <a:cs typeface="+mj-cs"/>
                <a:sym typeface="Calibri"/>
              </a:defRPr>
            </a:pPr>
            <a:r>
              <a:rPr lang="en-AU" dirty="0">
                <a:latin typeface="Calibri"/>
                <a:ea typeface="+mj-ea"/>
                <a:cs typeface="Calibri"/>
                <a:sym typeface="Calibri"/>
              </a:rPr>
              <a:t>Vertex ordering (via their importance)</a:t>
            </a:r>
            <a:endParaRPr dirty="0">
              <a:latin typeface="Calibri"/>
              <a:ea typeface="+mj-ea"/>
              <a:cs typeface="Calibri"/>
              <a:sym typeface="Calibri"/>
            </a:endParaRPr>
          </a:p>
          <a:p>
            <a:pPr marL="285750" lvl="1" indent="-285750">
              <a:buSzPct val="100000"/>
              <a:buFont typeface="Arial"/>
              <a:buChar char="•"/>
              <a:defRPr>
                <a:latin typeface="+mj-lt"/>
                <a:ea typeface="+mj-ea"/>
                <a:cs typeface="+mj-cs"/>
                <a:sym typeface="Calibri"/>
              </a:defRPr>
            </a:pPr>
            <a:r>
              <a:rPr lang="en-AU" dirty="0">
                <a:latin typeface="Calibri"/>
                <a:ea typeface="+mj-ea"/>
                <a:cs typeface="Calibri"/>
                <a:sym typeface="Calibri"/>
              </a:rPr>
              <a:t>Compute some other graph features (diameter, radius etc.)</a:t>
            </a:r>
            <a:endParaRPr dirty="0">
              <a:latin typeface="Calibri"/>
              <a:ea typeface="+mj-ea"/>
              <a:cs typeface="Calibri"/>
              <a:sym typeface="Calibri"/>
            </a:endParaRPr>
          </a:p>
          <a:p>
            <a:pPr>
              <a:defRPr>
                <a:latin typeface="黑体"/>
                <a:ea typeface="黑体"/>
                <a:cs typeface="黑体"/>
                <a:sym typeface="黑体"/>
              </a:defRPr>
            </a:pPr>
            <a:endParaRPr dirty="0">
              <a:latin typeface="黑体"/>
              <a:ea typeface="黑体"/>
              <a:cs typeface="黑体"/>
              <a:sym typeface="黑体"/>
            </a:endParaRPr>
          </a:p>
          <a:p>
            <a:pPr>
              <a:defRPr b="1">
                <a:latin typeface="+mj-lt"/>
                <a:ea typeface="+mj-ea"/>
                <a:cs typeface="+mj-cs"/>
                <a:sym typeface="Calibri"/>
              </a:defRPr>
            </a:pPr>
            <a:r>
              <a:rPr lang="en-AU" b="1" dirty="0">
                <a:latin typeface="Calibri"/>
                <a:ea typeface="+mj-ea"/>
                <a:cs typeface="Calibri"/>
                <a:sym typeface="Calibri"/>
              </a:rPr>
              <a:t>Algorithms and publications:</a:t>
            </a:r>
            <a:endParaRPr b="1" dirty="0">
              <a:latin typeface="Calibri"/>
              <a:ea typeface="+mj-ea"/>
              <a:cs typeface="Calibri"/>
              <a:sym typeface="Calibri"/>
            </a:endParaRPr>
          </a:p>
          <a:p>
            <a:pPr marL="285750" lvl="1" indent="-285750">
              <a:buSzPct val="100000"/>
              <a:buFont typeface="Arial"/>
              <a:buChar char="•"/>
              <a:defRPr>
                <a:latin typeface="+mj-lt"/>
                <a:ea typeface="+mj-ea"/>
                <a:cs typeface="+mj-cs"/>
                <a:sym typeface="Calibri"/>
              </a:defRPr>
            </a:pPr>
            <a:r>
              <a:rPr lang="en-AU" dirty="0">
                <a:latin typeface="Calibri"/>
                <a:ea typeface="+mj-ea"/>
                <a:cs typeface="Calibri"/>
                <a:sym typeface="Calibri"/>
              </a:rPr>
              <a:t>Local search algorithm based on lower and upper bounds, </a:t>
            </a:r>
            <a:r>
              <a:rPr dirty="0">
                <a:latin typeface="Calibri"/>
                <a:ea typeface="+mj-ea"/>
                <a:cs typeface="Calibri"/>
                <a:sym typeface="Calibri"/>
              </a:rPr>
              <a:t>ICDE 2018</a:t>
            </a:r>
          </a:p>
          <a:p>
            <a:pPr>
              <a:defRPr>
                <a:latin typeface="黑体"/>
                <a:ea typeface="黑体"/>
                <a:cs typeface="黑体"/>
                <a:sym typeface="黑体"/>
              </a:defRPr>
            </a:pPr>
            <a:endParaRPr dirty="0">
              <a:latin typeface="黑体"/>
              <a:ea typeface="黑体"/>
              <a:cs typeface="黑体"/>
              <a:sym typeface="黑体"/>
            </a:endParaRPr>
          </a:p>
          <a:p>
            <a:pPr>
              <a:defRPr b="1">
                <a:latin typeface="+mj-lt"/>
                <a:ea typeface="+mj-ea"/>
                <a:cs typeface="+mj-cs"/>
                <a:sym typeface="Calibri"/>
              </a:defRPr>
            </a:pPr>
            <a:r>
              <a:rPr lang="en-AU" b="1" dirty="0">
                <a:latin typeface="Calibri"/>
                <a:ea typeface="+mj-ea"/>
                <a:cs typeface="Calibri"/>
                <a:sym typeface="Calibri"/>
              </a:rPr>
              <a:t>Contributions:</a:t>
            </a:r>
            <a:endParaRPr b="1" dirty="0">
              <a:latin typeface="黑体"/>
              <a:ea typeface="黑体"/>
              <a:cs typeface="黑体"/>
              <a:sym typeface="黑体"/>
            </a:endParaRPr>
          </a:p>
          <a:p>
            <a:pPr marL="285750" lvl="1" indent="-285750">
              <a:buSzPct val="100000"/>
              <a:buFont typeface="Arial"/>
              <a:buChar char="•"/>
              <a:defRPr>
                <a:latin typeface="+mj-lt"/>
                <a:ea typeface="+mj-ea"/>
                <a:cs typeface="+mj-cs"/>
                <a:sym typeface="Calibri"/>
              </a:defRPr>
            </a:pPr>
            <a:r>
              <a:rPr lang="en-AU" dirty="0">
                <a:latin typeface="Calibri"/>
                <a:ea typeface="+mj-ea"/>
                <a:cs typeface="Calibri"/>
                <a:sym typeface="Calibri"/>
              </a:rPr>
              <a:t>Three orders of magnitude faster than previous work.</a:t>
            </a:r>
            <a:endParaRPr dirty="0">
              <a:latin typeface="Calibri"/>
              <a:ea typeface="+mj-ea"/>
              <a:cs typeface="Calibri"/>
              <a:sym typeface="Calibri"/>
            </a:endParaRPr>
          </a:p>
        </p:txBody>
      </p:sp>
      <p:sp>
        <p:nvSpPr>
          <p:cNvPr id="1490" name="TextBox 5"/>
          <p:cNvSpPr txBox="1"/>
          <p:nvPr/>
        </p:nvSpPr>
        <p:spPr>
          <a:xfrm>
            <a:off x="703379" y="4525101"/>
            <a:ext cx="4727016" cy="1477323"/>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p>
            <a:pPr>
              <a:defRPr b="1">
                <a:latin typeface="+mj-lt"/>
                <a:ea typeface="+mj-ea"/>
                <a:cs typeface="+mj-cs"/>
                <a:sym typeface="Calibri"/>
              </a:defRPr>
            </a:pPr>
            <a:r>
              <a:rPr lang="en-AU" b="1" dirty="0">
                <a:latin typeface="Calibri"/>
                <a:ea typeface="+mj-ea"/>
                <a:cs typeface="Calibri"/>
                <a:sym typeface="Calibri"/>
              </a:rPr>
              <a:t>Example</a:t>
            </a:r>
            <a:r>
              <a:rPr dirty="0">
                <a:latin typeface="黑体"/>
                <a:ea typeface="黑体"/>
                <a:cs typeface="黑体"/>
                <a:sym typeface="黑体"/>
              </a:rPr>
              <a:t>：</a:t>
            </a:r>
          </a:p>
          <a:p>
            <a:pPr marL="285750" indent="-285750">
              <a:buSzPct val="100000"/>
              <a:buFont typeface="Arial"/>
              <a:buChar char="•"/>
              <a:defRPr>
                <a:latin typeface="+mj-lt"/>
                <a:ea typeface="+mj-ea"/>
                <a:cs typeface="+mj-cs"/>
                <a:sym typeface="Calibri"/>
              </a:defRPr>
            </a:pPr>
            <a:r>
              <a:rPr dirty="0">
                <a:latin typeface="Calibri"/>
                <a:ea typeface="+mj-ea"/>
                <a:cs typeface="Calibri"/>
                <a:sym typeface="Calibri"/>
              </a:rPr>
              <a:t>V8</a:t>
            </a:r>
            <a:r>
              <a:rPr lang="en-AU" dirty="0">
                <a:latin typeface="Calibri"/>
                <a:ea typeface="+mj-ea"/>
                <a:cs typeface="Calibri"/>
                <a:sym typeface="Calibri"/>
              </a:rPr>
              <a:t>‘s eccentricity is </a:t>
            </a:r>
            <a:r>
              <a:rPr dirty="0">
                <a:latin typeface="Calibri"/>
                <a:ea typeface="+mj-ea"/>
                <a:cs typeface="Calibri"/>
                <a:sym typeface="Calibri"/>
              </a:rPr>
              <a:t>4</a:t>
            </a:r>
            <a:r>
              <a:rPr lang="en-AU" dirty="0">
                <a:latin typeface="Calibri"/>
                <a:ea typeface="+mj-ea"/>
                <a:cs typeface="Calibri"/>
                <a:sym typeface="Calibri"/>
              </a:rPr>
              <a:t>, as longest shortest distance from V8 is 4, towards V11. </a:t>
            </a:r>
            <a:endParaRPr dirty="0">
              <a:latin typeface="黑体"/>
              <a:ea typeface="黑体"/>
              <a:cs typeface="黑体"/>
              <a:sym typeface="黑体"/>
            </a:endParaRPr>
          </a:p>
          <a:p>
            <a:pPr marL="285750" indent="-285750">
              <a:buSzPct val="100000"/>
              <a:buFont typeface="Arial"/>
              <a:buChar char="•"/>
              <a:defRPr>
                <a:latin typeface="+mj-lt"/>
                <a:ea typeface="+mj-ea"/>
                <a:cs typeface="+mj-cs"/>
                <a:sym typeface="Calibri"/>
              </a:defRPr>
            </a:pPr>
            <a:r>
              <a:rPr lang="en-AU" dirty="0">
                <a:latin typeface="Calibri"/>
                <a:ea typeface="+mj-ea"/>
                <a:cs typeface="Calibri"/>
                <a:sym typeface="Calibri"/>
              </a:rPr>
              <a:t>The smaller the eccentricity is, the more centric (darker) the vertex is.</a:t>
            </a:r>
            <a:endParaRPr dirty="0">
              <a:latin typeface="Calibri"/>
              <a:ea typeface="+mj-ea"/>
              <a:cs typeface="Calibri"/>
              <a:sym typeface="Calibri"/>
            </a:endParaRPr>
          </a:p>
        </p:txBody>
      </p:sp>
      <p:pic>
        <p:nvPicPr>
          <p:cNvPr id="1491" name="Picture 20" descr="Picture 20"/>
          <p:cNvPicPr>
            <a:picLocks noChangeAspect="1"/>
          </p:cNvPicPr>
          <p:nvPr/>
        </p:nvPicPr>
        <p:blipFill>
          <a:blip r:embed="rId2"/>
          <a:stretch>
            <a:fillRect/>
          </a:stretch>
        </p:blipFill>
        <p:spPr>
          <a:xfrm>
            <a:off x="731553" y="1123562"/>
            <a:ext cx="4035435" cy="3156609"/>
          </a:xfrm>
          <a:prstGeom prst="rect">
            <a:avLst/>
          </a:prstGeom>
          <a:ln w="12700">
            <a:miter lim="400000"/>
          </a:ln>
        </p:spPr>
      </p:pic>
    </p:spTree>
    <p:extLst>
      <p:ext uri="{BB962C8B-B14F-4D97-AF65-F5344CB8AC3E}">
        <p14:creationId xmlns:p14="http://schemas.microsoft.com/office/powerpoint/2010/main" val="137554538"/>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iterate>
                                    <p:tmAbs val="0"/>
                                  </p:iterate>
                                  <p:childTnLst>
                                    <p:set>
                                      <p:cBhvr>
                                        <p:cTn id="6" fill="hold"/>
                                        <p:tgtEl>
                                          <p:spTgt spid="1482"/>
                                        </p:tgtEl>
                                        <p:attrNameLst>
                                          <p:attrName>style.visibility</p:attrName>
                                        </p:attrNameLst>
                                      </p:cBhvr>
                                      <p:to>
                                        <p:strVal val="visible"/>
                                      </p:to>
                                    </p:set>
                                    <p:animEffect transition="in" filter="wipe(left)">
                                      <p:cBhvr>
                                        <p:cTn id="7" dur="500"/>
                                        <p:tgtEl>
                                          <p:spTgt spid="14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82" grpId="0" animBg="1" advAuto="0"/>
    </p:bld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41600" y="7801"/>
            <a:ext cx="9550400" cy="652463"/>
          </a:xfrm>
        </p:spPr>
        <p:txBody>
          <a:bodyPr/>
          <a:lstStyle/>
          <a:p>
            <a:r>
              <a:rPr lang="en-US" sz="3600" b="1" dirty="0">
                <a:solidFill>
                  <a:schemeClr val="bg1"/>
                </a:solidFill>
                <a:latin typeface="Times New Roman" panose="02020603050405020304" pitchFamily="18" charset="0"/>
                <a:cs typeface="Times New Roman" panose="02020603050405020304" pitchFamily="18" charset="0"/>
              </a:rPr>
              <a:t>Big Graph Characteristics</a:t>
            </a:r>
          </a:p>
        </p:txBody>
      </p:sp>
      <p:graphicFrame>
        <p:nvGraphicFramePr>
          <p:cNvPr id="11" name="Content Placeholder 3"/>
          <p:cNvGraphicFramePr>
            <a:graphicFrameLocks noGrp="1"/>
          </p:cNvGraphicFramePr>
          <p:nvPr>
            <p:ph idx="1"/>
            <p:extLst>
              <p:ext uri="{D42A27DB-BD31-4B8C-83A1-F6EECF244321}">
                <p14:modId xmlns:p14="http://schemas.microsoft.com/office/powerpoint/2010/main" val="1737037301"/>
              </p:ext>
            </p:extLst>
          </p:nvPr>
        </p:nvGraphicFramePr>
        <p:xfrm>
          <a:off x="1117600" y="990600"/>
          <a:ext cx="10369152" cy="532859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14408904"/>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49601" y="76200"/>
            <a:ext cx="9601067" cy="614536"/>
          </a:xfrm>
        </p:spPr>
        <p:txBody>
          <a:bodyPr>
            <a:normAutofit fontScale="90000"/>
          </a:bodyPr>
          <a:lstStyle/>
          <a:p>
            <a:r>
              <a:rPr lang="en-US" sz="3600" b="1" dirty="0">
                <a:solidFill>
                  <a:schemeClr val="bg1"/>
                </a:solidFill>
                <a:latin typeface="Times New Roman" panose="02020603050405020304" pitchFamily="18" charset="0"/>
                <a:cs typeface="Times New Roman" panose="02020603050405020304" pitchFamily="18" charset="0"/>
              </a:rPr>
              <a:t>Challenges and Opportunities</a:t>
            </a:r>
            <a:endParaRPr lang="en-AU" sz="3600" b="1" dirty="0">
              <a:solidFill>
                <a:schemeClr val="bg1"/>
              </a:solidFill>
              <a:latin typeface="Times New Roman" panose="02020603050405020304" pitchFamily="18" charset="0"/>
              <a:cs typeface="Times New Roman" panose="02020603050405020304" pitchFamily="18" charset="0"/>
            </a:endParaRPr>
          </a:p>
        </p:txBody>
      </p:sp>
      <p:sp>
        <p:nvSpPr>
          <p:cNvPr id="7" name="Content Placeholder 2"/>
          <p:cNvSpPr txBox="1">
            <a:spLocks/>
          </p:cNvSpPr>
          <p:nvPr/>
        </p:nvSpPr>
        <p:spPr>
          <a:xfrm>
            <a:off x="5241389" y="1981599"/>
            <a:ext cx="5209475" cy="594777"/>
          </a:xfrm>
          <a:prstGeom prst="rect">
            <a:avLst/>
          </a:prstGeom>
        </p:spPr>
        <p:txBody>
          <a:bodyPr vert="horz" lIns="91440" tIns="45720" rIns="91440" bIns="45720" rtlCol="0">
            <a:noAutofit/>
          </a:bodyPr>
          <a:lstStyle>
            <a:lvl1pPr marL="342900" indent="-342900" algn="l" defTabSz="914400" rtl="0" eaLnBrk="1" latinLnBrk="0" hangingPunct="1">
              <a:spcBef>
                <a:spcPts val="2000"/>
              </a:spcBef>
              <a:buClr>
                <a:schemeClr val="tx1">
                  <a:lumMod val="75000"/>
                  <a:lumOff val="25000"/>
                </a:schemeClr>
              </a:buClr>
              <a:buFont typeface="Arial" pitchFamily="34" charset="0"/>
              <a:buChar char="•"/>
              <a:defRPr sz="2400" kern="1200">
                <a:solidFill>
                  <a:schemeClr val="tx1">
                    <a:lumMod val="75000"/>
                    <a:lumOff val="25000"/>
                  </a:schemeClr>
                </a:solidFill>
                <a:latin typeface="+mn-lt"/>
                <a:ea typeface="+mn-ea"/>
                <a:cs typeface="+mn-cs"/>
              </a:defRPr>
            </a:lvl1pPr>
            <a:lvl2pPr marL="579438" indent="-228600" algn="l" defTabSz="914400" rtl="0" eaLnBrk="1" latinLnBrk="0" hangingPunct="1">
              <a:spcBef>
                <a:spcPts val="600"/>
              </a:spcBef>
              <a:buClr>
                <a:schemeClr val="bg2">
                  <a:lumMod val="60000"/>
                  <a:lumOff val="40000"/>
                </a:schemeClr>
              </a:buClr>
              <a:buFont typeface="Arial" pitchFamily="34" charset="0"/>
              <a:buChar char="•"/>
              <a:defRPr sz="2200" kern="1200">
                <a:solidFill>
                  <a:schemeClr val="tx1">
                    <a:lumMod val="75000"/>
                    <a:lumOff val="25000"/>
                  </a:schemeClr>
                </a:solidFill>
                <a:latin typeface="+mn-lt"/>
                <a:ea typeface="+mn-ea"/>
                <a:cs typeface="+mn-cs"/>
              </a:defRPr>
            </a:lvl2pPr>
            <a:lvl3pPr marL="808038" indent="-228600" algn="l" defTabSz="914400" rtl="0" eaLnBrk="1" latinLnBrk="0" hangingPunct="1">
              <a:spcBef>
                <a:spcPts val="600"/>
              </a:spcBef>
              <a:buClr>
                <a:schemeClr val="tx1">
                  <a:lumMod val="75000"/>
                  <a:lumOff val="25000"/>
                </a:schemeClr>
              </a:buClr>
              <a:buFont typeface="Arial" pitchFamily="34" charset="0"/>
              <a:buChar char="•"/>
              <a:defRPr sz="2000" kern="1200">
                <a:solidFill>
                  <a:schemeClr val="tx1">
                    <a:lumMod val="75000"/>
                    <a:lumOff val="25000"/>
                  </a:schemeClr>
                </a:solidFill>
                <a:latin typeface="+mn-lt"/>
                <a:ea typeface="+mn-ea"/>
                <a:cs typeface="+mn-cs"/>
              </a:defRPr>
            </a:lvl3pPr>
            <a:lvl4pPr marL="1036638" indent="-228600" algn="l" defTabSz="914400" rtl="0" eaLnBrk="1" latinLnBrk="0" hangingPunct="1">
              <a:spcBef>
                <a:spcPts val="600"/>
              </a:spcBef>
              <a:buClr>
                <a:schemeClr val="bg2">
                  <a:lumMod val="60000"/>
                  <a:lumOff val="40000"/>
                </a:schemeClr>
              </a:buClr>
              <a:buFont typeface="Arial" pitchFamily="34" charset="0"/>
              <a:buChar char="•"/>
              <a:defRPr sz="1800" kern="1200">
                <a:solidFill>
                  <a:schemeClr val="tx1">
                    <a:lumMod val="75000"/>
                    <a:lumOff val="25000"/>
                  </a:schemeClr>
                </a:solidFill>
                <a:latin typeface="+mn-lt"/>
                <a:ea typeface="+mn-ea"/>
                <a:cs typeface="+mn-cs"/>
              </a:defRPr>
            </a:lvl4pPr>
            <a:lvl5pPr marL="1265238" indent="-228600" algn="l" defTabSz="914400" rtl="0" eaLnBrk="1" latinLnBrk="0" hangingPunct="1">
              <a:spcBef>
                <a:spcPts val="600"/>
              </a:spcBef>
              <a:buClr>
                <a:schemeClr val="tx1">
                  <a:lumMod val="75000"/>
                  <a:lumOff val="25000"/>
                </a:schemeClr>
              </a:buClr>
              <a:buFont typeface="Arial" pitchFamily="34" charset="0"/>
              <a:buChar char="•"/>
              <a:defRPr sz="1800" kern="1200">
                <a:solidFill>
                  <a:schemeClr val="tx1">
                    <a:lumMod val="75000"/>
                    <a:lumOff val="25000"/>
                  </a:schemeClr>
                </a:solidFill>
                <a:latin typeface="+mn-lt"/>
                <a:ea typeface="+mn-ea"/>
                <a:cs typeface="+mn-cs"/>
              </a:defRPr>
            </a:lvl5pPr>
            <a:lvl6pPr marL="1485900" indent="-228600" algn="l" defTabSz="914400" rtl="0" eaLnBrk="1" latinLnBrk="0" hangingPunct="1">
              <a:spcBef>
                <a:spcPct val="20000"/>
              </a:spcBef>
              <a:buClr>
                <a:schemeClr val="bg2">
                  <a:lumMod val="60000"/>
                  <a:lumOff val="40000"/>
                </a:schemeClr>
              </a:buClr>
              <a:buFont typeface="Arial" pitchFamily="34" charset="0"/>
              <a:buChar char="•"/>
              <a:defRPr lang="en-US" sz="1800" kern="1200" dirty="0" smtClean="0">
                <a:solidFill>
                  <a:schemeClr val="tx1">
                    <a:lumMod val="75000"/>
                    <a:lumOff val="25000"/>
                  </a:schemeClr>
                </a:solidFill>
                <a:latin typeface="+mn-lt"/>
                <a:ea typeface="+mn-ea"/>
                <a:cs typeface="+mn-cs"/>
              </a:defRPr>
            </a:lvl6pPr>
            <a:lvl7pPr marL="1712913" indent="-228600" algn="l" defTabSz="914400" rtl="0" eaLnBrk="1" latinLnBrk="0" hangingPunct="1">
              <a:spcBef>
                <a:spcPct val="20000"/>
              </a:spcBef>
              <a:buClr>
                <a:schemeClr val="tx1">
                  <a:lumMod val="75000"/>
                  <a:lumOff val="25000"/>
                </a:schemeClr>
              </a:buClr>
              <a:buFont typeface="Arial" pitchFamily="34" charset="0"/>
              <a:buChar char="•"/>
              <a:defRPr lang="en-US" sz="1800" kern="1200" dirty="0" smtClean="0">
                <a:solidFill>
                  <a:schemeClr val="tx1">
                    <a:lumMod val="75000"/>
                    <a:lumOff val="25000"/>
                  </a:schemeClr>
                </a:solidFill>
                <a:latin typeface="+mn-lt"/>
                <a:ea typeface="+mn-ea"/>
                <a:cs typeface="+mn-cs"/>
              </a:defRPr>
            </a:lvl7pPr>
            <a:lvl8pPr marL="1947863" indent="-228600" algn="l" defTabSz="914400" rtl="0" eaLnBrk="1" latinLnBrk="0" hangingPunct="1">
              <a:spcBef>
                <a:spcPct val="20000"/>
              </a:spcBef>
              <a:buClr>
                <a:schemeClr val="bg2">
                  <a:lumMod val="60000"/>
                  <a:lumOff val="40000"/>
                </a:schemeClr>
              </a:buClr>
              <a:buFont typeface="Arial" pitchFamily="34" charset="0"/>
              <a:buChar char="•"/>
              <a:defRPr lang="en-US" sz="1800" kern="1200" dirty="0" smtClean="0">
                <a:solidFill>
                  <a:schemeClr val="tx1">
                    <a:lumMod val="75000"/>
                    <a:lumOff val="25000"/>
                  </a:schemeClr>
                </a:solidFill>
                <a:latin typeface="+mn-lt"/>
                <a:ea typeface="+mn-ea"/>
                <a:cs typeface="+mn-cs"/>
              </a:defRPr>
            </a:lvl8pPr>
            <a:lvl9pPr marL="2174875" indent="-228600" algn="l" defTabSz="914400" rtl="0" eaLnBrk="1" latinLnBrk="0" hangingPunct="1">
              <a:spcBef>
                <a:spcPct val="20000"/>
              </a:spcBef>
              <a:buClr>
                <a:schemeClr val="tx1">
                  <a:lumMod val="75000"/>
                  <a:lumOff val="25000"/>
                </a:schemeClr>
              </a:buClr>
              <a:buFont typeface="Arial" pitchFamily="34" charset="0"/>
              <a:buChar char="•"/>
              <a:defRPr lang="en-US" sz="1800" kern="1200" dirty="0">
                <a:solidFill>
                  <a:schemeClr val="tx1">
                    <a:lumMod val="75000"/>
                    <a:lumOff val="25000"/>
                  </a:schemeClr>
                </a:solidFill>
                <a:latin typeface="+mn-lt"/>
                <a:ea typeface="+mn-ea"/>
                <a:cs typeface="+mn-cs"/>
              </a:defRPr>
            </a:lvl9pPr>
          </a:lstStyle>
          <a:p>
            <a:pPr marL="0" indent="0" fontAlgn="base">
              <a:spcAft>
                <a:spcPct val="0"/>
              </a:spcAft>
              <a:buClr>
                <a:prstClr val="black">
                  <a:lumMod val="75000"/>
                  <a:lumOff val="25000"/>
                </a:prstClr>
              </a:buClr>
              <a:buFont typeface="Arial" pitchFamily="34" charset="0"/>
              <a:buNone/>
            </a:pPr>
            <a:r>
              <a:rPr lang="en-US" sz="2000" b="1" dirty="0">
                <a:solidFill>
                  <a:srgbClr val="003399"/>
                </a:solidFill>
                <a:latin typeface="Comic Sans MS"/>
                <a:cs typeface="Comic Sans MS"/>
              </a:rPr>
              <a:t>New Graph Analytics Models</a:t>
            </a:r>
          </a:p>
        </p:txBody>
      </p:sp>
      <p:sp>
        <p:nvSpPr>
          <p:cNvPr id="8" name="Content Placeholder 2"/>
          <p:cNvSpPr txBox="1">
            <a:spLocks/>
          </p:cNvSpPr>
          <p:nvPr/>
        </p:nvSpPr>
        <p:spPr>
          <a:xfrm>
            <a:off x="5198781" y="2667399"/>
            <a:ext cx="7008779" cy="594777"/>
          </a:xfrm>
          <a:prstGeom prst="rect">
            <a:avLst/>
          </a:prstGeom>
        </p:spPr>
        <p:txBody>
          <a:bodyPr vert="horz" lIns="91440" tIns="45720" rIns="91440" bIns="45720" rtlCol="0">
            <a:normAutofit/>
          </a:bodyPr>
          <a:lstStyle>
            <a:lvl1pPr marL="342900" indent="-342900" algn="l" defTabSz="914400" rtl="0" eaLnBrk="1" latinLnBrk="0" hangingPunct="1">
              <a:spcBef>
                <a:spcPts val="2000"/>
              </a:spcBef>
              <a:buClr>
                <a:schemeClr val="tx1">
                  <a:lumMod val="75000"/>
                  <a:lumOff val="25000"/>
                </a:schemeClr>
              </a:buClr>
              <a:buFont typeface="Arial" pitchFamily="34" charset="0"/>
              <a:buChar char="•"/>
              <a:defRPr sz="2400" kern="1200">
                <a:solidFill>
                  <a:schemeClr val="tx1">
                    <a:lumMod val="75000"/>
                    <a:lumOff val="25000"/>
                  </a:schemeClr>
                </a:solidFill>
                <a:latin typeface="+mn-lt"/>
                <a:ea typeface="+mn-ea"/>
                <a:cs typeface="+mn-cs"/>
              </a:defRPr>
            </a:lvl1pPr>
            <a:lvl2pPr marL="579438" indent="-228600" algn="l" defTabSz="914400" rtl="0" eaLnBrk="1" latinLnBrk="0" hangingPunct="1">
              <a:spcBef>
                <a:spcPts val="600"/>
              </a:spcBef>
              <a:buClr>
                <a:schemeClr val="bg2">
                  <a:lumMod val="60000"/>
                  <a:lumOff val="40000"/>
                </a:schemeClr>
              </a:buClr>
              <a:buFont typeface="Arial" pitchFamily="34" charset="0"/>
              <a:buChar char="•"/>
              <a:defRPr sz="2200" kern="1200">
                <a:solidFill>
                  <a:schemeClr val="tx1">
                    <a:lumMod val="75000"/>
                    <a:lumOff val="25000"/>
                  </a:schemeClr>
                </a:solidFill>
                <a:latin typeface="+mn-lt"/>
                <a:ea typeface="+mn-ea"/>
                <a:cs typeface="+mn-cs"/>
              </a:defRPr>
            </a:lvl2pPr>
            <a:lvl3pPr marL="808038" indent="-228600" algn="l" defTabSz="914400" rtl="0" eaLnBrk="1" latinLnBrk="0" hangingPunct="1">
              <a:spcBef>
                <a:spcPts val="600"/>
              </a:spcBef>
              <a:buClr>
                <a:schemeClr val="tx1">
                  <a:lumMod val="75000"/>
                  <a:lumOff val="25000"/>
                </a:schemeClr>
              </a:buClr>
              <a:buFont typeface="Arial" pitchFamily="34" charset="0"/>
              <a:buChar char="•"/>
              <a:defRPr sz="2000" kern="1200">
                <a:solidFill>
                  <a:schemeClr val="tx1">
                    <a:lumMod val="75000"/>
                    <a:lumOff val="25000"/>
                  </a:schemeClr>
                </a:solidFill>
                <a:latin typeface="+mn-lt"/>
                <a:ea typeface="+mn-ea"/>
                <a:cs typeface="+mn-cs"/>
              </a:defRPr>
            </a:lvl3pPr>
            <a:lvl4pPr marL="1036638" indent="-228600" algn="l" defTabSz="914400" rtl="0" eaLnBrk="1" latinLnBrk="0" hangingPunct="1">
              <a:spcBef>
                <a:spcPts val="600"/>
              </a:spcBef>
              <a:buClr>
                <a:schemeClr val="bg2">
                  <a:lumMod val="60000"/>
                  <a:lumOff val="40000"/>
                </a:schemeClr>
              </a:buClr>
              <a:buFont typeface="Arial" pitchFamily="34" charset="0"/>
              <a:buChar char="•"/>
              <a:defRPr sz="1800" kern="1200">
                <a:solidFill>
                  <a:schemeClr val="tx1">
                    <a:lumMod val="75000"/>
                    <a:lumOff val="25000"/>
                  </a:schemeClr>
                </a:solidFill>
                <a:latin typeface="+mn-lt"/>
                <a:ea typeface="+mn-ea"/>
                <a:cs typeface="+mn-cs"/>
              </a:defRPr>
            </a:lvl4pPr>
            <a:lvl5pPr marL="1265238" indent="-228600" algn="l" defTabSz="914400" rtl="0" eaLnBrk="1" latinLnBrk="0" hangingPunct="1">
              <a:spcBef>
                <a:spcPts val="600"/>
              </a:spcBef>
              <a:buClr>
                <a:schemeClr val="tx1">
                  <a:lumMod val="75000"/>
                  <a:lumOff val="25000"/>
                </a:schemeClr>
              </a:buClr>
              <a:buFont typeface="Arial" pitchFamily="34" charset="0"/>
              <a:buChar char="•"/>
              <a:defRPr sz="1800" kern="1200">
                <a:solidFill>
                  <a:schemeClr val="tx1">
                    <a:lumMod val="75000"/>
                    <a:lumOff val="25000"/>
                  </a:schemeClr>
                </a:solidFill>
                <a:latin typeface="+mn-lt"/>
                <a:ea typeface="+mn-ea"/>
                <a:cs typeface="+mn-cs"/>
              </a:defRPr>
            </a:lvl5pPr>
            <a:lvl6pPr marL="1485900" indent="-228600" algn="l" defTabSz="914400" rtl="0" eaLnBrk="1" latinLnBrk="0" hangingPunct="1">
              <a:spcBef>
                <a:spcPct val="20000"/>
              </a:spcBef>
              <a:buClr>
                <a:schemeClr val="bg2">
                  <a:lumMod val="60000"/>
                  <a:lumOff val="40000"/>
                </a:schemeClr>
              </a:buClr>
              <a:buFont typeface="Arial" pitchFamily="34" charset="0"/>
              <a:buChar char="•"/>
              <a:defRPr lang="en-US" sz="1800" kern="1200" dirty="0" smtClean="0">
                <a:solidFill>
                  <a:schemeClr val="tx1">
                    <a:lumMod val="75000"/>
                    <a:lumOff val="25000"/>
                  </a:schemeClr>
                </a:solidFill>
                <a:latin typeface="+mn-lt"/>
                <a:ea typeface="+mn-ea"/>
                <a:cs typeface="+mn-cs"/>
              </a:defRPr>
            </a:lvl6pPr>
            <a:lvl7pPr marL="1712913" indent="-228600" algn="l" defTabSz="914400" rtl="0" eaLnBrk="1" latinLnBrk="0" hangingPunct="1">
              <a:spcBef>
                <a:spcPct val="20000"/>
              </a:spcBef>
              <a:buClr>
                <a:schemeClr val="tx1">
                  <a:lumMod val="75000"/>
                  <a:lumOff val="25000"/>
                </a:schemeClr>
              </a:buClr>
              <a:buFont typeface="Arial" pitchFamily="34" charset="0"/>
              <a:buChar char="•"/>
              <a:defRPr lang="en-US" sz="1800" kern="1200" dirty="0" smtClean="0">
                <a:solidFill>
                  <a:schemeClr val="tx1">
                    <a:lumMod val="75000"/>
                    <a:lumOff val="25000"/>
                  </a:schemeClr>
                </a:solidFill>
                <a:latin typeface="+mn-lt"/>
                <a:ea typeface="+mn-ea"/>
                <a:cs typeface="+mn-cs"/>
              </a:defRPr>
            </a:lvl7pPr>
            <a:lvl8pPr marL="1947863" indent="-228600" algn="l" defTabSz="914400" rtl="0" eaLnBrk="1" latinLnBrk="0" hangingPunct="1">
              <a:spcBef>
                <a:spcPct val="20000"/>
              </a:spcBef>
              <a:buClr>
                <a:schemeClr val="bg2">
                  <a:lumMod val="60000"/>
                  <a:lumOff val="40000"/>
                </a:schemeClr>
              </a:buClr>
              <a:buFont typeface="Arial" pitchFamily="34" charset="0"/>
              <a:buChar char="•"/>
              <a:defRPr lang="en-US" sz="1800" kern="1200" dirty="0" smtClean="0">
                <a:solidFill>
                  <a:schemeClr val="tx1">
                    <a:lumMod val="75000"/>
                    <a:lumOff val="25000"/>
                  </a:schemeClr>
                </a:solidFill>
                <a:latin typeface="+mn-lt"/>
                <a:ea typeface="+mn-ea"/>
                <a:cs typeface="+mn-cs"/>
              </a:defRPr>
            </a:lvl8pPr>
            <a:lvl9pPr marL="2174875" indent="-228600" algn="l" defTabSz="914400" rtl="0" eaLnBrk="1" latinLnBrk="0" hangingPunct="1">
              <a:spcBef>
                <a:spcPct val="20000"/>
              </a:spcBef>
              <a:buClr>
                <a:schemeClr val="tx1">
                  <a:lumMod val="75000"/>
                  <a:lumOff val="25000"/>
                </a:schemeClr>
              </a:buClr>
              <a:buFont typeface="Arial" pitchFamily="34" charset="0"/>
              <a:buChar char="•"/>
              <a:defRPr lang="en-US" sz="1800" kern="1200" dirty="0">
                <a:solidFill>
                  <a:schemeClr val="tx1">
                    <a:lumMod val="75000"/>
                    <a:lumOff val="25000"/>
                  </a:schemeClr>
                </a:solidFill>
                <a:latin typeface="+mn-lt"/>
                <a:ea typeface="+mn-ea"/>
                <a:cs typeface="+mn-cs"/>
              </a:defRPr>
            </a:lvl9pPr>
          </a:lstStyle>
          <a:p>
            <a:pPr marL="0" indent="0" fontAlgn="base">
              <a:spcAft>
                <a:spcPct val="0"/>
              </a:spcAft>
              <a:buClr>
                <a:prstClr val="black">
                  <a:lumMod val="75000"/>
                  <a:lumOff val="25000"/>
                </a:prstClr>
              </a:buClr>
              <a:buFont typeface="Arial" pitchFamily="34" charset="0"/>
              <a:buNone/>
            </a:pPr>
            <a:r>
              <a:rPr lang="en-US" sz="2000" b="1" u="sng" dirty="0">
                <a:solidFill>
                  <a:srgbClr val="C00000"/>
                </a:solidFill>
                <a:latin typeface="Comic Sans MS"/>
                <a:cs typeface="Comic Sans MS"/>
              </a:rPr>
              <a:t>New Processing Algorithms &amp; Indexing Techniques</a:t>
            </a:r>
          </a:p>
        </p:txBody>
      </p:sp>
      <p:sp>
        <p:nvSpPr>
          <p:cNvPr id="10" name="Content Placeholder 2"/>
          <p:cNvSpPr txBox="1">
            <a:spLocks/>
          </p:cNvSpPr>
          <p:nvPr/>
        </p:nvSpPr>
        <p:spPr>
          <a:xfrm>
            <a:off x="5198781" y="1372035"/>
            <a:ext cx="6908800" cy="594777"/>
          </a:xfrm>
          <a:prstGeom prst="rect">
            <a:avLst/>
          </a:prstGeom>
        </p:spPr>
        <p:txBody>
          <a:bodyPr vert="horz" lIns="91440" tIns="45720" rIns="91440" bIns="45720" rtlCol="0">
            <a:noAutofit/>
          </a:bodyPr>
          <a:lstStyle>
            <a:lvl1pPr marL="342900" indent="-342900" algn="l" defTabSz="914400" rtl="0" eaLnBrk="1" latinLnBrk="0" hangingPunct="1">
              <a:spcBef>
                <a:spcPts val="2000"/>
              </a:spcBef>
              <a:buClr>
                <a:schemeClr val="tx1">
                  <a:lumMod val="75000"/>
                  <a:lumOff val="25000"/>
                </a:schemeClr>
              </a:buClr>
              <a:buFont typeface="Arial" pitchFamily="34" charset="0"/>
              <a:buChar char="•"/>
              <a:defRPr sz="2400" kern="1200">
                <a:solidFill>
                  <a:schemeClr val="tx1">
                    <a:lumMod val="75000"/>
                    <a:lumOff val="25000"/>
                  </a:schemeClr>
                </a:solidFill>
                <a:latin typeface="+mn-lt"/>
                <a:ea typeface="+mn-ea"/>
                <a:cs typeface="+mn-cs"/>
              </a:defRPr>
            </a:lvl1pPr>
            <a:lvl2pPr marL="579438" indent="-228600" algn="l" defTabSz="914400" rtl="0" eaLnBrk="1" latinLnBrk="0" hangingPunct="1">
              <a:spcBef>
                <a:spcPts val="600"/>
              </a:spcBef>
              <a:buClr>
                <a:schemeClr val="bg2">
                  <a:lumMod val="60000"/>
                  <a:lumOff val="40000"/>
                </a:schemeClr>
              </a:buClr>
              <a:buFont typeface="Arial" pitchFamily="34" charset="0"/>
              <a:buChar char="•"/>
              <a:defRPr sz="2200" kern="1200">
                <a:solidFill>
                  <a:schemeClr val="tx1">
                    <a:lumMod val="75000"/>
                    <a:lumOff val="25000"/>
                  </a:schemeClr>
                </a:solidFill>
                <a:latin typeface="+mn-lt"/>
                <a:ea typeface="+mn-ea"/>
                <a:cs typeface="+mn-cs"/>
              </a:defRPr>
            </a:lvl2pPr>
            <a:lvl3pPr marL="808038" indent="-228600" algn="l" defTabSz="914400" rtl="0" eaLnBrk="1" latinLnBrk="0" hangingPunct="1">
              <a:spcBef>
                <a:spcPts val="600"/>
              </a:spcBef>
              <a:buClr>
                <a:schemeClr val="tx1">
                  <a:lumMod val="75000"/>
                  <a:lumOff val="25000"/>
                </a:schemeClr>
              </a:buClr>
              <a:buFont typeface="Arial" pitchFamily="34" charset="0"/>
              <a:buChar char="•"/>
              <a:defRPr sz="2000" kern="1200">
                <a:solidFill>
                  <a:schemeClr val="tx1">
                    <a:lumMod val="75000"/>
                    <a:lumOff val="25000"/>
                  </a:schemeClr>
                </a:solidFill>
                <a:latin typeface="+mn-lt"/>
                <a:ea typeface="+mn-ea"/>
                <a:cs typeface="+mn-cs"/>
              </a:defRPr>
            </a:lvl3pPr>
            <a:lvl4pPr marL="1036638" indent="-228600" algn="l" defTabSz="914400" rtl="0" eaLnBrk="1" latinLnBrk="0" hangingPunct="1">
              <a:spcBef>
                <a:spcPts val="600"/>
              </a:spcBef>
              <a:buClr>
                <a:schemeClr val="bg2">
                  <a:lumMod val="60000"/>
                  <a:lumOff val="40000"/>
                </a:schemeClr>
              </a:buClr>
              <a:buFont typeface="Arial" pitchFamily="34" charset="0"/>
              <a:buChar char="•"/>
              <a:defRPr sz="1800" kern="1200">
                <a:solidFill>
                  <a:schemeClr val="tx1">
                    <a:lumMod val="75000"/>
                    <a:lumOff val="25000"/>
                  </a:schemeClr>
                </a:solidFill>
                <a:latin typeface="+mn-lt"/>
                <a:ea typeface="+mn-ea"/>
                <a:cs typeface="+mn-cs"/>
              </a:defRPr>
            </a:lvl4pPr>
            <a:lvl5pPr marL="1265238" indent="-228600" algn="l" defTabSz="914400" rtl="0" eaLnBrk="1" latinLnBrk="0" hangingPunct="1">
              <a:spcBef>
                <a:spcPts val="600"/>
              </a:spcBef>
              <a:buClr>
                <a:schemeClr val="tx1">
                  <a:lumMod val="75000"/>
                  <a:lumOff val="25000"/>
                </a:schemeClr>
              </a:buClr>
              <a:buFont typeface="Arial" pitchFamily="34" charset="0"/>
              <a:buChar char="•"/>
              <a:defRPr sz="1800" kern="1200">
                <a:solidFill>
                  <a:schemeClr val="tx1">
                    <a:lumMod val="75000"/>
                    <a:lumOff val="25000"/>
                  </a:schemeClr>
                </a:solidFill>
                <a:latin typeface="+mn-lt"/>
                <a:ea typeface="+mn-ea"/>
                <a:cs typeface="+mn-cs"/>
              </a:defRPr>
            </a:lvl5pPr>
            <a:lvl6pPr marL="1485900" indent="-228600" algn="l" defTabSz="914400" rtl="0" eaLnBrk="1" latinLnBrk="0" hangingPunct="1">
              <a:spcBef>
                <a:spcPct val="20000"/>
              </a:spcBef>
              <a:buClr>
                <a:schemeClr val="bg2">
                  <a:lumMod val="60000"/>
                  <a:lumOff val="40000"/>
                </a:schemeClr>
              </a:buClr>
              <a:buFont typeface="Arial" pitchFamily="34" charset="0"/>
              <a:buChar char="•"/>
              <a:defRPr lang="en-US" sz="1800" kern="1200" dirty="0" smtClean="0">
                <a:solidFill>
                  <a:schemeClr val="tx1">
                    <a:lumMod val="75000"/>
                    <a:lumOff val="25000"/>
                  </a:schemeClr>
                </a:solidFill>
                <a:latin typeface="+mn-lt"/>
                <a:ea typeface="+mn-ea"/>
                <a:cs typeface="+mn-cs"/>
              </a:defRPr>
            </a:lvl6pPr>
            <a:lvl7pPr marL="1712913" indent="-228600" algn="l" defTabSz="914400" rtl="0" eaLnBrk="1" latinLnBrk="0" hangingPunct="1">
              <a:spcBef>
                <a:spcPct val="20000"/>
              </a:spcBef>
              <a:buClr>
                <a:schemeClr val="tx1">
                  <a:lumMod val="75000"/>
                  <a:lumOff val="25000"/>
                </a:schemeClr>
              </a:buClr>
              <a:buFont typeface="Arial" pitchFamily="34" charset="0"/>
              <a:buChar char="•"/>
              <a:defRPr lang="en-US" sz="1800" kern="1200" dirty="0" smtClean="0">
                <a:solidFill>
                  <a:schemeClr val="tx1">
                    <a:lumMod val="75000"/>
                    <a:lumOff val="25000"/>
                  </a:schemeClr>
                </a:solidFill>
                <a:latin typeface="+mn-lt"/>
                <a:ea typeface="+mn-ea"/>
                <a:cs typeface="+mn-cs"/>
              </a:defRPr>
            </a:lvl7pPr>
            <a:lvl8pPr marL="1947863" indent="-228600" algn="l" defTabSz="914400" rtl="0" eaLnBrk="1" latinLnBrk="0" hangingPunct="1">
              <a:spcBef>
                <a:spcPct val="20000"/>
              </a:spcBef>
              <a:buClr>
                <a:schemeClr val="bg2">
                  <a:lumMod val="60000"/>
                  <a:lumOff val="40000"/>
                </a:schemeClr>
              </a:buClr>
              <a:buFont typeface="Arial" pitchFamily="34" charset="0"/>
              <a:buChar char="•"/>
              <a:defRPr lang="en-US" sz="1800" kern="1200" dirty="0" smtClean="0">
                <a:solidFill>
                  <a:schemeClr val="tx1">
                    <a:lumMod val="75000"/>
                    <a:lumOff val="25000"/>
                  </a:schemeClr>
                </a:solidFill>
                <a:latin typeface="+mn-lt"/>
                <a:ea typeface="+mn-ea"/>
                <a:cs typeface="+mn-cs"/>
              </a:defRPr>
            </a:lvl8pPr>
            <a:lvl9pPr marL="2174875" indent="-228600" algn="l" defTabSz="914400" rtl="0" eaLnBrk="1" latinLnBrk="0" hangingPunct="1">
              <a:spcBef>
                <a:spcPct val="20000"/>
              </a:spcBef>
              <a:buClr>
                <a:schemeClr val="tx1">
                  <a:lumMod val="75000"/>
                  <a:lumOff val="25000"/>
                </a:schemeClr>
              </a:buClr>
              <a:buFont typeface="Arial" pitchFamily="34" charset="0"/>
              <a:buChar char="•"/>
              <a:defRPr lang="en-US" sz="1800" kern="1200" dirty="0">
                <a:solidFill>
                  <a:schemeClr val="tx1">
                    <a:lumMod val="75000"/>
                    <a:lumOff val="25000"/>
                  </a:schemeClr>
                </a:solidFill>
                <a:latin typeface="+mn-lt"/>
                <a:ea typeface="+mn-ea"/>
                <a:cs typeface="+mn-cs"/>
              </a:defRPr>
            </a:lvl9pPr>
          </a:lstStyle>
          <a:p>
            <a:pPr marL="0" indent="0" fontAlgn="base">
              <a:spcAft>
                <a:spcPct val="0"/>
              </a:spcAft>
              <a:buClr>
                <a:prstClr val="black">
                  <a:lumMod val="75000"/>
                  <a:lumOff val="25000"/>
                </a:prstClr>
              </a:buClr>
              <a:buFont typeface="Arial" pitchFamily="34" charset="0"/>
              <a:buNone/>
            </a:pPr>
            <a:r>
              <a:rPr lang="en-US" sz="2000" b="1" dirty="0">
                <a:solidFill>
                  <a:srgbClr val="003399"/>
                </a:solidFill>
                <a:latin typeface="Comic Sans MS"/>
                <a:cs typeface="Comic Sans MS"/>
              </a:rPr>
              <a:t>New Computing Platform/Architecture</a:t>
            </a:r>
          </a:p>
        </p:txBody>
      </p:sp>
      <p:pic>
        <p:nvPicPr>
          <p:cNvPr id="3" name="Picture 2" descr="data-illustration-computing-cover.jp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4800" y="1219200"/>
            <a:ext cx="4775200" cy="4876800"/>
          </a:xfrm>
          <a:prstGeom prst="rect">
            <a:avLst/>
          </a:prstGeom>
        </p:spPr>
      </p:pic>
      <p:sp>
        <p:nvSpPr>
          <p:cNvPr id="11" name="Content Placeholder 2"/>
          <p:cNvSpPr txBox="1">
            <a:spLocks/>
          </p:cNvSpPr>
          <p:nvPr/>
        </p:nvSpPr>
        <p:spPr>
          <a:xfrm>
            <a:off x="3251201" y="228999"/>
            <a:ext cx="5280587" cy="594777"/>
          </a:xfrm>
          <a:prstGeom prst="rect">
            <a:avLst/>
          </a:prstGeom>
        </p:spPr>
        <p:txBody>
          <a:bodyPr vert="horz" lIns="91440" tIns="45720" rIns="91440" bIns="45720" rtlCol="0">
            <a:noAutofit/>
          </a:bodyPr>
          <a:lstStyle>
            <a:lvl1pPr marL="342900" indent="-342900" algn="l" defTabSz="914400" rtl="0" eaLnBrk="1" latinLnBrk="0" hangingPunct="1">
              <a:spcBef>
                <a:spcPts val="2000"/>
              </a:spcBef>
              <a:buClr>
                <a:schemeClr val="tx1">
                  <a:lumMod val="75000"/>
                  <a:lumOff val="25000"/>
                </a:schemeClr>
              </a:buClr>
              <a:buFont typeface="Arial" pitchFamily="34" charset="0"/>
              <a:buChar char="•"/>
              <a:defRPr sz="2400" kern="1200">
                <a:solidFill>
                  <a:schemeClr val="tx1">
                    <a:lumMod val="75000"/>
                    <a:lumOff val="25000"/>
                  </a:schemeClr>
                </a:solidFill>
                <a:latin typeface="+mn-lt"/>
                <a:ea typeface="+mn-ea"/>
                <a:cs typeface="+mn-cs"/>
              </a:defRPr>
            </a:lvl1pPr>
            <a:lvl2pPr marL="579438" indent="-228600" algn="l" defTabSz="914400" rtl="0" eaLnBrk="1" latinLnBrk="0" hangingPunct="1">
              <a:spcBef>
                <a:spcPts val="600"/>
              </a:spcBef>
              <a:buClr>
                <a:schemeClr val="bg2">
                  <a:lumMod val="60000"/>
                  <a:lumOff val="40000"/>
                </a:schemeClr>
              </a:buClr>
              <a:buFont typeface="Arial" pitchFamily="34" charset="0"/>
              <a:buChar char="•"/>
              <a:defRPr sz="2200" kern="1200">
                <a:solidFill>
                  <a:schemeClr val="tx1">
                    <a:lumMod val="75000"/>
                    <a:lumOff val="25000"/>
                  </a:schemeClr>
                </a:solidFill>
                <a:latin typeface="+mn-lt"/>
                <a:ea typeface="+mn-ea"/>
                <a:cs typeface="+mn-cs"/>
              </a:defRPr>
            </a:lvl2pPr>
            <a:lvl3pPr marL="808038" indent="-228600" algn="l" defTabSz="914400" rtl="0" eaLnBrk="1" latinLnBrk="0" hangingPunct="1">
              <a:spcBef>
                <a:spcPts val="600"/>
              </a:spcBef>
              <a:buClr>
                <a:schemeClr val="tx1">
                  <a:lumMod val="75000"/>
                  <a:lumOff val="25000"/>
                </a:schemeClr>
              </a:buClr>
              <a:buFont typeface="Arial" pitchFamily="34" charset="0"/>
              <a:buChar char="•"/>
              <a:defRPr sz="2000" kern="1200">
                <a:solidFill>
                  <a:schemeClr val="tx1">
                    <a:lumMod val="75000"/>
                    <a:lumOff val="25000"/>
                  </a:schemeClr>
                </a:solidFill>
                <a:latin typeface="+mn-lt"/>
                <a:ea typeface="+mn-ea"/>
                <a:cs typeface="+mn-cs"/>
              </a:defRPr>
            </a:lvl3pPr>
            <a:lvl4pPr marL="1036638" indent="-228600" algn="l" defTabSz="914400" rtl="0" eaLnBrk="1" latinLnBrk="0" hangingPunct="1">
              <a:spcBef>
                <a:spcPts val="600"/>
              </a:spcBef>
              <a:buClr>
                <a:schemeClr val="bg2">
                  <a:lumMod val="60000"/>
                  <a:lumOff val="40000"/>
                </a:schemeClr>
              </a:buClr>
              <a:buFont typeface="Arial" pitchFamily="34" charset="0"/>
              <a:buChar char="•"/>
              <a:defRPr sz="1800" kern="1200">
                <a:solidFill>
                  <a:schemeClr val="tx1">
                    <a:lumMod val="75000"/>
                    <a:lumOff val="25000"/>
                  </a:schemeClr>
                </a:solidFill>
                <a:latin typeface="+mn-lt"/>
                <a:ea typeface="+mn-ea"/>
                <a:cs typeface="+mn-cs"/>
              </a:defRPr>
            </a:lvl4pPr>
            <a:lvl5pPr marL="1265238" indent="-228600" algn="l" defTabSz="914400" rtl="0" eaLnBrk="1" latinLnBrk="0" hangingPunct="1">
              <a:spcBef>
                <a:spcPts val="600"/>
              </a:spcBef>
              <a:buClr>
                <a:schemeClr val="tx1">
                  <a:lumMod val="75000"/>
                  <a:lumOff val="25000"/>
                </a:schemeClr>
              </a:buClr>
              <a:buFont typeface="Arial" pitchFamily="34" charset="0"/>
              <a:buChar char="•"/>
              <a:defRPr sz="1800" kern="1200">
                <a:solidFill>
                  <a:schemeClr val="tx1">
                    <a:lumMod val="75000"/>
                    <a:lumOff val="25000"/>
                  </a:schemeClr>
                </a:solidFill>
                <a:latin typeface="+mn-lt"/>
                <a:ea typeface="+mn-ea"/>
                <a:cs typeface="+mn-cs"/>
              </a:defRPr>
            </a:lvl5pPr>
            <a:lvl6pPr marL="1485900" indent="-228600" algn="l" defTabSz="914400" rtl="0" eaLnBrk="1" latinLnBrk="0" hangingPunct="1">
              <a:spcBef>
                <a:spcPct val="20000"/>
              </a:spcBef>
              <a:buClr>
                <a:schemeClr val="bg2">
                  <a:lumMod val="60000"/>
                  <a:lumOff val="40000"/>
                </a:schemeClr>
              </a:buClr>
              <a:buFont typeface="Arial" pitchFamily="34" charset="0"/>
              <a:buChar char="•"/>
              <a:defRPr lang="en-US" sz="1800" kern="1200" dirty="0" smtClean="0">
                <a:solidFill>
                  <a:schemeClr val="tx1">
                    <a:lumMod val="75000"/>
                    <a:lumOff val="25000"/>
                  </a:schemeClr>
                </a:solidFill>
                <a:latin typeface="+mn-lt"/>
                <a:ea typeface="+mn-ea"/>
                <a:cs typeface="+mn-cs"/>
              </a:defRPr>
            </a:lvl6pPr>
            <a:lvl7pPr marL="1712913" indent="-228600" algn="l" defTabSz="914400" rtl="0" eaLnBrk="1" latinLnBrk="0" hangingPunct="1">
              <a:spcBef>
                <a:spcPct val="20000"/>
              </a:spcBef>
              <a:buClr>
                <a:schemeClr val="tx1">
                  <a:lumMod val="75000"/>
                  <a:lumOff val="25000"/>
                </a:schemeClr>
              </a:buClr>
              <a:buFont typeface="Arial" pitchFamily="34" charset="0"/>
              <a:buChar char="•"/>
              <a:defRPr lang="en-US" sz="1800" kern="1200" dirty="0" smtClean="0">
                <a:solidFill>
                  <a:schemeClr val="tx1">
                    <a:lumMod val="75000"/>
                    <a:lumOff val="25000"/>
                  </a:schemeClr>
                </a:solidFill>
                <a:latin typeface="+mn-lt"/>
                <a:ea typeface="+mn-ea"/>
                <a:cs typeface="+mn-cs"/>
              </a:defRPr>
            </a:lvl7pPr>
            <a:lvl8pPr marL="1947863" indent="-228600" algn="l" defTabSz="914400" rtl="0" eaLnBrk="1" latinLnBrk="0" hangingPunct="1">
              <a:spcBef>
                <a:spcPct val="20000"/>
              </a:spcBef>
              <a:buClr>
                <a:schemeClr val="bg2">
                  <a:lumMod val="60000"/>
                  <a:lumOff val="40000"/>
                </a:schemeClr>
              </a:buClr>
              <a:buFont typeface="Arial" pitchFamily="34" charset="0"/>
              <a:buChar char="•"/>
              <a:defRPr lang="en-US" sz="1800" kern="1200" dirty="0" smtClean="0">
                <a:solidFill>
                  <a:schemeClr val="tx1">
                    <a:lumMod val="75000"/>
                    <a:lumOff val="25000"/>
                  </a:schemeClr>
                </a:solidFill>
                <a:latin typeface="+mn-lt"/>
                <a:ea typeface="+mn-ea"/>
                <a:cs typeface="+mn-cs"/>
              </a:defRPr>
            </a:lvl8pPr>
            <a:lvl9pPr marL="2174875" indent="-228600" algn="l" defTabSz="914400" rtl="0" eaLnBrk="1" latinLnBrk="0" hangingPunct="1">
              <a:spcBef>
                <a:spcPct val="20000"/>
              </a:spcBef>
              <a:buClr>
                <a:schemeClr val="tx1">
                  <a:lumMod val="75000"/>
                  <a:lumOff val="25000"/>
                </a:schemeClr>
              </a:buClr>
              <a:buFont typeface="Arial" pitchFamily="34" charset="0"/>
              <a:buChar char="•"/>
              <a:defRPr lang="en-US" sz="1800" kern="1200" dirty="0">
                <a:solidFill>
                  <a:schemeClr val="tx1">
                    <a:lumMod val="75000"/>
                    <a:lumOff val="25000"/>
                  </a:schemeClr>
                </a:solidFill>
                <a:latin typeface="+mn-lt"/>
                <a:ea typeface="+mn-ea"/>
                <a:cs typeface="+mn-cs"/>
              </a:defRPr>
            </a:lvl9pPr>
          </a:lstStyle>
          <a:p>
            <a:pPr marL="0" indent="0" fontAlgn="base">
              <a:spcAft>
                <a:spcPct val="0"/>
              </a:spcAft>
              <a:buClr>
                <a:prstClr val="black">
                  <a:lumMod val="75000"/>
                  <a:lumOff val="25000"/>
                </a:prstClr>
              </a:buClr>
              <a:buFont typeface="Arial" pitchFamily="34" charset="0"/>
              <a:buNone/>
            </a:pPr>
            <a:endParaRPr lang="en-US" sz="2200" b="1" dirty="0">
              <a:solidFill>
                <a:srgbClr val="003399"/>
              </a:solidFill>
              <a:latin typeface="Comic Sans MS"/>
              <a:cs typeface="Comic Sans MS"/>
            </a:endParaRPr>
          </a:p>
        </p:txBody>
      </p:sp>
      <p:sp>
        <p:nvSpPr>
          <p:cNvPr id="12" name="Content Placeholder 2"/>
          <p:cNvSpPr txBox="1">
            <a:spLocks/>
          </p:cNvSpPr>
          <p:nvPr/>
        </p:nvSpPr>
        <p:spPr>
          <a:xfrm>
            <a:off x="3352801" y="258496"/>
            <a:ext cx="4825899" cy="594777"/>
          </a:xfrm>
          <a:prstGeom prst="rect">
            <a:avLst/>
          </a:prstGeom>
        </p:spPr>
        <p:txBody>
          <a:bodyPr vert="horz" lIns="91440" tIns="45720" rIns="91440" bIns="45720" rtlCol="0">
            <a:noAutofit/>
          </a:bodyPr>
          <a:lstStyle>
            <a:lvl1pPr marL="342900" indent="-342900" algn="l" defTabSz="914400" rtl="0" eaLnBrk="1" latinLnBrk="0" hangingPunct="1">
              <a:spcBef>
                <a:spcPts val="2000"/>
              </a:spcBef>
              <a:buClr>
                <a:schemeClr val="tx1">
                  <a:lumMod val="75000"/>
                  <a:lumOff val="25000"/>
                </a:schemeClr>
              </a:buClr>
              <a:buFont typeface="Arial" pitchFamily="34" charset="0"/>
              <a:buChar char="•"/>
              <a:defRPr sz="2400" kern="1200">
                <a:solidFill>
                  <a:schemeClr val="tx1">
                    <a:lumMod val="75000"/>
                    <a:lumOff val="25000"/>
                  </a:schemeClr>
                </a:solidFill>
                <a:latin typeface="+mn-lt"/>
                <a:ea typeface="+mn-ea"/>
                <a:cs typeface="+mn-cs"/>
              </a:defRPr>
            </a:lvl1pPr>
            <a:lvl2pPr marL="579438" indent="-228600" algn="l" defTabSz="914400" rtl="0" eaLnBrk="1" latinLnBrk="0" hangingPunct="1">
              <a:spcBef>
                <a:spcPts val="600"/>
              </a:spcBef>
              <a:buClr>
                <a:schemeClr val="bg2">
                  <a:lumMod val="60000"/>
                  <a:lumOff val="40000"/>
                </a:schemeClr>
              </a:buClr>
              <a:buFont typeface="Arial" pitchFamily="34" charset="0"/>
              <a:buChar char="•"/>
              <a:defRPr sz="2200" kern="1200">
                <a:solidFill>
                  <a:schemeClr val="tx1">
                    <a:lumMod val="75000"/>
                    <a:lumOff val="25000"/>
                  </a:schemeClr>
                </a:solidFill>
                <a:latin typeface="+mn-lt"/>
                <a:ea typeface="+mn-ea"/>
                <a:cs typeface="+mn-cs"/>
              </a:defRPr>
            </a:lvl2pPr>
            <a:lvl3pPr marL="808038" indent="-228600" algn="l" defTabSz="914400" rtl="0" eaLnBrk="1" latinLnBrk="0" hangingPunct="1">
              <a:spcBef>
                <a:spcPts val="600"/>
              </a:spcBef>
              <a:buClr>
                <a:schemeClr val="tx1">
                  <a:lumMod val="75000"/>
                  <a:lumOff val="25000"/>
                </a:schemeClr>
              </a:buClr>
              <a:buFont typeface="Arial" pitchFamily="34" charset="0"/>
              <a:buChar char="•"/>
              <a:defRPr sz="2000" kern="1200">
                <a:solidFill>
                  <a:schemeClr val="tx1">
                    <a:lumMod val="75000"/>
                    <a:lumOff val="25000"/>
                  </a:schemeClr>
                </a:solidFill>
                <a:latin typeface="+mn-lt"/>
                <a:ea typeface="+mn-ea"/>
                <a:cs typeface="+mn-cs"/>
              </a:defRPr>
            </a:lvl3pPr>
            <a:lvl4pPr marL="1036638" indent="-228600" algn="l" defTabSz="914400" rtl="0" eaLnBrk="1" latinLnBrk="0" hangingPunct="1">
              <a:spcBef>
                <a:spcPts val="600"/>
              </a:spcBef>
              <a:buClr>
                <a:schemeClr val="bg2">
                  <a:lumMod val="60000"/>
                  <a:lumOff val="40000"/>
                </a:schemeClr>
              </a:buClr>
              <a:buFont typeface="Arial" pitchFamily="34" charset="0"/>
              <a:buChar char="•"/>
              <a:defRPr sz="1800" kern="1200">
                <a:solidFill>
                  <a:schemeClr val="tx1">
                    <a:lumMod val="75000"/>
                    <a:lumOff val="25000"/>
                  </a:schemeClr>
                </a:solidFill>
                <a:latin typeface="+mn-lt"/>
                <a:ea typeface="+mn-ea"/>
                <a:cs typeface="+mn-cs"/>
              </a:defRPr>
            </a:lvl4pPr>
            <a:lvl5pPr marL="1265238" indent="-228600" algn="l" defTabSz="914400" rtl="0" eaLnBrk="1" latinLnBrk="0" hangingPunct="1">
              <a:spcBef>
                <a:spcPts val="600"/>
              </a:spcBef>
              <a:buClr>
                <a:schemeClr val="tx1">
                  <a:lumMod val="75000"/>
                  <a:lumOff val="25000"/>
                </a:schemeClr>
              </a:buClr>
              <a:buFont typeface="Arial" pitchFamily="34" charset="0"/>
              <a:buChar char="•"/>
              <a:defRPr sz="1800" kern="1200">
                <a:solidFill>
                  <a:schemeClr val="tx1">
                    <a:lumMod val="75000"/>
                    <a:lumOff val="25000"/>
                  </a:schemeClr>
                </a:solidFill>
                <a:latin typeface="+mn-lt"/>
                <a:ea typeface="+mn-ea"/>
                <a:cs typeface="+mn-cs"/>
              </a:defRPr>
            </a:lvl5pPr>
            <a:lvl6pPr marL="1485900" indent="-228600" algn="l" defTabSz="914400" rtl="0" eaLnBrk="1" latinLnBrk="0" hangingPunct="1">
              <a:spcBef>
                <a:spcPct val="20000"/>
              </a:spcBef>
              <a:buClr>
                <a:schemeClr val="bg2">
                  <a:lumMod val="60000"/>
                  <a:lumOff val="40000"/>
                </a:schemeClr>
              </a:buClr>
              <a:buFont typeface="Arial" pitchFamily="34" charset="0"/>
              <a:buChar char="•"/>
              <a:defRPr lang="en-US" sz="1800" kern="1200" dirty="0" smtClean="0">
                <a:solidFill>
                  <a:schemeClr val="tx1">
                    <a:lumMod val="75000"/>
                    <a:lumOff val="25000"/>
                  </a:schemeClr>
                </a:solidFill>
                <a:latin typeface="+mn-lt"/>
                <a:ea typeface="+mn-ea"/>
                <a:cs typeface="+mn-cs"/>
              </a:defRPr>
            </a:lvl6pPr>
            <a:lvl7pPr marL="1712913" indent="-228600" algn="l" defTabSz="914400" rtl="0" eaLnBrk="1" latinLnBrk="0" hangingPunct="1">
              <a:spcBef>
                <a:spcPct val="20000"/>
              </a:spcBef>
              <a:buClr>
                <a:schemeClr val="tx1">
                  <a:lumMod val="75000"/>
                  <a:lumOff val="25000"/>
                </a:schemeClr>
              </a:buClr>
              <a:buFont typeface="Arial" pitchFamily="34" charset="0"/>
              <a:buChar char="•"/>
              <a:defRPr lang="en-US" sz="1800" kern="1200" dirty="0" smtClean="0">
                <a:solidFill>
                  <a:schemeClr val="tx1">
                    <a:lumMod val="75000"/>
                    <a:lumOff val="25000"/>
                  </a:schemeClr>
                </a:solidFill>
                <a:latin typeface="+mn-lt"/>
                <a:ea typeface="+mn-ea"/>
                <a:cs typeface="+mn-cs"/>
              </a:defRPr>
            </a:lvl7pPr>
            <a:lvl8pPr marL="1947863" indent="-228600" algn="l" defTabSz="914400" rtl="0" eaLnBrk="1" latinLnBrk="0" hangingPunct="1">
              <a:spcBef>
                <a:spcPct val="20000"/>
              </a:spcBef>
              <a:buClr>
                <a:schemeClr val="bg2">
                  <a:lumMod val="60000"/>
                  <a:lumOff val="40000"/>
                </a:schemeClr>
              </a:buClr>
              <a:buFont typeface="Arial" pitchFamily="34" charset="0"/>
              <a:buChar char="•"/>
              <a:defRPr lang="en-US" sz="1800" kern="1200" dirty="0" smtClean="0">
                <a:solidFill>
                  <a:schemeClr val="tx1">
                    <a:lumMod val="75000"/>
                    <a:lumOff val="25000"/>
                  </a:schemeClr>
                </a:solidFill>
                <a:latin typeface="+mn-lt"/>
                <a:ea typeface="+mn-ea"/>
                <a:cs typeface="+mn-cs"/>
              </a:defRPr>
            </a:lvl8pPr>
            <a:lvl9pPr marL="2174875" indent="-228600" algn="l" defTabSz="914400" rtl="0" eaLnBrk="1" latinLnBrk="0" hangingPunct="1">
              <a:spcBef>
                <a:spcPct val="20000"/>
              </a:spcBef>
              <a:buClr>
                <a:schemeClr val="tx1">
                  <a:lumMod val="75000"/>
                  <a:lumOff val="25000"/>
                </a:schemeClr>
              </a:buClr>
              <a:buFont typeface="Arial" pitchFamily="34" charset="0"/>
              <a:buChar char="•"/>
              <a:defRPr lang="en-US" sz="1800" kern="1200" dirty="0">
                <a:solidFill>
                  <a:schemeClr val="tx1">
                    <a:lumMod val="75000"/>
                    <a:lumOff val="25000"/>
                  </a:schemeClr>
                </a:solidFill>
                <a:latin typeface="+mn-lt"/>
                <a:ea typeface="+mn-ea"/>
                <a:cs typeface="+mn-cs"/>
              </a:defRPr>
            </a:lvl9pPr>
          </a:lstStyle>
          <a:p>
            <a:pPr marL="0" indent="0" fontAlgn="base">
              <a:spcAft>
                <a:spcPct val="0"/>
              </a:spcAft>
              <a:buClr>
                <a:prstClr val="black">
                  <a:lumMod val="75000"/>
                  <a:lumOff val="25000"/>
                </a:prstClr>
              </a:buClr>
              <a:buFont typeface="Arial" pitchFamily="34" charset="0"/>
              <a:buNone/>
            </a:pPr>
            <a:r>
              <a:rPr lang="en-US" sz="2200" b="1" dirty="0">
                <a:solidFill>
                  <a:srgbClr val="800000"/>
                </a:solidFill>
                <a:latin typeface="Comic Sans MS"/>
                <a:cs typeface="Comic Sans MS"/>
              </a:rPr>
              <a:t>Major Research Issues</a:t>
            </a:r>
          </a:p>
        </p:txBody>
      </p:sp>
      <p:sp>
        <p:nvSpPr>
          <p:cNvPr id="13" name="Content Placeholder 2"/>
          <p:cNvSpPr txBox="1">
            <a:spLocks/>
          </p:cNvSpPr>
          <p:nvPr/>
        </p:nvSpPr>
        <p:spPr>
          <a:xfrm>
            <a:off x="5290549" y="3429000"/>
            <a:ext cx="5209475" cy="2209800"/>
          </a:xfrm>
          <a:prstGeom prst="rect">
            <a:avLst/>
          </a:prstGeom>
        </p:spPr>
        <p:txBody>
          <a:bodyPr vert="horz" lIns="91440" tIns="45720" rIns="91440" bIns="45720" rtlCol="0">
            <a:noAutofit/>
          </a:bodyPr>
          <a:lstStyle>
            <a:lvl1pPr marL="342900" indent="-342900" algn="l" defTabSz="914400" rtl="0" eaLnBrk="1" latinLnBrk="0" hangingPunct="1">
              <a:spcBef>
                <a:spcPts val="2000"/>
              </a:spcBef>
              <a:buClr>
                <a:schemeClr val="tx1">
                  <a:lumMod val="75000"/>
                  <a:lumOff val="25000"/>
                </a:schemeClr>
              </a:buClr>
              <a:buFont typeface="Arial" pitchFamily="34" charset="0"/>
              <a:buChar char="•"/>
              <a:defRPr sz="2400" kern="1200">
                <a:solidFill>
                  <a:schemeClr val="tx1">
                    <a:lumMod val="75000"/>
                    <a:lumOff val="25000"/>
                  </a:schemeClr>
                </a:solidFill>
                <a:latin typeface="+mn-lt"/>
                <a:ea typeface="+mn-ea"/>
                <a:cs typeface="+mn-cs"/>
              </a:defRPr>
            </a:lvl1pPr>
            <a:lvl2pPr marL="579438" indent="-228600" algn="l" defTabSz="914400" rtl="0" eaLnBrk="1" latinLnBrk="0" hangingPunct="1">
              <a:spcBef>
                <a:spcPts val="600"/>
              </a:spcBef>
              <a:buClr>
                <a:schemeClr val="bg2">
                  <a:lumMod val="60000"/>
                  <a:lumOff val="40000"/>
                </a:schemeClr>
              </a:buClr>
              <a:buFont typeface="Arial" pitchFamily="34" charset="0"/>
              <a:buChar char="•"/>
              <a:defRPr sz="2200" kern="1200">
                <a:solidFill>
                  <a:schemeClr val="tx1">
                    <a:lumMod val="75000"/>
                    <a:lumOff val="25000"/>
                  </a:schemeClr>
                </a:solidFill>
                <a:latin typeface="+mn-lt"/>
                <a:ea typeface="+mn-ea"/>
                <a:cs typeface="+mn-cs"/>
              </a:defRPr>
            </a:lvl2pPr>
            <a:lvl3pPr marL="808038" indent="-228600" algn="l" defTabSz="914400" rtl="0" eaLnBrk="1" latinLnBrk="0" hangingPunct="1">
              <a:spcBef>
                <a:spcPts val="600"/>
              </a:spcBef>
              <a:buClr>
                <a:schemeClr val="tx1">
                  <a:lumMod val="75000"/>
                  <a:lumOff val="25000"/>
                </a:schemeClr>
              </a:buClr>
              <a:buFont typeface="Arial" pitchFamily="34" charset="0"/>
              <a:buChar char="•"/>
              <a:defRPr sz="2000" kern="1200">
                <a:solidFill>
                  <a:schemeClr val="tx1">
                    <a:lumMod val="75000"/>
                    <a:lumOff val="25000"/>
                  </a:schemeClr>
                </a:solidFill>
                <a:latin typeface="+mn-lt"/>
                <a:ea typeface="+mn-ea"/>
                <a:cs typeface="+mn-cs"/>
              </a:defRPr>
            </a:lvl3pPr>
            <a:lvl4pPr marL="1036638" indent="-228600" algn="l" defTabSz="914400" rtl="0" eaLnBrk="1" latinLnBrk="0" hangingPunct="1">
              <a:spcBef>
                <a:spcPts val="600"/>
              </a:spcBef>
              <a:buClr>
                <a:schemeClr val="bg2">
                  <a:lumMod val="60000"/>
                  <a:lumOff val="40000"/>
                </a:schemeClr>
              </a:buClr>
              <a:buFont typeface="Arial" pitchFamily="34" charset="0"/>
              <a:buChar char="•"/>
              <a:defRPr sz="1800" kern="1200">
                <a:solidFill>
                  <a:schemeClr val="tx1">
                    <a:lumMod val="75000"/>
                    <a:lumOff val="25000"/>
                  </a:schemeClr>
                </a:solidFill>
                <a:latin typeface="+mn-lt"/>
                <a:ea typeface="+mn-ea"/>
                <a:cs typeface="+mn-cs"/>
              </a:defRPr>
            </a:lvl4pPr>
            <a:lvl5pPr marL="1265238" indent="-228600" algn="l" defTabSz="914400" rtl="0" eaLnBrk="1" latinLnBrk="0" hangingPunct="1">
              <a:spcBef>
                <a:spcPts val="600"/>
              </a:spcBef>
              <a:buClr>
                <a:schemeClr val="tx1">
                  <a:lumMod val="75000"/>
                  <a:lumOff val="25000"/>
                </a:schemeClr>
              </a:buClr>
              <a:buFont typeface="Arial" pitchFamily="34" charset="0"/>
              <a:buChar char="•"/>
              <a:defRPr sz="1800" kern="1200">
                <a:solidFill>
                  <a:schemeClr val="tx1">
                    <a:lumMod val="75000"/>
                    <a:lumOff val="25000"/>
                  </a:schemeClr>
                </a:solidFill>
                <a:latin typeface="+mn-lt"/>
                <a:ea typeface="+mn-ea"/>
                <a:cs typeface="+mn-cs"/>
              </a:defRPr>
            </a:lvl5pPr>
            <a:lvl6pPr marL="1485900" indent="-228600" algn="l" defTabSz="914400" rtl="0" eaLnBrk="1" latinLnBrk="0" hangingPunct="1">
              <a:spcBef>
                <a:spcPct val="20000"/>
              </a:spcBef>
              <a:buClr>
                <a:schemeClr val="bg2">
                  <a:lumMod val="60000"/>
                  <a:lumOff val="40000"/>
                </a:schemeClr>
              </a:buClr>
              <a:buFont typeface="Arial" pitchFamily="34" charset="0"/>
              <a:buChar char="•"/>
              <a:defRPr lang="en-US" sz="1800" kern="1200" dirty="0" smtClean="0">
                <a:solidFill>
                  <a:schemeClr val="tx1">
                    <a:lumMod val="75000"/>
                    <a:lumOff val="25000"/>
                  </a:schemeClr>
                </a:solidFill>
                <a:latin typeface="+mn-lt"/>
                <a:ea typeface="+mn-ea"/>
                <a:cs typeface="+mn-cs"/>
              </a:defRPr>
            </a:lvl6pPr>
            <a:lvl7pPr marL="1712913" indent="-228600" algn="l" defTabSz="914400" rtl="0" eaLnBrk="1" latinLnBrk="0" hangingPunct="1">
              <a:spcBef>
                <a:spcPct val="20000"/>
              </a:spcBef>
              <a:buClr>
                <a:schemeClr val="tx1">
                  <a:lumMod val="75000"/>
                  <a:lumOff val="25000"/>
                </a:schemeClr>
              </a:buClr>
              <a:buFont typeface="Arial" pitchFamily="34" charset="0"/>
              <a:buChar char="•"/>
              <a:defRPr lang="en-US" sz="1800" kern="1200" dirty="0" smtClean="0">
                <a:solidFill>
                  <a:schemeClr val="tx1">
                    <a:lumMod val="75000"/>
                    <a:lumOff val="25000"/>
                  </a:schemeClr>
                </a:solidFill>
                <a:latin typeface="+mn-lt"/>
                <a:ea typeface="+mn-ea"/>
                <a:cs typeface="+mn-cs"/>
              </a:defRPr>
            </a:lvl7pPr>
            <a:lvl8pPr marL="1947863" indent="-228600" algn="l" defTabSz="914400" rtl="0" eaLnBrk="1" latinLnBrk="0" hangingPunct="1">
              <a:spcBef>
                <a:spcPct val="20000"/>
              </a:spcBef>
              <a:buClr>
                <a:schemeClr val="bg2">
                  <a:lumMod val="60000"/>
                  <a:lumOff val="40000"/>
                </a:schemeClr>
              </a:buClr>
              <a:buFont typeface="Arial" pitchFamily="34" charset="0"/>
              <a:buChar char="•"/>
              <a:defRPr lang="en-US" sz="1800" kern="1200" dirty="0" smtClean="0">
                <a:solidFill>
                  <a:schemeClr val="tx1">
                    <a:lumMod val="75000"/>
                    <a:lumOff val="25000"/>
                  </a:schemeClr>
                </a:solidFill>
                <a:latin typeface="+mn-lt"/>
                <a:ea typeface="+mn-ea"/>
                <a:cs typeface="+mn-cs"/>
              </a:defRPr>
            </a:lvl8pPr>
            <a:lvl9pPr marL="2174875" indent="-228600" algn="l" defTabSz="914400" rtl="0" eaLnBrk="1" latinLnBrk="0" hangingPunct="1">
              <a:spcBef>
                <a:spcPct val="20000"/>
              </a:spcBef>
              <a:buClr>
                <a:schemeClr val="tx1">
                  <a:lumMod val="75000"/>
                  <a:lumOff val="25000"/>
                </a:schemeClr>
              </a:buClr>
              <a:buFont typeface="Arial" pitchFamily="34" charset="0"/>
              <a:buChar char="•"/>
              <a:defRPr lang="en-US" sz="1800" kern="1200" dirty="0">
                <a:solidFill>
                  <a:schemeClr val="tx1">
                    <a:lumMod val="75000"/>
                    <a:lumOff val="25000"/>
                  </a:schemeClr>
                </a:solidFill>
                <a:latin typeface="+mn-lt"/>
                <a:ea typeface="+mn-ea"/>
                <a:cs typeface="+mn-cs"/>
              </a:defRPr>
            </a:lvl9pPr>
          </a:lstStyle>
          <a:p>
            <a:pPr marL="0" indent="0" fontAlgn="base">
              <a:spcAft>
                <a:spcPct val="0"/>
              </a:spcAft>
              <a:buClr>
                <a:prstClr val="black">
                  <a:lumMod val="75000"/>
                  <a:lumOff val="25000"/>
                </a:prstClr>
              </a:buClr>
              <a:buFont typeface="Arial" pitchFamily="34" charset="0"/>
              <a:buNone/>
            </a:pPr>
            <a:r>
              <a:rPr lang="en-US" sz="2000" b="1" u="sng" dirty="0">
                <a:solidFill>
                  <a:srgbClr val="C00000"/>
                </a:solidFill>
                <a:latin typeface="Comic Sans MS"/>
                <a:cs typeface="Comic Sans MS"/>
              </a:rPr>
              <a:t>Graph Processing System</a:t>
            </a:r>
          </a:p>
          <a:p>
            <a:pPr lvl="1" fontAlgn="base">
              <a:spcAft>
                <a:spcPct val="0"/>
              </a:spcAft>
              <a:buClr>
                <a:srgbClr val="EEECE1">
                  <a:lumMod val="60000"/>
                  <a:lumOff val="40000"/>
                </a:srgbClr>
              </a:buClr>
              <a:buFont typeface="Wingdings" panose="05000000000000000000" pitchFamily="2" charset="2"/>
              <a:buChar char="§"/>
            </a:pPr>
            <a:r>
              <a:rPr lang="en-US" sz="1800" b="1" u="sng" dirty="0">
                <a:solidFill>
                  <a:srgbClr val="C00000"/>
                </a:solidFill>
                <a:latin typeface="Comic Sans MS"/>
                <a:cs typeface="Comic Sans MS"/>
              </a:rPr>
              <a:t>Primitive operators</a:t>
            </a:r>
          </a:p>
          <a:p>
            <a:pPr lvl="1" fontAlgn="base">
              <a:spcAft>
                <a:spcPct val="0"/>
              </a:spcAft>
              <a:buClr>
                <a:srgbClr val="EEECE1">
                  <a:lumMod val="60000"/>
                  <a:lumOff val="40000"/>
                </a:srgbClr>
              </a:buClr>
              <a:buFont typeface="Wingdings" panose="05000000000000000000" pitchFamily="2" charset="2"/>
              <a:buChar char="§"/>
            </a:pPr>
            <a:r>
              <a:rPr lang="en-US" sz="1800" b="1" u="sng" dirty="0">
                <a:solidFill>
                  <a:srgbClr val="C00000"/>
                </a:solidFill>
                <a:latin typeface="Comic Sans MS"/>
                <a:cs typeface="Comic Sans MS"/>
              </a:rPr>
              <a:t>Query language</a:t>
            </a:r>
          </a:p>
          <a:p>
            <a:pPr lvl="1" fontAlgn="base">
              <a:spcAft>
                <a:spcPct val="0"/>
              </a:spcAft>
              <a:buClr>
                <a:srgbClr val="EEECE1">
                  <a:lumMod val="60000"/>
                  <a:lumOff val="40000"/>
                </a:srgbClr>
              </a:buClr>
              <a:buFont typeface="Wingdings" panose="05000000000000000000" pitchFamily="2" charset="2"/>
              <a:buChar char="§"/>
            </a:pPr>
            <a:r>
              <a:rPr lang="en-US" sz="1800" b="1" u="sng" dirty="0">
                <a:solidFill>
                  <a:srgbClr val="C00000"/>
                </a:solidFill>
                <a:latin typeface="Comic Sans MS"/>
                <a:cs typeface="Comic Sans MS"/>
              </a:rPr>
              <a:t>Distributed techniques</a:t>
            </a:r>
          </a:p>
          <a:p>
            <a:pPr lvl="1" fontAlgn="base">
              <a:spcAft>
                <a:spcPct val="0"/>
              </a:spcAft>
              <a:buClr>
                <a:srgbClr val="EEECE1">
                  <a:lumMod val="60000"/>
                  <a:lumOff val="40000"/>
                </a:srgbClr>
              </a:buClr>
              <a:buFont typeface="Wingdings" panose="05000000000000000000" pitchFamily="2" charset="2"/>
              <a:buChar char="§"/>
            </a:pPr>
            <a:r>
              <a:rPr lang="en-US" sz="1800" b="1" u="sng" dirty="0">
                <a:solidFill>
                  <a:srgbClr val="C00000"/>
                </a:solidFill>
                <a:latin typeface="Comic Sans MS"/>
                <a:cs typeface="Comic Sans MS"/>
              </a:rPr>
              <a:t>Storage</a:t>
            </a:r>
          </a:p>
          <a:p>
            <a:pPr lvl="1" fontAlgn="base">
              <a:spcAft>
                <a:spcPct val="0"/>
              </a:spcAft>
              <a:buClr>
                <a:srgbClr val="EEECE1">
                  <a:lumMod val="60000"/>
                  <a:lumOff val="40000"/>
                </a:srgbClr>
              </a:buClr>
              <a:buFont typeface="Wingdings" panose="05000000000000000000" pitchFamily="2" charset="2"/>
              <a:buChar char="§"/>
            </a:pPr>
            <a:r>
              <a:rPr lang="en-US" sz="1800" b="1" u="sng" dirty="0" err="1">
                <a:solidFill>
                  <a:srgbClr val="C00000"/>
                </a:solidFill>
                <a:latin typeface="Comic Sans MS"/>
                <a:cs typeface="Comic Sans MS"/>
              </a:rPr>
              <a:t>etc</a:t>
            </a:r>
            <a:endParaRPr lang="en-US" sz="1800" b="1" u="sng" dirty="0">
              <a:solidFill>
                <a:srgbClr val="C00000"/>
              </a:solidFill>
              <a:latin typeface="Comic Sans MS"/>
              <a:cs typeface="Comic Sans MS"/>
            </a:endParaRPr>
          </a:p>
          <a:p>
            <a:pPr marL="0" indent="0" fontAlgn="base">
              <a:spcAft>
                <a:spcPct val="0"/>
              </a:spcAft>
              <a:buClr>
                <a:prstClr val="black">
                  <a:lumMod val="75000"/>
                  <a:lumOff val="25000"/>
                </a:prstClr>
              </a:buClr>
              <a:buFont typeface="Arial" pitchFamily="34" charset="0"/>
              <a:buNone/>
            </a:pPr>
            <a:endParaRPr lang="en-US" sz="2000" b="1" dirty="0">
              <a:solidFill>
                <a:srgbClr val="003399"/>
              </a:solidFill>
              <a:latin typeface="Comic Sans MS"/>
              <a:cs typeface="Comic Sans MS"/>
            </a:endParaRPr>
          </a:p>
        </p:txBody>
      </p:sp>
    </p:spTree>
    <p:extLst>
      <p:ext uri="{BB962C8B-B14F-4D97-AF65-F5344CB8AC3E}">
        <p14:creationId xmlns:p14="http://schemas.microsoft.com/office/powerpoint/2010/main" val="3736667688"/>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93" name="组合 27"/>
          <p:cNvGrpSpPr/>
          <p:nvPr/>
        </p:nvGrpSpPr>
        <p:grpSpPr>
          <a:xfrm>
            <a:off x="3789" y="231782"/>
            <a:ext cx="758955" cy="693266"/>
            <a:chOff x="-1" y="0"/>
            <a:chExt cx="758953" cy="693264"/>
          </a:xfrm>
        </p:grpSpPr>
        <p:sp>
          <p:nvSpPr>
            <p:cNvPr id="589" name="矩形 28"/>
            <p:cNvSpPr/>
            <p:nvPr/>
          </p:nvSpPr>
          <p:spPr>
            <a:xfrm>
              <a:off x="-2" y="-1"/>
              <a:ext cx="238739" cy="693266"/>
            </a:xfrm>
            <a:prstGeom prst="rect">
              <a:avLst/>
            </a:prstGeom>
            <a:solidFill>
              <a:srgbClr val="66BFBC"/>
            </a:solidFill>
            <a:ln w="12700" cap="flat">
              <a:noFill/>
              <a:miter lim="400000"/>
            </a:ln>
            <a:effectLst/>
          </p:spPr>
          <p:txBody>
            <a:bodyPr wrap="square" lIns="45718" tIns="45718" rIns="45718" bIns="45718" numCol="1" anchor="ctr">
              <a:noAutofit/>
            </a:bodyPr>
            <a:lstStyle/>
            <a:p>
              <a:pPr algn="ctr">
                <a:defRPr>
                  <a:solidFill>
                    <a:srgbClr val="FFFFFF"/>
                  </a:solidFill>
                  <a:latin typeface="+mj-lt"/>
                  <a:ea typeface="+mj-ea"/>
                  <a:cs typeface="+mj-cs"/>
                  <a:sym typeface="Calibri"/>
                </a:defRPr>
              </a:pPr>
              <a:endParaRPr/>
            </a:p>
          </p:txBody>
        </p:sp>
        <p:sp>
          <p:nvSpPr>
            <p:cNvPr id="590" name="矩形 29"/>
            <p:cNvSpPr/>
            <p:nvPr/>
          </p:nvSpPr>
          <p:spPr>
            <a:xfrm>
              <a:off x="341331" y="-1"/>
              <a:ext cx="107206" cy="693266"/>
            </a:xfrm>
            <a:prstGeom prst="rect">
              <a:avLst/>
            </a:prstGeom>
            <a:solidFill>
              <a:srgbClr val="8CC066"/>
            </a:solidFill>
            <a:ln w="12700" cap="flat">
              <a:noFill/>
              <a:miter lim="400000"/>
            </a:ln>
            <a:effectLst/>
          </p:spPr>
          <p:txBody>
            <a:bodyPr wrap="square" lIns="45718" tIns="45718" rIns="45718" bIns="45718" numCol="1" anchor="ctr">
              <a:noAutofit/>
            </a:bodyPr>
            <a:lstStyle/>
            <a:p>
              <a:pPr algn="ctr">
                <a:defRPr>
                  <a:solidFill>
                    <a:srgbClr val="FFFFFF"/>
                  </a:solidFill>
                  <a:latin typeface="+mj-lt"/>
                  <a:ea typeface="+mj-ea"/>
                  <a:cs typeface="+mj-cs"/>
                  <a:sym typeface="Calibri"/>
                </a:defRPr>
              </a:pPr>
              <a:endParaRPr/>
            </a:p>
          </p:txBody>
        </p:sp>
        <p:sp>
          <p:nvSpPr>
            <p:cNvPr id="591" name="矩形 30"/>
            <p:cNvSpPr/>
            <p:nvPr/>
          </p:nvSpPr>
          <p:spPr>
            <a:xfrm>
              <a:off x="551130" y="-1"/>
              <a:ext cx="67451" cy="693266"/>
            </a:xfrm>
            <a:prstGeom prst="rect">
              <a:avLst/>
            </a:prstGeom>
            <a:solidFill>
              <a:srgbClr val="FBC75D"/>
            </a:solidFill>
            <a:ln w="12700" cap="flat">
              <a:noFill/>
              <a:miter lim="400000"/>
            </a:ln>
            <a:effectLst/>
          </p:spPr>
          <p:txBody>
            <a:bodyPr wrap="square" lIns="45718" tIns="45718" rIns="45718" bIns="45718" numCol="1" anchor="ctr">
              <a:noAutofit/>
            </a:bodyPr>
            <a:lstStyle/>
            <a:p>
              <a:pPr algn="ctr">
                <a:defRPr>
                  <a:solidFill>
                    <a:srgbClr val="FFFFFF"/>
                  </a:solidFill>
                  <a:latin typeface="+mj-lt"/>
                  <a:ea typeface="+mj-ea"/>
                  <a:cs typeface="+mj-cs"/>
                  <a:sym typeface="Calibri"/>
                </a:defRPr>
              </a:pPr>
              <a:endParaRPr/>
            </a:p>
          </p:txBody>
        </p:sp>
        <p:sp>
          <p:nvSpPr>
            <p:cNvPr id="592" name="矩形 31"/>
            <p:cNvSpPr/>
            <p:nvPr/>
          </p:nvSpPr>
          <p:spPr>
            <a:xfrm>
              <a:off x="721175" y="-1"/>
              <a:ext cx="37778" cy="693266"/>
            </a:xfrm>
            <a:prstGeom prst="rect">
              <a:avLst/>
            </a:prstGeom>
            <a:solidFill>
              <a:srgbClr val="FC6E5B"/>
            </a:solidFill>
            <a:ln w="12700" cap="flat">
              <a:noFill/>
              <a:miter lim="400000"/>
            </a:ln>
            <a:effectLst/>
          </p:spPr>
          <p:txBody>
            <a:bodyPr wrap="square" lIns="45718" tIns="45718" rIns="45718" bIns="45718" numCol="1" anchor="ctr">
              <a:noAutofit/>
            </a:bodyPr>
            <a:lstStyle/>
            <a:p>
              <a:pPr algn="ctr">
                <a:defRPr>
                  <a:solidFill>
                    <a:srgbClr val="FFFFFF"/>
                  </a:solidFill>
                  <a:latin typeface="+mj-lt"/>
                  <a:ea typeface="+mj-ea"/>
                  <a:cs typeface="+mj-cs"/>
                  <a:sym typeface="Calibri"/>
                </a:defRPr>
              </a:pPr>
              <a:endParaRPr/>
            </a:p>
          </p:txBody>
        </p:sp>
      </p:grpSp>
      <p:grpSp>
        <p:nvGrpSpPr>
          <p:cNvPr id="598" name="组合 33"/>
          <p:cNvGrpSpPr/>
          <p:nvPr/>
        </p:nvGrpSpPr>
        <p:grpSpPr>
          <a:xfrm>
            <a:off x="7579" y="832649"/>
            <a:ext cx="12187600" cy="45714"/>
            <a:chOff x="-1" y="0"/>
            <a:chExt cx="12187599" cy="45713"/>
          </a:xfrm>
        </p:grpSpPr>
        <p:sp>
          <p:nvSpPr>
            <p:cNvPr id="594" name="矩形 34"/>
            <p:cNvSpPr/>
            <p:nvPr/>
          </p:nvSpPr>
          <p:spPr>
            <a:xfrm>
              <a:off x="-2" y="-1"/>
              <a:ext cx="3833743" cy="45714"/>
            </a:xfrm>
            <a:prstGeom prst="rect">
              <a:avLst/>
            </a:prstGeom>
            <a:solidFill>
              <a:srgbClr val="66BFBC"/>
            </a:solidFill>
            <a:ln w="12700" cap="flat">
              <a:noFill/>
              <a:miter lim="400000"/>
            </a:ln>
            <a:effectLst/>
          </p:spPr>
          <p:txBody>
            <a:bodyPr wrap="square" lIns="45718" tIns="45718" rIns="45718" bIns="45718" numCol="1" anchor="ctr">
              <a:noAutofit/>
            </a:bodyPr>
            <a:lstStyle/>
            <a:p>
              <a:pPr algn="ctr">
                <a:defRPr>
                  <a:solidFill>
                    <a:srgbClr val="FFFFFF"/>
                  </a:solidFill>
                  <a:latin typeface="+mj-lt"/>
                  <a:ea typeface="+mj-ea"/>
                  <a:cs typeface="+mj-cs"/>
                  <a:sym typeface="Calibri"/>
                </a:defRPr>
              </a:pPr>
              <a:endParaRPr/>
            </a:p>
          </p:txBody>
        </p:sp>
        <p:sp>
          <p:nvSpPr>
            <p:cNvPr id="595" name="矩形 35"/>
            <p:cNvSpPr/>
            <p:nvPr/>
          </p:nvSpPr>
          <p:spPr>
            <a:xfrm>
              <a:off x="3833740" y="-1"/>
              <a:ext cx="3369052" cy="45714"/>
            </a:xfrm>
            <a:prstGeom prst="rect">
              <a:avLst/>
            </a:prstGeom>
            <a:solidFill>
              <a:srgbClr val="8CC066"/>
            </a:solidFill>
            <a:ln w="12700" cap="flat">
              <a:noFill/>
              <a:miter lim="400000"/>
            </a:ln>
            <a:effectLst/>
          </p:spPr>
          <p:txBody>
            <a:bodyPr wrap="square" lIns="45718" tIns="45718" rIns="45718" bIns="45718" numCol="1" anchor="ctr">
              <a:noAutofit/>
            </a:bodyPr>
            <a:lstStyle/>
            <a:p>
              <a:pPr algn="ctr">
                <a:defRPr>
                  <a:solidFill>
                    <a:srgbClr val="FFFFFF"/>
                  </a:solidFill>
                  <a:latin typeface="+mj-lt"/>
                  <a:ea typeface="+mj-ea"/>
                  <a:cs typeface="+mj-cs"/>
                  <a:sym typeface="Calibri"/>
                </a:defRPr>
              </a:pPr>
              <a:endParaRPr/>
            </a:p>
          </p:txBody>
        </p:sp>
        <p:sp>
          <p:nvSpPr>
            <p:cNvPr id="596" name="矩形 36"/>
            <p:cNvSpPr/>
            <p:nvPr/>
          </p:nvSpPr>
          <p:spPr>
            <a:xfrm>
              <a:off x="7202791" y="-1"/>
              <a:ext cx="2730649" cy="45714"/>
            </a:xfrm>
            <a:prstGeom prst="rect">
              <a:avLst/>
            </a:prstGeom>
            <a:solidFill>
              <a:srgbClr val="FBC75D"/>
            </a:solidFill>
            <a:ln w="12700" cap="flat">
              <a:noFill/>
              <a:miter lim="400000"/>
            </a:ln>
            <a:effectLst/>
          </p:spPr>
          <p:txBody>
            <a:bodyPr wrap="square" lIns="45718" tIns="45718" rIns="45718" bIns="45718" numCol="1" anchor="ctr">
              <a:noAutofit/>
            </a:bodyPr>
            <a:lstStyle/>
            <a:p>
              <a:pPr algn="ctr">
                <a:defRPr>
                  <a:solidFill>
                    <a:srgbClr val="FFFFFF"/>
                  </a:solidFill>
                  <a:latin typeface="+mj-lt"/>
                  <a:ea typeface="+mj-ea"/>
                  <a:cs typeface="+mj-cs"/>
                  <a:sym typeface="Calibri"/>
                </a:defRPr>
              </a:pPr>
              <a:endParaRPr/>
            </a:p>
          </p:txBody>
        </p:sp>
        <p:sp>
          <p:nvSpPr>
            <p:cNvPr id="597" name="矩形 37"/>
            <p:cNvSpPr/>
            <p:nvPr/>
          </p:nvSpPr>
          <p:spPr>
            <a:xfrm>
              <a:off x="9903738" y="-1"/>
              <a:ext cx="2283860" cy="45714"/>
            </a:xfrm>
            <a:prstGeom prst="rect">
              <a:avLst/>
            </a:prstGeom>
            <a:solidFill>
              <a:srgbClr val="FC6E5B"/>
            </a:solidFill>
            <a:ln w="12700" cap="flat">
              <a:noFill/>
              <a:miter lim="400000"/>
            </a:ln>
            <a:effectLst/>
          </p:spPr>
          <p:txBody>
            <a:bodyPr wrap="square" lIns="45718" tIns="45718" rIns="45718" bIns="45718" numCol="1" anchor="ctr">
              <a:noAutofit/>
            </a:bodyPr>
            <a:lstStyle/>
            <a:p>
              <a:pPr algn="ctr">
                <a:defRPr>
                  <a:solidFill>
                    <a:srgbClr val="FFFFFF"/>
                  </a:solidFill>
                  <a:latin typeface="+mj-lt"/>
                  <a:ea typeface="+mj-ea"/>
                  <a:cs typeface="+mj-cs"/>
                  <a:sym typeface="Calibri"/>
                </a:defRPr>
              </a:pPr>
              <a:endParaRPr/>
            </a:p>
          </p:txBody>
        </p:sp>
      </p:grpSp>
      <p:sp>
        <p:nvSpPr>
          <p:cNvPr id="599" name="TextBox 1"/>
          <p:cNvSpPr txBox="1"/>
          <p:nvPr/>
        </p:nvSpPr>
        <p:spPr>
          <a:xfrm>
            <a:off x="961715" y="209455"/>
            <a:ext cx="10268572" cy="1200325"/>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lvl1pPr>
              <a:defRPr sz="3600">
                <a:latin typeface="+mj-lt"/>
                <a:ea typeface="+mj-ea"/>
                <a:cs typeface="+mj-cs"/>
                <a:sym typeface="Calibri"/>
              </a:defRPr>
            </a:lvl1pPr>
          </a:lstStyle>
          <a:p>
            <a:r>
              <a:rPr lang="en-US" dirty="0"/>
              <a:t>Research Collaborations: </a:t>
            </a:r>
            <a:r>
              <a:rPr dirty="0"/>
              <a:t>Huawei Cohesive Subgraph Exploration</a:t>
            </a:r>
          </a:p>
        </p:txBody>
      </p:sp>
      <p:sp>
        <p:nvSpPr>
          <p:cNvPr id="600" name="TextBox 2"/>
          <p:cNvSpPr txBox="1"/>
          <p:nvPr/>
        </p:nvSpPr>
        <p:spPr>
          <a:xfrm>
            <a:off x="344129" y="1129626"/>
            <a:ext cx="5422987" cy="4585867"/>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p>
            <a:pPr>
              <a:defRPr sz="2400">
                <a:latin typeface="+mj-lt"/>
                <a:ea typeface="+mj-ea"/>
                <a:cs typeface="+mj-cs"/>
                <a:sym typeface="Calibri"/>
              </a:defRPr>
            </a:pPr>
            <a:endParaRPr/>
          </a:p>
          <a:p>
            <a:pPr marL="342900" indent="-342900">
              <a:buSzPct val="100000"/>
              <a:buFont typeface="Trebuchet MS"/>
              <a:buChar char="❑"/>
              <a:defRPr sz="2400">
                <a:latin typeface="+mj-lt"/>
                <a:ea typeface="+mj-ea"/>
                <a:cs typeface="+mj-cs"/>
                <a:sym typeface="Calibri"/>
              </a:defRPr>
            </a:pPr>
            <a:r>
              <a:t>Cohesive subgraph：</a:t>
            </a:r>
          </a:p>
          <a:p>
            <a:pPr marL="868680" lvl="1" indent="-411480">
              <a:buSzPct val="100000"/>
              <a:buFont typeface="Trebuchet MS"/>
              <a:buChar char="❖"/>
              <a:defRPr sz="2000">
                <a:latin typeface="+mj-lt"/>
                <a:ea typeface="+mj-ea"/>
                <a:cs typeface="+mj-cs"/>
                <a:sym typeface="Calibri"/>
              </a:defRPr>
            </a:pPr>
            <a:r>
              <a:t>Subgraphs whose internal vertices are densely connected, while there are few edges in between.</a:t>
            </a:r>
          </a:p>
          <a:p>
            <a:pPr marL="868680" lvl="1" indent="-411480">
              <a:buSzPct val="100000"/>
              <a:buFont typeface="Trebuchet MS"/>
              <a:buChar char="❖"/>
              <a:defRPr sz="2000">
                <a:latin typeface="+mj-lt"/>
                <a:ea typeface="+mj-ea"/>
                <a:cs typeface="+mj-cs"/>
                <a:sym typeface="Calibri"/>
              </a:defRPr>
            </a:pPr>
            <a:r>
              <a:t>Core member detection, friend recommendation, community detection.</a:t>
            </a:r>
          </a:p>
          <a:p>
            <a:pPr>
              <a:defRPr sz="2000">
                <a:latin typeface="+mj-lt"/>
                <a:ea typeface="+mj-ea"/>
                <a:cs typeface="+mj-cs"/>
                <a:sym typeface="Calibri"/>
              </a:defRPr>
            </a:pPr>
            <a:endParaRPr/>
          </a:p>
          <a:p>
            <a:pPr marL="342900" indent="-342900">
              <a:buSzPct val="100000"/>
              <a:buFont typeface="Trebuchet MS"/>
              <a:buChar char="❑"/>
              <a:defRPr sz="2400">
                <a:latin typeface="+mj-lt"/>
                <a:ea typeface="+mj-ea"/>
                <a:cs typeface="+mj-cs"/>
                <a:sym typeface="Calibri"/>
              </a:defRPr>
            </a:pPr>
            <a:r>
              <a:t>Main Challenges：</a:t>
            </a:r>
          </a:p>
          <a:p>
            <a:pPr marL="868680" lvl="1" indent="-411480">
              <a:buSzPct val="100000"/>
              <a:buFont typeface="Trebuchet MS"/>
              <a:buChar char="❖"/>
              <a:defRPr sz="2000">
                <a:latin typeface="+mj-lt"/>
                <a:ea typeface="+mj-ea"/>
                <a:cs typeface="+mj-cs"/>
                <a:sym typeface="Calibri"/>
              </a:defRPr>
            </a:pPr>
            <a:r>
              <a:t>Big Graph Data, and computing complexities</a:t>
            </a:r>
          </a:p>
          <a:p>
            <a:pPr marL="868680" lvl="1" indent="-411480">
              <a:buSzPct val="100000"/>
              <a:buFont typeface="Trebuchet MS"/>
              <a:buChar char="❖"/>
              <a:defRPr sz="2000">
                <a:latin typeface="+mj-lt"/>
                <a:ea typeface="+mj-ea"/>
                <a:cs typeface="+mj-cs"/>
                <a:sym typeface="Calibri"/>
              </a:defRPr>
            </a:pPr>
            <a:r>
              <a:t>High-dimensional graph data: Heterogeneous edges</a:t>
            </a:r>
          </a:p>
          <a:p>
            <a:pPr marL="868680" lvl="1" indent="-411480">
              <a:buSzPct val="100000"/>
              <a:buFont typeface="Trebuchet MS"/>
              <a:buChar char="❖"/>
              <a:defRPr sz="2000">
                <a:latin typeface="+mj-lt"/>
                <a:ea typeface="+mj-ea"/>
                <a:cs typeface="+mj-cs"/>
                <a:sym typeface="Calibri"/>
              </a:defRPr>
            </a:pPr>
            <a:r>
              <a:t>Dynamic Graph: Graph data is evolving</a:t>
            </a:r>
          </a:p>
        </p:txBody>
      </p:sp>
      <p:pic>
        <p:nvPicPr>
          <p:cNvPr id="601" name="Picture 7" descr="Picture 7"/>
          <p:cNvPicPr>
            <a:picLocks noChangeAspect="1"/>
          </p:cNvPicPr>
          <p:nvPr/>
        </p:nvPicPr>
        <p:blipFill>
          <a:blip r:embed="rId2"/>
          <a:srcRect l="30188" t="14481" r="3506" b="21155"/>
          <a:stretch>
            <a:fillRect/>
          </a:stretch>
        </p:blipFill>
        <p:spPr>
          <a:xfrm>
            <a:off x="5853500" y="1558584"/>
            <a:ext cx="6415109" cy="4014844"/>
          </a:xfrm>
          <a:prstGeom prst="rect">
            <a:avLst/>
          </a:prstGeom>
          <a:ln w="12700">
            <a:miter lim="400000"/>
          </a:ln>
        </p:spPr>
      </p:pic>
      <p:sp>
        <p:nvSpPr>
          <p:cNvPr id="602" name="华为公共云的主要应用入口之一"/>
          <p:cNvSpPr txBox="1"/>
          <p:nvPr/>
        </p:nvSpPr>
        <p:spPr>
          <a:xfrm>
            <a:off x="5602082" y="5833473"/>
            <a:ext cx="6637390" cy="492438"/>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lvl1pPr>
              <a:defRPr sz="2600" b="1">
                <a:latin typeface="+mj-lt"/>
                <a:ea typeface="+mj-ea"/>
                <a:cs typeface="+mj-cs"/>
                <a:sym typeface="Calibri"/>
              </a:defRPr>
            </a:lvl1pPr>
          </a:lstStyle>
          <a:p>
            <a:r>
              <a:rPr lang="en-AU" dirty="0"/>
              <a:t>One of the applications on Huawei public cloud</a:t>
            </a:r>
            <a:endParaRPr dirty="0"/>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1" nodeType="afterEffect">
                                  <p:stCondLst>
                                    <p:cond delay="0"/>
                                  </p:stCondLst>
                                  <p:iterate>
                                    <p:tmAbs val="0"/>
                                  </p:iterate>
                                  <p:childTnLst>
                                    <p:set>
                                      <p:cBhvr>
                                        <p:cTn id="6" fill="hold"/>
                                        <p:tgtEl>
                                          <p:spTgt spid="593"/>
                                        </p:tgtEl>
                                        <p:attrNameLst>
                                          <p:attrName>style.visibility</p:attrName>
                                        </p:attrNameLst>
                                      </p:cBhvr>
                                      <p:to>
                                        <p:strVal val="visible"/>
                                      </p:to>
                                    </p:set>
                                    <p:animEffect transition="in" filter="wipe(left)">
                                      <p:cBhvr>
                                        <p:cTn id="7" dur="500"/>
                                        <p:tgtEl>
                                          <p:spTgt spid="5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3" grpId="1" animBg="1" advAuto="0"/>
    </p:bld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08" name="组合 27"/>
          <p:cNvGrpSpPr/>
          <p:nvPr/>
        </p:nvGrpSpPr>
        <p:grpSpPr>
          <a:xfrm>
            <a:off x="3789" y="231782"/>
            <a:ext cx="758955" cy="693266"/>
            <a:chOff x="-1" y="0"/>
            <a:chExt cx="758953" cy="693264"/>
          </a:xfrm>
        </p:grpSpPr>
        <p:sp>
          <p:nvSpPr>
            <p:cNvPr id="604" name="矩形 28"/>
            <p:cNvSpPr/>
            <p:nvPr/>
          </p:nvSpPr>
          <p:spPr>
            <a:xfrm>
              <a:off x="-2" y="-1"/>
              <a:ext cx="238739" cy="693266"/>
            </a:xfrm>
            <a:prstGeom prst="rect">
              <a:avLst/>
            </a:prstGeom>
            <a:solidFill>
              <a:srgbClr val="66BFBC"/>
            </a:solidFill>
            <a:ln w="12700" cap="flat">
              <a:noFill/>
              <a:miter lim="400000"/>
            </a:ln>
            <a:effectLst/>
          </p:spPr>
          <p:txBody>
            <a:bodyPr wrap="square" lIns="45718" tIns="45718" rIns="45718" bIns="45718" numCol="1" anchor="ctr">
              <a:noAutofit/>
            </a:bodyPr>
            <a:lstStyle/>
            <a:p>
              <a:pPr algn="ctr">
                <a:defRPr>
                  <a:solidFill>
                    <a:srgbClr val="FFFFFF"/>
                  </a:solidFill>
                  <a:latin typeface="+mj-lt"/>
                  <a:ea typeface="+mj-ea"/>
                  <a:cs typeface="+mj-cs"/>
                  <a:sym typeface="Calibri"/>
                </a:defRPr>
              </a:pPr>
              <a:endParaRPr/>
            </a:p>
          </p:txBody>
        </p:sp>
        <p:sp>
          <p:nvSpPr>
            <p:cNvPr id="605" name="矩形 29"/>
            <p:cNvSpPr/>
            <p:nvPr/>
          </p:nvSpPr>
          <p:spPr>
            <a:xfrm>
              <a:off x="341331" y="-1"/>
              <a:ext cx="107206" cy="693266"/>
            </a:xfrm>
            <a:prstGeom prst="rect">
              <a:avLst/>
            </a:prstGeom>
            <a:solidFill>
              <a:srgbClr val="8CC066"/>
            </a:solidFill>
            <a:ln w="12700" cap="flat">
              <a:noFill/>
              <a:miter lim="400000"/>
            </a:ln>
            <a:effectLst/>
          </p:spPr>
          <p:txBody>
            <a:bodyPr wrap="square" lIns="45718" tIns="45718" rIns="45718" bIns="45718" numCol="1" anchor="ctr">
              <a:noAutofit/>
            </a:bodyPr>
            <a:lstStyle/>
            <a:p>
              <a:pPr algn="ctr">
                <a:defRPr>
                  <a:solidFill>
                    <a:srgbClr val="FFFFFF"/>
                  </a:solidFill>
                  <a:latin typeface="+mj-lt"/>
                  <a:ea typeface="+mj-ea"/>
                  <a:cs typeface="+mj-cs"/>
                  <a:sym typeface="Calibri"/>
                </a:defRPr>
              </a:pPr>
              <a:endParaRPr/>
            </a:p>
          </p:txBody>
        </p:sp>
        <p:sp>
          <p:nvSpPr>
            <p:cNvPr id="606" name="矩形 30"/>
            <p:cNvSpPr/>
            <p:nvPr/>
          </p:nvSpPr>
          <p:spPr>
            <a:xfrm>
              <a:off x="551130" y="-1"/>
              <a:ext cx="67451" cy="693266"/>
            </a:xfrm>
            <a:prstGeom prst="rect">
              <a:avLst/>
            </a:prstGeom>
            <a:solidFill>
              <a:srgbClr val="FBC75D"/>
            </a:solidFill>
            <a:ln w="12700" cap="flat">
              <a:noFill/>
              <a:miter lim="400000"/>
            </a:ln>
            <a:effectLst/>
          </p:spPr>
          <p:txBody>
            <a:bodyPr wrap="square" lIns="45718" tIns="45718" rIns="45718" bIns="45718" numCol="1" anchor="ctr">
              <a:noAutofit/>
            </a:bodyPr>
            <a:lstStyle/>
            <a:p>
              <a:pPr algn="ctr">
                <a:defRPr>
                  <a:solidFill>
                    <a:srgbClr val="FFFFFF"/>
                  </a:solidFill>
                  <a:latin typeface="+mj-lt"/>
                  <a:ea typeface="+mj-ea"/>
                  <a:cs typeface="+mj-cs"/>
                  <a:sym typeface="Calibri"/>
                </a:defRPr>
              </a:pPr>
              <a:endParaRPr/>
            </a:p>
          </p:txBody>
        </p:sp>
        <p:sp>
          <p:nvSpPr>
            <p:cNvPr id="607" name="矩形 31"/>
            <p:cNvSpPr/>
            <p:nvPr/>
          </p:nvSpPr>
          <p:spPr>
            <a:xfrm>
              <a:off x="721175" y="-1"/>
              <a:ext cx="37778" cy="693266"/>
            </a:xfrm>
            <a:prstGeom prst="rect">
              <a:avLst/>
            </a:prstGeom>
            <a:solidFill>
              <a:srgbClr val="FC6E5B"/>
            </a:solidFill>
            <a:ln w="12700" cap="flat">
              <a:noFill/>
              <a:miter lim="400000"/>
            </a:ln>
            <a:effectLst/>
          </p:spPr>
          <p:txBody>
            <a:bodyPr wrap="square" lIns="45718" tIns="45718" rIns="45718" bIns="45718" numCol="1" anchor="ctr">
              <a:noAutofit/>
            </a:bodyPr>
            <a:lstStyle/>
            <a:p>
              <a:pPr algn="ctr">
                <a:defRPr>
                  <a:solidFill>
                    <a:srgbClr val="FFFFFF"/>
                  </a:solidFill>
                  <a:latin typeface="+mj-lt"/>
                  <a:ea typeface="+mj-ea"/>
                  <a:cs typeface="+mj-cs"/>
                  <a:sym typeface="Calibri"/>
                </a:defRPr>
              </a:pPr>
              <a:endParaRPr/>
            </a:p>
          </p:txBody>
        </p:sp>
      </p:grpSp>
      <p:grpSp>
        <p:nvGrpSpPr>
          <p:cNvPr id="613" name="组合 33"/>
          <p:cNvGrpSpPr/>
          <p:nvPr/>
        </p:nvGrpSpPr>
        <p:grpSpPr>
          <a:xfrm>
            <a:off x="7579" y="832649"/>
            <a:ext cx="12187600" cy="45714"/>
            <a:chOff x="-1" y="0"/>
            <a:chExt cx="12187599" cy="45713"/>
          </a:xfrm>
        </p:grpSpPr>
        <p:sp>
          <p:nvSpPr>
            <p:cNvPr id="609" name="矩形 34"/>
            <p:cNvSpPr/>
            <p:nvPr/>
          </p:nvSpPr>
          <p:spPr>
            <a:xfrm>
              <a:off x="-2" y="-1"/>
              <a:ext cx="3833743" cy="45714"/>
            </a:xfrm>
            <a:prstGeom prst="rect">
              <a:avLst/>
            </a:prstGeom>
            <a:solidFill>
              <a:srgbClr val="66BFBC"/>
            </a:solidFill>
            <a:ln w="12700" cap="flat">
              <a:noFill/>
              <a:miter lim="400000"/>
            </a:ln>
            <a:effectLst/>
          </p:spPr>
          <p:txBody>
            <a:bodyPr wrap="square" lIns="45718" tIns="45718" rIns="45718" bIns="45718" numCol="1" anchor="ctr">
              <a:noAutofit/>
            </a:bodyPr>
            <a:lstStyle/>
            <a:p>
              <a:pPr algn="ctr">
                <a:defRPr>
                  <a:solidFill>
                    <a:srgbClr val="FFFFFF"/>
                  </a:solidFill>
                  <a:latin typeface="+mj-lt"/>
                  <a:ea typeface="+mj-ea"/>
                  <a:cs typeface="+mj-cs"/>
                  <a:sym typeface="Calibri"/>
                </a:defRPr>
              </a:pPr>
              <a:endParaRPr/>
            </a:p>
          </p:txBody>
        </p:sp>
        <p:sp>
          <p:nvSpPr>
            <p:cNvPr id="610" name="矩形 35"/>
            <p:cNvSpPr/>
            <p:nvPr/>
          </p:nvSpPr>
          <p:spPr>
            <a:xfrm>
              <a:off x="3833740" y="-1"/>
              <a:ext cx="3369052" cy="45714"/>
            </a:xfrm>
            <a:prstGeom prst="rect">
              <a:avLst/>
            </a:prstGeom>
            <a:solidFill>
              <a:srgbClr val="8CC066"/>
            </a:solidFill>
            <a:ln w="12700" cap="flat">
              <a:noFill/>
              <a:miter lim="400000"/>
            </a:ln>
            <a:effectLst/>
          </p:spPr>
          <p:txBody>
            <a:bodyPr wrap="square" lIns="45718" tIns="45718" rIns="45718" bIns="45718" numCol="1" anchor="ctr">
              <a:noAutofit/>
            </a:bodyPr>
            <a:lstStyle/>
            <a:p>
              <a:pPr algn="ctr">
                <a:defRPr>
                  <a:solidFill>
                    <a:srgbClr val="FFFFFF"/>
                  </a:solidFill>
                  <a:latin typeface="+mj-lt"/>
                  <a:ea typeface="+mj-ea"/>
                  <a:cs typeface="+mj-cs"/>
                  <a:sym typeface="Calibri"/>
                </a:defRPr>
              </a:pPr>
              <a:endParaRPr/>
            </a:p>
          </p:txBody>
        </p:sp>
        <p:sp>
          <p:nvSpPr>
            <p:cNvPr id="611" name="矩形 36"/>
            <p:cNvSpPr/>
            <p:nvPr/>
          </p:nvSpPr>
          <p:spPr>
            <a:xfrm>
              <a:off x="7202791" y="-1"/>
              <a:ext cx="2730649" cy="45714"/>
            </a:xfrm>
            <a:prstGeom prst="rect">
              <a:avLst/>
            </a:prstGeom>
            <a:solidFill>
              <a:srgbClr val="FBC75D"/>
            </a:solidFill>
            <a:ln w="12700" cap="flat">
              <a:noFill/>
              <a:miter lim="400000"/>
            </a:ln>
            <a:effectLst/>
          </p:spPr>
          <p:txBody>
            <a:bodyPr wrap="square" lIns="45718" tIns="45718" rIns="45718" bIns="45718" numCol="1" anchor="ctr">
              <a:noAutofit/>
            </a:bodyPr>
            <a:lstStyle/>
            <a:p>
              <a:pPr algn="ctr">
                <a:defRPr>
                  <a:solidFill>
                    <a:srgbClr val="FFFFFF"/>
                  </a:solidFill>
                  <a:latin typeface="+mj-lt"/>
                  <a:ea typeface="+mj-ea"/>
                  <a:cs typeface="+mj-cs"/>
                  <a:sym typeface="Calibri"/>
                </a:defRPr>
              </a:pPr>
              <a:endParaRPr/>
            </a:p>
          </p:txBody>
        </p:sp>
        <p:sp>
          <p:nvSpPr>
            <p:cNvPr id="612" name="矩形 37"/>
            <p:cNvSpPr/>
            <p:nvPr/>
          </p:nvSpPr>
          <p:spPr>
            <a:xfrm>
              <a:off x="9903738" y="-1"/>
              <a:ext cx="2283860" cy="45714"/>
            </a:xfrm>
            <a:prstGeom prst="rect">
              <a:avLst/>
            </a:prstGeom>
            <a:solidFill>
              <a:srgbClr val="FC6E5B"/>
            </a:solidFill>
            <a:ln w="12700" cap="flat">
              <a:noFill/>
              <a:miter lim="400000"/>
            </a:ln>
            <a:effectLst/>
          </p:spPr>
          <p:txBody>
            <a:bodyPr wrap="square" lIns="45718" tIns="45718" rIns="45718" bIns="45718" numCol="1" anchor="ctr">
              <a:noAutofit/>
            </a:bodyPr>
            <a:lstStyle/>
            <a:p>
              <a:pPr algn="ctr">
                <a:defRPr>
                  <a:solidFill>
                    <a:srgbClr val="FFFFFF"/>
                  </a:solidFill>
                  <a:latin typeface="+mj-lt"/>
                  <a:ea typeface="+mj-ea"/>
                  <a:cs typeface="+mj-cs"/>
                  <a:sym typeface="Calibri"/>
                </a:defRPr>
              </a:pPr>
              <a:endParaRPr/>
            </a:p>
          </p:txBody>
        </p:sp>
      </p:grpSp>
      <p:sp>
        <p:nvSpPr>
          <p:cNvPr id="614" name="TextBox 1"/>
          <p:cNvSpPr txBox="1"/>
          <p:nvPr/>
        </p:nvSpPr>
        <p:spPr>
          <a:xfrm>
            <a:off x="961715" y="209455"/>
            <a:ext cx="10268572" cy="646327"/>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lvl1pPr>
              <a:defRPr sz="3600">
                <a:latin typeface="+mj-lt"/>
                <a:ea typeface="+mj-ea"/>
                <a:cs typeface="+mj-cs"/>
                <a:sym typeface="Calibri"/>
              </a:defRPr>
            </a:lvl1pPr>
          </a:lstStyle>
          <a:p>
            <a:r>
              <a:t>Alibaba Big Graph Computing - FLASH Language</a:t>
            </a:r>
          </a:p>
        </p:txBody>
      </p:sp>
      <p:sp>
        <p:nvSpPr>
          <p:cNvPr id="615" name="TextBox 2"/>
          <p:cNvSpPr txBox="1"/>
          <p:nvPr/>
        </p:nvSpPr>
        <p:spPr>
          <a:xfrm>
            <a:off x="344151" y="1129626"/>
            <a:ext cx="11831729" cy="2923873"/>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p>
            <a:pPr marL="342900" indent="-342900">
              <a:buSzPct val="100000"/>
              <a:buFont typeface="Trebuchet MS"/>
              <a:buChar char="❑"/>
              <a:defRPr sz="2400">
                <a:latin typeface="+mj-lt"/>
                <a:ea typeface="+mj-ea"/>
                <a:cs typeface="+mj-cs"/>
                <a:sym typeface="Calibri"/>
              </a:defRPr>
            </a:pPr>
            <a:r>
              <a:rPr dirty="0"/>
              <a:t>FLASH Query Language：</a:t>
            </a:r>
          </a:p>
          <a:p>
            <a:pPr marL="906087" lvl="1" indent="-448887">
              <a:buSzPct val="100000"/>
              <a:buFont typeface="Trebuchet MS"/>
              <a:buChar char="❖"/>
              <a:defRPr sz="2200" b="1" u="sng">
                <a:latin typeface="+mj-lt"/>
                <a:ea typeface="+mj-ea"/>
                <a:cs typeface="+mj-cs"/>
                <a:sym typeface="Calibri"/>
              </a:defRPr>
            </a:pPr>
            <a:r>
              <a:rPr sz="2400" b="0" u="none" dirty="0"/>
              <a:t>Only three operators: </a:t>
            </a:r>
            <a:r>
              <a:rPr dirty="0"/>
              <a:t>F</a:t>
            </a:r>
            <a:r>
              <a:rPr b="0" u="none" dirty="0"/>
              <a:t>iler, </a:t>
            </a:r>
            <a:r>
              <a:rPr dirty="0" err="1"/>
              <a:t>L</a:t>
            </a:r>
            <a:r>
              <a:rPr b="0" u="none" dirty="0" err="1"/>
              <a:t>oc</a:t>
            </a:r>
            <a:r>
              <a:rPr dirty="0" err="1"/>
              <a:t>A</a:t>
            </a:r>
            <a:r>
              <a:rPr b="0" u="none" dirty="0" err="1"/>
              <a:t>l</a:t>
            </a:r>
            <a:r>
              <a:rPr b="0" u="none" dirty="0"/>
              <a:t>, </a:t>
            </a:r>
            <a:r>
              <a:rPr b="0" u="none" dirty="0" err="1"/>
              <a:t>Pu</a:t>
            </a:r>
            <a:r>
              <a:rPr dirty="0" err="1"/>
              <a:t>SH</a:t>
            </a:r>
            <a:endParaRPr dirty="0"/>
          </a:p>
          <a:p>
            <a:pPr marL="868680" lvl="1" indent="-411480">
              <a:buSzPct val="100000"/>
              <a:buFont typeface="Trebuchet MS"/>
              <a:buChar char="❖"/>
              <a:defRPr sz="2200">
                <a:latin typeface="+mj-lt"/>
                <a:ea typeface="+mj-ea"/>
                <a:cs typeface="+mj-cs"/>
                <a:sym typeface="Calibri"/>
              </a:defRPr>
            </a:pPr>
            <a:r>
              <a:rPr dirty="0"/>
              <a:t>Great expression power: Capable of expression over 100 graph computing cases.</a:t>
            </a:r>
          </a:p>
          <a:p>
            <a:pPr marL="868680" lvl="1" indent="-411480">
              <a:buSzPct val="100000"/>
              <a:buFont typeface="Trebuchet MS"/>
              <a:buChar char="❖"/>
              <a:defRPr sz="2200">
                <a:latin typeface="+mj-lt"/>
                <a:ea typeface="+mj-ea"/>
                <a:cs typeface="+mj-cs"/>
                <a:sym typeface="Calibri"/>
              </a:defRPr>
            </a:pPr>
            <a:r>
              <a:rPr dirty="0"/>
              <a:t>Convenient Programming: Programming most cases within 10 lines.</a:t>
            </a:r>
          </a:p>
          <a:p>
            <a:pPr>
              <a:defRPr sz="2400">
                <a:latin typeface="+mj-lt"/>
                <a:ea typeface="+mj-ea"/>
                <a:cs typeface="+mj-cs"/>
                <a:sym typeface="Calibri"/>
              </a:defRPr>
            </a:pPr>
            <a:endParaRPr dirty="0"/>
          </a:p>
          <a:p>
            <a:pPr marL="342900" indent="-342900">
              <a:buSzPct val="100000"/>
              <a:buFont typeface="Trebuchet MS"/>
              <a:buChar char="❑"/>
              <a:defRPr sz="2400">
                <a:latin typeface="+mj-lt"/>
                <a:ea typeface="+mj-ea"/>
                <a:cs typeface="+mj-cs"/>
                <a:sym typeface="Calibri"/>
              </a:defRPr>
            </a:pPr>
            <a:r>
              <a:rPr dirty="0"/>
              <a:t>Progress：</a:t>
            </a:r>
          </a:p>
          <a:p>
            <a:pPr marL="868680" lvl="1" indent="-411480">
              <a:buSzPct val="100000"/>
              <a:buFont typeface="Trebuchet MS"/>
              <a:buChar char="❖"/>
              <a:defRPr sz="2200">
                <a:latin typeface="+mj-lt"/>
                <a:ea typeface="+mj-ea"/>
                <a:cs typeface="+mj-cs"/>
                <a:sym typeface="Calibri"/>
              </a:defRPr>
            </a:pPr>
            <a:r>
              <a:rPr dirty="0"/>
              <a:t>Prototyping system are deployed for production use</a:t>
            </a:r>
            <a:r>
              <a:rPr lang="en-AU" dirty="0"/>
              <a:t> (in </a:t>
            </a:r>
            <a:r>
              <a:rPr dirty="0"/>
              <a:t>distributed</a:t>
            </a:r>
            <a:r>
              <a:rPr lang="en-AU" dirty="0"/>
              <a:t> </a:t>
            </a:r>
            <a:r>
              <a:rPr dirty="0"/>
              <a:t>context</a:t>
            </a:r>
            <a:r>
              <a:rPr lang="en-AU" dirty="0"/>
              <a:t>)</a:t>
            </a:r>
            <a:endParaRPr dirty="0"/>
          </a:p>
          <a:p>
            <a:pPr marL="868680" lvl="1" indent="-411480">
              <a:buSzPct val="100000"/>
              <a:buFont typeface="Trebuchet MS"/>
              <a:buChar char="❖"/>
              <a:defRPr sz="2200">
                <a:latin typeface="+mj-lt"/>
                <a:ea typeface="+mj-ea"/>
                <a:cs typeface="+mj-cs"/>
                <a:sym typeface="Calibri"/>
              </a:defRPr>
            </a:pPr>
            <a:r>
              <a:rPr dirty="0"/>
              <a:t>System optimizations and tunings</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1" nodeType="afterEffect">
                                  <p:stCondLst>
                                    <p:cond delay="0"/>
                                  </p:stCondLst>
                                  <p:iterate>
                                    <p:tmAbs val="0"/>
                                  </p:iterate>
                                  <p:childTnLst>
                                    <p:set>
                                      <p:cBhvr>
                                        <p:cTn id="6" fill="hold"/>
                                        <p:tgtEl>
                                          <p:spTgt spid="608"/>
                                        </p:tgtEl>
                                        <p:attrNameLst>
                                          <p:attrName>style.visibility</p:attrName>
                                        </p:attrNameLst>
                                      </p:cBhvr>
                                      <p:to>
                                        <p:strVal val="visible"/>
                                      </p:to>
                                    </p:set>
                                    <p:animEffect transition="in" filter="wipe(left)">
                                      <p:cBhvr>
                                        <p:cTn id="7" dur="500"/>
                                        <p:tgtEl>
                                          <p:spTgt spid="6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8" grpId="1" animBg="1" advAuto="0"/>
    </p:bld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21" name="组合 27"/>
          <p:cNvGrpSpPr/>
          <p:nvPr/>
        </p:nvGrpSpPr>
        <p:grpSpPr>
          <a:xfrm>
            <a:off x="3789" y="231782"/>
            <a:ext cx="758955" cy="693266"/>
            <a:chOff x="-1" y="0"/>
            <a:chExt cx="758953" cy="693264"/>
          </a:xfrm>
        </p:grpSpPr>
        <p:sp>
          <p:nvSpPr>
            <p:cNvPr id="617" name="矩形 28"/>
            <p:cNvSpPr/>
            <p:nvPr/>
          </p:nvSpPr>
          <p:spPr>
            <a:xfrm>
              <a:off x="-2" y="-1"/>
              <a:ext cx="238739" cy="693266"/>
            </a:xfrm>
            <a:prstGeom prst="rect">
              <a:avLst/>
            </a:prstGeom>
            <a:solidFill>
              <a:srgbClr val="66BFBC"/>
            </a:solidFill>
            <a:ln w="12700" cap="flat">
              <a:noFill/>
              <a:miter lim="400000"/>
            </a:ln>
            <a:effectLst/>
          </p:spPr>
          <p:txBody>
            <a:bodyPr wrap="square" lIns="45718" tIns="45718" rIns="45718" bIns="45718" numCol="1" anchor="ctr">
              <a:noAutofit/>
            </a:bodyPr>
            <a:lstStyle/>
            <a:p>
              <a:pPr algn="ctr">
                <a:defRPr>
                  <a:solidFill>
                    <a:srgbClr val="FFFFFF"/>
                  </a:solidFill>
                  <a:latin typeface="+mj-lt"/>
                  <a:ea typeface="+mj-ea"/>
                  <a:cs typeface="+mj-cs"/>
                  <a:sym typeface="Calibri"/>
                </a:defRPr>
              </a:pPr>
              <a:endParaRPr/>
            </a:p>
          </p:txBody>
        </p:sp>
        <p:sp>
          <p:nvSpPr>
            <p:cNvPr id="618" name="矩形 29"/>
            <p:cNvSpPr/>
            <p:nvPr/>
          </p:nvSpPr>
          <p:spPr>
            <a:xfrm>
              <a:off x="341331" y="-1"/>
              <a:ext cx="107206" cy="693266"/>
            </a:xfrm>
            <a:prstGeom prst="rect">
              <a:avLst/>
            </a:prstGeom>
            <a:solidFill>
              <a:srgbClr val="8CC066"/>
            </a:solidFill>
            <a:ln w="12700" cap="flat">
              <a:noFill/>
              <a:miter lim="400000"/>
            </a:ln>
            <a:effectLst/>
          </p:spPr>
          <p:txBody>
            <a:bodyPr wrap="square" lIns="45718" tIns="45718" rIns="45718" bIns="45718" numCol="1" anchor="ctr">
              <a:noAutofit/>
            </a:bodyPr>
            <a:lstStyle/>
            <a:p>
              <a:pPr algn="ctr">
                <a:defRPr>
                  <a:solidFill>
                    <a:srgbClr val="FFFFFF"/>
                  </a:solidFill>
                  <a:latin typeface="+mj-lt"/>
                  <a:ea typeface="+mj-ea"/>
                  <a:cs typeface="+mj-cs"/>
                  <a:sym typeface="Calibri"/>
                </a:defRPr>
              </a:pPr>
              <a:endParaRPr/>
            </a:p>
          </p:txBody>
        </p:sp>
        <p:sp>
          <p:nvSpPr>
            <p:cNvPr id="619" name="矩形 30"/>
            <p:cNvSpPr/>
            <p:nvPr/>
          </p:nvSpPr>
          <p:spPr>
            <a:xfrm>
              <a:off x="551130" y="-1"/>
              <a:ext cx="67451" cy="693266"/>
            </a:xfrm>
            <a:prstGeom prst="rect">
              <a:avLst/>
            </a:prstGeom>
            <a:solidFill>
              <a:srgbClr val="FBC75D"/>
            </a:solidFill>
            <a:ln w="12700" cap="flat">
              <a:noFill/>
              <a:miter lim="400000"/>
            </a:ln>
            <a:effectLst/>
          </p:spPr>
          <p:txBody>
            <a:bodyPr wrap="square" lIns="45718" tIns="45718" rIns="45718" bIns="45718" numCol="1" anchor="ctr">
              <a:noAutofit/>
            </a:bodyPr>
            <a:lstStyle/>
            <a:p>
              <a:pPr algn="ctr">
                <a:defRPr>
                  <a:solidFill>
                    <a:srgbClr val="FFFFFF"/>
                  </a:solidFill>
                  <a:latin typeface="+mj-lt"/>
                  <a:ea typeface="+mj-ea"/>
                  <a:cs typeface="+mj-cs"/>
                  <a:sym typeface="Calibri"/>
                </a:defRPr>
              </a:pPr>
              <a:endParaRPr/>
            </a:p>
          </p:txBody>
        </p:sp>
        <p:sp>
          <p:nvSpPr>
            <p:cNvPr id="620" name="矩形 31"/>
            <p:cNvSpPr/>
            <p:nvPr/>
          </p:nvSpPr>
          <p:spPr>
            <a:xfrm>
              <a:off x="721175" y="-1"/>
              <a:ext cx="37778" cy="693266"/>
            </a:xfrm>
            <a:prstGeom prst="rect">
              <a:avLst/>
            </a:prstGeom>
            <a:solidFill>
              <a:srgbClr val="FC6E5B"/>
            </a:solidFill>
            <a:ln w="12700" cap="flat">
              <a:noFill/>
              <a:miter lim="400000"/>
            </a:ln>
            <a:effectLst/>
          </p:spPr>
          <p:txBody>
            <a:bodyPr wrap="square" lIns="45718" tIns="45718" rIns="45718" bIns="45718" numCol="1" anchor="ctr">
              <a:noAutofit/>
            </a:bodyPr>
            <a:lstStyle/>
            <a:p>
              <a:pPr algn="ctr">
                <a:defRPr>
                  <a:solidFill>
                    <a:srgbClr val="FFFFFF"/>
                  </a:solidFill>
                  <a:latin typeface="+mj-lt"/>
                  <a:ea typeface="+mj-ea"/>
                  <a:cs typeface="+mj-cs"/>
                  <a:sym typeface="Calibri"/>
                </a:defRPr>
              </a:pPr>
              <a:endParaRPr/>
            </a:p>
          </p:txBody>
        </p:sp>
      </p:grpSp>
      <p:grpSp>
        <p:nvGrpSpPr>
          <p:cNvPr id="626" name="组合 33"/>
          <p:cNvGrpSpPr/>
          <p:nvPr/>
        </p:nvGrpSpPr>
        <p:grpSpPr>
          <a:xfrm>
            <a:off x="7579" y="832649"/>
            <a:ext cx="12187600" cy="45714"/>
            <a:chOff x="-1" y="0"/>
            <a:chExt cx="12187599" cy="45713"/>
          </a:xfrm>
        </p:grpSpPr>
        <p:sp>
          <p:nvSpPr>
            <p:cNvPr id="622" name="矩形 34"/>
            <p:cNvSpPr/>
            <p:nvPr/>
          </p:nvSpPr>
          <p:spPr>
            <a:xfrm>
              <a:off x="-2" y="-1"/>
              <a:ext cx="3833743" cy="45714"/>
            </a:xfrm>
            <a:prstGeom prst="rect">
              <a:avLst/>
            </a:prstGeom>
            <a:solidFill>
              <a:srgbClr val="66BFBC"/>
            </a:solidFill>
            <a:ln w="12700" cap="flat">
              <a:noFill/>
              <a:miter lim="400000"/>
            </a:ln>
            <a:effectLst/>
          </p:spPr>
          <p:txBody>
            <a:bodyPr wrap="square" lIns="45718" tIns="45718" rIns="45718" bIns="45718" numCol="1" anchor="ctr">
              <a:noAutofit/>
            </a:bodyPr>
            <a:lstStyle/>
            <a:p>
              <a:pPr algn="ctr">
                <a:defRPr>
                  <a:solidFill>
                    <a:srgbClr val="FFFFFF"/>
                  </a:solidFill>
                  <a:latin typeface="+mj-lt"/>
                  <a:ea typeface="+mj-ea"/>
                  <a:cs typeface="+mj-cs"/>
                  <a:sym typeface="Calibri"/>
                </a:defRPr>
              </a:pPr>
              <a:endParaRPr/>
            </a:p>
          </p:txBody>
        </p:sp>
        <p:sp>
          <p:nvSpPr>
            <p:cNvPr id="623" name="矩形 35"/>
            <p:cNvSpPr/>
            <p:nvPr/>
          </p:nvSpPr>
          <p:spPr>
            <a:xfrm>
              <a:off x="3833740" y="-1"/>
              <a:ext cx="3369052" cy="45714"/>
            </a:xfrm>
            <a:prstGeom prst="rect">
              <a:avLst/>
            </a:prstGeom>
            <a:solidFill>
              <a:srgbClr val="8CC066"/>
            </a:solidFill>
            <a:ln w="12700" cap="flat">
              <a:noFill/>
              <a:miter lim="400000"/>
            </a:ln>
            <a:effectLst/>
          </p:spPr>
          <p:txBody>
            <a:bodyPr wrap="square" lIns="45718" tIns="45718" rIns="45718" bIns="45718" numCol="1" anchor="ctr">
              <a:noAutofit/>
            </a:bodyPr>
            <a:lstStyle/>
            <a:p>
              <a:pPr algn="ctr">
                <a:defRPr>
                  <a:solidFill>
                    <a:srgbClr val="FFFFFF"/>
                  </a:solidFill>
                  <a:latin typeface="+mj-lt"/>
                  <a:ea typeface="+mj-ea"/>
                  <a:cs typeface="+mj-cs"/>
                  <a:sym typeface="Calibri"/>
                </a:defRPr>
              </a:pPr>
              <a:endParaRPr/>
            </a:p>
          </p:txBody>
        </p:sp>
        <p:sp>
          <p:nvSpPr>
            <p:cNvPr id="624" name="矩形 36"/>
            <p:cNvSpPr/>
            <p:nvPr/>
          </p:nvSpPr>
          <p:spPr>
            <a:xfrm>
              <a:off x="7202791" y="-1"/>
              <a:ext cx="2730649" cy="45714"/>
            </a:xfrm>
            <a:prstGeom prst="rect">
              <a:avLst/>
            </a:prstGeom>
            <a:solidFill>
              <a:srgbClr val="FBC75D"/>
            </a:solidFill>
            <a:ln w="12700" cap="flat">
              <a:noFill/>
              <a:miter lim="400000"/>
            </a:ln>
            <a:effectLst/>
          </p:spPr>
          <p:txBody>
            <a:bodyPr wrap="square" lIns="45718" tIns="45718" rIns="45718" bIns="45718" numCol="1" anchor="ctr">
              <a:noAutofit/>
            </a:bodyPr>
            <a:lstStyle/>
            <a:p>
              <a:pPr algn="ctr">
                <a:defRPr>
                  <a:solidFill>
                    <a:srgbClr val="FFFFFF"/>
                  </a:solidFill>
                  <a:latin typeface="+mj-lt"/>
                  <a:ea typeface="+mj-ea"/>
                  <a:cs typeface="+mj-cs"/>
                  <a:sym typeface="Calibri"/>
                </a:defRPr>
              </a:pPr>
              <a:endParaRPr/>
            </a:p>
          </p:txBody>
        </p:sp>
        <p:sp>
          <p:nvSpPr>
            <p:cNvPr id="625" name="矩形 37"/>
            <p:cNvSpPr/>
            <p:nvPr/>
          </p:nvSpPr>
          <p:spPr>
            <a:xfrm>
              <a:off x="9903738" y="-1"/>
              <a:ext cx="2283860" cy="45714"/>
            </a:xfrm>
            <a:prstGeom prst="rect">
              <a:avLst/>
            </a:prstGeom>
            <a:solidFill>
              <a:srgbClr val="FC6E5B"/>
            </a:solidFill>
            <a:ln w="12700" cap="flat">
              <a:noFill/>
              <a:miter lim="400000"/>
            </a:ln>
            <a:effectLst/>
          </p:spPr>
          <p:txBody>
            <a:bodyPr wrap="square" lIns="45718" tIns="45718" rIns="45718" bIns="45718" numCol="1" anchor="ctr">
              <a:noAutofit/>
            </a:bodyPr>
            <a:lstStyle/>
            <a:p>
              <a:pPr algn="ctr">
                <a:defRPr>
                  <a:solidFill>
                    <a:srgbClr val="FFFFFF"/>
                  </a:solidFill>
                  <a:latin typeface="+mj-lt"/>
                  <a:ea typeface="+mj-ea"/>
                  <a:cs typeface="+mj-cs"/>
                  <a:sym typeface="Calibri"/>
                </a:defRPr>
              </a:pPr>
              <a:endParaRPr/>
            </a:p>
          </p:txBody>
        </p:sp>
      </p:grpSp>
      <p:sp>
        <p:nvSpPr>
          <p:cNvPr id="627" name="TextBox 1"/>
          <p:cNvSpPr txBox="1"/>
          <p:nvPr/>
        </p:nvSpPr>
        <p:spPr>
          <a:xfrm>
            <a:off x="743785" y="253796"/>
            <a:ext cx="11957816" cy="646327"/>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lvl1pPr>
              <a:defRPr sz="3600">
                <a:latin typeface="+mj-lt"/>
                <a:ea typeface="+mj-ea"/>
                <a:cs typeface="+mj-cs"/>
                <a:sym typeface="Calibri"/>
              </a:defRPr>
            </a:lvl1pPr>
          </a:lstStyle>
          <a:p>
            <a:r>
              <a:t>Alibaba Big Graph Computing - Biclique Fraud detection</a:t>
            </a:r>
          </a:p>
        </p:txBody>
      </p:sp>
      <p:grpSp>
        <p:nvGrpSpPr>
          <p:cNvPr id="668" name="组合 6"/>
          <p:cNvGrpSpPr/>
          <p:nvPr/>
        </p:nvGrpSpPr>
        <p:grpSpPr>
          <a:xfrm>
            <a:off x="5322489" y="1369648"/>
            <a:ext cx="5624735" cy="1800847"/>
            <a:chOff x="-1" y="0"/>
            <a:chExt cx="5624732" cy="1800845"/>
          </a:xfrm>
        </p:grpSpPr>
        <p:sp>
          <p:nvSpPr>
            <p:cNvPr id="628" name="椭圆 7"/>
            <p:cNvSpPr/>
            <p:nvPr/>
          </p:nvSpPr>
          <p:spPr>
            <a:xfrm>
              <a:off x="2617900" y="1429899"/>
              <a:ext cx="389833" cy="370947"/>
            </a:xfrm>
            <a:prstGeom prst="ellipse">
              <a:avLst/>
            </a:prstGeom>
            <a:solidFill>
              <a:srgbClr val="FF0000"/>
            </a:solidFill>
            <a:ln w="38100" cap="flat">
              <a:solidFill>
                <a:srgbClr val="000000"/>
              </a:solidFill>
              <a:prstDash val="solid"/>
              <a:miter lim="800000"/>
            </a:ln>
            <a:effectLst/>
          </p:spPr>
          <p:txBody>
            <a:bodyPr wrap="square" lIns="45718" tIns="45718" rIns="45718" bIns="45718" numCol="1" anchor="ctr">
              <a:noAutofit/>
            </a:bodyPr>
            <a:lstStyle/>
            <a:p>
              <a:pPr algn="ctr">
                <a:defRPr>
                  <a:latin typeface="+mj-lt"/>
                  <a:ea typeface="+mj-ea"/>
                  <a:cs typeface="+mj-cs"/>
                  <a:sym typeface="Calibri"/>
                </a:defRPr>
              </a:pPr>
              <a:endParaRPr/>
            </a:p>
          </p:txBody>
        </p:sp>
        <p:sp>
          <p:nvSpPr>
            <p:cNvPr id="629" name="椭圆 8"/>
            <p:cNvSpPr/>
            <p:nvPr/>
          </p:nvSpPr>
          <p:spPr>
            <a:xfrm>
              <a:off x="3490233" y="1429899"/>
              <a:ext cx="389833" cy="370947"/>
            </a:xfrm>
            <a:prstGeom prst="ellipse">
              <a:avLst/>
            </a:prstGeom>
            <a:solidFill>
              <a:srgbClr val="FF0000"/>
            </a:solidFill>
            <a:ln w="38100" cap="flat">
              <a:solidFill>
                <a:srgbClr val="000000"/>
              </a:solidFill>
              <a:prstDash val="solid"/>
              <a:miter lim="800000"/>
            </a:ln>
            <a:effectLst/>
          </p:spPr>
          <p:txBody>
            <a:bodyPr wrap="square" lIns="45718" tIns="45718" rIns="45718" bIns="45718" numCol="1" anchor="ctr">
              <a:noAutofit/>
            </a:bodyPr>
            <a:lstStyle/>
            <a:p>
              <a:pPr algn="ctr">
                <a:defRPr>
                  <a:latin typeface="+mj-lt"/>
                  <a:ea typeface="+mj-ea"/>
                  <a:cs typeface="+mj-cs"/>
                  <a:sym typeface="Calibri"/>
                </a:defRPr>
              </a:pPr>
              <a:endParaRPr/>
            </a:p>
          </p:txBody>
        </p:sp>
        <p:sp>
          <p:nvSpPr>
            <p:cNvPr id="630" name="椭圆 9"/>
            <p:cNvSpPr/>
            <p:nvPr/>
          </p:nvSpPr>
          <p:spPr>
            <a:xfrm>
              <a:off x="873236" y="1429899"/>
              <a:ext cx="389833" cy="370947"/>
            </a:xfrm>
            <a:prstGeom prst="ellipse">
              <a:avLst/>
            </a:prstGeom>
            <a:solidFill>
              <a:srgbClr val="FF0000"/>
            </a:solidFill>
            <a:ln w="12700" cap="flat">
              <a:solidFill>
                <a:srgbClr val="000000"/>
              </a:solidFill>
              <a:prstDash val="solid"/>
              <a:miter lim="800000"/>
            </a:ln>
            <a:effectLst/>
          </p:spPr>
          <p:txBody>
            <a:bodyPr wrap="square" lIns="45718" tIns="45718" rIns="45718" bIns="45718" numCol="1" anchor="ctr">
              <a:noAutofit/>
            </a:bodyPr>
            <a:lstStyle/>
            <a:p>
              <a:pPr algn="ctr">
                <a:defRPr>
                  <a:latin typeface="+mj-lt"/>
                  <a:ea typeface="+mj-ea"/>
                  <a:cs typeface="+mj-cs"/>
                  <a:sym typeface="Calibri"/>
                </a:defRPr>
              </a:pPr>
              <a:endParaRPr/>
            </a:p>
          </p:txBody>
        </p:sp>
        <p:sp>
          <p:nvSpPr>
            <p:cNvPr id="631" name="椭圆 10"/>
            <p:cNvSpPr/>
            <p:nvPr/>
          </p:nvSpPr>
          <p:spPr>
            <a:xfrm>
              <a:off x="1745568" y="1429899"/>
              <a:ext cx="389833" cy="370947"/>
            </a:xfrm>
            <a:prstGeom prst="ellipse">
              <a:avLst/>
            </a:prstGeom>
            <a:solidFill>
              <a:srgbClr val="FF0000"/>
            </a:solidFill>
            <a:ln w="38100" cap="flat">
              <a:solidFill>
                <a:srgbClr val="000000"/>
              </a:solidFill>
              <a:prstDash val="solid"/>
              <a:miter lim="800000"/>
            </a:ln>
            <a:effectLst/>
          </p:spPr>
          <p:txBody>
            <a:bodyPr wrap="square" lIns="45718" tIns="45718" rIns="45718" bIns="45718" numCol="1" anchor="ctr">
              <a:noAutofit/>
            </a:bodyPr>
            <a:lstStyle/>
            <a:p>
              <a:pPr algn="ctr">
                <a:defRPr>
                  <a:latin typeface="+mj-lt"/>
                  <a:ea typeface="+mj-ea"/>
                  <a:cs typeface="+mj-cs"/>
                  <a:sym typeface="Calibri"/>
                </a:defRPr>
              </a:pPr>
              <a:endParaRPr/>
            </a:p>
          </p:txBody>
        </p:sp>
        <p:sp>
          <p:nvSpPr>
            <p:cNvPr id="632" name="椭圆 11"/>
            <p:cNvSpPr/>
            <p:nvPr/>
          </p:nvSpPr>
          <p:spPr>
            <a:xfrm>
              <a:off x="4362566" y="1429899"/>
              <a:ext cx="389833" cy="370947"/>
            </a:xfrm>
            <a:prstGeom prst="ellipse">
              <a:avLst/>
            </a:prstGeom>
            <a:solidFill>
              <a:srgbClr val="FF0000"/>
            </a:solidFill>
            <a:ln w="12700" cap="flat">
              <a:solidFill>
                <a:srgbClr val="000000"/>
              </a:solidFill>
              <a:prstDash val="solid"/>
              <a:miter lim="800000"/>
            </a:ln>
            <a:effectLst/>
          </p:spPr>
          <p:txBody>
            <a:bodyPr wrap="square" lIns="45718" tIns="45718" rIns="45718" bIns="45718" numCol="1" anchor="ctr">
              <a:noAutofit/>
            </a:bodyPr>
            <a:lstStyle/>
            <a:p>
              <a:pPr algn="ctr">
                <a:defRPr>
                  <a:latin typeface="+mj-lt"/>
                  <a:ea typeface="+mj-ea"/>
                  <a:cs typeface="+mj-cs"/>
                  <a:sym typeface="Calibri"/>
                </a:defRPr>
              </a:pPr>
              <a:endParaRPr/>
            </a:p>
          </p:txBody>
        </p:sp>
        <p:sp>
          <p:nvSpPr>
            <p:cNvPr id="633" name="椭圆 12"/>
            <p:cNvSpPr/>
            <p:nvPr/>
          </p:nvSpPr>
          <p:spPr>
            <a:xfrm>
              <a:off x="872479" y="-1"/>
              <a:ext cx="389833" cy="370947"/>
            </a:xfrm>
            <a:prstGeom prst="ellipse">
              <a:avLst/>
            </a:prstGeom>
            <a:solidFill>
              <a:srgbClr val="5B9BD5"/>
            </a:solidFill>
            <a:ln w="38100" cap="flat">
              <a:solidFill>
                <a:srgbClr val="000000"/>
              </a:solidFill>
              <a:prstDash val="solid"/>
              <a:miter lim="800000"/>
            </a:ln>
            <a:effectLst/>
          </p:spPr>
          <p:txBody>
            <a:bodyPr wrap="square" lIns="45718" tIns="45718" rIns="45718" bIns="45718" numCol="1" anchor="ctr">
              <a:noAutofit/>
            </a:bodyPr>
            <a:lstStyle/>
            <a:p>
              <a:pPr algn="ctr">
                <a:defRPr>
                  <a:latin typeface="+mj-lt"/>
                  <a:ea typeface="+mj-ea"/>
                  <a:cs typeface="+mj-cs"/>
                  <a:sym typeface="Calibri"/>
                </a:defRPr>
              </a:pPr>
              <a:endParaRPr/>
            </a:p>
          </p:txBody>
        </p:sp>
        <p:sp>
          <p:nvSpPr>
            <p:cNvPr id="634" name="椭圆 13"/>
            <p:cNvSpPr/>
            <p:nvPr/>
          </p:nvSpPr>
          <p:spPr>
            <a:xfrm>
              <a:off x="-2" y="1"/>
              <a:ext cx="389833" cy="370947"/>
            </a:xfrm>
            <a:prstGeom prst="ellipse">
              <a:avLst/>
            </a:prstGeom>
            <a:solidFill>
              <a:srgbClr val="5B9BD5"/>
            </a:solidFill>
            <a:ln w="12700" cap="flat">
              <a:solidFill>
                <a:srgbClr val="000000"/>
              </a:solidFill>
              <a:prstDash val="solid"/>
              <a:miter lim="800000"/>
            </a:ln>
            <a:effectLst/>
          </p:spPr>
          <p:txBody>
            <a:bodyPr wrap="square" lIns="45718" tIns="45718" rIns="45718" bIns="45718" numCol="1" anchor="ctr">
              <a:noAutofit/>
            </a:bodyPr>
            <a:lstStyle/>
            <a:p>
              <a:pPr algn="ctr">
                <a:defRPr>
                  <a:latin typeface="+mj-lt"/>
                  <a:ea typeface="+mj-ea"/>
                  <a:cs typeface="+mj-cs"/>
                  <a:sym typeface="Calibri"/>
                </a:defRPr>
              </a:pPr>
              <a:endParaRPr/>
            </a:p>
          </p:txBody>
        </p:sp>
        <p:sp>
          <p:nvSpPr>
            <p:cNvPr id="635" name="椭圆 14"/>
            <p:cNvSpPr/>
            <p:nvPr/>
          </p:nvSpPr>
          <p:spPr>
            <a:xfrm>
              <a:off x="1744814" y="1"/>
              <a:ext cx="389833" cy="370947"/>
            </a:xfrm>
            <a:prstGeom prst="ellipse">
              <a:avLst/>
            </a:prstGeom>
            <a:solidFill>
              <a:srgbClr val="5B9BD5"/>
            </a:solidFill>
            <a:ln w="38100" cap="flat">
              <a:solidFill>
                <a:srgbClr val="000000"/>
              </a:solidFill>
              <a:prstDash val="solid"/>
              <a:miter lim="800000"/>
            </a:ln>
            <a:effectLst/>
          </p:spPr>
          <p:txBody>
            <a:bodyPr wrap="square" lIns="45718" tIns="45718" rIns="45718" bIns="45718" numCol="1" anchor="ctr">
              <a:noAutofit/>
            </a:bodyPr>
            <a:lstStyle/>
            <a:p>
              <a:pPr algn="ctr">
                <a:defRPr>
                  <a:latin typeface="+mj-lt"/>
                  <a:ea typeface="+mj-ea"/>
                  <a:cs typeface="+mj-cs"/>
                  <a:sym typeface="Calibri"/>
                </a:defRPr>
              </a:pPr>
              <a:endParaRPr/>
            </a:p>
          </p:txBody>
        </p:sp>
        <p:sp>
          <p:nvSpPr>
            <p:cNvPr id="636" name="椭圆 15"/>
            <p:cNvSpPr/>
            <p:nvPr/>
          </p:nvSpPr>
          <p:spPr>
            <a:xfrm>
              <a:off x="2617145" y="1"/>
              <a:ext cx="389833" cy="370947"/>
            </a:xfrm>
            <a:prstGeom prst="ellipse">
              <a:avLst/>
            </a:prstGeom>
            <a:solidFill>
              <a:srgbClr val="5B9BD5"/>
            </a:solidFill>
            <a:ln w="38100" cap="flat">
              <a:solidFill>
                <a:srgbClr val="000000"/>
              </a:solidFill>
              <a:prstDash val="solid"/>
              <a:miter lim="800000"/>
            </a:ln>
            <a:effectLst/>
          </p:spPr>
          <p:txBody>
            <a:bodyPr wrap="square" lIns="45718" tIns="45718" rIns="45718" bIns="45718" numCol="1" anchor="ctr">
              <a:noAutofit/>
            </a:bodyPr>
            <a:lstStyle/>
            <a:p>
              <a:pPr algn="ctr">
                <a:defRPr>
                  <a:latin typeface="+mj-lt"/>
                  <a:ea typeface="+mj-ea"/>
                  <a:cs typeface="+mj-cs"/>
                  <a:sym typeface="Calibri"/>
                </a:defRPr>
              </a:pPr>
              <a:endParaRPr/>
            </a:p>
          </p:txBody>
        </p:sp>
        <p:sp>
          <p:nvSpPr>
            <p:cNvPr id="637" name="椭圆 16"/>
            <p:cNvSpPr/>
            <p:nvPr/>
          </p:nvSpPr>
          <p:spPr>
            <a:xfrm>
              <a:off x="3489479" y="1"/>
              <a:ext cx="389833" cy="370947"/>
            </a:xfrm>
            <a:prstGeom prst="ellipse">
              <a:avLst/>
            </a:prstGeom>
            <a:solidFill>
              <a:srgbClr val="5B9BD5"/>
            </a:solidFill>
            <a:ln w="38100" cap="flat">
              <a:solidFill>
                <a:srgbClr val="000000"/>
              </a:solidFill>
              <a:prstDash val="solid"/>
              <a:miter lim="800000"/>
            </a:ln>
            <a:effectLst/>
          </p:spPr>
          <p:txBody>
            <a:bodyPr wrap="square" lIns="45718" tIns="45718" rIns="45718" bIns="45718" numCol="1" anchor="ctr">
              <a:noAutofit/>
            </a:bodyPr>
            <a:lstStyle/>
            <a:p>
              <a:pPr algn="ctr">
                <a:defRPr>
                  <a:latin typeface="+mj-lt"/>
                  <a:ea typeface="+mj-ea"/>
                  <a:cs typeface="+mj-cs"/>
                  <a:sym typeface="Calibri"/>
                </a:defRPr>
              </a:pPr>
              <a:endParaRPr/>
            </a:p>
          </p:txBody>
        </p:sp>
        <p:sp>
          <p:nvSpPr>
            <p:cNvPr id="638" name="椭圆 17"/>
            <p:cNvSpPr/>
            <p:nvPr/>
          </p:nvSpPr>
          <p:spPr>
            <a:xfrm>
              <a:off x="5234899" y="1429899"/>
              <a:ext cx="389833" cy="370947"/>
            </a:xfrm>
            <a:prstGeom prst="ellipse">
              <a:avLst/>
            </a:prstGeom>
            <a:solidFill>
              <a:srgbClr val="FF0000"/>
            </a:solidFill>
            <a:ln w="12700" cap="flat">
              <a:solidFill>
                <a:srgbClr val="000000"/>
              </a:solidFill>
              <a:prstDash val="solid"/>
              <a:miter lim="800000"/>
            </a:ln>
            <a:effectLst/>
          </p:spPr>
          <p:txBody>
            <a:bodyPr wrap="square" lIns="45718" tIns="45718" rIns="45718" bIns="45718" numCol="1" anchor="ctr">
              <a:noAutofit/>
            </a:bodyPr>
            <a:lstStyle/>
            <a:p>
              <a:pPr algn="ctr">
                <a:defRPr>
                  <a:latin typeface="+mj-lt"/>
                  <a:ea typeface="+mj-ea"/>
                  <a:cs typeface="+mj-cs"/>
                  <a:sym typeface="Calibri"/>
                </a:defRPr>
              </a:pPr>
              <a:endParaRPr/>
            </a:p>
          </p:txBody>
        </p:sp>
        <p:sp>
          <p:nvSpPr>
            <p:cNvPr id="639" name="椭圆 18"/>
            <p:cNvSpPr/>
            <p:nvPr/>
          </p:nvSpPr>
          <p:spPr>
            <a:xfrm>
              <a:off x="4361810" y="1"/>
              <a:ext cx="389833" cy="370947"/>
            </a:xfrm>
            <a:prstGeom prst="ellipse">
              <a:avLst/>
            </a:prstGeom>
            <a:solidFill>
              <a:srgbClr val="5B9BD5"/>
            </a:solidFill>
            <a:ln w="38100" cap="flat">
              <a:solidFill>
                <a:srgbClr val="000000"/>
              </a:solidFill>
              <a:prstDash val="solid"/>
              <a:miter lim="800000"/>
            </a:ln>
            <a:effectLst/>
          </p:spPr>
          <p:txBody>
            <a:bodyPr wrap="square" lIns="45718" tIns="45718" rIns="45718" bIns="45718" numCol="1" anchor="ctr">
              <a:noAutofit/>
            </a:bodyPr>
            <a:lstStyle/>
            <a:p>
              <a:pPr algn="ctr">
                <a:defRPr>
                  <a:latin typeface="+mj-lt"/>
                  <a:ea typeface="+mj-ea"/>
                  <a:cs typeface="+mj-cs"/>
                  <a:sym typeface="Calibri"/>
                </a:defRPr>
              </a:pPr>
              <a:endParaRPr/>
            </a:p>
          </p:txBody>
        </p:sp>
        <p:sp>
          <p:nvSpPr>
            <p:cNvPr id="640" name="椭圆 19"/>
            <p:cNvSpPr/>
            <p:nvPr/>
          </p:nvSpPr>
          <p:spPr>
            <a:xfrm>
              <a:off x="5234144" y="-1"/>
              <a:ext cx="389833" cy="370947"/>
            </a:xfrm>
            <a:prstGeom prst="ellipse">
              <a:avLst/>
            </a:prstGeom>
            <a:solidFill>
              <a:srgbClr val="5B9BD5"/>
            </a:solidFill>
            <a:ln w="12700" cap="flat">
              <a:solidFill>
                <a:srgbClr val="000000"/>
              </a:solidFill>
              <a:prstDash val="solid"/>
              <a:miter lim="800000"/>
            </a:ln>
            <a:effectLst/>
          </p:spPr>
          <p:txBody>
            <a:bodyPr wrap="square" lIns="45718" tIns="45718" rIns="45718" bIns="45718" numCol="1" anchor="ctr">
              <a:noAutofit/>
            </a:bodyPr>
            <a:lstStyle/>
            <a:p>
              <a:pPr algn="ctr">
                <a:defRPr>
                  <a:latin typeface="+mj-lt"/>
                  <a:ea typeface="+mj-ea"/>
                  <a:cs typeface="+mj-cs"/>
                  <a:sym typeface="Calibri"/>
                </a:defRPr>
              </a:pPr>
              <a:endParaRPr/>
            </a:p>
          </p:txBody>
        </p:sp>
        <p:sp>
          <p:nvSpPr>
            <p:cNvPr id="641" name="直接连接符 20"/>
            <p:cNvSpPr/>
            <p:nvPr/>
          </p:nvSpPr>
          <p:spPr>
            <a:xfrm>
              <a:off x="1067394" y="370942"/>
              <a:ext cx="1745423" cy="1058960"/>
            </a:xfrm>
            <a:prstGeom prst="line">
              <a:avLst/>
            </a:prstGeom>
            <a:noFill/>
            <a:ln w="38100" cap="flat">
              <a:solidFill>
                <a:srgbClr val="000000"/>
              </a:solidFill>
              <a:prstDash val="solid"/>
              <a:miter lim="800000"/>
            </a:ln>
            <a:effectLst/>
          </p:spPr>
          <p:txBody>
            <a:bodyPr wrap="square" lIns="45718" tIns="45718" rIns="45718" bIns="45718" numCol="1" anchor="t">
              <a:noAutofit/>
            </a:bodyPr>
            <a:lstStyle/>
            <a:p>
              <a:endParaRPr/>
            </a:p>
          </p:txBody>
        </p:sp>
        <p:sp>
          <p:nvSpPr>
            <p:cNvPr id="642" name="直接连接符 21"/>
            <p:cNvSpPr/>
            <p:nvPr/>
          </p:nvSpPr>
          <p:spPr>
            <a:xfrm>
              <a:off x="1939729" y="370945"/>
              <a:ext cx="873089" cy="1058957"/>
            </a:xfrm>
            <a:prstGeom prst="line">
              <a:avLst/>
            </a:prstGeom>
            <a:noFill/>
            <a:ln w="38100" cap="flat">
              <a:solidFill>
                <a:srgbClr val="000000"/>
              </a:solidFill>
              <a:prstDash val="solid"/>
              <a:miter lim="800000"/>
            </a:ln>
            <a:effectLst/>
          </p:spPr>
          <p:txBody>
            <a:bodyPr wrap="square" lIns="45718" tIns="45718" rIns="45718" bIns="45718" numCol="1" anchor="t">
              <a:noAutofit/>
            </a:bodyPr>
            <a:lstStyle/>
            <a:p>
              <a:endParaRPr/>
            </a:p>
          </p:txBody>
        </p:sp>
        <p:sp>
          <p:nvSpPr>
            <p:cNvPr id="643" name="直接连接符 22"/>
            <p:cNvSpPr/>
            <p:nvPr/>
          </p:nvSpPr>
          <p:spPr>
            <a:xfrm>
              <a:off x="2812061" y="370945"/>
              <a:ext cx="756" cy="1058957"/>
            </a:xfrm>
            <a:prstGeom prst="line">
              <a:avLst/>
            </a:prstGeom>
            <a:noFill/>
            <a:ln w="38100" cap="flat">
              <a:solidFill>
                <a:srgbClr val="000000"/>
              </a:solidFill>
              <a:prstDash val="solid"/>
              <a:miter lim="800000"/>
            </a:ln>
            <a:effectLst/>
          </p:spPr>
          <p:txBody>
            <a:bodyPr wrap="square" lIns="45718" tIns="45718" rIns="45718" bIns="45718" numCol="1" anchor="t">
              <a:noAutofit/>
            </a:bodyPr>
            <a:lstStyle/>
            <a:p>
              <a:endParaRPr/>
            </a:p>
          </p:txBody>
        </p:sp>
        <p:sp>
          <p:nvSpPr>
            <p:cNvPr id="644" name="直接连接符 23"/>
            <p:cNvSpPr/>
            <p:nvPr/>
          </p:nvSpPr>
          <p:spPr>
            <a:xfrm flipH="1">
              <a:off x="2812816" y="370945"/>
              <a:ext cx="871581" cy="1058957"/>
            </a:xfrm>
            <a:prstGeom prst="line">
              <a:avLst/>
            </a:prstGeom>
            <a:noFill/>
            <a:ln w="38100" cap="flat">
              <a:solidFill>
                <a:srgbClr val="000000"/>
              </a:solidFill>
              <a:prstDash val="solid"/>
              <a:miter lim="800000"/>
            </a:ln>
            <a:effectLst/>
          </p:spPr>
          <p:txBody>
            <a:bodyPr wrap="square" lIns="45718" tIns="45718" rIns="45718" bIns="45718" numCol="1" anchor="t">
              <a:noAutofit/>
            </a:bodyPr>
            <a:lstStyle/>
            <a:p>
              <a:endParaRPr/>
            </a:p>
          </p:txBody>
        </p:sp>
        <p:sp>
          <p:nvSpPr>
            <p:cNvPr id="645" name="直接连接符 24"/>
            <p:cNvSpPr/>
            <p:nvPr/>
          </p:nvSpPr>
          <p:spPr>
            <a:xfrm flipV="1">
              <a:off x="2812816" y="370945"/>
              <a:ext cx="1743912" cy="1058957"/>
            </a:xfrm>
            <a:prstGeom prst="line">
              <a:avLst/>
            </a:prstGeom>
            <a:noFill/>
            <a:ln w="38100" cap="flat">
              <a:solidFill>
                <a:srgbClr val="000000"/>
              </a:solidFill>
              <a:prstDash val="solid"/>
              <a:miter lim="800000"/>
            </a:ln>
            <a:effectLst/>
          </p:spPr>
          <p:txBody>
            <a:bodyPr wrap="square" lIns="45718" tIns="45718" rIns="45718" bIns="45718" numCol="1" anchor="t">
              <a:noAutofit/>
            </a:bodyPr>
            <a:lstStyle/>
            <a:p>
              <a:endParaRPr/>
            </a:p>
          </p:txBody>
        </p:sp>
        <p:sp>
          <p:nvSpPr>
            <p:cNvPr id="646" name="直接连接符 25"/>
            <p:cNvSpPr/>
            <p:nvPr/>
          </p:nvSpPr>
          <p:spPr>
            <a:xfrm flipV="1">
              <a:off x="2812815" y="370943"/>
              <a:ext cx="2616246" cy="1058959"/>
            </a:xfrm>
            <a:prstGeom prst="line">
              <a:avLst/>
            </a:prstGeom>
            <a:noFill/>
            <a:ln w="12700" cap="flat">
              <a:solidFill>
                <a:srgbClr val="000000"/>
              </a:solidFill>
              <a:prstDash val="solid"/>
              <a:miter lim="800000"/>
            </a:ln>
            <a:effectLst/>
          </p:spPr>
          <p:txBody>
            <a:bodyPr wrap="square" lIns="45718" tIns="45718" rIns="45718" bIns="45718" numCol="1" anchor="t">
              <a:noAutofit/>
            </a:bodyPr>
            <a:lstStyle/>
            <a:p>
              <a:endParaRPr/>
            </a:p>
          </p:txBody>
        </p:sp>
        <p:sp>
          <p:nvSpPr>
            <p:cNvPr id="647" name="直接连接符 26"/>
            <p:cNvSpPr/>
            <p:nvPr/>
          </p:nvSpPr>
          <p:spPr>
            <a:xfrm flipH="1" flipV="1">
              <a:off x="1067394" y="370942"/>
              <a:ext cx="2617757" cy="1058960"/>
            </a:xfrm>
            <a:prstGeom prst="line">
              <a:avLst/>
            </a:prstGeom>
            <a:noFill/>
            <a:ln w="38100" cap="flat">
              <a:solidFill>
                <a:srgbClr val="000000"/>
              </a:solidFill>
              <a:prstDash val="solid"/>
              <a:miter lim="800000"/>
            </a:ln>
            <a:effectLst/>
          </p:spPr>
          <p:txBody>
            <a:bodyPr wrap="square" lIns="45718" tIns="45718" rIns="45718" bIns="45718" numCol="1" anchor="t">
              <a:noAutofit/>
            </a:bodyPr>
            <a:lstStyle/>
            <a:p>
              <a:endParaRPr/>
            </a:p>
          </p:txBody>
        </p:sp>
        <p:sp>
          <p:nvSpPr>
            <p:cNvPr id="648" name="直接连接符 27"/>
            <p:cNvSpPr/>
            <p:nvPr/>
          </p:nvSpPr>
          <p:spPr>
            <a:xfrm>
              <a:off x="1939729" y="370944"/>
              <a:ext cx="1745421" cy="1058958"/>
            </a:xfrm>
            <a:prstGeom prst="line">
              <a:avLst/>
            </a:prstGeom>
            <a:noFill/>
            <a:ln w="38100" cap="flat">
              <a:solidFill>
                <a:srgbClr val="000000"/>
              </a:solidFill>
              <a:prstDash val="solid"/>
              <a:miter lim="800000"/>
            </a:ln>
            <a:effectLst/>
          </p:spPr>
          <p:txBody>
            <a:bodyPr wrap="square" lIns="45718" tIns="45718" rIns="45718" bIns="45718" numCol="1" anchor="t">
              <a:noAutofit/>
            </a:bodyPr>
            <a:lstStyle/>
            <a:p>
              <a:endParaRPr/>
            </a:p>
          </p:txBody>
        </p:sp>
        <p:sp>
          <p:nvSpPr>
            <p:cNvPr id="649" name="直接连接符 28"/>
            <p:cNvSpPr/>
            <p:nvPr/>
          </p:nvSpPr>
          <p:spPr>
            <a:xfrm>
              <a:off x="2812060" y="370945"/>
              <a:ext cx="873091" cy="1058957"/>
            </a:xfrm>
            <a:prstGeom prst="line">
              <a:avLst/>
            </a:prstGeom>
            <a:noFill/>
            <a:ln w="38100" cap="flat">
              <a:solidFill>
                <a:srgbClr val="000000"/>
              </a:solidFill>
              <a:prstDash val="solid"/>
              <a:miter lim="800000"/>
            </a:ln>
            <a:effectLst/>
          </p:spPr>
          <p:txBody>
            <a:bodyPr wrap="square" lIns="45718" tIns="45718" rIns="45718" bIns="45718" numCol="1" anchor="t">
              <a:noAutofit/>
            </a:bodyPr>
            <a:lstStyle/>
            <a:p>
              <a:endParaRPr/>
            </a:p>
          </p:txBody>
        </p:sp>
        <p:sp>
          <p:nvSpPr>
            <p:cNvPr id="650" name="直接连接符 29"/>
            <p:cNvSpPr/>
            <p:nvPr/>
          </p:nvSpPr>
          <p:spPr>
            <a:xfrm>
              <a:off x="3684394" y="370945"/>
              <a:ext cx="757" cy="1058957"/>
            </a:xfrm>
            <a:prstGeom prst="line">
              <a:avLst/>
            </a:prstGeom>
            <a:noFill/>
            <a:ln w="38100" cap="flat">
              <a:solidFill>
                <a:srgbClr val="000000"/>
              </a:solidFill>
              <a:prstDash val="solid"/>
              <a:miter lim="800000"/>
            </a:ln>
            <a:effectLst/>
          </p:spPr>
          <p:txBody>
            <a:bodyPr wrap="square" lIns="45718" tIns="45718" rIns="45718" bIns="45718" numCol="1" anchor="t">
              <a:noAutofit/>
            </a:bodyPr>
            <a:lstStyle/>
            <a:p>
              <a:endParaRPr/>
            </a:p>
          </p:txBody>
        </p:sp>
        <p:sp>
          <p:nvSpPr>
            <p:cNvPr id="651" name="直接连接符 30"/>
            <p:cNvSpPr/>
            <p:nvPr/>
          </p:nvSpPr>
          <p:spPr>
            <a:xfrm flipH="1">
              <a:off x="3685149" y="370945"/>
              <a:ext cx="871579" cy="1058957"/>
            </a:xfrm>
            <a:prstGeom prst="line">
              <a:avLst/>
            </a:prstGeom>
            <a:noFill/>
            <a:ln w="38100" cap="flat">
              <a:solidFill>
                <a:srgbClr val="000000"/>
              </a:solidFill>
              <a:prstDash val="solid"/>
              <a:miter lim="800000"/>
            </a:ln>
            <a:effectLst/>
          </p:spPr>
          <p:txBody>
            <a:bodyPr wrap="square" lIns="45718" tIns="45718" rIns="45718" bIns="45718" numCol="1" anchor="t">
              <a:noAutofit/>
            </a:bodyPr>
            <a:lstStyle/>
            <a:p>
              <a:endParaRPr/>
            </a:p>
          </p:txBody>
        </p:sp>
        <p:sp>
          <p:nvSpPr>
            <p:cNvPr id="652" name="直接连接符 31"/>
            <p:cNvSpPr/>
            <p:nvPr/>
          </p:nvSpPr>
          <p:spPr>
            <a:xfrm flipV="1">
              <a:off x="3685148" y="370943"/>
              <a:ext cx="1743912" cy="1058959"/>
            </a:xfrm>
            <a:prstGeom prst="line">
              <a:avLst/>
            </a:prstGeom>
            <a:noFill/>
            <a:ln w="12700" cap="flat">
              <a:solidFill>
                <a:srgbClr val="000000"/>
              </a:solidFill>
              <a:prstDash val="solid"/>
              <a:miter lim="800000"/>
            </a:ln>
            <a:effectLst/>
          </p:spPr>
          <p:txBody>
            <a:bodyPr wrap="square" lIns="45718" tIns="45718" rIns="45718" bIns="45718" numCol="1" anchor="t">
              <a:noAutofit/>
            </a:bodyPr>
            <a:lstStyle/>
            <a:p>
              <a:endParaRPr/>
            </a:p>
          </p:txBody>
        </p:sp>
        <p:sp>
          <p:nvSpPr>
            <p:cNvPr id="653" name="直接连接符 32"/>
            <p:cNvSpPr/>
            <p:nvPr/>
          </p:nvSpPr>
          <p:spPr>
            <a:xfrm>
              <a:off x="1939729" y="370945"/>
              <a:ext cx="757" cy="1058957"/>
            </a:xfrm>
            <a:prstGeom prst="line">
              <a:avLst/>
            </a:prstGeom>
            <a:noFill/>
            <a:ln w="38100" cap="flat">
              <a:solidFill>
                <a:srgbClr val="000000"/>
              </a:solidFill>
              <a:prstDash val="solid"/>
              <a:miter lim="800000"/>
            </a:ln>
            <a:effectLst/>
          </p:spPr>
          <p:txBody>
            <a:bodyPr wrap="square" lIns="45718" tIns="45718" rIns="45718" bIns="45718" numCol="1" anchor="t">
              <a:noAutofit/>
            </a:bodyPr>
            <a:lstStyle/>
            <a:p>
              <a:endParaRPr/>
            </a:p>
          </p:txBody>
        </p:sp>
        <p:sp>
          <p:nvSpPr>
            <p:cNvPr id="654" name="直接连接符 33"/>
            <p:cNvSpPr/>
            <p:nvPr/>
          </p:nvSpPr>
          <p:spPr>
            <a:xfrm flipH="1">
              <a:off x="1940484" y="370945"/>
              <a:ext cx="871579" cy="1058957"/>
            </a:xfrm>
            <a:prstGeom prst="line">
              <a:avLst/>
            </a:prstGeom>
            <a:noFill/>
            <a:ln w="38100" cap="flat">
              <a:solidFill>
                <a:srgbClr val="000000"/>
              </a:solidFill>
              <a:prstDash val="solid"/>
              <a:miter lim="800000"/>
            </a:ln>
            <a:effectLst/>
          </p:spPr>
          <p:txBody>
            <a:bodyPr wrap="square" lIns="45718" tIns="45718" rIns="45718" bIns="45718" numCol="1" anchor="t">
              <a:noAutofit/>
            </a:bodyPr>
            <a:lstStyle/>
            <a:p>
              <a:endParaRPr/>
            </a:p>
          </p:txBody>
        </p:sp>
        <p:sp>
          <p:nvSpPr>
            <p:cNvPr id="655" name="直接连接符 34"/>
            <p:cNvSpPr/>
            <p:nvPr/>
          </p:nvSpPr>
          <p:spPr>
            <a:xfrm flipH="1">
              <a:off x="1940485" y="370945"/>
              <a:ext cx="1743912" cy="1058957"/>
            </a:xfrm>
            <a:prstGeom prst="line">
              <a:avLst/>
            </a:prstGeom>
            <a:noFill/>
            <a:ln w="38100" cap="flat">
              <a:solidFill>
                <a:srgbClr val="000000"/>
              </a:solidFill>
              <a:prstDash val="solid"/>
              <a:miter lim="800000"/>
            </a:ln>
            <a:effectLst/>
          </p:spPr>
          <p:txBody>
            <a:bodyPr wrap="square" lIns="45718" tIns="45718" rIns="45718" bIns="45718" numCol="1" anchor="t">
              <a:noAutofit/>
            </a:bodyPr>
            <a:lstStyle/>
            <a:p>
              <a:endParaRPr/>
            </a:p>
          </p:txBody>
        </p:sp>
        <p:sp>
          <p:nvSpPr>
            <p:cNvPr id="656" name="直接连接符 35"/>
            <p:cNvSpPr/>
            <p:nvPr/>
          </p:nvSpPr>
          <p:spPr>
            <a:xfrm flipH="1">
              <a:off x="1940483" y="370945"/>
              <a:ext cx="2616245" cy="1058957"/>
            </a:xfrm>
            <a:prstGeom prst="line">
              <a:avLst/>
            </a:prstGeom>
            <a:noFill/>
            <a:ln w="38100" cap="flat">
              <a:solidFill>
                <a:srgbClr val="000000"/>
              </a:solidFill>
              <a:prstDash val="solid"/>
              <a:miter lim="800000"/>
            </a:ln>
            <a:effectLst/>
          </p:spPr>
          <p:txBody>
            <a:bodyPr wrap="square" lIns="45718" tIns="45718" rIns="45718" bIns="45718" numCol="1" anchor="t">
              <a:noAutofit/>
            </a:bodyPr>
            <a:lstStyle/>
            <a:p>
              <a:endParaRPr/>
            </a:p>
          </p:txBody>
        </p:sp>
        <p:sp>
          <p:nvSpPr>
            <p:cNvPr id="657" name="直接连接符 36"/>
            <p:cNvSpPr/>
            <p:nvPr/>
          </p:nvSpPr>
          <p:spPr>
            <a:xfrm>
              <a:off x="1939729" y="370945"/>
              <a:ext cx="2617755" cy="1058956"/>
            </a:xfrm>
            <a:prstGeom prst="line">
              <a:avLst/>
            </a:prstGeom>
            <a:noFill/>
            <a:ln w="12700" cap="flat">
              <a:solidFill>
                <a:srgbClr val="000000"/>
              </a:solidFill>
              <a:prstDash val="solid"/>
              <a:miter lim="800000"/>
            </a:ln>
            <a:effectLst/>
          </p:spPr>
          <p:txBody>
            <a:bodyPr wrap="square" lIns="45718" tIns="45718" rIns="45718" bIns="45718" numCol="1" anchor="t">
              <a:noAutofit/>
            </a:bodyPr>
            <a:lstStyle/>
            <a:p>
              <a:endParaRPr/>
            </a:p>
          </p:txBody>
        </p:sp>
        <p:sp>
          <p:nvSpPr>
            <p:cNvPr id="658" name="直接连接符 37"/>
            <p:cNvSpPr/>
            <p:nvPr/>
          </p:nvSpPr>
          <p:spPr>
            <a:xfrm>
              <a:off x="2812060" y="370945"/>
              <a:ext cx="1745423" cy="1058957"/>
            </a:xfrm>
            <a:prstGeom prst="line">
              <a:avLst/>
            </a:prstGeom>
            <a:noFill/>
            <a:ln w="12700" cap="flat">
              <a:solidFill>
                <a:srgbClr val="000000"/>
              </a:solidFill>
              <a:prstDash val="solid"/>
              <a:miter lim="800000"/>
            </a:ln>
            <a:effectLst/>
          </p:spPr>
          <p:txBody>
            <a:bodyPr wrap="square" lIns="45718" tIns="45718" rIns="45718" bIns="45718" numCol="1" anchor="t">
              <a:noAutofit/>
            </a:bodyPr>
            <a:lstStyle/>
            <a:p>
              <a:endParaRPr/>
            </a:p>
          </p:txBody>
        </p:sp>
        <p:sp>
          <p:nvSpPr>
            <p:cNvPr id="659" name="直接连接符 38"/>
            <p:cNvSpPr/>
            <p:nvPr/>
          </p:nvSpPr>
          <p:spPr>
            <a:xfrm>
              <a:off x="3684394" y="370945"/>
              <a:ext cx="873090" cy="1058957"/>
            </a:xfrm>
            <a:prstGeom prst="line">
              <a:avLst/>
            </a:prstGeom>
            <a:noFill/>
            <a:ln w="12700" cap="flat">
              <a:solidFill>
                <a:srgbClr val="000000"/>
              </a:solidFill>
              <a:prstDash val="solid"/>
              <a:miter lim="800000"/>
            </a:ln>
            <a:effectLst/>
          </p:spPr>
          <p:txBody>
            <a:bodyPr wrap="square" lIns="45718" tIns="45718" rIns="45718" bIns="45718" numCol="1" anchor="t">
              <a:noAutofit/>
            </a:bodyPr>
            <a:lstStyle/>
            <a:p>
              <a:endParaRPr/>
            </a:p>
          </p:txBody>
        </p:sp>
        <p:sp>
          <p:nvSpPr>
            <p:cNvPr id="660" name="直接连接符 39"/>
            <p:cNvSpPr/>
            <p:nvPr/>
          </p:nvSpPr>
          <p:spPr>
            <a:xfrm flipH="1">
              <a:off x="1068151" y="370945"/>
              <a:ext cx="871581" cy="1058957"/>
            </a:xfrm>
            <a:prstGeom prst="line">
              <a:avLst/>
            </a:prstGeom>
            <a:noFill/>
            <a:ln w="12700" cap="flat">
              <a:solidFill>
                <a:srgbClr val="000000"/>
              </a:solidFill>
              <a:prstDash val="solid"/>
              <a:miter lim="800000"/>
            </a:ln>
            <a:effectLst/>
          </p:spPr>
          <p:txBody>
            <a:bodyPr wrap="square" lIns="45718" tIns="45718" rIns="45718" bIns="45718" numCol="1" anchor="t">
              <a:noAutofit/>
            </a:bodyPr>
            <a:lstStyle/>
            <a:p>
              <a:endParaRPr/>
            </a:p>
          </p:txBody>
        </p:sp>
        <p:sp>
          <p:nvSpPr>
            <p:cNvPr id="661" name="直接连接符 40"/>
            <p:cNvSpPr/>
            <p:nvPr/>
          </p:nvSpPr>
          <p:spPr>
            <a:xfrm flipH="1">
              <a:off x="1068151" y="370945"/>
              <a:ext cx="1743912" cy="1058957"/>
            </a:xfrm>
            <a:prstGeom prst="line">
              <a:avLst/>
            </a:prstGeom>
            <a:noFill/>
            <a:ln w="12700" cap="flat">
              <a:solidFill>
                <a:srgbClr val="000000"/>
              </a:solidFill>
              <a:prstDash val="solid"/>
              <a:miter lim="800000"/>
            </a:ln>
            <a:effectLst/>
          </p:spPr>
          <p:txBody>
            <a:bodyPr wrap="square" lIns="45718" tIns="45718" rIns="45718" bIns="45718" numCol="1" anchor="t">
              <a:noAutofit/>
            </a:bodyPr>
            <a:lstStyle/>
            <a:p>
              <a:endParaRPr/>
            </a:p>
          </p:txBody>
        </p:sp>
        <p:sp>
          <p:nvSpPr>
            <p:cNvPr id="662" name="直接连接符 41"/>
            <p:cNvSpPr/>
            <p:nvPr/>
          </p:nvSpPr>
          <p:spPr>
            <a:xfrm>
              <a:off x="1939729" y="370944"/>
              <a:ext cx="3490087" cy="1058957"/>
            </a:xfrm>
            <a:prstGeom prst="line">
              <a:avLst/>
            </a:prstGeom>
            <a:noFill/>
            <a:ln w="12700" cap="flat">
              <a:solidFill>
                <a:srgbClr val="000000"/>
              </a:solidFill>
              <a:prstDash val="solid"/>
              <a:miter lim="800000"/>
            </a:ln>
            <a:effectLst/>
          </p:spPr>
          <p:txBody>
            <a:bodyPr wrap="square" lIns="45718" tIns="45718" rIns="45718" bIns="45718" numCol="1" anchor="t">
              <a:noAutofit/>
            </a:bodyPr>
            <a:lstStyle/>
            <a:p>
              <a:endParaRPr/>
            </a:p>
          </p:txBody>
        </p:sp>
        <p:sp>
          <p:nvSpPr>
            <p:cNvPr id="663" name="直接连接符 42"/>
            <p:cNvSpPr/>
            <p:nvPr/>
          </p:nvSpPr>
          <p:spPr>
            <a:xfrm>
              <a:off x="2812061" y="370945"/>
              <a:ext cx="2617756" cy="1058957"/>
            </a:xfrm>
            <a:prstGeom prst="line">
              <a:avLst/>
            </a:prstGeom>
            <a:noFill/>
            <a:ln w="12700" cap="flat">
              <a:solidFill>
                <a:srgbClr val="000000"/>
              </a:solidFill>
              <a:prstDash val="solid"/>
              <a:miter lim="800000"/>
            </a:ln>
            <a:effectLst/>
          </p:spPr>
          <p:txBody>
            <a:bodyPr wrap="square" lIns="45718" tIns="45718" rIns="45718" bIns="45718" numCol="1" anchor="t">
              <a:noAutofit/>
            </a:bodyPr>
            <a:lstStyle/>
            <a:p>
              <a:endParaRPr/>
            </a:p>
          </p:txBody>
        </p:sp>
        <p:sp>
          <p:nvSpPr>
            <p:cNvPr id="664" name="直接连接符 43"/>
            <p:cNvSpPr/>
            <p:nvPr/>
          </p:nvSpPr>
          <p:spPr>
            <a:xfrm>
              <a:off x="194915" y="370945"/>
              <a:ext cx="873237" cy="1058957"/>
            </a:xfrm>
            <a:prstGeom prst="line">
              <a:avLst/>
            </a:prstGeom>
            <a:noFill/>
            <a:ln w="12700" cap="flat">
              <a:solidFill>
                <a:srgbClr val="000000"/>
              </a:solidFill>
              <a:prstDash val="solid"/>
              <a:miter lim="800000"/>
            </a:ln>
            <a:effectLst/>
          </p:spPr>
          <p:txBody>
            <a:bodyPr wrap="square" lIns="45718" tIns="45718" rIns="45718" bIns="45718" numCol="1" anchor="t">
              <a:noAutofit/>
            </a:bodyPr>
            <a:lstStyle/>
            <a:p>
              <a:endParaRPr/>
            </a:p>
          </p:txBody>
        </p:sp>
        <p:sp>
          <p:nvSpPr>
            <p:cNvPr id="665" name="直接连接符 44"/>
            <p:cNvSpPr/>
            <p:nvPr/>
          </p:nvSpPr>
          <p:spPr>
            <a:xfrm>
              <a:off x="1067394" y="370942"/>
              <a:ext cx="759" cy="1058960"/>
            </a:xfrm>
            <a:prstGeom prst="line">
              <a:avLst/>
            </a:prstGeom>
            <a:noFill/>
            <a:ln w="12700" cap="flat">
              <a:solidFill>
                <a:srgbClr val="000000"/>
              </a:solidFill>
              <a:prstDash val="solid"/>
              <a:miter lim="800000"/>
            </a:ln>
            <a:effectLst/>
          </p:spPr>
          <p:txBody>
            <a:bodyPr wrap="square" lIns="45718" tIns="45718" rIns="45718" bIns="45718" numCol="1" anchor="t">
              <a:noAutofit/>
            </a:bodyPr>
            <a:lstStyle/>
            <a:p>
              <a:endParaRPr/>
            </a:p>
          </p:txBody>
        </p:sp>
        <p:sp>
          <p:nvSpPr>
            <p:cNvPr id="666" name="直接连接符 45"/>
            <p:cNvSpPr/>
            <p:nvPr/>
          </p:nvSpPr>
          <p:spPr>
            <a:xfrm>
              <a:off x="1067394" y="370942"/>
              <a:ext cx="873092" cy="1058960"/>
            </a:xfrm>
            <a:prstGeom prst="line">
              <a:avLst/>
            </a:prstGeom>
            <a:noFill/>
            <a:ln w="38100" cap="flat">
              <a:solidFill>
                <a:srgbClr val="000000"/>
              </a:solidFill>
              <a:prstDash val="solid"/>
              <a:miter lim="800000"/>
            </a:ln>
            <a:effectLst/>
          </p:spPr>
          <p:txBody>
            <a:bodyPr wrap="square" lIns="45718" tIns="45718" rIns="45718" bIns="45718" numCol="1" anchor="t">
              <a:noAutofit/>
            </a:bodyPr>
            <a:lstStyle/>
            <a:p>
              <a:endParaRPr/>
            </a:p>
          </p:txBody>
        </p:sp>
        <p:sp>
          <p:nvSpPr>
            <p:cNvPr id="667" name="直接连接符 46"/>
            <p:cNvSpPr/>
            <p:nvPr/>
          </p:nvSpPr>
          <p:spPr>
            <a:xfrm>
              <a:off x="194914" y="370944"/>
              <a:ext cx="1745570" cy="1058958"/>
            </a:xfrm>
            <a:prstGeom prst="line">
              <a:avLst/>
            </a:prstGeom>
            <a:noFill/>
            <a:ln w="12700" cap="flat">
              <a:solidFill>
                <a:srgbClr val="000000"/>
              </a:solidFill>
              <a:prstDash val="solid"/>
              <a:miter lim="800000"/>
            </a:ln>
            <a:effectLst/>
          </p:spPr>
          <p:txBody>
            <a:bodyPr wrap="square" lIns="45718" tIns="45718" rIns="45718" bIns="45718" numCol="1" anchor="t">
              <a:noAutofit/>
            </a:bodyPr>
            <a:lstStyle/>
            <a:p>
              <a:endParaRPr/>
            </a:p>
          </p:txBody>
        </p:sp>
      </p:grpSp>
      <p:grpSp>
        <p:nvGrpSpPr>
          <p:cNvPr id="671" name="椭圆形标注 47"/>
          <p:cNvGrpSpPr/>
          <p:nvPr/>
        </p:nvGrpSpPr>
        <p:grpSpPr>
          <a:xfrm>
            <a:off x="9941847" y="799417"/>
            <a:ext cx="1349312" cy="546393"/>
            <a:chOff x="-2" y="-2"/>
            <a:chExt cx="1349310" cy="546391"/>
          </a:xfrm>
        </p:grpSpPr>
        <p:sp>
          <p:nvSpPr>
            <p:cNvPr id="669" name="Quote Bubble"/>
            <p:cNvSpPr/>
            <p:nvPr/>
          </p:nvSpPr>
          <p:spPr>
            <a:xfrm>
              <a:off x="-2" y="-2"/>
              <a:ext cx="1349310" cy="546391"/>
            </a:xfrm>
            <a:prstGeom prst="wedgeEllipseCallout">
              <a:avLst>
                <a:gd name="adj1" fmla="val -20833"/>
                <a:gd name="adj2" fmla="val 62500"/>
              </a:avLst>
            </a:prstGeom>
            <a:noFill/>
            <a:ln w="12700" cap="flat">
              <a:solidFill>
                <a:srgbClr val="000000"/>
              </a:solidFill>
              <a:prstDash val="solid"/>
              <a:miter lim="800000"/>
            </a:ln>
            <a:effectLst/>
          </p:spPr>
          <p:txBody>
            <a:bodyPr wrap="square" lIns="45718" tIns="45718" rIns="45718" bIns="45718" numCol="1" anchor="ctr">
              <a:noAutofit/>
            </a:bodyPr>
            <a:lstStyle/>
            <a:p>
              <a:pPr algn="ctr">
                <a:defRPr>
                  <a:latin typeface="+mj-lt"/>
                  <a:ea typeface="+mj-ea"/>
                  <a:cs typeface="+mj-cs"/>
                  <a:sym typeface="Calibri"/>
                </a:defRPr>
              </a:pPr>
              <a:endParaRPr/>
            </a:p>
          </p:txBody>
        </p:sp>
        <p:sp>
          <p:nvSpPr>
            <p:cNvPr id="670" name="“会员”"/>
            <p:cNvSpPr txBox="1"/>
            <p:nvPr/>
          </p:nvSpPr>
          <p:spPr>
            <a:xfrm>
              <a:off x="197600" y="88528"/>
              <a:ext cx="954103" cy="36932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ctr">
              <a:spAutoFit/>
            </a:bodyPr>
            <a:lstStyle>
              <a:lvl1pPr algn="ctr">
                <a:defRPr>
                  <a:latin typeface="+mj-lt"/>
                  <a:ea typeface="+mj-ea"/>
                  <a:cs typeface="+mj-cs"/>
                  <a:sym typeface="Calibri"/>
                </a:defRPr>
              </a:lvl1pPr>
            </a:lstStyle>
            <a:p>
              <a:r>
                <a:t>“Clients”</a:t>
              </a:r>
            </a:p>
          </p:txBody>
        </p:sp>
      </p:grpSp>
      <p:sp>
        <p:nvSpPr>
          <p:cNvPr id="672" name="文本框 51"/>
          <p:cNvSpPr txBox="1"/>
          <p:nvPr/>
        </p:nvSpPr>
        <p:spPr>
          <a:xfrm>
            <a:off x="4739505" y="3134441"/>
            <a:ext cx="7234915" cy="3046984"/>
          </a:xfrm>
          <a:prstGeom prst="rect">
            <a:avLst/>
          </a:prstGeom>
          <a:ln w="12700">
            <a:miter lim="400000"/>
          </a:ln>
          <a:extLst>
            <a:ext uri="{C572A759-6A51-4108-AA02-DFA0A04FC94B}">
              <ma14:wrappingTextBoxFlag xmlns:ma14="http://schemas.microsoft.com/office/mac/drawingml/2011/main" xmlns="" val="1"/>
            </a:ext>
          </a:extLst>
        </p:spPr>
        <p:txBody>
          <a:bodyPr wrap="square" lIns="45718" tIns="45718" rIns="45718" bIns="45718">
            <a:spAutoFit/>
          </a:bodyPr>
          <a:lstStyle/>
          <a:p>
            <a:pPr>
              <a:defRPr sz="1600" b="1">
                <a:latin typeface="+mj-lt"/>
                <a:ea typeface="+mj-ea"/>
                <a:cs typeface="+mj-cs"/>
                <a:sym typeface="Calibri"/>
              </a:defRPr>
            </a:pPr>
            <a:r>
              <a:rPr dirty="0"/>
              <a:t>Challenges：</a:t>
            </a:r>
          </a:p>
          <a:p>
            <a:pPr marL="285750" indent="-285750">
              <a:buSzPct val="100000"/>
              <a:buFont typeface="Arial"/>
              <a:buChar char="•"/>
              <a:defRPr sz="1600">
                <a:latin typeface="+mj-lt"/>
                <a:ea typeface="+mj-ea"/>
                <a:cs typeface="+mj-cs"/>
                <a:sym typeface="Calibri"/>
              </a:defRPr>
            </a:pPr>
            <a:r>
              <a:rPr dirty="0"/>
              <a:t>Computationally intensive</a:t>
            </a:r>
            <a:r>
              <a:rPr lang="en-AU" dirty="0"/>
              <a:t>: </a:t>
            </a:r>
            <a:r>
              <a:rPr dirty="0"/>
              <a:t>NP Complete</a:t>
            </a:r>
          </a:p>
          <a:p>
            <a:pPr marL="285750" indent="-285750">
              <a:buSzPct val="100000"/>
              <a:buFont typeface="Arial"/>
              <a:buChar char="•"/>
              <a:defRPr sz="1600">
                <a:latin typeface="+mj-lt"/>
                <a:ea typeface="+mj-ea"/>
                <a:cs typeface="+mj-cs"/>
                <a:sym typeface="Calibri"/>
              </a:defRPr>
            </a:pPr>
            <a:r>
              <a:rPr dirty="0"/>
              <a:t>Big Data：100-million-scale users and products, billion-scale purchasing edge</a:t>
            </a:r>
          </a:p>
          <a:p>
            <a:pPr marL="285750" indent="-285750">
              <a:buSzPct val="100000"/>
              <a:buFont typeface="Arial"/>
              <a:buChar char="•"/>
              <a:defRPr sz="1600">
                <a:latin typeface="+mj-lt"/>
                <a:ea typeface="+mj-ea"/>
                <a:cs typeface="+mj-cs"/>
                <a:sym typeface="Calibri"/>
              </a:defRPr>
            </a:pPr>
            <a:r>
              <a:rPr dirty="0"/>
              <a:t>Dynamic Data: Frequent buying and selling on </a:t>
            </a:r>
            <a:r>
              <a:rPr dirty="0" err="1"/>
              <a:t>Taobao</a:t>
            </a:r>
            <a:endParaRPr dirty="0"/>
          </a:p>
          <a:p>
            <a:pPr marL="285750" indent="-285750">
              <a:buSzPct val="100000"/>
              <a:buFont typeface="Arial"/>
              <a:buChar char="•"/>
              <a:defRPr sz="1600">
                <a:latin typeface="+mj-lt"/>
                <a:ea typeface="+mj-ea"/>
                <a:cs typeface="+mj-cs"/>
                <a:sym typeface="Calibri"/>
              </a:defRPr>
            </a:pPr>
            <a:endParaRPr dirty="0"/>
          </a:p>
          <a:p>
            <a:pPr>
              <a:defRPr sz="1600">
                <a:latin typeface="+mj-lt"/>
                <a:ea typeface="+mj-ea"/>
                <a:cs typeface="+mj-cs"/>
                <a:sym typeface="Calibri"/>
              </a:defRPr>
            </a:pPr>
            <a:r>
              <a:rPr b="1" dirty="0"/>
              <a:t>Solutions</a:t>
            </a:r>
            <a:r>
              <a:rPr lang="en-AU" dirty="0"/>
              <a:t>: </a:t>
            </a:r>
            <a:r>
              <a:rPr dirty="0"/>
              <a:t>In the client-product</a:t>
            </a:r>
            <a:r>
              <a:rPr lang="en-AU" dirty="0"/>
              <a:t> </a:t>
            </a:r>
            <a:r>
              <a:rPr dirty="0"/>
              <a:t>bi-graph</a:t>
            </a:r>
            <a:r>
              <a:rPr lang="en-AU" dirty="0"/>
              <a:t>, </a:t>
            </a:r>
            <a:r>
              <a:rPr dirty="0"/>
              <a:t>fake ordering is modelled as a bi-clique, which infers that there exists a potential fake ordering when a group of people simultaneously purchase a set of products</a:t>
            </a:r>
            <a:r>
              <a:rPr lang="en-AU" dirty="0"/>
              <a:t>.</a:t>
            </a:r>
          </a:p>
          <a:p>
            <a:pPr>
              <a:defRPr sz="1600">
                <a:latin typeface="+mj-lt"/>
                <a:ea typeface="+mj-ea"/>
                <a:cs typeface="+mj-cs"/>
                <a:sym typeface="Calibri"/>
              </a:defRPr>
            </a:pPr>
            <a:endParaRPr dirty="0"/>
          </a:p>
          <a:p>
            <a:pPr>
              <a:defRPr sz="1600">
                <a:latin typeface="+mj-lt"/>
                <a:ea typeface="+mj-ea"/>
                <a:cs typeface="+mj-cs"/>
                <a:sym typeface="Calibri"/>
              </a:defRPr>
            </a:pPr>
            <a:r>
              <a:rPr dirty="0"/>
              <a:t>Alibaba’s “Double 11” shopping festival use case：</a:t>
            </a:r>
          </a:p>
          <a:p>
            <a:pPr marL="285750" indent="-285750">
              <a:buSzPct val="100000"/>
              <a:buFont typeface="Arial"/>
              <a:buChar char="•"/>
              <a:defRPr sz="1600">
                <a:latin typeface="+mj-lt"/>
                <a:ea typeface="+mj-ea"/>
                <a:cs typeface="+mj-cs"/>
                <a:sym typeface="Calibri"/>
              </a:defRPr>
            </a:pPr>
            <a:r>
              <a:rPr dirty="0"/>
              <a:t>Efficiency: Reduce the computation on billion-scale graph from days to hours</a:t>
            </a:r>
          </a:p>
          <a:p>
            <a:pPr marL="285750" indent="-285750">
              <a:buSzPct val="100000"/>
              <a:buFont typeface="Arial"/>
              <a:buChar char="•"/>
              <a:defRPr sz="1600">
                <a:latin typeface="+mj-lt"/>
                <a:ea typeface="+mj-ea"/>
                <a:cs typeface="+mj-cs"/>
                <a:sym typeface="Calibri"/>
              </a:defRPr>
            </a:pPr>
            <a:r>
              <a:rPr dirty="0"/>
              <a:t>Effectiveness: Recall over 60% issued deals, improved traditional approach by 40%</a:t>
            </a:r>
          </a:p>
        </p:txBody>
      </p:sp>
      <p:grpSp>
        <p:nvGrpSpPr>
          <p:cNvPr id="675" name="椭圆形标注 52"/>
          <p:cNvGrpSpPr/>
          <p:nvPr/>
        </p:nvGrpSpPr>
        <p:grpSpPr>
          <a:xfrm>
            <a:off x="10844849" y="2894609"/>
            <a:ext cx="1323583" cy="774909"/>
            <a:chOff x="-1" y="-117643"/>
            <a:chExt cx="1323581" cy="774908"/>
          </a:xfrm>
        </p:grpSpPr>
        <p:sp>
          <p:nvSpPr>
            <p:cNvPr id="673" name="Quote Bubble"/>
            <p:cNvSpPr/>
            <p:nvPr/>
          </p:nvSpPr>
          <p:spPr>
            <a:xfrm>
              <a:off x="-2" y="-2"/>
              <a:ext cx="1323583" cy="539630"/>
            </a:xfrm>
            <a:prstGeom prst="wedgeEllipseCallout">
              <a:avLst>
                <a:gd name="adj1" fmla="val -40094"/>
                <a:gd name="adj2" fmla="val -76096"/>
              </a:avLst>
            </a:prstGeom>
            <a:noFill/>
            <a:ln w="12700" cap="flat">
              <a:solidFill>
                <a:srgbClr val="000000"/>
              </a:solidFill>
              <a:prstDash val="solid"/>
              <a:miter lim="800000"/>
            </a:ln>
            <a:effectLst/>
          </p:spPr>
          <p:txBody>
            <a:bodyPr wrap="square" lIns="45718" tIns="45718" rIns="45718" bIns="45718" numCol="1" anchor="ctr">
              <a:noAutofit/>
            </a:bodyPr>
            <a:lstStyle/>
            <a:p>
              <a:pPr algn="ctr">
                <a:defRPr>
                  <a:latin typeface="+mj-lt"/>
                  <a:ea typeface="+mj-ea"/>
                  <a:cs typeface="+mj-cs"/>
                  <a:sym typeface="Calibri"/>
                </a:defRPr>
              </a:pPr>
              <a:endParaRPr/>
            </a:p>
          </p:txBody>
        </p:sp>
        <p:sp>
          <p:nvSpPr>
            <p:cNvPr id="674" name="商品"/>
            <p:cNvSpPr txBox="1"/>
            <p:nvPr/>
          </p:nvSpPr>
          <p:spPr>
            <a:xfrm>
              <a:off x="193832" y="-117644"/>
              <a:ext cx="935914" cy="77490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ctr">
              <a:noAutofit/>
            </a:bodyPr>
            <a:lstStyle>
              <a:lvl1pPr algn="ctr">
                <a:defRPr>
                  <a:latin typeface="+mj-lt"/>
                  <a:ea typeface="+mj-ea"/>
                  <a:cs typeface="+mj-cs"/>
                  <a:sym typeface="Calibri"/>
                </a:defRPr>
              </a:lvl1pPr>
            </a:lstStyle>
            <a:p>
              <a:r>
                <a:t>Products</a:t>
              </a:r>
            </a:p>
          </p:txBody>
        </p:sp>
      </p:grpSp>
      <p:sp>
        <p:nvSpPr>
          <p:cNvPr id="676" name="椭圆 5"/>
          <p:cNvSpPr/>
          <p:nvPr/>
        </p:nvSpPr>
        <p:spPr>
          <a:xfrm>
            <a:off x="5949165" y="1076697"/>
            <a:ext cx="4454491" cy="875269"/>
          </a:xfrm>
          <a:prstGeom prst="ellipse">
            <a:avLst/>
          </a:prstGeom>
          <a:ln w="12700">
            <a:solidFill>
              <a:srgbClr val="FFFFFF"/>
            </a:solidFill>
            <a:miter/>
          </a:ln>
          <a:effectLst>
            <a:outerShdw blurRad="63500" rotWithShape="0">
              <a:srgbClr val="000000">
                <a:alpha val="40000"/>
              </a:srgbClr>
            </a:outerShdw>
          </a:effectLst>
        </p:spPr>
        <p:txBody>
          <a:bodyPr lIns="45718" tIns="45718" rIns="45718" bIns="45718" anchor="ctr"/>
          <a:lstStyle/>
          <a:p>
            <a:pPr algn="ctr">
              <a:defRPr>
                <a:solidFill>
                  <a:srgbClr val="FFFFFF"/>
                </a:solidFill>
                <a:latin typeface="+mj-lt"/>
                <a:ea typeface="+mj-ea"/>
                <a:cs typeface="+mj-cs"/>
                <a:sym typeface="Calibri"/>
              </a:defRPr>
            </a:pPr>
            <a:endParaRPr/>
          </a:p>
        </p:txBody>
      </p:sp>
      <p:sp>
        <p:nvSpPr>
          <p:cNvPr id="677" name="椭圆 50"/>
          <p:cNvSpPr/>
          <p:nvPr/>
        </p:nvSpPr>
        <p:spPr>
          <a:xfrm>
            <a:off x="6821157" y="2597830"/>
            <a:ext cx="2710507" cy="762209"/>
          </a:xfrm>
          <a:prstGeom prst="ellipse">
            <a:avLst/>
          </a:prstGeom>
          <a:ln w="12700">
            <a:solidFill>
              <a:srgbClr val="FFFFFF"/>
            </a:solidFill>
            <a:miter/>
          </a:ln>
          <a:effectLst>
            <a:outerShdw blurRad="63500" rotWithShape="0">
              <a:srgbClr val="000000">
                <a:alpha val="40000"/>
              </a:srgbClr>
            </a:outerShdw>
          </a:effectLst>
        </p:spPr>
        <p:txBody>
          <a:bodyPr lIns="45718" tIns="45718" rIns="45718" bIns="45718" anchor="ctr"/>
          <a:lstStyle/>
          <a:p>
            <a:pPr algn="ctr">
              <a:defRPr>
                <a:solidFill>
                  <a:srgbClr val="FFFFFF"/>
                </a:solidFill>
                <a:latin typeface="+mj-lt"/>
                <a:ea typeface="+mj-ea"/>
                <a:cs typeface="+mj-cs"/>
                <a:sym typeface="Calibri"/>
              </a:defRPr>
            </a:pPr>
            <a:endParaRPr/>
          </a:p>
        </p:txBody>
      </p:sp>
      <p:pic>
        <p:nvPicPr>
          <p:cNvPr id="678" name="Image" descr="Image"/>
          <p:cNvPicPr>
            <a:picLocks noChangeAspect="1"/>
          </p:cNvPicPr>
          <p:nvPr/>
        </p:nvPicPr>
        <p:blipFill>
          <a:blip r:embed="rId2"/>
          <a:stretch>
            <a:fillRect/>
          </a:stretch>
        </p:blipFill>
        <p:spPr>
          <a:xfrm>
            <a:off x="44825" y="1255755"/>
            <a:ext cx="4572001" cy="5334001"/>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1" nodeType="afterEffect">
                                  <p:stCondLst>
                                    <p:cond delay="0"/>
                                  </p:stCondLst>
                                  <p:iterate>
                                    <p:tmAbs val="0"/>
                                  </p:iterate>
                                  <p:childTnLst>
                                    <p:set>
                                      <p:cBhvr>
                                        <p:cTn id="6" fill="hold"/>
                                        <p:tgtEl>
                                          <p:spTgt spid="621"/>
                                        </p:tgtEl>
                                        <p:attrNameLst>
                                          <p:attrName>style.visibility</p:attrName>
                                        </p:attrNameLst>
                                      </p:cBhvr>
                                      <p:to>
                                        <p:strVal val="visible"/>
                                      </p:to>
                                    </p:set>
                                    <p:animEffect transition="in" filter="wipe(left)">
                                      <p:cBhvr>
                                        <p:cTn id="7" dur="500"/>
                                        <p:tgtEl>
                                          <p:spTgt spid="6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1" grpId="1" animBg="1" advAuto="0"/>
    </p:bld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84" name="组合 27"/>
          <p:cNvGrpSpPr/>
          <p:nvPr/>
        </p:nvGrpSpPr>
        <p:grpSpPr>
          <a:xfrm>
            <a:off x="3789" y="231782"/>
            <a:ext cx="758955" cy="693266"/>
            <a:chOff x="-1" y="0"/>
            <a:chExt cx="758953" cy="693264"/>
          </a:xfrm>
        </p:grpSpPr>
        <p:sp>
          <p:nvSpPr>
            <p:cNvPr id="680" name="矩形 28"/>
            <p:cNvSpPr/>
            <p:nvPr/>
          </p:nvSpPr>
          <p:spPr>
            <a:xfrm>
              <a:off x="-2" y="-1"/>
              <a:ext cx="238739" cy="693266"/>
            </a:xfrm>
            <a:prstGeom prst="rect">
              <a:avLst/>
            </a:prstGeom>
            <a:solidFill>
              <a:srgbClr val="66BFBC"/>
            </a:solidFill>
            <a:ln w="12700" cap="flat">
              <a:noFill/>
              <a:miter lim="400000"/>
            </a:ln>
            <a:effectLst/>
          </p:spPr>
          <p:txBody>
            <a:bodyPr wrap="square" lIns="45718" tIns="45718" rIns="45718" bIns="45718" numCol="1" anchor="ctr">
              <a:noAutofit/>
            </a:bodyPr>
            <a:lstStyle/>
            <a:p>
              <a:pPr algn="ctr">
                <a:defRPr>
                  <a:solidFill>
                    <a:srgbClr val="FFFFFF"/>
                  </a:solidFill>
                  <a:latin typeface="+mj-lt"/>
                  <a:ea typeface="+mj-ea"/>
                  <a:cs typeface="+mj-cs"/>
                  <a:sym typeface="Calibri"/>
                </a:defRPr>
              </a:pPr>
              <a:endParaRPr/>
            </a:p>
          </p:txBody>
        </p:sp>
        <p:sp>
          <p:nvSpPr>
            <p:cNvPr id="681" name="矩形 29"/>
            <p:cNvSpPr/>
            <p:nvPr/>
          </p:nvSpPr>
          <p:spPr>
            <a:xfrm>
              <a:off x="341331" y="-1"/>
              <a:ext cx="107206" cy="693266"/>
            </a:xfrm>
            <a:prstGeom prst="rect">
              <a:avLst/>
            </a:prstGeom>
            <a:solidFill>
              <a:srgbClr val="8CC066"/>
            </a:solidFill>
            <a:ln w="12700" cap="flat">
              <a:noFill/>
              <a:miter lim="400000"/>
            </a:ln>
            <a:effectLst/>
          </p:spPr>
          <p:txBody>
            <a:bodyPr wrap="square" lIns="45718" tIns="45718" rIns="45718" bIns="45718" numCol="1" anchor="ctr">
              <a:noAutofit/>
            </a:bodyPr>
            <a:lstStyle/>
            <a:p>
              <a:pPr algn="ctr">
                <a:defRPr>
                  <a:solidFill>
                    <a:srgbClr val="FFFFFF"/>
                  </a:solidFill>
                  <a:latin typeface="+mj-lt"/>
                  <a:ea typeface="+mj-ea"/>
                  <a:cs typeface="+mj-cs"/>
                  <a:sym typeface="Calibri"/>
                </a:defRPr>
              </a:pPr>
              <a:endParaRPr/>
            </a:p>
          </p:txBody>
        </p:sp>
        <p:sp>
          <p:nvSpPr>
            <p:cNvPr id="682" name="矩形 30"/>
            <p:cNvSpPr/>
            <p:nvPr/>
          </p:nvSpPr>
          <p:spPr>
            <a:xfrm>
              <a:off x="551130" y="-1"/>
              <a:ext cx="67451" cy="693266"/>
            </a:xfrm>
            <a:prstGeom prst="rect">
              <a:avLst/>
            </a:prstGeom>
            <a:solidFill>
              <a:srgbClr val="FBC75D"/>
            </a:solidFill>
            <a:ln w="12700" cap="flat">
              <a:noFill/>
              <a:miter lim="400000"/>
            </a:ln>
            <a:effectLst/>
          </p:spPr>
          <p:txBody>
            <a:bodyPr wrap="square" lIns="45718" tIns="45718" rIns="45718" bIns="45718" numCol="1" anchor="ctr">
              <a:noAutofit/>
            </a:bodyPr>
            <a:lstStyle/>
            <a:p>
              <a:pPr algn="ctr">
                <a:defRPr>
                  <a:solidFill>
                    <a:srgbClr val="FFFFFF"/>
                  </a:solidFill>
                  <a:latin typeface="+mj-lt"/>
                  <a:ea typeface="+mj-ea"/>
                  <a:cs typeface="+mj-cs"/>
                  <a:sym typeface="Calibri"/>
                </a:defRPr>
              </a:pPr>
              <a:endParaRPr/>
            </a:p>
          </p:txBody>
        </p:sp>
        <p:sp>
          <p:nvSpPr>
            <p:cNvPr id="683" name="矩形 31"/>
            <p:cNvSpPr/>
            <p:nvPr/>
          </p:nvSpPr>
          <p:spPr>
            <a:xfrm>
              <a:off x="721175" y="-1"/>
              <a:ext cx="37778" cy="693266"/>
            </a:xfrm>
            <a:prstGeom prst="rect">
              <a:avLst/>
            </a:prstGeom>
            <a:solidFill>
              <a:srgbClr val="FC6E5B"/>
            </a:solidFill>
            <a:ln w="12700" cap="flat">
              <a:noFill/>
              <a:miter lim="400000"/>
            </a:ln>
            <a:effectLst/>
          </p:spPr>
          <p:txBody>
            <a:bodyPr wrap="square" lIns="45718" tIns="45718" rIns="45718" bIns="45718" numCol="1" anchor="ctr">
              <a:noAutofit/>
            </a:bodyPr>
            <a:lstStyle/>
            <a:p>
              <a:pPr algn="ctr">
                <a:defRPr>
                  <a:solidFill>
                    <a:srgbClr val="FFFFFF"/>
                  </a:solidFill>
                  <a:latin typeface="+mj-lt"/>
                  <a:ea typeface="+mj-ea"/>
                  <a:cs typeface="+mj-cs"/>
                  <a:sym typeface="Calibri"/>
                </a:defRPr>
              </a:pPr>
              <a:endParaRPr/>
            </a:p>
          </p:txBody>
        </p:sp>
      </p:grpSp>
      <p:grpSp>
        <p:nvGrpSpPr>
          <p:cNvPr id="689" name="组合 33"/>
          <p:cNvGrpSpPr/>
          <p:nvPr/>
        </p:nvGrpSpPr>
        <p:grpSpPr>
          <a:xfrm>
            <a:off x="7579" y="832649"/>
            <a:ext cx="12187600" cy="45714"/>
            <a:chOff x="-1" y="0"/>
            <a:chExt cx="12187599" cy="45713"/>
          </a:xfrm>
        </p:grpSpPr>
        <p:sp>
          <p:nvSpPr>
            <p:cNvPr id="685" name="矩形 34"/>
            <p:cNvSpPr/>
            <p:nvPr/>
          </p:nvSpPr>
          <p:spPr>
            <a:xfrm>
              <a:off x="-2" y="-1"/>
              <a:ext cx="3833743" cy="45714"/>
            </a:xfrm>
            <a:prstGeom prst="rect">
              <a:avLst/>
            </a:prstGeom>
            <a:solidFill>
              <a:srgbClr val="66BFBC"/>
            </a:solidFill>
            <a:ln w="12700" cap="flat">
              <a:noFill/>
              <a:miter lim="400000"/>
            </a:ln>
            <a:effectLst/>
          </p:spPr>
          <p:txBody>
            <a:bodyPr wrap="square" lIns="45718" tIns="45718" rIns="45718" bIns="45718" numCol="1" anchor="ctr">
              <a:noAutofit/>
            </a:bodyPr>
            <a:lstStyle/>
            <a:p>
              <a:pPr algn="ctr">
                <a:defRPr>
                  <a:solidFill>
                    <a:srgbClr val="FFFFFF"/>
                  </a:solidFill>
                  <a:latin typeface="+mj-lt"/>
                  <a:ea typeface="+mj-ea"/>
                  <a:cs typeface="+mj-cs"/>
                  <a:sym typeface="Calibri"/>
                </a:defRPr>
              </a:pPr>
              <a:endParaRPr/>
            </a:p>
          </p:txBody>
        </p:sp>
        <p:sp>
          <p:nvSpPr>
            <p:cNvPr id="686" name="矩形 35"/>
            <p:cNvSpPr/>
            <p:nvPr/>
          </p:nvSpPr>
          <p:spPr>
            <a:xfrm>
              <a:off x="3833740" y="-1"/>
              <a:ext cx="3369052" cy="45714"/>
            </a:xfrm>
            <a:prstGeom prst="rect">
              <a:avLst/>
            </a:prstGeom>
            <a:solidFill>
              <a:srgbClr val="8CC066"/>
            </a:solidFill>
            <a:ln w="12700" cap="flat">
              <a:noFill/>
              <a:miter lim="400000"/>
            </a:ln>
            <a:effectLst/>
          </p:spPr>
          <p:txBody>
            <a:bodyPr wrap="square" lIns="45718" tIns="45718" rIns="45718" bIns="45718" numCol="1" anchor="ctr">
              <a:noAutofit/>
            </a:bodyPr>
            <a:lstStyle/>
            <a:p>
              <a:pPr algn="ctr">
                <a:defRPr>
                  <a:solidFill>
                    <a:srgbClr val="FFFFFF"/>
                  </a:solidFill>
                  <a:latin typeface="+mj-lt"/>
                  <a:ea typeface="+mj-ea"/>
                  <a:cs typeface="+mj-cs"/>
                  <a:sym typeface="Calibri"/>
                </a:defRPr>
              </a:pPr>
              <a:endParaRPr/>
            </a:p>
          </p:txBody>
        </p:sp>
        <p:sp>
          <p:nvSpPr>
            <p:cNvPr id="687" name="矩形 36"/>
            <p:cNvSpPr/>
            <p:nvPr/>
          </p:nvSpPr>
          <p:spPr>
            <a:xfrm>
              <a:off x="7202791" y="-1"/>
              <a:ext cx="2730649" cy="45714"/>
            </a:xfrm>
            <a:prstGeom prst="rect">
              <a:avLst/>
            </a:prstGeom>
            <a:solidFill>
              <a:srgbClr val="FBC75D"/>
            </a:solidFill>
            <a:ln w="12700" cap="flat">
              <a:noFill/>
              <a:miter lim="400000"/>
            </a:ln>
            <a:effectLst/>
          </p:spPr>
          <p:txBody>
            <a:bodyPr wrap="square" lIns="45718" tIns="45718" rIns="45718" bIns="45718" numCol="1" anchor="ctr">
              <a:noAutofit/>
            </a:bodyPr>
            <a:lstStyle/>
            <a:p>
              <a:pPr algn="ctr">
                <a:defRPr>
                  <a:solidFill>
                    <a:srgbClr val="FFFFFF"/>
                  </a:solidFill>
                  <a:latin typeface="+mj-lt"/>
                  <a:ea typeface="+mj-ea"/>
                  <a:cs typeface="+mj-cs"/>
                  <a:sym typeface="Calibri"/>
                </a:defRPr>
              </a:pPr>
              <a:endParaRPr/>
            </a:p>
          </p:txBody>
        </p:sp>
        <p:sp>
          <p:nvSpPr>
            <p:cNvPr id="688" name="矩形 37"/>
            <p:cNvSpPr/>
            <p:nvPr/>
          </p:nvSpPr>
          <p:spPr>
            <a:xfrm>
              <a:off x="9903738" y="-1"/>
              <a:ext cx="2283860" cy="45714"/>
            </a:xfrm>
            <a:prstGeom prst="rect">
              <a:avLst/>
            </a:prstGeom>
            <a:solidFill>
              <a:srgbClr val="FC6E5B"/>
            </a:solidFill>
            <a:ln w="12700" cap="flat">
              <a:noFill/>
              <a:miter lim="400000"/>
            </a:ln>
            <a:effectLst/>
          </p:spPr>
          <p:txBody>
            <a:bodyPr wrap="square" lIns="45718" tIns="45718" rIns="45718" bIns="45718" numCol="1" anchor="ctr">
              <a:noAutofit/>
            </a:bodyPr>
            <a:lstStyle/>
            <a:p>
              <a:pPr algn="ctr">
                <a:defRPr>
                  <a:solidFill>
                    <a:srgbClr val="FFFFFF"/>
                  </a:solidFill>
                  <a:latin typeface="+mj-lt"/>
                  <a:ea typeface="+mj-ea"/>
                  <a:cs typeface="+mj-cs"/>
                  <a:sym typeface="Calibri"/>
                </a:defRPr>
              </a:pPr>
              <a:endParaRPr/>
            </a:p>
          </p:txBody>
        </p:sp>
      </p:grpSp>
      <p:sp>
        <p:nvSpPr>
          <p:cNvPr id="690" name="TextBox 1"/>
          <p:cNvSpPr txBox="1"/>
          <p:nvPr/>
        </p:nvSpPr>
        <p:spPr>
          <a:xfrm>
            <a:off x="961715" y="209455"/>
            <a:ext cx="10268572" cy="646327"/>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lvl1pPr>
              <a:defRPr sz="3600">
                <a:latin typeface="+mj-lt"/>
                <a:ea typeface="+mj-ea"/>
                <a:cs typeface="+mj-cs"/>
                <a:sym typeface="Calibri"/>
              </a:defRPr>
            </a:lvl1pPr>
          </a:lstStyle>
          <a:p>
            <a:r>
              <a:t>Alibaba Big Graph Computing- RT Cycle Detection</a:t>
            </a:r>
          </a:p>
        </p:txBody>
      </p:sp>
      <p:sp>
        <p:nvSpPr>
          <p:cNvPr id="691" name="TextBox 5"/>
          <p:cNvSpPr txBox="1"/>
          <p:nvPr/>
        </p:nvSpPr>
        <p:spPr>
          <a:xfrm>
            <a:off x="5116523" y="1188592"/>
            <a:ext cx="6942485" cy="4777737"/>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p>
            <a:pPr>
              <a:defRPr b="1">
                <a:latin typeface="+mj-lt"/>
                <a:ea typeface="+mj-ea"/>
                <a:cs typeface="+mj-cs"/>
                <a:sym typeface="Calibri"/>
              </a:defRPr>
            </a:pPr>
            <a:r>
              <a:t>Applications</a:t>
            </a:r>
            <a:r>
              <a:rPr b="0"/>
              <a:t>：</a:t>
            </a:r>
          </a:p>
          <a:p>
            <a:pPr marL="285750" indent="-285750">
              <a:buSzPct val="100000"/>
              <a:buFont typeface="Arial"/>
              <a:buChar char="•"/>
              <a:defRPr>
                <a:latin typeface="+mj-lt"/>
                <a:ea typeface="+mj-ea"/>
                <a:cs typeface="+mj-cs"/>
                <a:sym typeface="Calibri"/>
              </a:defRPr>
            </a:pPr>
            <a:r>
              <a:t>Fraud detection</a:t>
            </a:r>
          </a:p>
          <a:p>
            <a:pPr marL="285750" indent="-285750">
              <a:buSzPct val="100000"/>
              <a:buFont typeface="Arial"/>
              <a:buChar char="•"/>
              <a:defRPr>
                <a:latin typeface="+mj-lt"/>
                <a:ea typeface="+mj-ea"/>
                <a:cs typeface="+mj-cs"/>
                <a:sym typeface="Calibri"/>
              </a:defRPr>
            </a:pPr>
            <a:r>
              <a:t>Money laundering detection</a:t>
            </a:r>
          </a:p>
          <a:p>
            <a:pPr>
              <a:defRPr>
                <a:latin typeface="+mj-lt"/>
                <a:ea typeface="+mj-ea"/>
                <a:cs typeface="+mj-cs"/>
                <a:sym typeface="Calibri"/>
              </a:defRPr>
            </a:pPr>
            <a:endParaRPr/>
          </a:p>
          <a:p>
            <a:pPr>
              <a:defRPr b="1">
                <a:latin typeface="+mj-lt"/>
                <a:ea typeface="+mj-ea"/>
                <a:cs typeface="+mj-cs"/>
                <a:sym typeface="Calibri"/>
              </a:defRPr>
            </a:pPr>
            <a:r>
              <a:t>Challenges</a:t>
            </a:r>
            <a:r>
              <a:rPr b="0"/>
              <a:t>: </a:t>
            </a:r>
          </a:p>
          <a:p>
            <a:pPr marL="285750" indent="-285750">
              <a:buSzPct val="100000"/>
              <a:buFont typeface="Arial"/>
              <a:buChar char="•"/>
              <a:defRPr>
                <a:latin typeface="+mj-lt"/>
                <a:ea typeface="+mj-ea"/>
                <a:cs typeface="+mj-cs"/>
                <a:sym typeface="Calibri"/>
              </a:defRPr>
            </a:pPr>
            <a:r>
              <a:t>Large-scale dynamic graph (100-million-scale vertices, billion-scale edges）</a:t>
            </a:r>
          </a:p>
          <a:p>
            <a:pPr marL="285750" indent="-285750">
              <a:buSzPct val="100000"/>
              <a:buFont typeface="Arial"/>
              <a:buChar char="•"/>
              <a:defRPr>
                <a:latin typeface="+mj-lt"/>
                <a:ea typeface="+mj-ea"/>
                <a:cs typeface="+mj-cs"/>
                <a:sym typeface="Calibri"/>
              </a:defRPr>
            </a:pPr>
            <a:r>
              <a:t>High demand on real-time processing: 10-50ms response time, while previous system takes 50s</a:t>
            </a:r>
          </a:p>
          <a:p>
            <a:pPr marL="285750" indent="-285750">
              <a:buSzPct val="100000"/>
              <a:buFont typeface="Arial"/>
              <a:buChar char="•"/>
              <a:defRPr>
                <a:latin typeface="+mj-lt"/>
                <a:ea typeface="+mj-ea"/>
                <a:cs typeface="+mj-cs"/>
                <a:sym typeface="Calibri"/>
              </a:defRPr>
            </a:pPr>
            <a:endParaRPr/>
          </a:p>
          <a:p>
            <a:pPr>
              <a:defRPr b="1">
                <a:latin typeface="+mj-lt"/>
                <a:ea typeface="+mj-ea"/>
                <a:cs typeface="+mj-cs"/>
                <a:sym typeface="Calibri"/>
              </a:defRPr>
            </a:pPr>
            <a:r>
              <a:t>Solutions</a:t>
            </a:r>
            <a:r>
              <a:rPr b="0"/>
              <a:t>:</a:t>
            </a:r>
          </a:p>
          <a:p>
            <a:pPr marL="285750" indent="-285750">
              <a:buSzPct val="100000"/>
              <a:buFont typeface="Arial"/>
              <a:buChar char="•"/>
              <a:defRPr>
                <a:latin typeface="+mj-lt"/>
                <a:ea typeface="+mj-ea"/>
                <a:cs typeface="+mj-cs"/>
                <a:sym typeface="Calibri"/>
              </a:defRPr>
            </a:pPr>
            <a:r>
              <a:t>Real-time cycle detection on each edge</a:t>
            </a:r>
          </a:p>
          <a:p>
            <a:pPr marL="285750" indent="-285750">
              <a:buSzPct val="100000"/>
              <a:buFont typeface="Arial"/>
              <a:buChar char="•"/>
              <a:defRPr>
                <a:latin typeface="+mj-lt"/>
                <a:ea typeface="+mj-ea"/>
                <a:cs typeface="+mj-cs"/>
                <a:sym typeface="Calibri"/>
              </a:defRPr>
            </a:pPr>
            <a:r>
              <a:t>Light-weighted index structure (easy to maintain and update) and efficient query algorithm</a:t>
            </a:r>
          </a:p>
          <a:p>
            <a:pPr>
              <a:defRPr>
                <a:latin typeface="+mj-lt"/>
                <a:ea typeface="+mj-ea"/>
                <a:cs typeface="+mj-cs"/>
                <a:sym typeface="Calibri"/>
              </a:defRPr>
            </a:pPr>
            <a:endParaRPr/>
          </a:p>
          <a:p>
            <a:pPr>
              <a:defRPr b="1">
                <a:latin typeface="+mj-lt"/>
                <a:ea typeface="+mj-ea"/>
                <a:cs typeface="+mj-cs"/>
                <a:sym typeface="Calibri"/>
              </a:defRPr>
            </a:pPr>
            <a:r>
              <a:t>Real-data simulation</a:t>
            </a:r>
            <a:r>
              <a:rPr b="0"/>
              <a:t>：</a:t>
            </a:r>
          </a:p>
          <a:p>
            <a:pPr marL="285750" indent="-285750">
              <a:buSzPct val="100000"/>
              <a:buFont typeface="Arial"/>
              <a:buChar char="•"/>
              <a:defRPr>
                <a:latin typeface="+mj-lt"/>
                <a:ea typeface="+mj-ea"/>
                <a:cs typeface="+mj-cs"/>
                <a:sym typeface="Calibri"/>
              </a:defRPr>
            </a:pPr>
            <a:r>
              <a:t>Detect 6-edge cycles within 10ms</a:t>
            </a:r>
          </a:p>
        </p:txBody>
      </p:sp>
      <p:pic>
        <p:nvPicPr>
          <p:cNvPr id="692" name="Image" descr="Image"/>
          <p:cNvPicPr>
            <a:picLocks noChangeAspect="1"/>
          </p:cNvPicPr>
          <p:nvPr/>
        </p:nvPicPr>
        <p:blipFill>
          <a:blip r:embed="rId2"/>
          <a:stretch>
            <a:fillRect/>
          </a:stretch>
        </p:blipFill>
        <p:spPr>
          <a:xfrm>
            <a:off x="637954" y="1076769"/>
            <a:ext cx="4318001" cy="5740401"/>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1" nodeType="afterEffect">
                                  <p:stCondLst>
                                    <p:cond delay="0"/>
                                  </p:stCondLst>
                                  <p:iterate>
                                    <p:tmAbs val="0"/>
                                  </p:iterate>
                                  <p:childTnLst>
                                    <p:set>
                                      <p:cBhvr>
                                        <p:cTn id="6" fill="hold"/>
                                        <p:tgtEl>
                                          <p:spTgt spid="684"/>
                                        </p:tgtEl>
                                        <p:attrNameLst>
                                          <p:attrName>style.visibility</p:attrName>
                                        </p:attrNameLst>
                                      </p:cBhvr>
                                      <p:to>
                                        <p:strVal val="visible"/>
                                      </p:to>
                                    </p:set>
                                    <p:animEffect transition="in" filter="wipe(left)">
                                      <p:cBhvr>
                                        <p:cTn id="7" dur="500"/>
                                        <p:tgtEl>
                                          <p:spTgt spid="6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4" grpId="1" animBg="1" advAuto="0"/>
    </p:bld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Graph System"/>
          <p:cNvSpPr txBox="1">
            <a:spLocks noGrp="1"/>
          </p:cNvSpPr>
          <p:nvPr>
            <p:ph type="title"/>
          </p:nvPr>
        </p:nvSpPr>
        <p:spPr>
          <a:prstGeom prst="rect">
            <a:avLst/>
          </a:prstGeom>
        </p:spPr>
        <p:txBody>
          <a:bodyPr/>
          <a:lstStyle/>
          <a:p>
            <a:r>
              <a:t>Graph System</a:t>
            </a:r>
          </a:p>
        </p:txBody>
      </p:sp>
      <p:sp>
        <p:nvSpPr>
          <p:cNvPr id="120" name="Graph system should support…"/>
          <p:cNvSpPr txBox="1">
            <a:spLocks noGrp="1"/>
          </p:cNvSpPr>
          <p:nvPr>
            <p:ph type="body" idx="1"/>
          </p:nvPr>
        </p:nvSpPr>
        <p:spPr>
          <a:prstGeom prst="rect">
            <a:avLst/>
          </a:prstGeom>
        </p:spPr>
        <p:txBody>
          <a:bodyPr anchor="t">
            <a:normAutofit fontScale="92500" lnSpcReduction="10000"/>
          </a:bodyPr>
          <a:lstStyle/>
          <a:p>
            <a:r>
              <a:rPr dirty="0"/>
              <a:t>Graph system should support</a:t>
            </a:r>
          </a:p>
          <a:p>
            <a:pPr lvl="1">
              <a:spcBef>
                <a:spcPts val="844"/>
              </a:spcBef>
              <a:defRPr sz="2600"/>
            </a:pPr>
            <a:r>
              <a:rPr b="1" u="sng" dirty="0"/>
              <a:t>Traversal Queries</a:t>
            </a:r>
          </a:p>
          <a:p>
            <a:pPr lvl="2">
              <a:spcBef>
                <a:spcPts val="844"/>
              </a:spcBef>
              <a:defRPr sz="2600"/>
            </a:pPr>
            <a:r>
              <a:rPr dirty="0"/>
              <a:t>Explore the </a:t>
            </a:r>
            <a:r>
              <a:rPr dirty="0" err="1"/>
              <a:t>neighbouring</a:t>
            </a:r>
            <a:r>
              <a:rPr dirty="0"/>
              <a:t> information of given nodes in </a:t>
            </a:r>
            <a:r>
              <a:rPr b="1" dirty="0"/>
              <a:t>real time</a:t>
            </a:r>
            <a:r>
              <a:rPr dirty="0"/>
              <a:t>.</a:t>
            </a:r>
          </a:p>
          <a:p>
            <a:pPr lvl="2">
              <a:spcBef>
                <a:spcPts val="844"/>
              </a:spcBef>
              <a:defRPr sz="2600"/>
            </a:pPr>
            <a:endParaRPr dirty="0"/>
          </a:p>
          <a:p>
            <a:pPr lvl="1">
              <a:spcBef>
                <a:spcPts val="844"/>
              </a:spcBef>
              <a:defRPr sz="2600"/>
            </a:pPr>
            <a:r>
              <a:rPr b="1" u="sng" dirty="0"/>
              <a:t>Iterative Computation</a:t>
            </a:r>
            <a:r>
              <a:rPr dirty="0"/>
              <a:t>:  </a:t>
            </a:r>
          </a:p>
          <a:p>
            <a:pPr lvl="2">
              <a:spcBef>
                <a:spcPts val="844"/>
              </a:spcBef>
              <a:defRPr sz="2600"/>
            </a:pPr>
            <a:r>
              <a:rPr dirty="0"/>
              <a:t>BFS, Page rank, Shortest path, Connected component, Label propagation </a:t>
            </a:r>
            <a:r>
              <a:rPr dirty="0" err="1"/>
              <a:t>etc</a:t>
            </a:r>
            <a:endParaRPr dirty="0"/>
          </a:p>
          <a:p>
            <a:pPr lvl="2">
              <a:spcBef>
                <a:spcPts val="844"/>
              </a:spcBef>
              <a:defRPr sz="2600"/>
            </a:pPr>
            <a:endParaRPr dirty="0"/>
          </a:p>
          <a:p>
            <a:pPr lvl="1">
              <a:spcBef>
                <a:spcPts val="844"/>
              </a:spcBef>
              <a:defRPr sz="2600" b="1" u="sng"/>
            </a:pPr>
            <a:r>
              <a:rPr dirty="0"/>
              <a:t>Graph Analytics</a:t>
            </a:r>
          </a:p>
          <a:p>
            <a:pPr lvl="2">
              <a:spcBef>
                <a:spcPts val="844"/>
              </a:spcBef>
              <a:defRPr sz="2600"/>
            </a:pPr>
            <a:r>
              <a:rPr dirty="0"/>
              <a:t>Graph pattern matching, Community detection, Similarity, Graph Clustering etc. </a:t>
            </a:r>
          </a:p>
        </p:txBody>
      </p:sp>
      <p:pic>
        <p:nvPicPr>
          <p:cNvPr id="121" name="Image" descr="Image"/>
          <p:cNvPicPr>
            <a:picLocks noChangeAspect="1"/>
          </p:cNvPicPr>
          <p:nvPr/>
        </p:nvPicPr>
        <p:blipFill>
          <a:blip r:embed="rId2"/>
          <a:stretch>
            <a:fillRect/>
          </a:stretch>
        </p:blipFill>
        <p:spPr>
          <a:xfrm>
            <a:off x="6720520" y="1931592"/>
            <a:ext cx="1985671" cy="577589"/>
          </a:xfrm>
          <a:prstGeom prst="rect">
            <a:avLst/>
          </a:prstGeom>
          <a:ln w="12700">
            <a:miter lim="400000"/>
          </a:ln>
        </p:spPr>
      </p:pic>
      <p:pic>
        <p:nvPicPr>
          <p:cNvPr id="122" name="Image" descr="Image"/>
          <p:cNvPicPr>
            <a:picLocks noChangeAspect="1"/>
          </p:cNvPicPr>
          <p:nvPr/>
        </p:nvPicPr>
        <p:blipFill>
          <a:blip r:embed="rId3"/>
          <a:stretch>
            <a:fillRect/>
          </a:stretch>
        </p:blipFill>
        <p:spPr>
          <a:xfrm>
            <a:off x="5977659" y="3251216"/>
            <a:ext cx="800684" cy="722997"/>
          </a:xfrm>
          <a:prstGeom prst="rect">
            <a:avLst/>
          </a:prstGeom>
          <a:ln w="12700">
            <a:miter lim="400000"/>
          </a:ln>
        </p:spPr>
      </p:pic>
      <p:pic>
        <p:nvPicPr>
          <p:cNvPr id="123" name="Image" descr="Image"/>
          <p:cNvPicPr>
            <a:picLocks noChangeAspect="1"/>
          </p:cNvPicPr>
          <p:nvPr/>
        </p:nvPicPr>
        <p:blipFill>
          <a:blip r:embed="rId4"/>
          <a:stretch>
            <a:fillRect/>
          </a:stretch>
        </p:blipFill>
        <p:spPr>
          <a:xfrm>
            <a:off x="7216248" y="3234716"/>
            <a:ext cx="1369080" cy="722997"/>
          </a:xfrm>
          <a:prstGeom prst="rect">
            <a:avLst/>
          </a:prstGeom>
          <a:ln w="12700">
            <a:miter lim="400000"/>
          </a:ln>
        </p:spPr>
      </p:pic>
      <p:pic>
        <p:nvPicPr>
          <p:cNvPr id="124" name="Image" descr="Image"/>
          <p:cNvPicPr>
            <a:picLocks noChangeAspect="1"/>
          </p:cNvPicPr>
          <p:nvPr/>
        </p:nvPicPr>
        <p:blipFill>
          <a:blip r:embed="rId5"/>
          <a:stretch>
            <a:fillRect/>
          </a:stretch>
        </p:blipFill>
        <p:spPr>
          <a:xfrm>
            <a:off x="9144003" y="3326108"/>
            <a:ext cx="2397516" cy="540213"/>
          </a:xfrm>
          <a:prstGeom prst="rect">
            <a:avLst/>
          </a:prstGeom>
          <a:ln w="12700">
            <a:miter lim="400000"/>
          </a:ln>
        </p:spPr>
      </p:pic>
      <p:pic>
        <p:nvPicPr>
          <p:cNvPr id="125" name="Image" descr="Image"/>
          <p:cNvPicPr>
            <a:picLocks noChangeAspect="1"/>
          </p:cNvPicPr>
          <p:nvPr/>
        </p:nvPicPr>
        <p:blipFill>
          <a:blip r:embed="rId6"/>
          <a:stretch>
            <a:fillRect/>
          </a:stretch>
        </p:blipFill>
        <p:spPr>
          <a:xfrm>
            <a:off x="5477645" y="4781526"/>
            <a:ext cx="1800709" cy="540213"/>
          </a:xfrm>
          <a:prstGeom prst="rect">
            <a:avLst/>
          </a:prstGeom>
          <a:ln w="12700">
            <a:miter lim="400000"/>
          </a:ln>
        </p:spPr>
      </p:pic>
      <p:pic>
        <p:nvPicPr>
          <p:cNvPr id="126" name="Image" descr="Image"/>
          <p:cNvPicPr>
            <a:picLocks noChangeAspect="1"/>
          </p:cNvPicPr>
          <p:nvPr/>
        </p:nvPicPr>
        <p:blipFill>
          <a:blip r:embed="rId7"/>
          <a:stretch>
            <a:fillRect/>
          </a:stretch>
        </p:blipFill>
        <p:spPr>
          <a:xfrm>
            <a:off x="8048129" y="4403390"/>
            <a:ext cx="2192089" cy="756271"/>
          </a:xfrm>
          <a:prstGeom prst="rect">
            <a:avLst/>
          </a:prstGeom>
          <a:ln w="12700">
            <a:miter lim="400000"/>
          </a:ln>
        </p:spPr>
      </p:pic>
    </p:spTree>
    <p:extLst>
      <p:ext uri="{BB962C8B-B14F-4D97-AF65-F5344CB8AC3E}">
        <p14:creationId xmlns:p14="http://schemas.microsoft.com/office/powerpoint/2010/main" val="1739706757"/>
      </p:ext>
    </p:extLst>
  </p:cSld>
  <p:clrMapOvr>
    <a:masterClrMapping/>
  </p:clrMapOvr>
  <p:transition spd="med"/>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 name="Graph System"/>
          <p:cNvSpPr txBox="1">
            <a:spLocks noGrp="1"/>
          </p:cNvSpPr>
          <p:nvPr>
            <p:ph type="title"/>
          </p:nvPr>
        </p:nvSpPr>
        <p:spPr>
          <a:prstGeom prst="rect">
            <a:avLst/>
          </a:prstGeom>
        </p:spPr>
        <p:txBody>
          <a:bodyPr/>
          <a:lstStyle/>
          <a:p>
            <a:r>
              <a:t>Graph System</a:t>
            </a:r>
          </a:p>
        </p:txBody>
      </p:sp>
      <p:sp>
        <p:nvSpPr>
          <p:cNvPr id="129" name="There are systems that support each type of query very efficiently, but none covers the whole picture…"/>
          <p:cNvSpPr txBox="1">
            <a:spLocks noGrp="1"/>
          </p:cNvSpPr>
          <p:nvPr>
            <p:ph type="body" idx="1"/>
          </p:nvPr>
        </p:nvSpPr>
        <p:spPr>
          <a:prstGeom prst="rect">
            <a:avLst/>
          </a:prstGeom>
        </p:spPr>
        <p:txBody>
          <a:bodyPr anchor="t">
            <a:normAutofit lnSpcReduction="10000"/>
          </a:bodyPr>
          <a:lstStyle/>
          <a:p>
            <a:r>
              <a:rPr lang="en-US" dirty="0"/>
              <a:t>Existing </a:t>
            </a:r>
            <a:r>
              <a:rPr dirty="0"/>
              <a:t>systems support each type of query very efficiently, but none covers the whole picture</a:t>
            </a:r>
          </a:p>
          <a:p>
            <a:pPr lvl="1">
              <a:spcBef>
                <a:spcPts val="844"/>
              </a:spcBef>
              <a:defRPr sz="2600" b="1" u="sng"/>
            </a:pPr>
            <a:r>
              <a:rPr dirty="0"/>
              <a:t>Combine several systems</a:t>
            </a:r>
          </a:p>
          <a:p>
            <a:pPr lvl="2">
              <a:spcBef>
                <a:spcPts val="844"/>
              </a:spcBef>
              <a:defRPr sz="2600"/>
            </a:pPr>
            <a:r>
              <a:rPr dirty="0"/>
              <a:t>Complexities of maintenance are rising</a:t>
            </a:r>
          </a:p>
          <a:p>
            <a:pPr lvl="2">
              <a:spcBef>
                <a:spcPts val="844"/>
              </a:spcBef>
              <a:defRPr sz="2600"/>
            </a:pPr>
            <a:r>
              <a:rPr dirty="0"/>
              <a:t>Overheads of data transformation</a:t>
            </a:r>
          </a:p>
          <a:p>
            <a:pPr lvl="2">
              <a:spcBef>
                <a:spcPts val="844"/>
              </a:spcBef>
              <a:defRPr sz="2600"/>
            </a:pPr>
            <a:endParaRPr dirty="0"/>
          </a:p>
          <a:p>
            <a:pPr lvl="1">
              <a:spcBef>
                <a:spcPts val="844"/>
              </a:spcBef>
              <a:defRPr sz="2600" b="1" u="sng"/>
            </a:pPr>
            <a:r>
              <a:rPr dirty="0"/>
              <a:t>Simulate graph processing in general engine</a:t>
            </a:r>
          </a:p>
          <a:p>
            <a:pPr lvl="2">
              <a:spcBef>
                <a:spcPts val="844"/>
              </a:spcBef>
              <a:defRPr sz="2600"/>
            </a:pPr>
            <a:r>
              <a:rPr dirty="0"/>
              <a:t>Spark’s </a:t>
            </a:r>
            <a:r>
              <a:rPr dirty="0" err="1"/>
              <a:t>GraphX</a:t>
            </a:r>
            <a:r>
              <a:rPr dirty="0"/>
              <a:t>, </a:t>
            </a:r>
            <a:r>
              <a:rPr dirty="0" err="1"/>
              <a:t>Flink’s</a:t>
            </a:r>
            <a:r>
              <a:rPr dirty="0"/>
              <a:t> </a:t>
            </a:r>
            <a:r>
              <a:rPr dirty="0" err="1"/>
              <a:t>Gelly</a:t>
            </a:r>
            <a:r>
              <a:rPr dirty="0"/>
              <a:t>, etc.</a:t>
            </a:r>
          </a:p>
          <a:p>
            <a:pPr lvl="2">
              <a:spcBef>
                <a:spcPts val="844"/>
              </a:spcBef>
              <a:defRPr sz="2600"/>
            </a:pPr>
            <a:r>
              <a:rPr dirty="0"/>
              <a:t>The performance is not competitive to the graph-specific systems</a:t>
            </a:r>
          </a:p>
        </p:txBody>
      </p:sp>
    </p:spTree>
    <p:extLst>
      <p:ext uri="{BB962C8B-B14F-4D97-AF65-F5344CB8AC3E}">
        <p14:creationId xmlns:p14="http://schemas.microsoft.com/office/powerpoint/2010/main" val="1765094464"/>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AU" b="1" dirty="0"/>
              <a:t>Fraud Detection: First-Party Bank Fraud</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9456" y="1628800"/>
            <a:ext cx="9073008" cy="50399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7487909"/>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Graph System"/>
          <p:cNvSpPr txBox="1">
            <a:spLocks noGrp="1"/>
          </p:cNvSpPr>
          <p:nvPr>
            <p:ph type="title"/>
          </p:nvPr>
        </p:nvSpPr>
        <p:spPr>
          <a:prstGeom prst="rect">
            <a:avLst/>
          </a:prstGeom>
        </p:spPr>
        <p:txBody>
          <a:bodyPr>
            <a:normAutofit/>
          </a:bodyPr>
          <a:lstStyle/>
          <a:p>
            <a:r>
              <a:rPr dirty="0"/>
              <a:t>Graph </a:t>
            </a:r>
            <a:r>
              <a:rPr lang="en-US" dirty="0"/>
              <a:t>Processing </a:t>
            </a:r>
            <a:r>
              <a:rPr dirty="0"/>
              <a:t>System</a:t>
            </a:r>
            <a:r>
              <a:rPr lang="en-US" dirty="0"/>
              <a:t> Development</a:t>
            </a:r>
            <a:endParaRPr dirty="0"/>
          </a:p>
        </p:txBody>
      </p:sp>
      <p:grpSp>
        <p:nvGrpSpPr>
          <p:cNvPr id="139" name="Group"/>
          <p:cNvGrpSpPr/>
          <p:nvPr/>
        </p:nvGrpSpPr>
        <p:grpSpPr>
          <a:xfrm>
            <a:off x="1214779" y="1612035"/>
            <a:ext cx="9823148" cy="3757352"/>
            <a:chOff x="0" y="0"/>
            <a:chExt cx="10478022" cy="5343787"/>
          </a:xfrm>
        </p:grpSpPr>
        <p:sp>
          <p:nvSpPr>
            <p:cNvPr id="132" name="Distributed Graph Storage"/>
            <p:cNvSpPr/>
            <p:nvPr/>
          </p:nvSpPr>
          <p:spPr>
            <a:xfrm>
              <a:off x="0" y="4306184"/>
              <a:ext cx="10478023" cy="1037604"/>
            </a:xfrm>
            <a:prstGeom prst="rect">
              <a:avLst/>
            </a:prstGeom>
            <a:solidFill>
              <a:schemeClr val="accent1"/>
            </a:solid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ctr">
              <a:noAutofit/>
            </a:bodyPr>
            <a:lstStyle>
              <a:lvl1pPr>
                <a:defRPr sz="2800" b="0">
                  <a:solidFill>
                    <a:srgbClr val="FFFFFF"/>
                  </a:solidFill>
                  <a:latin typeface="+mn-lt"/>
                  <a:ea typeface="+mn-ea"/>
                  <a:cs typeface="+mn-cs"/>
                  <a:sym typeface="Helvetica Neue Medium"/>
                </a:defRPr>
              </a:lvl1pPr>
            </a:lstStyle>
            <a:p>
              <a:r>
                <a:t>Distributed Graph Storage</a:t>
              </a:r>
            </a:p>
          </p:txBody>
        </p:sp>
        <p:sp>
          <p:nvSpPr>
            <p:cNvPr id="133" name="High-performance Data Engine"/>
            <p:cNvSpPr/>
            <p:nvPr/>
          </p:nvSpPr>
          <p:spPr>
            <a:xfrm>
              <a:off x="0" y="3231725"/>
              <a:ext cx="10478023" cy="1037604"/>
            </a:xfrm>
            <a:prstGeom prst="rect">
              <a:avLst/>
            </a:prstGeom>
            <a:solidFill>
              <a:schemeClr val="accent3">
                <a:hueOff val="362282"/>
                <a:satOff val="31803"/>
                <a:lumOff val="-18242"/>
              </a:schemeClr>
            </a:solid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ctr">
              <a:noAutofit/>
            </a:bodyPr>
            <a:lstStyle>
              <a:lvl1pPr>
                <a:defRPr sz="2800" b="0">
                  <a:solidFill>
                    <a:srgbClr val="FFFFFF"/>
                  </a:solidFill>
                  <a:latin typeface="+mn-lt"/>
                  <a:ea typeface="+mn-ea"/>
                  <a:cs typeface="+mn-cs"/>
                  <a:sym typeface="Helvetica Neue Medium"/>
                </a:defRPr>
              </a:lvl1pPr>
            </a:lstStyle>
            <a:p>
              <a:r>
                <a:t>High-performance Data Engine</a:t>
              </a:r>
            </a:p>
          </p:txBody>
        </p:sp>
        <p:sp>
          <p:nvSpPr>
            <p:cNvPr id="134" name="Basic Graph Operators"/>
            <p:cNvSpPr/>
            <p:nvPr/>
          </p:nvSpPr>
          <p:spPr>
            <a:xfrm>
              <a:off x="0" y="2153092"/>
              <a:ext cx="10478023" cy="1037604"/>
            </a:xfrm>
            <a:prstGeom prst="rect">
              <a:avLst/>
            </a:prstGeom>
            <a:solidFill>
              <a:schemeClr val="accent2">
                <a:hueOff val="167855"/>
                <a:satOff val="17755"/>
                <a:lumOff val="-16671"/>
              </a:schemeClr>
            </a:solid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ctr">
              <a:noAutofit/>
            </a:bodyPr>
            <a:lstStyle>
              <a:lvl1pPr>
                <a:defRPr sz="2800" b="0">
                  <a:solidFill>
                    <a:srgbClr val="FFFFFF"/>
                  </a:solidFill>
                  <a:latin typeface="+mn-lt"/>
                  <a:ea typeface="+mn-ea"/>
                  <a:cs typeface="+mn-cs"/>
                  <a:sym typeface="Helvetica Neue Medium"/>
                </a:defRPr>
              </a:lvl1pPr>
            </a:lstStyle>
            <a:p>
              <a:r>
                <a:t>Basic Graph Operators</a:t>
              </a:r>
            </a:p>
          </p:txBody>
        </p:sp>
        <p:sp>
          <p:nvSpPr>
            <p:cNvPr id="135" name="Traversal Queries"/>
            <p:cNvSpPr/>
            <p:nvPr/>
          </p:nvSpPr>
          <p:spPr>
            <a:xfrm>
              <a:off x="0" y="1074459"/>
              <a:ext cx="3527992" cy="1037604"/>
            </a:xfrm>
            <a:prstGeom prst="rect">
              <a:avLst/>
            </a:prstGeom>
            <a:solidFill>
              <a:schemeClr val="accent4">
                <a:hueOff val="-1081314"/>
                <a:satOff val="4338"/>
                <a:lumOff val="-8931"/>
              </a:schemeClr>
            </a:solid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ctr">
              <a:noAutofit/>
            </a:bodyPr>
            <a:lstStyle>
              <a:lvl1pPr>
                <a:defRPr sz="2800" b="0">
                  <a:solidFill>
                    <a:srgbClr val="FFFFFF"/>
                  </a:solidFill>
                  <a:latin typeface="+mn-lt"/>
                  <a:ea typeface="+mn-ea"/>
                  <a:cs typeface="+mn-cs"/>
                  <a:sym typeface="Helvetica Neue Medium"/>
                </a:defRPr>
              </a:lvl1pPr>
            </a:lstStyle>
            <a:p>
              <a:r>
                <a:t>Traversal Queries</a:t>
              </a:r>
            </a:p>
          </p:txBody>
        </p:sp>
        <p:sp>
          <p:nvSpPr>
            <p:cNvPr id="136" name="Iterative Computation"/>
            <p:cNvSpPr/>
            <p:nvPr/>
          </p:nvSpPr>
          <p:spPr>
            <a:xfrm>
              <a:off x="3674222" y="1078633"/>
              <a:ext cx="3324863" cy="1037604"/>
            </a:xfrm>
            <a:prstGeom prst="rect">
              <a:avLst/>
            </a:prstGeom>
            <a:solidFill>
              <a:schemeClr val="accent5">
                <a:lumOff val="-29866"/>
              </a:schemeClr>
            </a:solid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ctr">
              <a:noAutofit/>
            </a:bodyPr>
            <a:lstStyle>
              <a:lvl1pPr>
                <a:defRPr sz="2800" b="0">
                  <a:solidFill>
                    <a:srgbClr val="FFFFFF"/>
                  </a:solidFill>
                  <a:latin typeface="+mn-lt"/>
                  <a:ea typeface="+mn-ea"/>
                  <a:cs typeface="+mn-cs"/>
                  <a:sym typeface="Helvetica Neue Medium"/>
                </a:defRPr>
              </a:lvl1pPr>
            </a:lstStyle>
            <a:p>
              <a:r>
                <a:t>Iterative Computation</a:t>
              </a:r>
            </a:p>
          </p:txBody>
        </p:sp>
        <p:sp>
          <p:nvSpPr>
            <p:cNvPr id="137" name="Graph Analytics"/>
            <p:cNvSpPr/>
            <p:nvPr/>
          </p:nvSpPr>
          <p:spPr>
            <a:xfrm>
              <a:off x="7145315" y="1074459"/>
              <a:ext cx="3324862" cy="1037604"/>
            </a:xfrm>
            <a:prstGeom prst="rect">
              <a:avLst/>
            </a:prstGeom>
            <a:solidFill>
              <a:srgbClr val="5E5E5E"/>
            </a:solid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ctr">
              <a:noAutofit/>
            </a:bodyPr>
            <a:lstStyle>
              <a:lvl1pPr>
                <a:defRPr sz="2800" b="0">
                  <a:solidFill>
                    <a:srgbClr val="FFFFFF"/>
                  </a:solidFill>
                  <a:latin typeface="+mn-lt"/>
                  <a:ea typeface="+mn-ea"/>
                  <a:cs typeface="+mn-cs"/>
                  <a:sym typeface="Helvetica Neue Medium"/>
                </a:defRPr>
              </a:lvl1pPr>
            </a:lstStyle>
            <a:p>
              <a:r>
                <a:t>Graph Analytics</a:t>
              </a:r>
            </a:p>
          </p:txBody>
        </p:sp>
        <p:sp>
          <p:nvSpPr>
            <p:cNvPr id="138" name="Query Languages and Visualisation"/>
            <p:cNvSpPr/>
            <p:nvPr/>
          </p:nvSpPr>
          <p:spPr>
            <a:xfrm>
              <a:off x="0" y="0"/>
              <a:ext cx="10478023" cy="1037603"/>
            </a:xfrm>
            <a:prstGeom prst="rect">
              <a:avLst/>
            </a:prstGeom>
            <a:solidFill>
              <a:schemeClr val="accent1">
                <a:lumOff val="-13575"/>
              </a:schemeClr>
            </a:solid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ctr">
              <a:noAutofit/>
            </a:bodyPr>
            <a:lstStyle>
              <a:lvl1pPr>
                <a:defRPr sz="2800" b="0">
                  <a:solidFill>
                    <a:srgbClr val="FFFFFF"/>
                  </a:solidFill>
                  <a:latin typeface="+mn-lt"/>
                  <a:ea typeface="+mn-ea"/>
                  <a:cs typeface="+mn-cs"/>
                  <a:sym typeface="Helvetica Neue Medium"/>
                </a:defRPr>
              </a:lvl1pPr>
            </a:lstStyle>
            <a:p>
              <a:r>
                <a:t>Query Languages and Visualisation</a:t>
              </a:r>
            </a:p>
          </p:txBody>
        </p:sp>
      </p:grpSp>
    </p:spTree>
    <p:extLst>
      <p:ext uri="{BB962C8B-B14F-4D97-AF65-F5344CB8AC3E}">
        <p14:creationId xmlns:p14="http://schemas.microsoft.com/office/powerpoint/2010/main" val="3311180741"/>
      </p:ext>
    </p:extLst>
  </p:cSld>
  <p:clrMapOvr>
    <a:masterClrMapping/>
  </p:clrMapOvr>
  <p:transition spd="med"/>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51200" y="0"/>
            <a:ext cx="6299200" cy="639762"/>
          </a:xfrm>
        </p:spPr>
        <p:txBody>
          <a:bodyPr>
            <a:normAutofit fontScale="90000"/>
          </a:bodyPr>
          <a:lstStyle/>
          <a:p>
            <a:pPr algn="l"/>
            <a:r>
              <a:rPr lang="en-US" dirty="0">
                <a:solidFill>
                  <a:schemeClr val="bg1"/>
                </a:solidFill>
              </a:rPr>
              <a:t>   Our Publications</a:t>
            </a:r>
          </a:p>
        </p:txBody>
      </p:sp>
      <p:sp>
        <p:nvSpPr>
          <p:cNvPr id="3" name="Content Placeholder 2"/>
          <p:cNvSpPr>
            <a:spLocks noGrp="1"/>
          </p:cNvSpPr>
          <p:nvPr>
            <p:ph idx="1"/>
          </p:nvPr>
        </p:nvSpPr>
        <p:spPr>
          <a:xfrm>
            <a:off x="711200" y="1143038"/>
            <a:ext cx="10972800" cy="5410162"/>
          </a:xfrm>
        </p:spPr>
        <p:txBody>
          <a:bodyPr>
            <a:normAutofit lnSpcReduction="10000"/>
          </a:bodyPr>
          <a:lstStyle/>
          <a:p>
            <a:pPr>
              <a:buFont typeface="+mj-lt"/>
              <a:buAutoNum type="arabicPeriod"/>
            </a:pPr>
            <a:r>
              <a:rPr lang="en-AU" sz="1400" dirty="0">
                <a:solidFill>
                  <a:srgbClr val="000330"/>
                </a:solidFill>
                <a:latin typeface="Times New Roman"/>
              </a:rPr>
              <a:t>F. Bi, L. Chang, X. LIN, W. Zhang, An Optimal and Progressive Approach to Online Search of Importance-based Top-K Communities, to appear in VLDB2018.</a:t>
            </a:r>
          </a:p>
          <a:p>
            <a:pPr>
              <a:buFont typeface="+mj-lt"/>
              <a:buAutoNum type="arabicPeriod"/>
            </a:pPr>
            <a:r>
              <a:rPr lang="en-AU" sz="1400" dirty="0">
                <a:solidFill>
                  <a:srgbClr val="000330"/>
                </a:solidFill>
                <a:latin typeface="Times New Roman"/>
              </a:rPr>
              <a:t>B. </a:t>
            </a:r>
            <a:r>
              <a:rPr lang="en-AU" sz="1400" dirty="0" err="1">
                <a:solidFill>
                  <a:srgbClr val="000330"/>
                </a:solidFill>
                <a:latin typeface="Times New Roman"/>
              </a:rPr>
              <a:t>Lv</a:t>
            </a:r>
            <a:r>
              <a:rPr lang="en-AU" sz="1400" dirty="0">
                <a:solidFill>
                  <a:srgbClr val="000330"/>
                </a:solidFill>
                <a:latin typeface="Times New Roman"/>
              </a:rPr>
              <a:t>, L. Qin, X. LIN, L. Chang, J. Yu, </a:t>
            </a:r>
            <a:r>
              <a:rPr lang="en-AU" sz="1400" dirty="0" err="1">
                <a:solidFill>
                  <a:srgbClr val="000330"/>
                </a:solidFill>
                <a:latin typeface="Times New Roman"/>
              </a:rPr>
              <a:t>Supergraph</a:t>
            </a:r>
            <a:r>
              <a:rPr lang="en-AU" sz="1400" dirty="0">
                <a:solidFill>
                  <a:srgbClr val="000330"/>
                </a:solidFill>
                <a:latin typeface="Times New Roman"/>
              </a:rPr>
              <a:t> Search in Graph Databases vis Hierarchical Feature-Tree, to appear in TKDE (accept in April, 2018. </a:t>
            </a:r>
            <a:r>
              <a:rPr lang="en-AU" sz="1400" dirty="0" err="1">
                <a:solidFill>
                  <a:srgbClr val="000330"/>
                </a:solidFill>
                <a:latin typeface="Times New Roman"/>
              </a:rPr>
              <a:t>Subbmited</a:t>
            </a:r>
            <a:r>
              <a:rPr lang="en-AU" sz="1400" dirty="0">
                <a:solidFill>
                  <a:srgbClr val="000330"/>
                </a:solidFill>
                <a:latin typeface="Times New Roman"/>
              </a:rPr>
              <a:t> before my EIC term.)</a:t>
            </a:r>
          </a:p>
          <a:p>
            <a:pPr>
              <a:buFont typeface="+mj-lt"/>
              <a:buAutoNum type="arabicPeriod"/>
            </a:pPr>
            <a:r>
              <a:rPr lang="en-AU" sz="1400" dirty="0">
                <a:solidFill>
                  <a:srgbClr val="000330"/>
                </a:solidFill>
                <a:latin typeface="Times New Roman"/>
              </a:rPr>
              <a:t>D. Wen, L. Qin, Y. Zhang, X. LIN, J. Yu, I/O Efficient Core Graph Decomposition: Application to Degeneracy Ordering, to appear in TKDE (Best Paper Award in ICDE 2016).</a:t>
            </a:r>
          </a:p>
          <a:p>
            <a:pPr>
              <a:buFont typeface="+mj-lt"/>
              <a:buAutoNum type="arabicPeriod"/>
            </a:pPr>
            <a:r>
              <a:rPr lang="en-AU" sz="1400" dirty="0">
                <a:solidFill>
                  <a:srgbClr val="000330"/>
                </a:solidFill>
                <a:latin typeface="Times New Roman"/>
              </a:rPr>
              <a:t>D. Ouyang, L. Qin, L. Chang, X. LIN, Y. Zhang, Q. Zhu, When Hierarchy Meets 2-Hop-Labeling: Efficient Shortest Distance Queries on Road Networks, to appear in SIGMOD 2018.</a:t>
            </a:r>
          </a:p>
          <a:p>
            <a:pPr>
              <a:buFont typeface="+mj-lt"/>
              <a:buAutoNum type="arabicPeriod"/>
            </a:pPr>
            <a:r>
              <a:rPr lang="en-AU" sz="1400" dirty="0">
                <a:solidFill>
                  <a:srgbClr val="000330"/>
                </a:solidFill>
                <a:latin typeface="Times New Roman"/>
              </a:rPr>
              <a:t>J. Yang, W. Zhang, S. Yang, Y. Zhang, X. LIN, L. Yuan, Efficient Set Containment Join, to appear in VLDB Journal (accepted in March, 2018).</a:t>
            </a:r>
          </a:p>
          <a:p>
            <a:pPr>
              <a:buFont typeface="+mj-lt"/>
              <a:buAutoNum type="arabicPeriod"/>
            </a:pPr>
            <a:r>
              <a:rPr lang="en-AU" sz="1400" dirty="0">
                <a:solidFill>
                  <a:srgbClr val="000330"/>
                </a:solidFill>
                <a:latin typeface="Times New Roman"/>
              </a:rPr>
              <a:t>K. Wang, X. Cao, X. LIN, W. Zhang, L. Qin, Efficient Computing of Radius-Bounded k-Cores, to appear in ICDE 2018.</a:t>
            </a:r>
          </a:p>
          <a:p>
            <a:pPr>
              <a:buFont typeface="+mj-lt"/>
              <a:buAutoNum type="arabicPeriod"/>
            </a:pPr>
            <a:r>
              <a:rPr lang="en-AU" sz="1400" dirty="0">
                <a:solidFill>
                  <a:srgbClr val="000330"/>
                </a:solidFill>
                <a:latin typeface="Times New Roman"/>
              </a:rPr>
              <a:t>Y. Peng, Y. Zhang, W. Zhang, X. LIN, L. Qin, Efficient Probabilistic K-Core Computation on Uncertain Graphs, to appear in ICDE 2018.</a:t>
            </a:r>
          </a:p>
          <a:p>
            <a:pPr>
              <a:buFont typeface="+mj-lt"/>
              <a:buAutoNum type="arabicPeriod"/>
            </a:pPr>
            <a:r>
              <a:rPr lang="en-AU" sz="1400" dirty="0">
                <a:solidFill>
                  <a:srgbClr val="000330"/>
                </a:solidFill>
                <a:latin typeface="Times New Roman"/>
              </a:rPr>
              <a:t>F. Zhang, Y. Zhang, L. Qin, W. Zhang, X. LIN, Efficient Reinforcing Social Networks over User Engagement and Tie Strength, to appear in ICDE2018.</a:t>
            </a:r>
          </a:p>
          <a:p>
            <a:pPr>
              <a:buFont typeface="+mj-lt"/>
              <a:buAutoNum type="arabicPeriod"/>
            </a:pPr>
            <a:r>
              <a:rPr lang="en-AU" sz="1400" dirty="0">
                <a:solidFill>
                  <a:srgbClr val="000330"/>
                </a:solidFill>
                <a:latin typeface="Times New Roman"/>
              </a:rPr>
              <a:t>J. Qin, Y. Wang, C. Xiao, W. Wang, X. LIN, Y. Ishikawa, GPH: Similarity Search in Hamming Space, to appear in ICDE2018.</a:t>
            </a:r>
          </a:p>
          <a:p>
            <a:pPr>
              <a:buFont typeface="+mj-lt"/>
              <a:buAutoNum type="arabicPeriod"/>
            </a:pPr>
            <a:r>
              <a:rPr lang="en-AU" sz="1400" dirty="0">
                <a:solidFill>
                  <a:srgbClr val="000330"/>
                </a:solidFill>
                <a:latin typeface="Times New Roman"/>
              </a:rPr>
              <a:t>W. Li, M. </a:t>
            </a:r>
            <a:r>
              <a:rPr lang="en-AU" sz="1400" dirty="0" err="1">
                <a:solidFill>
                  <a:srgbClr val="000330"/>
                </a:solidFill>
                <a:latin typeface="Times New Roman"/>
              </a:rPr>
              <a:t>Qiao</a:t>
            </a:r>
            <a:r>
              <a:rPr lang="en-AU" sz="1400" dirty="0">
                <a:solidFill>
                  <a:srgbClr val="000330"/>
                </a:solidFill>
                <a:latin typeface="Times New Roman"/>
              </a:rPr>
              <a:t>, L. Qin, Y. Zhang, L. Chang, X. LIN, Exacting Eccentricity for Small-World Networks, to appear in ICDE2018.Y. Chen, X. Zhao, X. LIN, Y. Wang, D. </a:t>
            </a:r>
            <a:r>
              <a:rPr lang="en-AU" sz="1400" dirty="0" err="1">
                <a:solidFill>
                  <a:srgbClr val="000330"/>
                </a:solidFill>
                <a:latin typeface="Times New Roman"/>
              </a:rPr>
              <a:t>Guo</a:t>
            </a:r>
            <a:r>
              <a:rPr lang="en-AU" sz="1400" dirty="0">
                <a:solidFill>
                  <a:srgbClr val="000330"/>
                </a:solidFill>
                <a:latin typeface="Times New Roman"/>
              </a:rPr>
              <a:t>, Efficient Frequent </a:t>
            </a:r>
            <a:r>
              <a:rPr lang="en-AU" sz="1400" dirty="0" err="1">
                <a:solidFill>
                  <a:srgbClr val="000330"/>
                </a:solidFill>
                <a:latin typeface="Times New Roman"/>
              </a:rPr>
              <a:t>Sungraph</a:t>
            </a:r>
            <a:r>
              <a:rPr lang="en-AU" sz="1400" dirty="0">
                <a:solidFill>
                  <a:srgbClr val="000330"/>
                </a:solidFill>
                <a:latin typeface="Times New Roman"/>
              </a:rPr>
              <a:t> Mining on Uncertain Graphs, to appear in TKDE (accepted in Jan, 2018, submitted before my EIC term).</a:t>
            </a:r>
          </a:p>
          <a:p>
            <a:pPr>
              <a:buFont typeface="+mj-lt"/>
              <a:buAutoNum type="arabicPeriod"/>
            </a:pPr>
            <a:r>
              <a:rPr lang="en-AU" sz="1400" dirty="0">
                <a:solidFill>
                  <a:srgbClr val="000330"/>
                </a:solidFill>
                <a:latin typeface="Times New Roman"/>
              </a:rPr>
              <a:t>W. Yu, X. LIN, W. Zhang, and J. McCann. Dynamical </a:t>
            </a:r>
            <a:r>
              <a:rPr lang="en-AU" sz="1400" dirty="0" err="1">
                <a:solidFill>
                  <a:srgbClr val="000330"/>
                </a:solidFill>
                <a:latin typeface="Times New Roman"/>
              </a:rPr>
              <a:t>SimRank</a:t>
            </a:r>
            <a:r>
              <a:rPr lang="en-AU" sz="1400" dirty="0">
                <a:solidFill>
                  <a:srgbClr val="000330"/>
                </a:solidFill>
                <a:latin typeface="Times New Roman"/>
              </a:rPr>
              <a:t> Assessment on Time-Varying Networks. to appear in VLDB Journal. (33 pages, Accepted in OCT 2017).</a:t>
            </a:r>
          </a:p>
          <a:p>
            <a:pPr>
              <a:buFont typeface="+mj-lt"/>
              <a:buAutoNum type="arabicPeriod"/>
            </a:pPr>
            <a:r>
              <a:rPr lang="en-AU" sz="1400" dirty="0">
                <a:solidFill>
                  <a:srgbClr val="000330"/>
                </a:solidFill>
                <a:latin typeface="Times New Roman"/>
              </a:rPr>
              <a:t>X. Zhao, C. Xiao, X. LIN, </a:t>
            </a:r>
            <a:r>
              <a:rPr lang="en-AU" sz="1400" dirty="0" err="1">
                <a:solidFill>
                  <a:srgbClr val="000330"/>
                </a:solidFill>
                <a:latin typeface="Times New Roman"/>
              </a:rPr>
              <a:t>Wenjie</a:t>
            </a:r>
            <a:r>
              <a:rPr lang="en-AU" sz="1400" dirty="0">
                <a:solidFill>
                  <a:srgbClr val="000330"/>
                </a:solidFill>
                <a:latin typeface="Times New Roman"/>
              </a:rPr>
              <a:t> Zhang, Yan Wang, Efficient Structure Similarity Searches: A Partition-Based Approach, to appear in VLDB Journal.</a:t>
            </a:r>
          </a:p>
          <a:p>
            <a:pPr>
              <a:buFont typeface="+mj-lt"/>
              <a:buAutoNum type="arabicPeriod"/>
            </a:pPr>
            <a:r>
              <a:rPr lang="en-AU" sz="1400" dirty="0">
                <a:solidFill>
                  <a:srgbClr val="000330"/>
                </a:solidFill>
                <a:latin typeface="Times New Roman"/>
              </a:rPr>
              <a:t>W. Liu, Z. Liu, I. W. Tsang, W. Zhang, X. LIN, Doubly Approximate Nearest </a:t>
            </a:r>
            <a:r>
              <a:rPr lang="en-AU" sz="1400" dirty="0" err="1">
                <a:solidFill>
                  <a:srgbClr val="000330"/>
                </a:solidFill>
                <a:latin typeface="Times New Roman"/>
              </a:rPr>
              <a:t>Neighbor</a:t>
            </a:r>
            <a:r>
              <a:rPr lang="en-AU" sz="1400" dirty="0">
                <a:solidFill>
                  <a:srgbClr val="000330"/>
                </a:solidFill>
                <a:latin typeface="Times New Roman"/>
              </a:rPr>
              <a:t> Approximation, to appear in AAAI 2018</a:t>
            </a:r>
          </a:p>
          <a:p>
            <a:pPr>
              <a:buFont typeface="+mj-lt"/>
              <a:buAutoNum type="arabicPeriod"/>
            </a:pPr>
            <a:r>
              <a:rPr lang="en-AU" sz="1400" dirty="0">
                <a:solidFill>
                  <a:srgbClr val="000330"/>
                </a:solidFill>
                <a:latin typeface="Times New Roman"/>
              </a:rPr>
              <a:t>L. Yuan, L. Qin, X. LIN, L. Chang, W. Zhang, Effective and Efficient Dynamic Graph </a:t>
            </a:r>
            <a:r>
              <a:rPr lang="en-AU" sz="1400" dirty="0" err="1">
                <a:solidFill>
                  <a:srgbClr val="000330"/>
                </a:solidFill>
                <a:latin typeface="Times New Roman"/>
              </a:rPr>
              <a:t>Coloring</a:t>
            </a:r>
            <a:r>
              <a:rPr lang="en-AU" sz="1400" dirty="0">
                <a:solidFill>
                  <a:srgbClr val="000330"/>
                </a:solidFill>
                <a:latin typeface="Times New Roman"/>
              </a:rPr>
              <a:t>, to appear in VLDB 2018.</a:t>
            </a:r>
          </a:p>
          <a:p>
            <a:pPr>
              <a:buFont typeface="+mj-lt"/>
              <a:buAutoNum type="arabicPeriod"/>
            </a:pPr>
            <a:r>
              <a:rPr lang="en-AU" sz="1400" dirty="0">
                <a:solidFill>
                  <a:srgbClr val="000330"/>
                </a:solidFill>
                <a:latin typeface="Times New Roman"/>
              </a:rPr>
              <a:t>D. Wen, L. Qin, L. Chang, Y. Zhang, X. LIN, Efficient Structural Graph Clustering: An Index-Based Approach, to appear in VLDB2018.</a:t>
            </a:r>
          </a:p>
          <a:p>
            <a:pPr>
              <a:buFont typeface="+mj-lt"/>
              <a:buAutoNum type="arabicPeriod"/>
            </a:pPr>
            <a:endParaRPr lang="en-US" sz="1400" dirty="0"/>
          </a:p>
          <a:p>
            <a:pPr>
              <a:buFont typeface="+mj-lt"/>
              <a:buAutoNum type="arabicPeriod"/>
            </a:pPr>
            <a:endParaRPr lang="en-US" sz="1400" dirty="0"/>
          </a:p>
        </p:txBody>
      </p:sp>
      <p:sp>
        <p:nvSpPr>
          <p:cNvPr id="4" name="TextBox 3"/>
          <p:cNvSpPr txBox="1"/>
          <p:nvPr/>
        </p:nvSpPr>
        <p:spPr>
          <a:xfrm>
            <a:off x="711200" y="457200"/>
            <a:ext cx="9347200" cy="523220"/>
          </a:xfrm>
          <a:prstGeom prst="rect">
            <a:avLst/>
          </a:prstGeom>
          <a:noFill/>
        </p:spPr>
        <p:txBody>
          <a:bodyPr wrap="square" rtlCol="0">
            <a:spAutoFit/>
          </a:bodyPr>
          <a:lstStyle/>
          <a:p>
            <a:pPr fontAlgn="base" hangingPunct="1">
              <a:spcBef>
                <a:spcPct val="0"/>
              </a:spcBef>
              <a:spcAft>
                <a:spcPct val="0"/>
              </a:spcAft>
            </a:pPr>
            <a:r>
              <a:rPr lang="en-US" sz="2800" b="1" kern="1200" dirty="0">
                <a:solidFill>
                  <a:prstClr val="black"/>
                </a:solidFill>
                <a:latin typeface="Verdana" pitchFamily="34" charset="0"/>
                <a:cs typeface="Arial" pitchFamily="34" charset="0"/>
              </a:rPr>
              <a:t>References: </a:t>
            </a:r>
            <a:endParaRPr lang="en-AU" sz="2800" b="1" kern="1200" dirty="0">
              <a:solidFill>
                <a:prstClr val="black"/>
              </a:solidFill>
              <a:latin typeface="Verdana" pitchFamily="34" charset="0"/>
              <a:cs typeface="Arial" pitchFamily="34" charset="0"/>
            </a:endParaRPr>
          </a:p>
        </p:txBody>
      </p:sp>
    </p:spTree>
    <p:extLst>
      <p:ext uri="{BB962C8B-B14F-4D97-AF65-F5344CB8AC3E}">
        <p14:creationId xmlns:p14="http://schemas.microsoft.com/office/powerpoint/2010/main" val="3053838750"/>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51200" y="0"/>
            <a:ext cx="6299200" cy="639762"/>
          </a:xfrm>
        </p:spPr>
        <p:txBody>
          <a:bodyPr>
            <a:normAutofit fontScale="90000"/>
          </a:bodyPr>
          <a:lstStyle/>
          <a:p>
            <a:pPr algn="l"/>
            <a:r>
              <a:rPr lang="en-US" dirty="0">
                <a:solidFill>
                  <a:schemeClr val="bg1"/>
                </a:solidFill>
              </a:rPr>
              <a:t>   Our Publications</a:t>
            </a:r>
          </a:p>
        </p:txBody>
      </p:sp>
      <p:sp>
        <p:nvSpPr>
          <p:cNvPr id="3" name="Content Placeholder 2"/>
          <p:cNvSpPr>
            <a:spLocks noGrp="1"/>
          </p:cNvSpPr>
          <p:nvPr>
            <p:ph idx="1"/>
          </p:nvPr>
        </p:nvSpPr>
        <p:spPr>
          <a:xfrm>
            <a:off x="711200" y="1143038"/>
            <a:ext cx="10972800" cy="5410162"/>
          </a:xfrm>
        </p:spPr>
        <p:txBody>
          <a:bodyPr>
            <a:normAutofit lnSpcReduction="10000"/>
          </a:bodyPr>
          <a:lstStyle/>
          <a:p>
            <a:pPr>
              <a:buFont typeface="+mj-lt"/>
              <a:buAutoNum type="arabicPeriod" startAt="16"/>
            </a:pPr>
            <a:r>
              <a:rPr lang="en-AU" sz="1400" dirty="0"/>
              <a:t>F. Zhang, Y. Zhang, L. Qin, W. Zhang, </a:t>
            </a:r>
            <a:r>
              <a:rPr lang="en-AU" sz="1400" b="1" dirty="0"/>
              <a:t>X. LIN</a:t>
            </a:r>
            <a:r>
              <a:rPr lang="en-AU" sz="1400" dirty="0"/>
              <a:t>, When Engagement Meets Similarity: Efficient (k, r)-Core Computation on Social Networks, to appear in </a:t>
            </a:r>
            <a:r>
              <a:rPr lang="en-AU" sz="1400" b="1" dirty="0"/>
              <a:t>VLDB2017</a:t>
            </a:r>
            <a:r>
              <a:rPr lang="en-AU" sz="1400" dirty="0"/>
              <a:t>.</a:t>
            </a:r>
          </a:p>
          <a:p>
            <a:pPr>
              <a:buFont typeface="+mj-lt"/>
              <a:buAutoNum type="arabicPeriod" startAt="16"/>
            </a:pPr>
            <a:r>
              <a:rPr lang="en-AU" sz="1400" dirty="0"/>
              <a:t>Fan Zhang, </a:t>
            </a:r>
            <a:r>
              <a:rPr lang="en-AU" sz="1400" dirty="0" err="1"/>
              <a:t>Wenjie</a:t>
            </a:r>
            <a:r>
              <a:rPr lang="en-AU" sz="1400" dirty="0"/>
              <a:t> Zhang, Ying Zhang, Lu Qin, </a:t>
            </a:r>
            <a:r>
              <a:rPr lang="en-AU" sz="1400" b="1" dirty="0"/>
              <a:t>XUEMIN LIN</a:t>
            </a:r>
            <a:r>
              <a:rPr lang="en-AU" sz="1400" dirty="0"/>
              <a:t>, "OLAK: An Efficient Algorithm to Prevent </a:t>
            </a:r>
            <a:r>
              <a:rPr lang="en-AU" sz="1400" dirty="0" err="1"/>
              <a:t>Unraveling</a:t>
            </a:r>
            <a:r>
              <a:rPr lang="en-AU" sz="1400" dirty="0"/>
              <a:t> in Social Networks", to appear in 42nd International Conference on Very Large Data Bases </a:t>
            </a:r>
            <a:r>
              <a:rPr lang="en-AU" sz="1400" b="1" dirty="0"/>
              <a:t>(VLDB), 2017</a:t>
            </a:r>
          </a:p>
          <a:p>
            <a:pPr>
              <a:buFont typeface="+mj-lt"/>
              <a:buAutoNum type="arabicPeriod" startAt="16"/>
            </a:pPr>
            <a:r>
              <a:rPr lang="en-AU" sz="1400" dirty="0"/>
              <a:t>F. Zhang, Y. Zhang, L. Qin, W. Zhang, </a:t>
            </a:r>
            <a:r>
              <a:rPr lang="en-AU" sz="1400" b="1" dirty="0"/>
              <a:t>X. LIN</a:t>
            </a:r>
            <a:r>
              <a:rPr lang="en-AU" sz="1400" dirty="0"/>
              <a:t>, Finding Critical Users for Social Network Engagement: The Collapsed k-Core Problem, to appear in </a:t>
            </a:r>
            <a:r>
              <a:rPr lang="en-AU" sz="1400" b="1" dirty="0"/>
              <a:t>AAAI2017</a:t>
            </a:r>
            <a:r>
              <a:rPr lang="en-AU" sz="1400" dirty="0"/>
              <a:t>.</a:t>
            </a:r>
          </a:p>
          <a:p>
            <a:pPr>
              <a:buFont typeface="+mj-lt"/>
              <a:buAutoNum type="arabicPeriod" startAt="16"/>
            </a:pPr>
            <a:r>
              <a:rPr lang="en-AU" sz="1400" dirty="0"/>
              <a:t>T. Gao, X. Cao, G. Cong, J. Lu, </a:t>
            </a:r>
            <a:r>
              <a:rPr lang="en-AU" sz="1400" b="1" dirty="0"/>
              <a:t>X. LIN</a:t>
            </a:r>
            <a:r>
              <a:rPr lang="en-AU" sz="1400" dirty="0"/>
              <a:t>, Distributed Algorithms on Exact Personalized PageRank, to appear in </a:t>
            </a:r>
            <a:r>
              <a:rPr lang="en-AU" sz="1400" b="1" dirty="0"/>
              <a:t>SIGMOD2017</a:t>
            </a:r>
            <a:r>
              <a:rPr lang="en-AU" sz="1400" dirty="0"/>
              <a:t>.</a:t>
            </a:r>
          </a:p>
          <a:p>
            <a:pPr>
              <a:buFont typeface="+mj-lt"/>
              <a:buAutoNum type="arabicPeriod" startAt="16"/>
            </a:pPr>
            <a:r>
              <a:rPr lang="en-AU" sz="1400" dirty="0">
                <a:solidFill>
                  <a:srgbClr val="000330"/>
                </a:solidFill>
                <a:latin typeface="Times New Roman"/>
              </a:rPr>
              <a:t>L. Yuan, L. Qin, </a:t>
            </a:r>
            <a:r>
              <a:rPr lang="en-AU" sz="1400" b="1" dirty="0">
                <a:solidFill>
                  <a:srgbClr val="000330"/>
                </a:solidFill>
                <a:latin typeface="Times New Roman"/>
              </a:rPr>
              <a:t>X. LIN</a:t>
            </a:r>
            <a:r>
              <a:rPr lang="en-AU" sz="1400" dirty="0">
                <a:solidFill>
                  <a:srgbClr val="000330"/>
                </a:solidFill>
                <a:latin typeface="Times New Roman"/>
              </a:rPr>
              <a:t>, L. Chang, W. Zhang, I/O Efficient ECC Graph Decomposition via Graph Reduction, to appear in </a:t>
            </a:r>
            <a:r>
              <a:rPr lang="en-AU" sz="1400" b="1" dirty="0">
                <a:solidFill>
                  <a:srgbClr val="000330"/>
                </a:solidFill>
                <a:latin typeface="Times New Roman"/>
              </a:rPr>
              <a:t>VLDB Journal</a:t>
            </a:r>
            <a:r>
              <a:rPr lang="en-AU" sz="1400" dirty="0">
                <a:solidFill>
                  <a:srgbClr val="000330"/>
                </a:solidFill>
                <a:latin typeface="Times New Roman"/>
              </a:rPr>
              <a:t>.</a:t>
            </a:r>
          </a:p>
          <a:p>
            <a:pPr>
              <a:buFont typeface="+mj-lt"/>
              <a:buAutoNum type="arabicPeriod" startAt="16"/>
            </a:pPr>
            <a:r>
              <a:rPr lang="en-AU" sz="1400" dirty="0">
                <a:solidFill>
                  <a:srgbClr val="000330"/>
                </a:solidFill>
                <a:latin typeface="Times New Roman"/>
              </a:rPr>
              <a:t>L. Chang, C. Zhang, </a:t>
            </a:r>
            <a:r>
              <a:rPr lang="en-AU" sz="1400" b="1" dirty="0">
                <a:solidFill>
                  <a:srgbClr val="000330"/>
                </a:solidFill>
                <a:latin typeface="Times New Roman"/>
              </a:rPr>
              <a:t>X. LIN</a:t>
            </a:r>
            <a:r>
              <a:rPr lang="en-AU" sz="1400" dirty="0">
                <a:solidFill>
                  <a:srgbClr val="000330"/>
                </a:solidFill>
                <a:latin typeface="Times New Roman"/>
              </a:rPr>
              <a:t>, L. Qin Scalable Top-K Structural Diversity Search, Short Paper, Proceedings of the 32st International Conference on Data Engineering </a:t>
            </a:r>
            <a:r>
              <a:rPr lang="en-AU" sz="1400" b="1" dirty="0">
                <a:solidFill>
                  <a:srgbClr val="000330"/>
                </a:solidFill>
                <a:latin typeface="Times New Roman"/>
              </a:rPr>
              <a:t>(ICDE2017), 2017</a:t>
            </a:r>
            <a:endParaRPr lang="en-AU" sz="1400" b="1" dirty="0"/>
          </a:p>
          <a:p>
            <a:pPr>
              <a:buFont typeface="+mj-lt"/>
              <a:buAutoNum type="arabicPeriod" startAt="16"/>
            </a:pPr>
            <a:r>
              <a:rPr lang="en-GB" sz="1400" dirty="0"/>
              <a:t>L. Lai, </a:t>
            </a:r>
            <a:r>
              <a:rPr lang="en-US" altLang="zh-CN" sz="1400" dirty="0"/>
              <a:t>Q. Lu, </a:t>
            </a:r>
            <a:r>
              <a:rPr lang="en-US" altLang="zh-CN" sz="1400" b="1" dirty="0"/>
              <a:t>X. LIN</a:t>
            </a:r>
            <a:r>
              <a:rPr lang="en-US" altLang="zh-CN" sz="1400" dirty="0"/>
              <a:t>, Y. Zhang, L. Chang, Scalable Distributed Subgraph Enumeration, </a:t>
            </a:r>
            <a:r>
              <a:rPr lang="en-US" altLang="zh-CN" sz="1400" b="1" dirty="0"/>
              <a:t>VLDB 2017</a:t>
            </a:r>
            <a:r>
              <a:rPr lang="en-US" altLang="zh-CN" sz="1400" dirty="0"/>
              <a:t>. </a:t>
            </a:r>
          </a:p>
          <a:p>
            <a:pPr>
              <a:buFont typeface="+mj-lt"/>
              <a:buAutoNum type="arabicPeriod" startAt="16"/>
            </a:pPr>
            <a:r>
              <a:rPr lang="en-GB" sz="1400" dirty="0"/>
              <a:t>F. Bi, L. Chang, X. LIN, L. Qin, W. Zhang, Efficient Subgraph Matching by Postponing Cartesian Products,  </a:t>
            </a:r>
            <a:r>
              <a:rPr lang="en-GB" sz="1400" b="1" dirty="0"/>
              <a:t>SIGMOD 2016</a:t>
            </a:r>
            <a:r>
              <a:rPr lang="en-GB" sz="1400" dirty="0"/>
              <a:t>.</a:t>
            </a:r>
          </a:p>
          <a:p>
            <a:pPr>
              <a:buFont typeface="+mj-lt"/>
              <a:buAutoNum type="arabicPeriod" startAt="16"/>
            </a:pPr>
            <a:r>
              <a:rPr lang="en-GB" sz="1400" dirty="0"/>
              <a:t>H. Wei, J.X. Yu, C. Lu, X. LIN, Speedup Graph Processing by Graph Ordering, to appear in </a:t>
            </a:r>
            <a:r>
              <a:rPr lang="en-GB" sz="1400" b="1" dirty="0"/>
              <a:t>SIGMOD 2016</a:t>
            </a:r>
            <a:r>
              <a:rPr lang="en-GB" sz="1400" dirty="0"/>
              <a:t>.</a:t>
            </a:r>
          </a:p>
          <a:p>
            <a:pPr>
              <a:buFont typeface="+mj-lt"/>
              <a:buAutoNum type="arabicPeriod" startAt="16"/>
            </a:pPr>
            <a:r>
              <a:rPr lang="en-US" sz="1400" dirty="0"/>
              <a:t>. Yuan, L. Qin, X. LIN, L. Chang, W. Zhang, </a:t>
            </a:r>
            <a:r>
              <a:rPr lang="en-AU" sz="1400" dirty="0"/>
              <a:t>I/O Efficient ECC Graph Decomposition via Graph Reduction, </a:t>
            </a:r>
            <a:r>
              <a:rPr lang="en-AU" sz="1400" b="1" dirty="0"/>
              <a:t>VLDB2016</a:t>
            </a:r>
            <a:r>
              <a:rPr lang="en-AU" sz="1400" dirty="0"/>
              <a:t>.</a:t>
            </a:r>
            <a:endParaRPr lang="en-GB" sz="1400" dirty="0"/>
          </a:p>
          <a:p>
            <a:pPr>
              <a:buFont typeface="+mj-lt"/>
              <a:buAutoNum type="arabicPeriod" startAt="16"/>
            </a:pPr>
            <a:r>
              <a:rPr lang="en-GB" sz="1400" dirty="0"/>
              <a:t>B. </a:t>
            </a:r>
            <a:r>
              <a:rPr lang="en-GB" sz="1400" dirty="0" err="1"/>
              <a:t>Lyu</a:t>
            </a:r>
            <a:r>
              <a:rPr lang="en-GB" sz="1400" dirty="0"/>
              <a:t>, L. Qin, X. LIN, L. Chang, J.X. Yu, Scalable </a:t>
            </a:r>
            <a:r>
              <a:rPr lang="en-GB" sz="1400" dirty="0" err="1"/>
              <a:t>Supergraph</a:t>
            </a:r>
            <a:r>
              <a:rPr lang="en-GB" sz="1400" dirty="0"/>
              <a:t> Search in Large Graph Databases, </a:t>
            </a:r>
            <a:r>
              <a:rPr lang="en-GB" sz="1400" b="1" dirty="0"/>
              <a:t>ICDE 2016</a:t>
            </a:r>
            <a:r>
              <a:rPr lang="en-GB" sz="1400" dirty="0"/>
              <a:t>.</a:t>
            </a:r>
          </a:p>
          <a:p>
            <a:pPr>
              <a:buFont typeface="+mj-lt"/>
              <a:buAutoNum type="arabicPeriod" startAt="16"/>
            </a:pPr>
            <a:r>
              <a:rPr lang="en-GB" sz="1400" dirty="0"/>
              <a:t>X. Feng, L. Chang, X. LIN, L. Qin, W. Zhang, Computing Connected Components with Linear Communication Cost in </a:t>
            </a:r>
            <a:r>
              <a:rPr lang="en-GB" sz="1400" dirty="0" err="1"/>
              <a:t>Pregel</a:t>
            </a:r>
            <a:r>
              <a:rPr lang="en-GB" sz="1400" dirty="0"/>
              <a:t>-like Systems, </a:t>
            </a:r>
            <a:r>
              <a:rPr lang="en-GB" sz="1400" b="1" dirty="0"/>
              <a:t>ICDE 2016</a:t>
            </a:r>
            <a:r>
              <a:rPr lang="en-GB" sz="1400" dirty="0"/>
              <a:t>.</a:t>
            </a:r>
          </a:p>
          <a:p>
            <a:pPr>
              <a:buFont typeface="+mj-lt"/>
              <a:buAutoNum type="arabicPeriod" startAt="16"/>
            </a:pPr>
            <a:r>
              <a:rPr lang="en-GB" sz="1400" dirty="0"/>
              <a:t>L. Chang, W. Li, X. LIN, L. Qin, W. Zhang, </a:t>
            </a:r>
            <a:r>
              <a:rPr lang="en-GB" sz="1400" dirty="0" err="1"/>
              <a:t>pScan</a:t>
            </a:r>
            <a:r>
              <a:rPr lang="en-GB" sz="1400" dirty="0"/>
              <a:t>: Fast and Exact Structural Graph Clustering, </a:t>
            </a:r>
            <a:r>
              <a:rPr lang="en-GB" sz="1400" b="1" dirty="0"/>
              <a:t>ICDE 2016</a:t>
            </a:r>
            <a:r>
              <a:rPr lang="en-GB" sz="1400" dirty="0"/>
              <a:t>.</a:t>
            </a:r>
          </a:p>
          <a:p>
            <a:pPr>
              <a:buFont typeface="+mj-lt"/>
              <a:buAutoNum type="arabicPeriod" startAt="16"/>
            </a:pPr>
            <a:r>
              <a:rPr lang="en-GB" sz="1400" dirty="0"/>
              <a:t>D.-W. Choi, J. Pei, X. LIN, Finding the Minimum Spatial Keyword Cover, </a:t>
            </a:r>
            <a:r>
              <a:rPr lang="en-GB" sz="1400" b="1" dirty="0"/>
              <a:t>ICDE 2016</a:t>
            </a:r>
            <a:r>
              <a:rPr lang="en-GB" sz="1400" dirty="0"/>
              <a:t>.</a:t>
            </a:r>
          </a:p>
          <a:p>
            <a:pPr>
              <a:buFont typeface="+mj-lt"/>
              <a:buAutoNum type="arabicPeriod" startAt="16"/>
            </a:pPr>
            <a:r>
              <a:rPr lang="en-GB" sz="1400" dirty="0"/>
              <a:t>D. Wen, L. Qin, Y. Zhang, X. LIN, J.X. Yu, I/O Efficient Core Graph Decomposition at Web Scale, </a:t>
            </a:r>
            <a:r>
              <a:rPr lang="en-GB" sz="1400" b="1" dirty="0"/>
              <a:t>ICDE 2016 </a:t>
            </a:r>
            <a:r>
              <a:rPr lang="en-GB" sz="1400" dirty="0"/>
              <a:t>(</a:t>
            </a:r>
            <a:r>
              <a:rPr lang="en-GB" sz="1400" b="1" dirty="0"/>
              <a:t>BEST PAPER AWARD</a:t>
            </a:r>
            <a:r>
              <a:rPr lang="en-GB" sz="1400" dirty="0"/>
              <a:t>).</a:t>
            </a:r>
          </a:p>
          <a:p>
            <a:pPr>
              <a:buFont typeface="+mj-lt"/>
              <a:buAutoNum type="arabicPeriod" startAt="16"/>
            </a:pPr>
            <a:r>
              <a:rPr lang="en-GB" sz="1400" dirty="0"/>
              <a:t>W. Zhang, X. LIN, Y. Zhang, K. Zhu, G. Zhu, Efficient Probabilistic </a:t>
            </a:r>
            <a:r>
              <a:rPr lang="en-GB" sz="1400" dirty="0" err="1"/>
              <a:t>Supergraph</a:t>
            </a:r>
            <a:r>
              <a:rPr lang="en-GB" sz="1400" dirty="0"/>
              <a:t> Search, to appear in </a:t>
            </a:r>
            <a:r>
              <a:rPr lang="en-GB" sz="1400" b="1" dirty="0"/>
              <a:t>IEEE Transactions on Knowledge and Engineering </a:t>
            </a:r>
            <a:r>
              <a:rPr lang="en-GB" sz="1400" dirty="0"/>
              <a:t>(TKDE, accepted in Nov 2015)</a:t>
            </a:r>
          </a:p>
          <a:p>
            <a:pPr>
              <a:buFont typeface="+mj-lt"/>
              <a:buAutoNum type="arabicPeriod" startAt="16"/>
            </a:pPr>
            <a:r>
              <a:rPr lang="en-AU" sz="1400" dirty="0"/>
              <a:t>L. Yuan, L. Qin, X. LIN, L. Chang, W. Zhang, Diversified Top-K Clique Search, to appear in </a:t>
            </a:r>
            <a:r>
              <a:rPr lang="en-AU" sz="1400" b="1" dirty="0"/>
              <a:t>VLDB J</a:t>
            </a:r>
            <a:r>
              <a:rPr lang="en-AU" sz="1400" dirty="0"/>
              <a:t>, (accepted in Oct 2015)</a:t>
            </a:r>
            <a:endParaRPr lang="en-GB" sz="1400" dirty="0"/>
          </a:p>
          <a:p>
            <a:pPr>
              <a:buFont typeface="+mj-lt"/>
              <a:buAutoNum type="arabicPeriod" startAt="16"/>
            </a:pPr>
            <a:endParaRPr lang="en-US" sz="1400" dirty="0"/>
          </a:p>
          <a:p>
            <a:pPr>
              <a:buFont typeface="+mj-lt"/>
              <a:buAutoNum type="arabicPeriod" startAt="16"/>
            </a:pPr>
            <a:endParaRPr lang="en-US" sz="1400" dirty="0"/>
          </a:p>
        </p:txBody>
      </p:sp>
      <p:sp>
        <p:nvSpPr>
          <p:cNvPr id="4" name="TextBox 3"/>
          <p:cNvSpPr txBox="1"/>
          <p:nvPr/>
        </p:nvSpPr>
        <p:spPr>
          <a:xfrm>
            <a:off x="711200" y="457200"/>
            <a:ext cx="9347200" cy="523220"/>
          </a:xfrm>
          <a:prstGeom prst="rect">
            <a:avLst/>
          </a:prstGeom>
          <a:noFill/>
        </p:spPr>
        <p:txBody>
          <a:bodyPr wrap="square" rtlCol="0">
            <a:spAutoFit/>
          </a:bodyPr>
          <a:lstStyle/>
          <a:p>
            <a:pPr fontAlgn="base" hangingPunct="1">
              <a:spcBef>
                <a:spcPct val="0"/>
              </a:spcBef>
              <a:spcAft>
                <a:spcPct val="0"/>
              </a:spcAft>
            </a:pPr>
            <a:r>
              <a:rPr lang="en-US" sz="2800" b="1" kern="1200" dirty="0">
                <a:solidFill>
                  <a:prstClr val="black"/>
                </a:solidFill>
                <a:latin typeface="Verdana" pitchFamily="34" charset="0"/>
                <a:cs typeface="Arial" pitchFamily="34" charset="0"/>
              </a:rPr>
              <a:t>References: </a:t>
            </a:r>
            <a:endParaRPr lang="en-AU" sz="2800" b="1" kern="1200" dirty="0">
              <a:solidFill>
                <a:prstClr val="black"/>
              </a:solidFill>
              <a:latin typeface="Verdana" pitchFamily="34" charset="0"/>
              <a:cs typeface="Arial" pitchFamily="34" charset="0"/>
            </a:endParaRPr>
          </a:p>
        </p:txBody>
      </p:sp>
    </p:spTree>
    <p:extLst>
      <p:ext uri="{BB962C8B-B14F-4D97-AF65-F5344CB8AC3E}">
        <p14:creationId xmlns:p14="http://schemas.microsoft.com/office/powerpoint/2010/main" val="1945819887"/>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51200" y="0"/>
            <a:ext cx="6299200" cy="639762"/>
          </a:xfrm>
        </p:spPr>
        <p:txBody>
          <a:bodyPr>
            <a:normAutofit fontScale="90000"/>
          </a:bodyPr>
          <a:lstStyle/>
          <a:p>
            <a:pPr algn="l"/>
            <a:r>
              <a:rPr lang="en-US" dirty="0">
                <a:solidFill>
                  <a:schemeClr val="bg1"/>
                </a:solidFill>
              </a:rPr>
              <a:t>   Our Publications</a:t>
            </a:r>
          </a:p>
        </p:txBody>
      </p:sp>
      <p:sp>
        <p:nvSpPr>
          <p:cNvPr id="3" name="Content Placeholder 2"/>
          <p:cNvSpPr>
            <a:spLocks noGrp="1"/>
          </p:cNvSpPr>
          <p:nvPr>
            <p:ph idx="1"/>
          </p:nvPr>
        </p:nvSpPr>
        <p:spPr>
          <a:xfrm>
            <a:off x="711200" y="1143038"/>
            <a:ext cx="10972800" cy="4876762"/>
          </a:xfrm>
        </p:spPr>
        <p:txBody>
          <a:bodyPr>
            <a:normAutofit/>
          </a:bodyPr>
          <a:lstStyle/>
          <a:p>
            <a:pPr>
              <a:buFont typeface="+mj-lt"/>
              <a:buAutoNum type="arabicPeriod" startAt="33"/>
            </a:pPr>
            <a:r>
              <a:rPr lang="en-US" sz="1400" dirty="0"/>
              <a:t>L. Chang, X.LIN, Q. Lu, J .X. Yu, W. Zhang, Index-based Optimal Algorithms for Computing Steiner Components with Maximum Connectivity, </a:t>
            </a:r>
            <a:r>
              <a:rPr lang="en-US" sz="1400" b="1" dirty="0"/>
              <a:t>SIGMOD</a:t>
            </a:r>
            <a:r>
              <a:rPr lang="en-US" sz="1400" dirty="0"/>
              <a:t> 2015.</a:t>
            </a:r>
          </a:p>
          <a:p>
            <a:pPr>
              <a:buFont typeface="+mj-lt"/>
              <a:buAutoNum type="arabicPeriod" startAt="33"/>
            </a:pPr>
            <a:r>
              <a:rPr lang="en-US" sz="1400" dirty="0"/>
              <a:t>L. Chang, X. LIN, Q. Lu, J.X. Yu, J. Pei, Efficiently Computing Top-k Shortest Path Join, to </a:t>
            </a:r>
            <a:r>
              <a:rPr lang="en-US" sz="1400" dirty="0" err="1"/>
              <a:t>apeear</a:t>
            </a:r>
            <a:r>
              <a:rPr lang="en-US" sz="1400" dirty="0"/>
              <a:t> in </a:t>
            </a:r>
            <a:r>
              <a:rPr lang="en-US" sz="1400" b="1" dirty="0"/>
              <a:t>EDBT</a:t>
            </a:r>
            <a:r>
              <a:rPr lang="en-US" sz="1400" dirty="0"/>
              <a:t>2015.</a:t>
            </a:r>
          </a:p>
          <a:p>
            <a:pPr>
              <a:buFont typeface="+mj-lt"/>
              <a:buAutoNum type="arabicPeriod" startAt="33"/>
            </a:pPr>
            <a:r>
              <a:rPr lang="en-US" sz="1400" dirty="0"/>
              <a:t>L. Lai, L. Qin, X. LIN, L. Chang, Scalable Subgraph Enumeration in MapReduce, to appear in </a:t>
            </a:r>
            <a:r>
              <a:rPr lang="en-US" sz="1400" b="1" dirty="0"/>
              <a:t>VLDB</a:t>
            </a:r>
            <a:r>
              <a:rPr lang="en-US" sz="1400" dirty="0"/>
              <a:t> 2015.</a:t>
            </a:r>
          </a:p>
          <a:p>
            <a:pPr>
              <a:buFont typeface="+mj-lt"/>
              <a:buAutoNum type="arabicPeriod" startAt="33"/>
            </a:pPr>
            <a:r>
              <a:rPr lang="en-US" sz="1400" dirty="0"/>
              <a:t>L. Chang, X. LIN, W. Zhang, J.X. Yu, Y. Zhang, L. Qin, Optimal Enumeration: Efficient Top-k Tree Matching, to appear in </a:t>
            </a:r>
            <a:r>
              <a:rPr lang="en-US" sz="1400" b="1" dirty="0"/>
              <a:t>VLDB </a:t>
            </a:r>
            <a:r>
              <a:rPr lang="en-US" sz="1400" dirty="0"/>
              <a:t>2015.</a:t>
            </a:r>
          </a:p>
          <a:p>
            <a:pPr>
              <a:buFont typeface="+mj-lt"/>
              <a:buAutoNum type="arabicPeriod" startAt="33"/>
            </a:pPr>
            <a:r>
              <a:rPr lang="en-US" sz="1400" dirty="0"/>
              <a:t>X. Wang, Y. Zhang, W. Zhang, X. LIN, W. Wang, Selectivity Estimation On </a:t>
            </a:r>
            <a:r>
              <a:rPr lang="en-US" sz="1400" dirty="0" err="1"/>
              <a:t>Streami</a:t>
            </a:r>
            <a:r>
              <a:rPr lang="en-US" sz="1400" dirty="0"/>
              <a:t> </a:t>
            </a:r>
            <a:r>
              <a:rPr lang="en-US" sz="1400" dirty="0" err="1"/>
              <a:t>SpatioTextual</a:t>
            </a:r>
            <a:r>
              <a:rPr lang="en-US" sz="1400" dirty="0"/>
              <a:t> Data Using Local Correlations, to appear in </a:t>
            </a:r>
            <a:r>
              <a:rPr lang="en-US" sz="1400" b="1" dirty="0"/>
              <a:t>VLDB</a:t>
            </a:r>
            <a:r>
              <a:rPr lang="en-US" sz="1400" dirty="0"/>
              <a:t>2015.</a:t>
            </a:r>
          </a:p>
          <a:p>
            <a:pPr>
              <a:buFont typeface="+mj-lt"/>
              <a:buAutoNum type="arabicPeriod" startAt="33"/>
            </a:pPr>
            <a:r>
              <a:rPr lang="en-US" sz="1400" dirty="0"/>
              <a:t>J. Wang, S. Song, X. LIN, X. Zhu, J. Pei, Clean Structured Even Logs: A Graph Repair Approach, in </a:t>
            </a:r>
            <a:r>
              <a:rPr lang="en-US" sz="1400" b="1" dirty="0"/>
              <a:t>ICDE</a:t>
            </a:r>
            <a:r>
              <a:rPr lang="en-US" sz="1400" dirty="0"/>
              <a:t>2015.</a:t>
            </a:r>
          </a:p>
          <a:p>
            <a:pPr>
              <a:buFont typeface="+mj-lt"/>
              <a:buAutoNum type="arabicPeriod" startAt="33"/>
            </a:pPr>
            <a:r>
              <a:rPr lang="en-US" sz="1400" dirty="0"/>
              <a:t>L. Yuan, Lu. Qin, X. LIN, L. Chang, W. Zhang, Diversified Top-K Clique Search, to appear in </a:t>
            </a:r>
            <a:r>
              <a:rPr lang="en-US" sz="1400" b="1" dirty="0"/>
              <a:t>ICDE</a:t>
            </a:r>
            <a:r>
              <a:rPr lang="en-US" sz="1400" dirty="0"/>
              <a:t>2015.</a:t>
            </a:r>
          </a:p>
          <a:p>
            <a:pPr>
              <a:buFont typeface="+mj-lt"/>
              <a:buAutoNum type="arabicPeriod" startAt="33"/>
            </a:pPr>
            <a:r>
              <a:rPr lang="en-US" sz="1400" dirty="0"/>
              <a:t>X. Wang, Y. Zhang, W. Zhang, X. LING, W. Wang, AP-Tree: Efficiently Support Continuous Spatial-Keyword Queries Over Stream, to appear in </a:t>
            </a:r>
            <a:r>
              <a:rPr lang="en-US" sz="1400" b="1" dirty="0"/>
              <a:t>ICDE</a:t>
            </a:r>
            <a:r>
              <a:rPr lang="en-US" sz="1400" dirty="0"/>
              <a:t>2015</a:t>
            </a:r>
          </a:p>
          <a:p>
            <a:pPr>
              <a:buFont typeface="+mj-lt"/>
              <a:buAutoNum type="arabicPeriod" startAt="33"/>
            </a:pPr>
            <a:r>
              <a:rPr lang="en-US" sz="1400" dirty="0"/>
              <a:t>Z. Zhang, J.X. Yu, L. Qin, L. Chang, X. LIN, I/O Efficient: Computing SCCs in Massive Graphs, to appear in </a:t>
            </a:r>
            <a:r>
              <a:rPr lang="en-US" sz="1400" b="1" dirty="0"/>
              <a:t>VLDB Journal </a:t>
            </a:r>
            <a:r>
              <a:rPr lang="en-US" sz="1400" dirty="0"/>
              <a:t>(accepted in Sept, 2014).</a:t>
            </a:r>
          </a:p>
          <a:p>
            <a:pPr>
              <a:buFont typeface="+mj-lt"/>
              <a:buAutoNum type="arabicPeriod" startAt="33"/>
            </a:pPr>
            <a:r>
              <a:rPr lang="en-US" sz="1400" dirty="0"/>
              <a:t>W. Yu, X. LIN, W. Zhang, J. A. McCann, Fast All-Pairs </a:t>
            </a:r>
            <a:r>
              <a:rPr lang="en-US" sz="1400" dirty="0" err="1"/>
              <a:t>SimRank</a:t>
            </a:r>
            <a:r>
              <a:rPr lang="en-US" sz="1400" dirty="0"/>
              <a:t> Assessment on Large Graphs and Bipartite Domains, to appear in </a:t>
            </a:r>
            <a:r>
              <a:rPr lang="en-US" sz="1400" b="1" dirty="0"/>
              <a:t>TKDE</a:t>
            </a:r>
            <a:r>
              <a:rPr lang="en-US" sz="1400" dirty="0"/>
              <a:t>.</a:t>
            </a:r>
          </a:p>
          <a:p>
            <a:pPr>
              <a:buFont typeface="+mj-lt"/>
              <a:buAutoNum type="arabicPeriod" startAt="18"/>
            </a:pPr>
            <a:endParaRPr lang="en-US" sz="1400" dirty="0"/>
          </a:p>
        </p:txBody>
      </p:sp>
      <p:sp>
        <p:nvSpPr>
          <p:cNvPr id="4" name="TextBox 3"/>
          <p:cNvSpPr txBox="1"/>
          <p:nvPr/>
        </p:nvSpPr>
        <p:spPr>
          <a:xfrm>
            <a:off x="711200" y="457200"/>
            <a:ext cx="9347200" cy="523220"/>
          </a:xfrm>
          <a:prstGeom prst="rect">
            <a:avLst/>
          </a:prstGeom>
          <a:noFill/>
        </p:spPr>
        <p:txBody>
          <a:bodyPr wrap="square" rtlCol="0">
            <a:spAutoFit/>
          </a:bodyPr>
          <a:lstStyle/>
          <a:p>
            <a:pPr fontAlgn="base" hangingPunct="1">
              <a:spcBef>
                <a:spcPct val="0"/>
              </a:spcBef>
              <a:spcAft>
                <a:spcPct val="0"/>
              </a:spcAft>
            </a:pPr>
            <a:r>
              <a:rPr lang="en-US" sz="2800" b="1" kern="1200" dirty="0">
                <a:solidFill>
                  <a:prstClr val="black"/>
                </a:solidFill>
                <a:latin typeface="Verdana" pitchFamily="34" charset="0"/>
                <a:cs typeface="Arial" pitchFamily="34" charset="0"/>
              </a:rPr>
              <a:t>References: </a:t>
            </a:r>
            <a:endParaRPr lang="en-AU" sz="2800" b="1" kern="1200" dirty="0">
              <a:solidFill>
                <a:prstClr val="black"/>
              </a:solidFill>
              <a:latin typeface="Verdana" pitchFamily="34" charset="0"/>
              <a:cs typeface="Arial" pitchFamily="34" charset="0"/>
            </a:endParaRPr>
          </a:p>
        </p:txBody>
      </p:sp>
    </p:spTree>
    <p:extLst>
      <p:ext uri="{BB962C8B-B14F-4D97-AF65-F5344CB8AC3E}">
        <p14:creationId xmlns:p14="http://schemas.microsoft.com/office/powerpoint/2010/main" val="2497237701"/>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49600" y="76200"/>
            <a:ext cx="6502400" cy="563562"/>
          </a:xfrm>
        </p:spPr>
        <p:txBody>
          <a:bodyPr>
            <a:normAutofit fontScale="90000"/>
          </a:bodyPr>
          <a:lstStyle/>
          <a:p>
            <a:pPr algn="l"/>
            <a:r>
              <a:rPr lang="en-US" dirty="0">
                <a:solidFill>
                  <a:schemeClr val="bg1"/>
                </a:solidFill>
              </a:rPr>
              <a:t>Our Publications</a:t>
            </a:r>
          </a:p>
        </p:txBody>
      </p:sp>
      <p:sp>
        <p:nvSpPr>
          <p:cNvPr id="3" name="Content Placeholder 2"/>
          <p:cNvSpPr>
            <a:spLocks noGrp="1"/>
          </p:cNvSpPr>
          <p:nvPr>
            <p:ph idx="1"/>
          </p:nvPr>
        </p:nvSpPr>
        <p:spPr>
          <a:xfrm>
            <a:off x="812800" y="1219200"/>
            <a:ext cx="10972800" cy="4800600"/>
          </a:xfrm>
        </p:spPr>
        <p:txBody>
          <a:bodyPr>
            <a:normAutofit/>
          </a:bodyPr>
          <a:lstStyle/>
          <a:p>
            <a:pPr>
              <a:buFont typeface="+mj-lt"/>
              <a:buAutoNum type="arabicPeriod" startAt="43"/>
            </a:pPr>
            <a:r>
              <a:rPr lang="en-US" sz="1400" dirty="0"/>
              <a:t>X. Wang, Y. Zhang, W. Zhang, X. LIN, Efficiently Identify Local Frequent Keyword Co-occurrence Patterns in Geo-tagged Twitter Stream, </a:t>
            </a:r>
            <a:r>
              <a:rPr lang="en-US" sz="1400" b="1" dirty="0"/>
              <a:t>SIGIR</a:t>
            </a:r>
            <a:r>
              <a:rPr lang="en-US" sz="1400" dirty="0"/>
              <a:t> 2014 (short paper): 1215-1218.</a:t>
            </a:r>
          </a:p>
          <a:p>
            <a:pPr>
              <a:buFont typeface="+mj-lt"/>
              <a:buAutoNum type="arabicPeriod" startAt="43"/>
            </a:pPr>
            <a:r>
              <a:rPr lang="en-US" sz="1400" dirty="0"/>
              <a:t>L. Qu, J.X. Yu, L. Chang, H. Cheng, C. Zhang, X. LIN, Scalable Big Graph Processing in MapReduce, </a:t>
            </a:r>
            <a:r>
              <a:rPr lang="en-US" sz="1400" b="1" dirty="0"/>
              <a:t>SIGMOD</a:t>
            </a:r>
            <a:r>
              <a:rPr lang="en-US" sz="1400" dirty="0"/>
              <a:t> 2014: 827-838</a:t>
            </a:r>
          </a:p>
          <a:p>
            <a:pPr>
              <a:buFont typeface="+mj-lt"/>
              <a:buAutoNum type="arabicPeriod" startAt="43"/>
            </a:pPr>
            <a:r>
              <a:rPr lang="en-US" sz="1400" dirty="0"/>
              <a:t>W. Yu, X. LIN, W. Zhang, Fast Incremental </a:t>
            </a:r>
            <a:r>
              <a:rPr lang="en-US" sz="1400" dirty="0" err="1"/>
              <a:t>SimRank</a:t>
            </a:r>
            <a:r>
              <a:rPr lang="en-US" sz="1400" dirty="0"/>
              <a:t> on Link-Evolving Graphs, </a:t>
            </a:r>
            <a:r>
              <a:rPr lang="en-US" sz="1400" b="1" dirty="0"/>
              <a:t>ICDE</a:t>
            </a:r>
            <a:r>
              <a:rPr lang="en-US" sz="1400" dirty="0"/>
              <a:t> 2014: 304-315.</a:t>
            </a:r>
          </a:p>
          <a:p>
            <a:pPr>
              <a:buFont typeface="+mj-lt"/>
              <a:buAutoNum type="arabicPeriod" startAt="43"/>
            </a:pPr>
            <a:r>
              <a:rPr lang="en-US" sz="1400" dirty="0"/>
              <a:t>C. Zhang, Y. Zhang, W. Zhang, X. LIN, M.A. Cheema, X. Wang, Diversified Spatial Keyword Search on Road Networks, </a:t>
            </a:r>
            <a:r>
              <a:rPr lang="en-US" sz="1400" b="1" dirty="0"/>
              <a:t>EDBT</a:t>
            </a:r>
            <a:r>
              <a:rPr lang="en-US" sz="1400" dirty="0"/>
              <a:t> 2014: 367-378.</a:t>
            </a:r>
          </a:p>
          <a:p>
            <a:pPr>
              <a:buFont typeface="+mj-lt"/>
              <a:buAutoNum type="arabicPeriod" startAt="43"/>
            </a:pPr>
            <a:r>
              <a:rPr lang="en-US" sz="1400" dirty="0"/>
              <a:t>X. Zhao, C. Xiao, X. LIN, Q. Liu, W. Zhang, A Partition-Based Approach to Structure Similarity Search, </a:t>
            </a:r>
            <a:r>
              <a:rPr lang="en-US" sz="1400" b="1" dirty="0"/>
              <a:t>PVLDB</a:t>
            </a:r>
            <a:r>
              <a:rPr lang="en-US" sz="1400" dirty="0"/>
              <a:t> 7(3): 169-180 (2013)</a:t>
            </a:r>
          </a:p>
          <a:p>
            <a:pPr>
              <a:buFont typeface="+mj-lt"/>
              <a:buAutoNum type="arabicPeriod" startAt="43"/>
            </a:pPr>
            <a:r>
              <a:rPr lang="en-US" sz="1400" dirty="0"/>
              <a:t>W. Yu, X. LIN, W. Zhang, L. Chang, J. Pei, More is Simpler: Effectively and Efficiently Assessing Node-Pair Similarity based on Hype-links. </a:t>
            </a:r>
            <a:r>
              <a:rPr lang="en-US" sz="1400" b="1" dirty="0"/>
              <a:t>PVLDB</a:t>
            </a:r>
            <a:r>
              <a:rPr lang="en-US" sz="1400" dirty="0"/>
              <a:t> 7(1): 13-24 (2013)</a:t>
            </a:r>
          </a:p>
          <a:p>
            <a:pPr>
              <a:buFont typeface="+mj-lt"/>
              <a:buAutoNum type="arabicPeriod" startAt="43"/>
            </a:pPr>
            <a:r>
              <a:rPr lang="en-US" sz="1400" dirty="0"/>
              <a:t>W. Yu, X. LIN, IRWR: Incremental Random Walk with Restart, </a:t>
            </a:r>
            <a:r>
              <a:rPr lang="en-US" sz="1400" b="1" dirty="0"/>
              <a:t>SIGIR</a:t>
            </a:r>
            <a:r>
              <a:rPr lang="en-US" sz="1400" dirty="0"/>
              <a:t> 2013: 1017-1020.</a:t>
            </a:r>
          </a:p>
          <a:p>
            <a:pPr>
              <a:buFont typeface="+mj-lt"/>
              <a:buAutoNum type="arabicPeriod" startAt="43"/>
            </a:pPr>
            <a:r>
              <a:rPr lang="en-US" sz="1400" dirty="0"/>
              <a:t>L. Chang, J. Yu, L. Qin, X. LIN, C. Liu, W. Liang, Efficiently Computing k-Edge Connected Components via Graph Decomposition, </a:t>
            </a:r>
            <a:r>
              <a:rPr lang="en-US" sz="1400" b="1" dirty="0"/>
              <a:t>SIGMOD</a:t>
            </a:r>
            <a:r>
              <a:rPr lang="en-US" sz="1400" dirty="0"/>
              <a:t> Conference 2013: 205-216</a:t>
            </a:r>
          </a:p>
          <a:p>
            <a:pPr>
              <a:buFont typeface="+mj-lt"/>
              <a:buAutoNum type="arabicPeriod" startAt="43"/>
            </a:pPr>
            <a:r>
              <a:rPr lang="en-US" sz="1400" dirty="0"/>
              <a:t>Z. Zhang, J. Yu, L, Qin, L. Chang, X. LIN, I/O Efficient: Computing SCCs in Massive Graphs, </a:t>
            </a:r>
            <a:r>
              <a:rPr lang="en-US" sz="1400" b="1" dirty="0"/>
              <a:t>SIGMOD</a:t>
            </a:r>
            <a:r>
              <a:rPr lang="en-US" sz="1400" dirty="0"/>
              <a:t> Conference 2013: 181-192</a:t>
            </a:r>
          </a:p>
          <a:p>
            <a:pPr>
              <a:buFont typeface="+mj-lt"/>
              <a:buAutoNum type="arabicPeriod" startAt="43"/>
            </a:pPr>
            <a:r>
              <a:rPr lang="en-US" sz="1400" dirty="0"/>
              <a:t>X. Zhao, X. </a:t>
            </a:r>
            <a:r>
              <a:rPr lang="en-US" sz="1400" dirty="0" err="1"/>
              <a:t>Chuan</a:t>
            </a:r>
            <a:r>
              <a:rPr lang="en-US" sz="1400" dirty="0"/>
              <a:t>, X. LIN, W. Wang, Y. Ishikawa, Efficient Processing of Graph Similarity Queries with Edit Distance Constraints, to appear in VLDB Journal, </a:t>
            </a:r>
            <a:r>
              <a:rPr lang="en-US" sz="1400" b="1" dirty="0"/>
              <a:t>VLDB J</a:t>
            </a:r>
            <a:r>
              <a:rPr lang="en-US" sz="1400" dirty="0"/>
              <a:t>. 22(6): 727-752 (2013)</a:t>
            </a:r>
          </a:p>
          <a:p>
            <a:pPr>
              <a:buFont typeface="+mj-lt"/>
              <a:buAutoNum type="arabicPeriod" startAt="43"/>
            </a:pPr>
            <a:r>
              <a:rPr lang="en-US" sz="1400" dirty="0" err="1"/>
              <a:t>Weiren</a:t>
            </a:r>
            <a:r>
              <a:rPr lang="en-US" sz="1400" dirty="0"/>
              <a:t> Yu, XUEMIN LIN, </a:t>
            </a:r>
            <a:r>
              <a:rPr lang="en-US" sz="1400" dirty="0" err="1"/>
              <a:t>Wenjie</a:t>
            </a:r>
            <a:r>
              <a:rPr lang="en-US" sz="1400" dirty="0"/>
              <a:t> Zhang, Towards Efficient Computation on </a:t>
            </a:r>
            <a:r>
              <a:rPr lang="en-US" sz="1400" dirty="0" err="1"/>
              <a:t>SimRank</a:t>
            </a:r>
            <a:r>
              <a:rPr lang="en-US" sz="1400" dirty="0"/>
              <a:t> Computation on Large Graphs, </a:t>
            </a:r>
            <a:r>
              <a:rPr lang="en-US" sz="1400" b="1" dirty="0"/>
              <a:t>ICDE</a:t>
            </a:r>
            <a:r>
              <a:rPr lang="en-US" sz="1400" dirty="0"/>
              <a:t> 2013: 601-612. ( </a:t>
            </a:r>
            <a:r>
              <a:rPr lang="en-US" sz="1400" b="1" dirty="0"/>
              <a:t>One of the Best Papers </a:t>
            </a:r>
            <a:r>
              <a:rPr lang="en-US" sz="1400" dirty="0"/>
              <a:t>)</a:t>
            </a:r>
          </a:p>
          <a:p>
            <a:pPr>
              <a:buFont typeface="+mj-lt"/>
              <a:buAutoNum type="arabicPeriod" startAt="43"/>
            </a:pPr>
            <a:endParaRPr lang="en-US" sz="1400" dirty="0"/>
          </a:p>
        </p:txBody>
      </p:sp>
      <p:sp>
        <p:nvSpPr>
          <p:cNvPr id="4" name="TextBox 3"/>
          <p:cNvSpPr txBox="1"/>
          <p:nvPr/>
        </p:nvSpPr>
        <p:spPr>
          <a:xfrm>
            <a:off x="914400" y="457200"/>
            <a:ext cx="9347200" cy="523220"/>
          </a:xfrm>
          <a:prstGeom prst="rect">
            <a:avLst/>
          </a:prstGeom>
          <a:noFill/>
        </p:spPr>
        <p:txBody>
          <a:bodyPr wrap="square" rtlCol="0">
            <a:spAutoFit/>
          </a:bodyPr>
          <a:lstStyle/>
          <a:p>
            <a:pPr fontAlgn="base" hangingPunct="1">
              <a:spcBef>
                <a:spcPct val="0"/>
              </a:spcBef>
              <a:spcAft>
                <a:spcPct val="0"/>
              </a:spcAft>
            </a:pPr>
            <a:r>
              <a:rPr lang="en-US" sz="2800" b="1" kern="1200" dirty="0">
                <a:solidFill>
                  <a:prstClr val="black"/>
                </a:solidFill>
                <a:latin typeface="Verdana" pitchFamily="34" charset="0"/>
                <a:cs typeface="Arial" pitchFamily="34" charset="0"/>
              </a:rPr>
              <a:t>References: </a:t>
            </a:r>
            <a:endParaRPr lang="en-AU" sz="2800" b="1" kern="1200" dirty="0">
              <a:solidFill>
                <a:prstClr val="black"/>
              </a:solidFill>
              <a:latin typeface="Verdana" pitchFamily="34" charset="0"/>
              <a:cs typeface="Arial" pitchFamily="34" charset="0"/>
            </a:endParaRPr>
          </a:p>
        </p:txBody>
      </p:sp>
    </p:spTree>
    <p:extLst>
      <p:ext uri="{BB962C8B-B14F-4D97-AF65-F5344CB8AC3E}">
        <p14:creationId xmlns:p14="http://schemas.microsoft.com/office/powerpoint/2010/main" val="178659203"/>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46400" y="0"/>
            <a:ext cx="8026400" cy="639762"/>
          </a:xfrm>
        </p:spPr>
        <p:txBody>
          <a:bodyPr>
            <a:normAutofit fontScale="90000"/>
          </a:bodyPr>
          <a:lstStyle/>
          <a:p>
            <a:pPr algn="l"/>
            <a:r>
              <a:rPr lang="en-US" dirty="0">
                <a:solidFill>
                  <a:schemeClr val="bg1"/>
                </a:solidFill>
              </a:rPr>
              <a:t>Our Publications</a:t>
            </a:r>
          </a:p>
        </p:txBody>
      </p:sp>
      <p:sp>
        <p:nvSpPr>
          <p:cNvPr id="3" name="Content Placeholder 2"/>
          <p:cNvSpPr>
            <a:spLocks noGrp="1"/>
          </p:cNvSpPr>
          <p:nvPr>
            <p:ph idx="1"/>
          </p:nvPr>
        </p:nvSpPr>
        <p:spPr>
          <a:xfrm>
            <a:off x="508000" y="1143000"/>
            <a:ext cx="10972800" cy="5191780"/>
          </a:xfrm>
        </p:spPr>
        <p:txBody>
          <a:bodyPr>
            <a:normAutofit/>
          </a:bodyPr>
          <a:lstStyle/>
          <a:p>
            <a:pPr>
              <a:buFont typeface="+mj-lt"/>
              <a:buAutoNum type="arabicPeriod" startAt="54"/>
            </a:pPr>
            <a:r>
              <a:rPr lang="en-US" sz="1400" dirty="0" err="1"/>
              <a:t>Chengyuan</a:t>
            </a:r>
            <a:r>
              <a:rPr lang="en-US" sz="1400" dirty="0"/>
              <a:t> Zhang, Ying Zhang, Wenjie Zhang, XUEMIN LIN, Inverted Linear </a:t>
            </a:r>
            <a:r>
              <a:rPr lang="en-US" sz="1400" dirty="0" err="1"/>
              <a:t>Quadtree</a:t>
            </a:r>
            <a:r>
              <a:rPr lang="en-US" sz="1400" dirty="0"/>
              <a:t>: Efficient Top K Spatial Keyword Search, </a:t>
            </a:r>
            <a:r>
              <a:rPr lang="en-US" sz="1400" b="1" dirty="0"/>
              <a:t>ICDE</a:t>
            </a:r>
            <a:r>
              <a:rPr lang="en-US" sz="1400" dirty="0"/>
              <a:t> 2013: 901-912</a:t>
            </a:r>
          </a:p>
          <a:p>
            <a:pPr>
              <a:buFont typeface="+mj-lt"/>
              <a:buAutoNum type="arabicPeriod" startAt="54"/>
            </a:pPr>
            <a:r>
              <a:rPr lang="en-US" sz="1400" dirty="0" err="1"/>
              <a:t>Weiiren</a:t>
            </a:r>
            <a:r>
              <a:rPr lang="en-US" sz="1400" dirty="0"/>
              <a:t> Yu, XUEMIN LIN, Wenjie Zhang, Ying Zhang, </a:t>
            </a:r>
            <a:r>
              <a:rPr lang="en-US" sz="1400" dirty="0" err="1"/>
              <a:t>Jiajin</a:t>
            </a:r>
            <a:r>
              <a:rPr lang="en-US" sz="1400" dirty="0"/>
              <a:t> Le, </a:t>
            </a:r>
            <a:r>
              <a:rPr lang="en-US" sz="1400" dirty="0" err="1"/>
              <a:t>SimFusion</a:t>
            </a:r>
            <a:r>
              <a:rPr lang="en-US" sz="1400" dirty="0"/>
              <a:t>+: Extending </a:t>
            </a:r>
            <a:r>
              <a:rPr lang="en-US" sz="1400" dirty="0" err="1"/>
              <a:t>SimiFusion</a:t>
            </a:r>
            <a:r>
              <a:rPr lang="en-US" sz="1400" dirty="0"/>
              <a:t> Towards Efficient Estimation on Large Dynamic Networks, </a:t>
            </a:r>
            <a:r>
              <a:rPr lang="en-US" sz="1400" b="1" dirty="0"/>
              <a:t>SIGIR</a:t>
            </a:r>
            <a:r>
              <a:rPr lang="en-US" sz="1400" dirty="0"/>
              <a:t> 2012: 365-374</a:t>
            </a:r>
          </a:p>
          <a:p>
            <a:pPr>
              <a:buFont typeface="+mj-lt"/>
              <a:buAutoNum type="arabicPeriod" startAt="54"/>
            </a:pPr>
            <a:r>
              <a:rPr lang="en-US" sz="1400" dirty="0" err="1"/>
              <a:t>Yuanyuan</a:t>
            </a:r>
            <a:r>
              <a:rPr lang="en-US" sz="1400" dirty="0"/>
              <a:t> Zhu, Lu Qin, Jeffrey Yu, </a:t>
            </a:r>
            <a:r>
              <a:rPr lang="en-US" sz="1400" dirty="0" err="1"/>
              <a:t>Yiping</a:t>
            </a:r>
            <a:r>
              <a:rPr lang="en-US" sz="1400" dirty="0"/>
              <a:t> Ke, XUEMIN LIN, High Efficiency and Quality: Large Graphs Matching, </a:t>
            </a:r>
            <a:r>
              <a:rPr lang="en-US" sz="1400" b="1" dirty="0"/>
              <a:t>VLDB J</a:t>
            </a:r>
            <a:r>
              <a:rPr lang="en-US" sz="1400" dirty="0"/>
              <a:t>. 22(3): 345-368 (2013)</a:t>
            </a:r>
          </a:p>
          <a:p>
            <a:pPr>
              <a:buFont typeface="+mj-lt"/>
              <a:buAutoNum type="arabicPeriod" startAt="54"/>
            </a:pPr>
            <a:r>
              <a:rPr lang="en-US" sz="1400" dirty="0"/>
              <a:t>Gaoping Zhu, XUEMIN LIN, Ke Zhu, Wenjie Zhang, Jeffrey Xu Yun, </a:t>
            </a:r>
            <a:r>
              <a:rPr lang="en-US" sz="1400" dirty="0" err="1"/>
              <a:t>TreeSpan</a:t>
            </a:r>
            <a:r>
              <a:rPr lang="en-US" sz="1400" dirty="0"/>
              <a:t>: Efficiently Computing Similarity All-Matching, </a:t>
            </a:r>
            <a:r>
              <a:rPr lang="en-US" sz="1400" b="1" dirty="0"/>
              <a:t>SIGMOD</a:t>
            </a:r>
            <a:r>
              <a:rPr lang="en-US" sz="1400" dirty="0"/>
              <a:t> Conference 2012: 529-540</a:t>
            </a:r>
          </a:p>
          <a:p>
            <a:pPr>
              <a:buFont typeface="+mj-lt"/>
              <a:buAutoNum type="arabicPeriod" startAt="54"/>
            </a:pPr>
            <a:r>
              <a:rPr lang="en-US" sz="1400" dirty="0"/>
              <a:t>Xiang Zhao, Chuan Xiao, XUEMIN LIN, Wei Wang, Efficient Graph Similarity Joins with Edit Distance Constraints, </a:t>
            </a:r>
            <a:r>
              <a:rPr lang="en-US" sz="1400" b="1" dirty="0"/>
              <a:t>ICDE</a:t>
            </a:r>
            <a:r>
              <a:rPr lang="en-US" sz="1400" dirty="0"/>
              <a:t> 2012: 834-845</a:t>
            </a:r>
          </a:p>
          <a:p>
            <a:pPr>
              <a:buFont typeface="+mj-lt"/>
              <a:buAutoNum type="arabicPeriod" startAt="54"/>
            </a:pPr>
            <a:r>
              <a:rPr lang="en-US" sz="1400" dirty="0"/>
              <a:t>Y. Luo, W. Wang, X. LIN, X. Zhou, J. Wang, K. Li, SPARK2: Top-k Keyword Query in Relational Databases, IEEE Transactions on Knowledge and Data </a:t>
            </a:r>
            <a:r>
              <a:rPr lang="en-US" sz="1400" dirty="0" err="1"/>
              <a:t>Enigneering</a:t>
            </a:r>
            <a:r>
              <a:rPr lang="en-US" sz="1400" dirty="0"/>
              <a:t>, 23(12), 1763-1780, 2011 (</a:t>
            </a:r>
            <a:r>
              <a:rPr lang="en-US" sz="1400" b="1" dirty="0"/>
              <a:t>Spotlight Paper</a:t>
            </a:r>
            <a:r>
              <a:rPr lang="en-US" sz="1400" dirty="0"/>
              <a:t>)</a:t>
            </a:r>
          </a:p>
          <a:p>
            <a:pPr>
              <a:buFont typeface="+mj-lt"/>
              <a:buAutoNum type="arabicPeriod" startAt="54"/>
            </a:pPr>
            <a:r>
              <a:rPr lang="en-US" sz="1400" dirty="0"/>
              <a:t>H. Shang, X. LIN, Y. Zhang, J.X. Yu, W. Wang, Connected Substructure Similarity Search , pages 903-914, </a:t>
            </a:r>
            <a:r>
              <a:rPr lang="en-US" sz="1400" b="1" dirty="0"/>
              <a:t>SIGMOD</a:t>
            </a:r>
            <a:r>
              <a:rPr lang="en-US" sz="1400" dirty="0"/>
              <a:t> 2010.</a:t>
            </a:r>
          </a:p>
          <a:p>
            <a:pPr>
              <a:buFont typeface="+mj-lt"/>
              <a:buAutoNum type="arabicPeriod" startAt="54"/>
            </a:pPr>
            <a:r>
              <a:rPr lang="en-US" sz="1400" dirty="0"/>
              <a:t>H. Shang, K. Zhu, X. LIN, Y. Zhang, R. </a:t>
            </a:r>
            <a:r>
              <a:rPr lang="en-US" sz="1400" dirty="0" err="1"/>
              <a:t>Ichise</a:t>
            </a:r>
            <a:r>
              <a:rPr lang="en-US" sz="1400" dirty="0"/>
              <a:t>, Similarity Search on </a:t>
            </a:r>
            <a:r>
              <a:rPr lang="en-US" sz="1400" dirty="0" err="1"/>
              <a:t>Supergraph</a:t>
            </a:r>
            <a:r>
              <a:rPr lang="en-US" sz="1400" dirty="0"/>
              <a:t> Containment , pages 637-648, </a:t>
            </a:r>
            <a:r>
              <a:rPr lang="en-US" sz="1400" b="1" dirty="0"/>
              <a:t>ICDE</a:t>
            </a:r>
            <a:r>
              <a:rPr lang="en-US" sz="1400" dirty="0"/>
              <a:t> 2010.</a:t>
            </a:r>
          </a:p>
          <a:p>
            <a:pPr>
              <a:buFont typeface="+mj-lt"/>
              <a:buAutoNum type="arabicPeriod" startAt="54"/>
            </a:pPr>
            <a:r>
              <a:rPr lang="en-US" sz="1400" dirty="0"/>
              <a:t>H. Shang, Y. Zhang, X. LIN, J. Yu, Taming Verification Hardness: an efficient algorithm for testing subgraph isomorphism, pages 364-375, </a:t>
            </a:r>
            <a:r>
              <a:rPr lang="en-US" sz="1400" b="1" dirty="0"/>
              <a:t>VLDB</a:t>
            </a:r>
            <a:r>
              <a:rPr lang="en-US" sz="1400" dirty="0"/>
              <a:t>2008.</a:t>
            </a:r>
          </a:p>
          <a:p>
            <a:pPr>
              <a:buFont typeface="+mj-lt"/>
              <a:buAutoNum type="arabicPeriod" startAt="54"/>
            </a:pPr>
            <a:r>
              <a:rPr lang="en-US" sz="1400" dirty="0"/>
              <a:t>Y. Luo, W. Wang, X. LIN, SPARK: A Keyword Search Engine on Relational Databases (demo) </a:t>
            </a:r>
            <a:r>
              <a:rPr lang="en-US" sz="1400" b="1" dirty="0"/>
              <a:t>ICDE</a:t>
            </a:r>
            <a:r>
              <a:rPr lang="en-US" sz="1400" dirty="0"/>
              <a:t> 2008: pages 1552-1555.</a:t>
            </a:r>
          </a:p>
          <a:p>
            <a:pPr>
              <a:buFont typeface="+mj-lt"/>
              <a:buAutoNum type="arabicPeriod" startAt="54"/>
            </a:pPr>
            <a:r>
              <a:rPr lang="en-US" sz="1400" dirty="0"/>
              <a:t>J. Chen, J.X. Yu, X. LIN, H. Wang, P.S. Yu, Fast Computing Reachability for Large Graphs with </a:t>
            </a:r>
            <a:r>
              <a:rPr lang="en-US" sz="1400" dirty="0" err="1"/>
              <a:t>Hogh</a:t>
            </a:r>
            <a:r>
              <a:rPr lang="en-US" sz="1400" dirty="0"/>
              <a:t> </a:t>
            </a:r>
            <a:r>
              <a:rPr lang="en-US" sz="1400" dirty="0" err="1"/>
              <a:t>Compresion</a:t>
            </a:r>
            <a:r>
              <a:rPr lang="en-US" sz="1400" dirty="0"/>
              <a:t> Rate , in the proceedings of EDBT08, pages 193-204, France.</a:t>
            </a:r>
          </a:p>
          <a:p>
            <a:pPr>
              <a:buFont typeface="+mj-lt"/>
              <a:buAutoNum type="arabicPeriod" startAt="54"/>
            </a:pPr>
            <a:r>
              <a:rPr lang="en-US" sz="1400" dirty="0"/>
              <a:t>B. Ding, J.X. Yu, S. Wang, L. Qing, X. Zhang, X. LIN, Finding Top-k Min-Cost Connected Trees in Databases, </a:t>
            </a:r>
            <a:r>
              <a:rPr lang="en-US" sz="1400" b="1" dirty="0"/>
              <a:t>ICDE</a:t>
            </a:r>
            <a:r>
              <a:rPr lang="en-US" sz="1400" dirty="0"/>
              <a:t>'07 (Best Student Paper Award), pages 836-845, 2007.</a:t>
            </a:r>
          </a:p>
        </p:txBody>
      </p:sp>
      <p:sp>
        <p:nvSpPr>
          <p:cNvPr id="4" name="TextBox 3"/>
          <p:cNvSpPr txBox="1"/>
          <p:nvPr/>
        </p:nvSpPr>
        <p:spPr>
          <a:xfrm>
            <a:off x="609600" y="462116"/>
            <a:ext cx="9347200" cy="523220"/>
          </a:xfrm>
          <a:prstGeom prst="rect">
            <a:avLst/>
          </a:prstGeom>
          <a:noFill/>
        </p:spPr>
        <p:txBody>
          <a:bodyPr wrap="square" rtlCol="0">
            <a:spAutoFit/>
          </a:bodyPr>
          <a:lstStyle/>
          <a:p>
            <a:pPr fontAlgn="base" hangingPunct="1">
              <a:spcBef>
                <a:spcPct val="0"/>
              </a:spcBef>
              <a:spcAft>
                <a:spcPct val="0"/>
              </a:spcAft>
            </a:pPr>
            <a:r>
              <a:rPr lang="en-US" sz="2800" b="1" kern="1200" dirty="0">
                <a:solidFill>
                  <a:prstClr val="black"/>
                </a:solidFill>
                <a:latin typeface="Verdana" pitchFamily="34" charset="0"/>
                <a:cs typeface="Arial" pitchFamily="34" charset="0"/>
              </a:rPr>
              <a:t>References: </a:t>
            </a:r>
            <a:endParaRPr lang="en-AU" sz="2800" b="1" kern="1200" dirty="0">
              <a:solidFill>
                <a:prstClr val="black"/>
              </a:solidFill>
              <a:latin typeface="Verdana" pitchFamily="34" charset="0"/>
              <a:cs typeface="Arial" pitchFamily="34" charset="0"/>
            </a:endParaRPr>
          </a:p>
        </p:txBody>
      </p:sp>
    </p:spTree>
    <p:extLst>
      <p:ext uri="{BB962C8B-B14F-4D97-AF65-F5344CB8AC3E}">
        <p14:creationId xmlns:p14="http://schemas.microsoft.com/office/powerpoint/2010/main" val="171667312"/>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ChangeArrowheads="1"/>
          </p:cNvSpPr>
          <p:nvPr/>
        </p:nvSpPr>
        <p:spPr bwMode="auto">
          <a:xfrm>
            <a:off x="3724877" y="1917239"/>
            <a:ext cx="3361818" cy="830997"/>
          </a:xfrm>
          <a:prstGeom prst="rect">
            <a:avLst/>
          </a:prstGeom>
          <a:noFill/>
          <a:ln w="9525" algn="ctr">
            <a:noFill/>
            <a:miter lim="800000"/>
            <a:headEnd/>
            <a:tailEnd/>
          </a:ln>
          <a:effectLst/>
        </p:spPr>
        <p:txBody>
          <a:bodyPr wrap="none">
            <a:spAutoFit/>
          </a:bodyPr>
          <a:lstStyle/>
          <a:p>
            <a:pPr>
              <a:spcBef>
                <a:spcPct val="40000"/>
              </a:spcBef>
            </a:pPr>
            <a:r>
              <a:rPr kumimoji="1" lang="en-US" sz="4800" b="1" dirty="0">
                <a:solidFill>
                  <a:srgbClr val="CC0000"/>
                </a:solidFill>
                <a:effectLst>
                  <a:outerShdw blurRad="38100" dist="38100" dir="2700000" algn="tl">
                    <a:srgbClr val="DDDDDD"/>
                  </a:outerShdw>
                </a:effectLst>
                <a:latin typeface="Comic Sans MS"/>
                <a:ea typeface="ＭＳ Ｐゴシック" charset="-128"/>
                <a:cs typeface="Comic Sans MS"/>
              </a:rPr>
              <a:t>Thank you!</a:t>
            </a:r>
          </a:p>
        </p:txBody>
      </p:sp>
      <p:sp>
        <p:nvSpPr>
          <p:cNvPr id="5" name="Rectangle 3"/>
          <p:cNvSpPr>
            <a:spLocks noChangeArrowheads="1"/>
          </p:cNvSpPr>
          <p:nvPr/>
        </p:nvSpPr>
        <p:spPr bwMode="auto">
          <a:xfrm>
            <a:off x="4415179" y="3426544"/>
            <a:ext cx="235994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40000"/>
              </a:spcBef>
            </a:pPr>
            <a:r>
              <a:rPr kumimoji="1" lang="en-US" sz="3200" b="1" dirty="0">
                <a:solidFill>
                  <a:srgbClr val="0000FF"/>
                </a:solidFill>
                <a:latin typeface="Comic Sans MS"/>
                <a:ea typeface="ＭＳ Ｐゴシック" charset="-128"/>
                <a:cs typeface="Comic Sans MS"/>
              </a:rPr>
              <a:t>Questions?</a:t>
            </a:r>
          </a:p>
        </p:txBody>
      </p:sp>
    </p:spTree>
    <p:extLst>
      <p:ext uri="{BB962C8B-B14F-4D97-AF65-F5344CB8AC3E}">
        <p14:creationId xmlns:p14="http://schemas.microsoft.com/office/powerpoint/2010/main" val="1511539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50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left)">
                                      <p:cBhvr>
                                        <p:cTn id="7"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AU" b="1" dirty="0"/>
              <a:t>Fraud Detection:  Insurance Fraud</a:t>
            </a:r>
            <a:endParaRPr lang="en-AU" sz="3100" b="1" dirty="0"/>
          </a:p>
        </p:txBody>
      </p:sp>
      <p:sp>
        <p:nvSpPr>
          <p:cNvPr id="3" name="Content Placeholder 2"/>
          <p:cNvSpPr>
            <a:spLocks noGrp="1"/>
          </p:cNvSpPr>
          <p:nvPr>
            <p:ph idx="1"/>
          </p:nvPr>
        </p:nvSpPr>
        <p:spPr/>
        <p:txBody>
          <a:bodyPr/>
          <a:lstStyle/>
          <a:p>
            <a:r>
              <a:rPr lang="en-AU" dirty="0"/>
              <a:t>Background:</a:t>
            </a:r>
          </a:p>
          <a:p>
            <a:pPr lvl="1"/>
            <a:r>
              <a:rPr lang="en-AU" dirty="0"/>
              <a:t>Fraudsters claim the insurance money via faking or exaggerating injury, damage etc.</a:t>
            </a:r>
          </a:p>
          <a:p>
            <a:pPr lvl="1"/>
            <a:r>
              <a:rPr lang="en-AU" dirty="0"/>
              <a:t>The impact of fraud on the insurance industry is estimated to be $80 billion annually in the US.</a:t>
            </a:r>
          </a:p>
          <a:p>
            <a:pPr lvl="1"/>
            <a:r>
              <a:rPr lang="en-AU" dirty="0"/>
              <a:t>In the UK, insurers estimate that bogus whiplash claims add $144 per year to each driver’s policy</a:t>
            </a:r>
          </a:p>
        </p:txBody>
      </p:sp>
    </p:spTree>
    <p:extLst>
      <p:ext uri="{BB962C8B-B14F-4D97-AF65-F5344CB8AC3E}">
        <p14:creationId xmlns:p14="http://schemas.microsoft.com/office/powerpoint/2010/main" val="25972073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AU" b="1" dirty="0"/>
              <a:t>Fraud Detection: Insurance Fraud</a:t>
            </a:r>
          </a:p>
        </p:txBody>
      </p:sp>
      <p:sp>
        <p:nvSpPr>
          <p:cNvPr id="3" name="Content Placeholder 2"/>
          <p:cNvSpPr>
            <a:spLocks noGrp="1"/>
          </p:cNvSpPr>
          <p:nvPr>
            <p:ph idx="1"/>
          </p:nvPr>
        </p:nvSpPr>
        <p:spPr>
          <a:xfrm>
            <a:off x="609600" y="1600200"/>
            <a:ext cx="11379200" cy="5029200"/>
          </a:xfrm>
        </p:spPr>
        <p:txBody>
          <a:bodyPr>
            <a:normAutofit lnSpcReduction="10000"/>
          </a:bodyPr>
          <a:lstStyle/>
          <a:p>
            <a:r>
              <a:rPr lang="en-AU" dirty="0"/>
              <a:t>Typical Scenario</a:t>
            </a:r>
          </a:p>
          <a:p>
            <a:pPr lvl="1"/>
            <a:r>
              <a:rPr lang="en-AU" dirty="0"/>
              <a:t>rings of fraudsters work together to stage fake car accidents and claim </a:t>
            </a:r>
            <a:r>
              <a:rPr lang="en-AU" b="1" dirty="0"/>
              <a:t>soft tissue </a:t>
            </a:r>
            <a:r>
              <a:rPr lang="en-AU" dirty="0"/>
              <a:t>injuries.</a:t>
            </a:r>
          </a:p>
          <a:p>
            <a:pPr lvl="1"/>
            <a:r>
              <a:rPr lang="en-AU" dirty="0"/>
              <a:t>“Paper collisions”, with fake drivers, fake passengers, fake pedestrians and even fake witnesses.</a:t>
            </a:r>
          </a:p>
          <a:p>
            <a:pPr lvl="1"/>
            <a:r>
              <a:rPr lang="en-AU" dirty="0"/>
              <a:t>Roles</a:t>
            </a:r>
          </a:p>
          <a:p>
            <a:pPr lvl="2"/>
            <a:r>
              <a:rPr lang="en-AU" b="1" dirty="0"/>
              <a:t>Providers</a:t>
            </a:r>
          </a:p>
          <a:p>
            <a:pPr lvl="3"/>
            <a:r>
              <a:rPr lang="en-AU" dirty="0"/>
              <a:t>Doctors: diagnose false injuries</a:t>
            </a:r>
          </a:p>
          <a:p>
            <a:pPr lvl="3"/>
            <a:r>
              <a:rPr lang="en-AU" dirty="0"/>
              <a:t>Lawyers: file fraudulent claims</a:t>
            </a:r>
          </a:p>
          <a:p>
            <a:pPr lvl="3"/>
            <a:r>
              <a:rPr lang="en-AU" dirty="0"/>
              <a:t>Body shops: misrepresent damage to cars</a:t>
            </a:r>
          </a:p>
          <a:p>
            <a:pPr lvl="2"/>
            <a:r>
              <a:rPr lang="en-AU" b="1" dirty="0"/>
              <a:t>Participants</a:t>
            </a:r>
            <a:endParaRPr lang="en-AU" dirty="0"/>
          </a:p>
          <a:p>
            <a:pPr lvl="3"/>
            <a:r>
              <a:rPr lang="en-AU" dirty="0"/>
              <a:t>Drivers, Passengers, Pedestrians and Witnesses</a:t>
            </a:r>
          </a:p>
          <a:p>
            <a:pPr lvl="2"/>
            <a:endParaRPr lang="en-AU" dirty="0"/>
          </a:p>
          <a:p>
            <a:pPr lvl="1"/>
            <a:endParaRPr lang="en-AU" dirty="0"/>
          </a:p>
        </p:txBody>
      </p:sp>
    </p:spTree>
    <p:extLst>
      <p:ext uri="{BB962C8B-B14F-4D97-AF65-F5344CB8AC3E}">
        <p14:creationId xmlns:p14="http://schemas.microsoft.com/office/powerpoint/2010/main" val="35169422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l"/>
            <a:r>
              <a:rPr lang="en-AU" b="1" dirty="0"/>
              <a:t>Fraud Detection: </a:t>
            </a:r>
            <a:br>
              <a:rPr lang="en-AU" b="1" dirty="0"/>
            </a:br>
            <a:r>
              <a:rPr lang="en-AU" b="1" dirty="0"/>
              <a:t>Insurance Fraud</a:t>
            </a:r>
            <a:endParaRPr lang="en-AU" dirty="0"/>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2803" y="1447800"/>
            <a:ext cx="10809596" cy="53300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4744397" y="3689866"/>
            <a:ext cx="2946400" cy="369332"/>
          </a:xfrm>
          <a:prstGeom prst="rect">
            <a:avLst/>
          </a:prstGeom>
          <a:solidFill>
            <a:schemeClr val="accent2">
              <a:lumMod val="75000"/>
            </a:schemeClr>
          </a:solidFill>
          <a:effectLst>
            <a:softEdge rad="31750"/>
          </a:effectLst>
        </p:spPr>
        <p:txBody>
          <a:bodyPr wrap="square" rtlCol="0">
            <a:spAutoFit/>
          </a:bodyPr>
          <a:lstStyle/>
          <a:p>
            <a:pPr fontAlgn="base" hangingPunct="1">
              <a:spcBef>
                <a:spcPct val="0"/>
              </a:spcBef>
              <a:spcAft>
                <a:spcPct val="0"/>
              </a:spcAft>
            </a:pPr>
            <a:r>
              <a:rPr lang="en-AU" b="1" kern="1200" dirty="0">
                <a:solidFill>
                  <a:prstClr val="white">
                    <a:lumMod val="95000"/>
                  </a:prstClr>
                </a:solidFill>
                <a:latin typeface="Verdana" pitchFamily="34" charset="0"/>
                <a:cs typeface="Arial" pitchFamily="34" charset="0"/>
              </a:rPr>
              <a:t>No Possible to Join</a:t>
            </a:r>
          </a:p>
        </p:txBody>
      </p:sp>
    </p:spTree>
    <p:extLst>
      <p:ext uri="{BB962C8B-B14F-4D97-AF65-F5344CB8AC3E}">
        <p14:creationId xmlns:p14="http://schemas.microsoft.com/office/powerpoint/2010/main" val="305838743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l"/>
            <a:r>
              <a:rPr lang="en-AU" b="1" dirty="0"/>
              <a:t>Fraud Detection: </a:t>
            </a:r>
            <a:br>
              <a:rPr lang="en-AU" b="1" dirty="0"/>
            </a:br>
            <a:r>
              <a:rPr lang="en-AU" b="1" dirty="0"/>
              <a:t>Insurance Fraud</a:t>
            </a:r>
            <a:endParaRPr lang="en-AU" dirty="0"/>
          </a:p>
        </p:txBody>
      </p:sp>
      <p:pic>
        <p:nvPicPr>
          <p:cNvPr id="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20800" y="1341355"/>
            <a:ext cx="9550400" cy="52892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Oval 4"/>
          <p:cNvSpPr/>
          <p:nvPr/>
        </p:nvSpPr>
        <p:spPr>
          <a:xfrm>
            <a:off x="6472221" y="1524000"/>
            <a:ext cx="406400" cy="304800"/>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hangingPunct="1">
              <a:spcBef>
                <a:spcPct val="0"/>
              </a:spcBef>
              <a:spcAft>
                <a:spcPct val="0"/>
              </a:spcAft>
            </a:pPr>
            <a:endParaRPr lang="en-AU" kern="1200">
              <a:solidFill>
                <a:prstClr val="white"/>
              </a:solidFill>
            </a:endParaRPr>
          </a:p>
        </p:txBody>
      </p:sp>
      <p:sp>
        <p:nvSpPr>
          <p:cNvPr id="16" name="Oval 15"/>
          <p:cNvSpPr/>
          <p:nvPr/>
        </p:nvSpPr>
        <p:spPr>
          <a:xfrm>
            <a:off x="5486400" y="2819400"/>
            <a:ext cx="406400" cy="304800"/>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hangingPunct="1">
              <a:spcBef>
                <a:spcPct val="0"/>
              </a:spcBef>
              <a:spcAft>
                <a:spcPct val="0"/>
              </a:spcAft>
            </a:pPr>
            <a:endParaRPr lang="en-AU" kern="1200">
              <a:solidFill>
                <a:prstClr val="white"/>
              </a:solidFill>
            </a:endParaRPr>
          </a:p>
        </p:txBody>
      </p:sp>
      <p:sp>
        <p:nvSpPr>
          <p:cNvPr id="18" name="Oval 17"/>
          <p:cNvSpPr/>
          <p:nvPr/>
        </p:nvSpPr>
        <p:spPr>
          <a:xfrm>
            <a:off x="3149600" y="4495800"/>
            <a:ext cx="406400" cy="304800"/>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hangingPunct="1">
              <a:spcBef>
                <a:spcPct val="0"/>
              </a:spcBef>
              <a:spcAft>
                <a:spcPct val="0"/>
              </a:spcAft>
            </a:pPr>
            <a:endParaRPr lang="en-AU" kern="1200">
              <a:solidFill>
                <a:prstClr val="white"/>
              </a:solidFill>
            </a:endParaRPr>
          </a:p>
        </p:txBody>
      </p:sp>
      <p:sp>
        <p:nvSpPr>
          <p:cNvPr id="19" name="Oval 18"/>
          <p:cNvSpPr/>
          <p:nvPr/>
        </p:nvSpPr>
        <p:spPr>
          <a:xfrm>
            <a:off x="4064000" y="5638800"/>
            <a:ext cx="406400" cy="304800"/>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hangingPunct="1">
              <a:spcBef>
                <a:spcPct val="0"/>
              </a:spcBef>
              <a:spcAft>
                <a:spcPct val="0"/>
              </a:spcAft>
            </a:pPr>
            <a:endParaRPr lang="en-AU" kern="1200">
              <a:solidFill>
                <a:prstClr val="white"/>
              </a:solidFill>
            </a:endParaRPr>
          </a:p>
        </p:txBody>
      </p:sp>
      <p:sp>
        <p:nvSpPr>
          <p:cNvPr id="21" name="Oval 20"/>
          <p:cNvSpPr/>
          <p:nvPr/>
        </p:nvSpPr>
        <p:spPr>
          <a:xfrm>
            <a:off x="7010400" y="4518434"/>
            <a:ext cx="406400" cy="304800"/>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hangingPunct="1">
              <a:spcBef>
                <a:spcPct val="0"/>
              </a:spcBef>
              <a:spcAft>
                <a:spcPct val="0"/>
              </a:spcAft>
            </a:pPr>
            <a:endParaRPr lang="en-AU" kern="1200">
              <a:solidFill>
                <a:prstClr val="white"/>
              </a:solidFill>
            </a:endParaRPr>
          </a:p>
        </p:txBody>
      </p:sp>
      <p:sp>
        <p:nvSpPr>
          <p:cNvPr id="22" name="Oval 21"/>
          <p:cNvSpPr/>
          <p:nvPr/>
        </p:nvSpPr>
        <p:spPr>
          <a:xfrm>
            <a:off x="7416800" y="2819400"/>
            <a:ext cx="406400" cy="304800"/>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hangingPunct="1">
              <a:spcBef>
                <a:spcPct val="0"/>
              </a:spcBef>
              <a:spcAft>
                <a:spcPct val="0"/>
              </a:spcAft>
            </a:pPr>
            <a:endParaRPr lang="en-AU" kern="1200">
              <a:solidFill>
                <a:prstClr val="white"/>
              </a:solidFill>
            </a:endParaRPr>
          </a:p>
        </p:txBody>
      </p:sp>
      <p:sp>
        <p:nvSpPr>
          <p:cNvPr id="25" name="Oval 24"/>
          <p:cNvSpPr/>
          <p:nvPr/>
        </p:nvSpPr>
        <p:spPr>
          <a:xfrm>
            <a:off x="8229600" y="5109865"/>
            <a:ext cx="406400" cy="304800"/>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hangingPunct="1">
              <a:spcBef>
                <a:spcPct val="0"/>
              </a:spcBef>
              <a:spcAft>
                <a:spcPct val="0"/>
              </a:spcAft>
            </a:pPr>
            <a:endParaRPr lang="en-AU" kern="1200">
              <a:solidFill>
                <a:prstClr val="white"/>
              </a:solidFill>
            </a:endParaRPr>
          </a:p>
        </p:txBody>
      </p:sp>
      <p:sp>
        <p:nvSpPr>
          <p:cNvPr id="6" name="TextBox 5"/>
          <p:cNvSpPr txBox="1"/>
          <p:nvPr/>
        </p:nvSpPr>
        <p:spPr>
          <a:xfrm>
            <a:off x="8737600" y="4992556"/>
            <a:ext cx="3149600" cy="646331"/>
          </a:xfrm>
          <a:prstGeom prst="rect">
            <a:avLst/>
          </a:prstGeom>
          <a:noFill/>
        </p:spPr>
        <p:txBody>
          <a:bodyPr wrap="square" rtlCol="0">
            <a:spAutoFit/>
          </a:bodyPr>
          <a:lstStyle/>
          <a:p>
            <a:pPr fontAlgn="base" hangingPunct="1">
              <a:spcBef>
                <a:spcPct val="0"/>
              </a:spcBef>
              <a:spcAft>
                <a:spcPct val="0"/>
              </a:spcAft>
            </a:pPr>
            <a:r>
              <a:rPr lang="en-AU" kern="1200" dirty="0">
                <a:solidFill>
                  <a:prstClr val="black"/>
                </a:solidFill>
                <a:latin typeface="Verdana" pitchFamily="34" charset="0"/>
                <a:cs typeface="Arial" pitchFamily="34" charset="0"/>
              </a:rPr>
              <a:t>The entities involved in one of the rings.</a:t>
            </a:r>
          </a:p>
        </p:txBody>
      </p:sp>
    </p:spTree>
    <p:extLst>
      <p:ext uri="{BB962C8B-B14F-4D97-AF65-F5344CB8AC3E}">
        <p14:creationId xmlns:p14="http://schemas.microsoft.com/office/powerpoint/2010/main" val="38629902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AU" b="1" dirty="0"/>
              <a:t>Fraud Detection:  Some Insights</a:t>
            </a:r>
          </a:p>
        </p:txBody>
      </p:sp>
      <p:sp>
        <p:nvSpPr>
          <p:cNvPr id="3" name="Content Placeholder 2"/>
          <p:cNvSpPr>
            <a:spLocks noGrp="1"/>
          </p:cNvSpPr>
          <p:nvPr>
            <p:ph idx="1"/>
          </p:nvPr>
        </p:nvSpPr>
        <p:spPr/>
        <p:txBody>
          <a:bodyPr>
            <a:normAutofit lnSpcReduction="10000"/>
          </a:bodyPr>
          <a:lstStyle/>
          <a:p>
            <a:r>
              <a:rPr lang="en-AU" dirty="0"/>
              <a:t>The data is grow so big and so complex that it is impossible to go with relation database.</a:t>
            </a:r>
          </a:p>
          <a:p>
            <a:r>
              <a:rPr lang="en-AU" dirty="0"/>
              <a:t>Graph database can naturally model the complex relations of data.</a:t>
            </a:r>
          </a:p>
          <a:p>
            <a:r>
              <a:rPr lang="en-AU" dirty="0"/>
              <a:t>The fraud detection can often reduce to the mining of certain patterns:</a:t>
            </a:r>
          </a:p>
          <a:p>
            <a:pPr lvl="1"/>
            <a:r>
              <a:rPr lang="en-AU" dirty="0"/>
              <a:t>Rings (in the previous two examples)</a:t>
            </a:r>
          </a:p>
          <a:p>
            <a:pPr lvl="1"/>
            <a:r>
              <a:rPr lang="en-AU" dirty="0"/>
              <a:t>Bi-cliques</a:t>
            </a:r>
          </a:p>
          <a:p>
            <a:pPr lvl="1"/>
            <a:r>
              <a:rPr lang="en-AU" dirty="0"/>
              <a:t>More others.</a:t>
            </a:r>
          </a:p>
        </p:txBody>
      </p:sp>
    </p:spTree>
    <p:extLst>
      <p:ext uri="{BB962C8B-B14F-4D97-AF65-F5344CB8AC3E}">
        <p14:creationId xmlns:p14="http://schemas.microsoft.com/office/powerpoint/2010/main" val="30522863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kumimoji="1" lang="en-US" altLang="zh-CN" dirty="0"/>
              <a:t>Introduction of</a:t>
            </a:r>
            <a:endParaRPr kumimoji="1" lang="zh-CN" altLang="en-US" dirty="0"/>
          </a:p>
        </p:txBody>
      </p:sp>
      <p:sp>
        <p:nvSpPr>
          <p:cNvPr id="5" name="文本占位符 4"/>
          <p:cNvSpPr>
            <a:spLocks noGrp="1"/>
          </p:cNvSpPr>
          <p:nvPr>
            <p:ph type="body" idx="1"/>
          </p:nvPr>
        </p:nvSpPr>
        <p:spPr/>
        <p:txBody>
          <a:bodyPr>
            <a:normAutofit/>
          </a:bodyPr>
          <a:lstStyle/>
          <a:p>
            <a:r>
              <a:rPr kumimoji="1" lang="en-US" altLang="zh-CN" sz="3600" dirty="0"/>
              <a:t>Graphs and Classic Problems</a:t>
            </a:r>
            <a:endParaRPr kumimoji="1" lang="zh-CN" altLang="en-US" sz="3600" dirty="0"/>
          </a:p>
        </p:txBody>
      </p:sp>
    </p:spTree>
    <p:extLst>
      <p:ext uri="{BB962C8B-B14F-4D97-AF65-F5344CB8AC3E}">
        <p14:creationId xmlns:p14="http://schemas.microsoft.com/office/powerpoint/2010/main" val="181139389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AU" b="1" dirty="0"/>
              <a:t>Product Recommendation</a:t>
            </a:r>
          </a:p>
        </p:txBody>
      </p:sp>
      <p:sp>
        <p:nvSpPr>
          <p:cNvPr id="3" name="Content Placeholder 2"/>
          <p:cNvSpPr>
            <a:spLocks noGrp="1"/>
          </p:cNvSpPr>
          <p:nvPr>
            <p:ph idx="1"/>
          </p:nvPr>
        </p:nvSpPr>
        <p:spPr>
          <a:xfrm>
            <a:off x="406400" y="1676402"/>
            <a:ext cx="7315200" cy="4525963"/>
          </a:xfrm>
        </p:spPr>
        <p:txBody>
          <a:bodyPr>
            <a:normAutofit fontScale="92500" lnSpcReduction="20000"/>
          </a:bodyPr>
          <a:lstStyle/>
          <a:p>
            <a:pPr>
              <a:buFont typeface="Arial" charset="0"/>
              <a:buChar char="•"/>
            </a:pPr>
            <a:r>
              <a:rPr lang="en-AU" dirty="0"/>
              <a:t>Goal</a:t>
            </a:r>
          </a:p>
          <a:p>
            <a:pPr lvl="1">
              <a:buFont typeface="Calibri" panose="020F0502020204030204" pitchFamily="34" charset="0"/>
              <a:buChar char="─"/>
            </a:pPr>
            <a:r>
              <a:rPr lang="en-AU" dirty="0"/>
              <a:t>Online shopping, financial product recommendation</a:t>
            </a:r>
          </a:p>
          <a:p>
            <a:pPr lvl="0"/>
            <a:r>
              <a:rPr lang="en-AU" dirty="0">
                <a:solidFill>
                  <a:prstClr val="black"/>
                </a:solidFill>
              </a:rPr>
              <a:t>Solution</a:t>
            </a:r>
          </a:p>
          <a:p>
            <a:pPr lvl="1"/>
            <a:r>
              <a:rPr lang="en-AU" dirty="0"/>
              <a:t>Put customers, preferences, purchases, products and locations etc. into a graph model</a:t>
            </a:r>
          </a:p>
          <a:p>
            <a:pPr lvl="1"/>
            <a:r>
              <a:rPr lang="en-AU" dirty="0"/>
              <a:t>Uses connections to make product recommendations </a:t>
            </a:r>
          </a:p>
          <a:p>
            <a:pPr>
              <a:buFont typeface="Arial" charset="0"/>
              <a:buChar char="•"/>
            </a:pPr>
            <a:r>
              <a:rPr lang="en-AU" dirty="0"/>
              <a:t>Challenge</a:t>
            </a:r>
          </a:p>
          <a:p>
            <a:pPr lvl="1"/>
            <a:r>
              <a:rPr lang="en-AU" dirty="0"/>
              <a:t>Serve many millions of customers and products: scalability &amp; efficiency</a:t>
            </a:r>
          </a:p>
        </p:txBody>
      </p:sp>
      <p:pic>
        <p:nvPicPr>
          <p:cNvPr id="5" name="Picture 2" descr="âproduct recommendation graphâçå¾çæç´¢ç»æ"/>
          <p:cNvPicPr>
            <a:picLocks noChangeAspect="1" noChangeArrowheads="1"/>
          </p:cNvPicPr>
          <p:nvPr/>
        </p:nvPicPr>
        <p:blipFill rotWithShape="1">
          <a:blip r:embed="rId2">
            <a:extLst>
              <a:ext uri="{28A0092B-C50C-407E-A947-70E740481C1C}">
                <a14:useLocalDpi xmlns:a14="http://schemas.microsoft.com/office/drawing/2010/main" val="0"/>
              </a:ext>
            </a:extLst>
          </a:blip>
          <a:srcRect t="14692" r="48309" b="6030"/>
          <a:stretch/>
        </p:blipFill>
        <p:spPr bwMode="auto">
          <a:xfrm>
            <a:off x="7536160" y="1628800"/>
            <a:ext cx="4499901" cy="42915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64725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l"/>
            <a:r>
              <a:rPr lang="en-AU" b="1" dirty="0"/>
              <a:t>Retail Services:</a:t>
            </a:r>
            <a:br>
              <a:rPr lang="en-AU" dirty="0"/>
            </a:br>
            <a:r>
              <a:rPr lang="en-AU" b="1" dirty="0"/>
              <a:t>Ecommerce Delivery Service Routing</a:t>
            </a:r>
          </a:p>
        </p:txBody>
      </p:sp>
      <p:sp>
        <p:nvSpPr>
          <p:cNvPr id="3" name="Content Placeholder 2"/>
          <p:cNvSpPr>
            <a:spLocks noGrp="1"/>
          </p:cNvSpPr>
          <p:nvPr>
            <p:ph idx="1"/>
          </p:nvPr>
        </p:nvSpPr>
        <p:spPr>
          <a:xfrm>
            <a:off x="613833" y="1828800"/>
            <a:ext cx="7721600" cy="4724400"/>
          </a:xfrm>
        </p:spPr>
        <p:txBody>
          <a:bodyPr>
            <a:normAutofit fontScale="92500" lnSpcReduction="10000"/>
          </a:bodyPr>
          <a:lstStyle/>
          <a:p>
            <a:pPr>
              <a:buFont typeface="Arial" charset="0"/>
              <a:buChar char="•"/>
            </a:pPr>
            <a:r>
              <a:rPr lang="en-AU" dirty="0"/>
              <a:t>Goal</a:t>
            </a:r>
          </a:p>
          <a:p>
            <a:pPr lvl="1"/>
            <a:r>
              <a:rPr lang="en-AU" dirty="0"/>
              <a:t>Enable delivery  within 60 minutes to compete with Amazon Prime</a:t>
            </a:r>
          </a:p>
          <a:p>
            <a:pPr lvl="0">
              <a:buFont typeface="Arial" panose="020B0604020202020204" pitchFamily="34" charset="0"/>
              <a:buChar char="•"/>
            </a:pPr>
            <a:r>
              <a:rPr lang="en-AU" dirty="0">
                <a:solidFill>
                  <a:prstClr val="black"/>
                </a:solidFill>
              </a:rPr>
              <a:t>Solution</a:t>
            </a:r>
          </a:p>
          <a:p>
            <a:pPr lvl="1"/>
            <a:r>
              <a:rPr lang="en-AU" dirty="0"/>
              <a:t>With graph, we can identify the fastest delivery route requires support for complex routing queries at scale with fast and consistent performance</a:t>
            </a:r>
          </a:p>
          <a:p>
            <a:pPr>
              <a:buFont typeface="Arial" charset="0"/>
              <a:buChar char="•"/>
            </a:pPr>
            <a:r>
              <a:rPr lang="en-AU" dirty="0"/>
              <a:t>Challenge</a:t>
            </a:r>
          </a:p>
          <a:p>
            <a:pPr lvl="1"/>
            <a:r>
              <a:rPr lang="en-AU" dirty="0"/>
              <a:t>Calculate best route option in real-time</a:t>
            </a:r>
          </a:p>
          <a:p>
            <a:pPr lvl="1"/>
            <a:r>
              <a:rPr lang="en-AU" dirty="0"/>
              <a:t>Offer more predictable delivery time</a:t>
            </a:r>
          </a:p>
          <a:p>
            <a:pPr lvl="1"/>
            <a:endParaRPr lang="en-AU" dirty="0"/>
          </a:p>
        </p:txBody>
      </p:sp>
      <p:sp>
        <p:nvSpPr>
          <p:cNvPr id="4" name="AutoShape 2" descr="âshortest path google mapâçå¾çæç´¢ç»æ"/>
          <p:cNvSpPr>
            <a:spLocks noChangeAspect="1" noChangeArrowheads="1"/>
          </p:cNvSpPr>
          <p:nvPr/>
        </p:nvSpPr>
        <p:spPr bwMode="auto">
          <a:xfrm>
            <a:off x="207433" y="-144463"/>
            <a:ext cx="4064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fontAlgn="base" hangingPunct="1">
              <a:spcBef>
                <a:spcPct val="0"/>
              </a:spcBef>
              <a:spcAft>
                <a:spcPct val="0"/>
              </a:spcAft>
            </a:pPr>
            <a:endParaRPr lang="en-AU" kern="1200">
              <a:solidFill>
                <a:prstClr val="black"/>
              </a:solidFill>
              <a:latin typeface="Verdana" pitchFamily="34" charset="0"/>
              <a:cs typeface="Arial" pitchFamily="34" charset="0"/>
            </a:endParaRPr>
          </a:p>
        </p:txBody>
      </p:sp>
      <p:sp>
        <p:nvSpPr>
          <p:cNvPr id="5" name="AutoShape 4" descr="âshortest path google mapâçå¾çæç´¢ç»æ"/>
          <p:cNvSpPr>
            <a:spLocks noChangeAspect="1" noChangeArrowheads="1"/>
          </p:cNvSpPr>
          <p:nvPr/>
        </p:nvSpPr>
        <p:spPr bwMode="auto">
          <a:xfrm>
            <a:off x="410633" y="8110"/>
            <a:ext cx="4064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fontAlgn="base" hangingPunct="1">
              <a:spcBef>
                <a:spcPct val="0"/>
              </a:spcBef>
              <a:spcAft>
                <a:spcPct val="0"/>
              </a:spcAft>
            </a:pPr>
            <a:endParaRPr lang="en-AU" kern="1200">
              <a:solidFill>
                <a:prstClr val="black"/>
              </a:solidFill>
              <a:latin typeface="Verdana" pitchFamily="34" charset="0"/>
              <a:cs typeface="Arial" pitchFamily="34" charset="0"/>
            </a:endParaRPr>
          </a:p>
        </p:txBody>
      </p:sp>
      <p:sp>
        <p:nvSpPr>
          <p:cNvPr id="6" name="AutoShape 6" descr="âshortest path google mapâçå¾çæç´¢ç»æ"/>
          <p:cNvSpPr>
            <a:spLocks noChangeAspect="1" noChangeArrowheads="1"/>
          </p:cNvSpPr>
          <p:nvPr/>
        </p:nvSpPr>
        <p:spPr bwMode="auto">
          <a:xfrm>
            <a:off x="613833" y="160510"/>
            <a:ext cx="4064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fontAlgn="base" hangingPunct="1">
              <a:spcBef>
                <a:spcPct val="0"/>
              </a:spcBef>
              <a:spcAft>
                <a:spcPct val="0"/>
              </a:spcAft>
            </a:pPr>
            <a:endParaRPr lang="en-AU" kern="1200">
              <a:solidFill>
                <a:prstClr val="black"/>
              </a:solidFill>
              <a:latin typeface="Verdana" pitchFamily="34" charset="0"/>
              <a:cs typeface="Arial" pitchFamily="34" charset="0"/>
            </a:endParaRPr>
          </a:p>
        </p:txBody>
      </p:sp>
      <p:sp>
        <p:nvSpPr>
          <p:cNvPr id="7" name="AutoShape 8" descr="âshortest path google mapâçå¾çæç´¢ç»æ"/>
          <p:cNvSpPr>
            <a:spLocks noChangeAspect="1" noChangeArrowheads="1"/>
          </p:cNvSpPr>
          <p:nvPr/>
        </p:nvSpPr>
        <p:spPr bwMode="auto">
          <a:xfrm>
            <a:off x="817033" y="312741"/>
            <a:ext cx="4064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fontAlgn="base" hangingPunct="1">
              <a:spcBef>
                <a:spcPct val="0"/>
              </a:spcBef>
              <a:spcAft>
                <a:spcPct val="0"/>
              </a:spcAft>
            </a:pPr>
            <a:endParaRPr lang="en-AU" kern="1200">
              <a:solidFill>
                <a:prstClr val="black"/>
              </a:solidFill>
              <a:latin typeface="Verdana" pitchFamily="34" charset="0"/>
              <a:cs typeface="Arial" pitchFamily="34" charset="0"/>
            </a:endParaRPr>
          </a:p>
        </p:txBody>
      </p:sp>
      <p:pic>
        <p:nvPicPr>
          <p:cNvPr id="4107" name="Picture 11" descr="https://nextcity.org/images/daily/_resized/Philly_SafePathsRoutes.png"/>
          <p:cNvPicPr>
            <a:picLocks noChangeAspect="1" noChangeArrowheads="1"/>
          </p:cNvPicPr>
          <p:nvPr/>
        </p:nvPicPr>
        <p:blipFill rotWithShape="1">
          <a:blip r:embed="rId2">
            <a:extLst>
              <a:ext uri="{28A0092B-C50C-407E-A947-70E740481C1C}">
                <a14:useLocalDpi xmlns:a14="http://schemas.microsoft.com/office/drawing/2010/main" val="0"/>
              </a:ext>
            </a:extLst>
          </a:blip>
          <a:srcRect l="30007" t="1932" r="14974"/>
          <a:stretch/>
        </p:blipFill>
        <p:spPr bwMode="auto">
          <a:xfrm>
            <a:off x="8128000" y="1996945"/>
            <a:ext cx="3817349" cy="39255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844997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l"/>
            <a:r>
              <a:rPr lang="en-AU" b="1" dirty="0"/>
              <a:t>Retail Services: </a:t>
            </a:r>
            <a:br>
              <a:rPr lang="en-AU" b="1" dirty="0"/>
            </a:br>
            <a:r>
              <a:rPr lang="en-AU" b="1" dirty="0"/>
              <a:t>Supply Chain Visibility </a:t>
            </a:r>
          </a:p>
        </p:txBody>
      </p:sp>
      <p:sp>
        <p:nvSpPr>
          <p:cNvPr id="3" name="Content Placeholder 2"/>
          <p:cNvSpPr>
            <a:spLocks noGrp="1"/>
          </p:cNvSpPr>
          <p:nvPr>
            <p:ph idx="1"/>
          </p:nvPr>
        </p:nvSpPr>
        <p:spPr>
          <a:xfrm>
            <a:off x="609600" y="1600201"/>
            <a:ext cx="10668000" cy="2895600"/>
          </a:xfrm>
        </p:spPr>
        <p:txBody>
          <a:bodyPr>
            <a:normAutofit fontScale="77500" lnSpcReduction="20000"/>
          </a:bodyPr>
          <a:lstStyle/>
          <a:p>
            <a:pPr>
              <a:buFont typeface="Arial" charset="0"/>
              <a:buChar char="•"/>
            </a:pPr>
            <a:r>
              <a:rPr lang="en-AU" dirty="0"/>
              <a:t>Goal</a:t>
            </a:r>
          </a:p>
          <a:p>
            <a:pPr lvl="1"/>
            <a:r>
              <a:rPr lang="en-AU" dirty="0"/>
              <a:t>Visualize the supply chain and easily to explore for the clients</a:t>
            </a:r>
          </a:p>
          <a:p>
            <a:pPr lvl="0">
              <a:buFont typeface="Arial" charset="0"/>
              <a:buChar char="•"/>
            </a:pPr>
            <a:r>
              <a:rPr lang="en-AU" dirty="0">
                <a:solidFill>
                  <a:prstClr val="black"/>
                </a:solidFill>
              </a:rPr>
              <a:t>Solution</a:t>
            </a:r>
          </a:p>
          <a:p>
            <a:pPr lvl="1"/>
            <a:r>
              <a:rPr lang="en-AU" dirty="0">
                <a:solidFill>
                  <a:prstClr val="black"/>
                </a:solidFill>
              </a:rPr>
              <a:t>With graph, we can easily explore the  supply chain with graph traversal operations</a:t>
            </a:r>
            <a:endParaRPr lang="en-AU" dirty="0"/>
          </a:p>
          <a:p>
            <a:pPr>
              <a:buFont typeface="Arial" charset="0"/>
              <a:buChar char="•"/>
            </a:pPr>
            <a:r>
              <a:rPr lang="en-AU" dirty="0"/>
              <a:t>Challenge</a:t>
            </a:r>
          </a:p>
          <a:p>
            <a:pPr lvl="1"/>
            <a:r>
              <a:rPr lang="en-AU" dirty="0"/>
              <a:t>the volume and structure of information to be processed are huge and complex</a:t>
            </a:r>
          </a:p>
        </p:txBody>
      </p:sp>
      <p:pic>
        <p:nvPicPr>
          <p:cNvPr id="5" name="Picture 4"/>
          <p:cNvPicPr>
            <a:picLocks noChangeAspect="1"/>
          </p:cNvPicPr>
          <p:nvPr/>
        </p:nvPicPr>
        <p:blipFill rotWithShape="1">
          <a:blip r:embed="rId2" cstate="print">
            <a:extLst>
              <a:ext uri="{28A0092B-C50C-407E-A947-70E740481C1C}">
                <a14:useLocalDpi xmlns:a14="http://schemas.microsoft.com/office/drawing/2010/main" val="0"/>
              </a:ext>
            </a:extLst>
          </a:blip>
          <a:srcRect l="14167" t="30000" r="24167" b="27143"/>
          <a:stretch/>
        </p:blipFill>
        <p:spPr>
          <a:xfrm>
            <a:off x="1930400" y="4267200"/>
            <a:ext cx="9042400" cy="2057400"/>
          </a:xfrm>
          <a:prstGeom prst="rect">
            <a:avLst/>
          </a:prstGeom>
        </p:spPr>
      </p:pic>
    </p:spTree>
    <p:extLst>
      <p:ext uri="{BB962C8B-B14F-4D97-AF65-F5344CB8AC3E}">
        <p14:creationId xmlns:p14="http://schemas.microsoft.com/office/powerpoint/2010/main" val="32793328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 name="Investment Analysis"/>
          <p:cNvSpPr txBox="1">
            <a:spLocks noGrp="1"/>
          </p:cNvSpPr>
          <p:nvPr>
            <p:ph type="title"/>
          </p:nvPr>
        </p:nvSpPr>
        <p:spPr>
          <a:prstGeom prst="rect">
            <a:avLst/>
          </a:prstGeom>
        </p:spPr>
        <p:txBody>
          <a:bodyPr/>
          <a:lstStyle/>
          <a:p>
            <a:pPr algn="l"/>
            <a:r>
              <a:rPr b="1" dirty="0"/>
              <a:t>Investment Analysis</a:t>
            </a:r>
          </a:p>
        </p:txBody>
      </p:sp>
      <p:sp>
        <p:nvSpPr>
          <p:cNvPr id="123" name="A complete knowledge of an enterprise facilitate investment analysis, which requires:…"/>
          <p:cNvSpPr txBox="1">
            <a:spLocks noGrp="1"/>
          </p:cNvSpPr>
          <p:nvPr>
            <p:ph type="body" idx="1"/>
          </p:nvPr>
        </p:nvSpPr>
        <p:spPr>
          <a:prstGeom prst="rect">
            <a:avLst/>
          </a:prstGeom>
        </p:spPr>
        <p:txBody>
          <a:bodyPr anchor="t">
            <a:normAutofit/>
          </a:bodyPr>
          <a:lstStyle/>
          <a:p>
            <a:pPr marL="296902" indent="-296902" defTabSz="390213">
              <a:spcBef>
                <a:spcPts val="2742"/>
              </a:spcBef>
              <a:defRPr sz="3040"/>
            </a:pPr>
            <a:r>
              <a:rPr dirty="0"/>
              <a:t>A complete knowledge of an enterprise facilitate investment analysis, which requires:</a:t>
            </a:r>
          </a:p>
          <a:p>
            <a:pPr lvl="1">
              <a:defRPr sz="3040"/>
            </a:pPr>
            <a:r>
              <a:rPr sz="3100" dirty="0"/>
              <a:t>Own profile: financial status, innovation strength of long credit</a:t>
            </a:r>
          </a:p>
          <a:p>
            <a:pPr lvl="1">
              <a:defRPr sz="3040"/>
            </a:pPr>
            <a:r>
              <a:rPr sz="3100" dirty="0"/>
              <a:t>Ownership and investment relationships</a:t>
            </a:r>
          </a:p>
          <a:p>
            <a:pPr lvl="2">
              <a:defRPr sz="3040"/>
            </a:pPr>
            <a:r>
              <a:rPr sz="2700" dirty="0"/>
              <a:t>The stronger the owner and relevant, the higher the investing potential</a:t>
            </a:r>
          </a:p>
          <a:p>
            <a:pPr lvl="2">
              <a:defRPr sz="3040"/>
            </a:pPr>
            <a:r>
              <a:rPr sz="2700" dirty="0"/>
              <a:t>Linking all companies via their investment relations requires graph database </a:t>
            </a:r>
          </a:p>
        </p:txBody>
      </p:sp>
    </p:spTree>
    <p:extLst>
      <p:ext uri="{BB962C8B-B14F-4D97-AF65-F5344CB8AC3E}">
        <p14:creationId xmlns:p14="http://schemas.microsoft.com/office/powerpoint/2010/main" val="371958792"/>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Investment Analysis"/>
          <p:cNvSpPr txBox="1">
            <a:spLocks noGrp="1"/>
          </p:cNvSpPr>
          <p:nvPr>
            <p:ph type="title"/>
          </p:nvPr>
        </p:nvSpPr>
        <p:spPr>
          <a:prstGeom prst="rect">
            <a:avLst/>
          </a:prstGeom>
        </p:spPr>
        <p:txBody>
          <a:bodyPr/>
          <a:lstStyle/>
          <a:p>
            <a:pPr algn="l"/>
            <a:r>
              <a:rPr b="1" dirty="0"/>
              <a:t>Investment Analysis</a:t>
            </a:r>
          </a:p>
        </p:txBody>
      </p:sp>
      <p:sp>
        <p:nvSpPr>
          <p:cNvPr id="126" name="Reveal an enterprise’s real controllers: the person who owns the biggest equity share, directly or indirectly"/>
          <p:cNvSpPr txBox="1">
            <a:spLocks noGrp="1"/>
          </p:cNvSpPr>
          <p:nvPr>
            <p:ph type="body" idx="1"/>
          </p:nvPr>
        </p:nvSpPr>
        <p:spPr>
          <a:prstGeom prst="rect">
            <a:avLst/>
          </a:prstGeom>
        </p:spPr>
        <p:txBody>
          <a:bodyPr anchor="t"/>
          <a:lstStyle/>
          <a:p>
            <a:pPr>
              <a:buFont typeface="Arial" panose="020B0604020202020204" pitchFamily="34" charset="0"/>
              <a:buChar char="•"/>
            </a:pPr>
            <a:r>
              <a:rPr dirty="0"/>
              <a:t>Reveal an enterprise’s real controllers: the person who owns the biggest equity share, directly or indirectly </a:t>
            </a:r>
          </a:p>
        </p:txBody>
      </p:sp>
      <p:pic>
        <p:nvPicPr>
          <p:cNvPr id="127" name="Screen Shot 2018-05-24 at 8.52.05 pm.png" descr="Screen Shot 2018-05-24 at 8.52.05 pm.png"/>
          <p:cNvPicPr>
            <a:picLocks noChangeAspect="1"/>
          </p:cNvPicPr>
          <p:nvPr/>
        </p:nvPicPr>
        <p:blipFill>
          <a:blip r:embed="rId2"/>
          <a:stretch>
            <a:fillRect/>
          </a:stretch>
        </p:blipFill>
        <p:spPr>
          <a:xfrm>
            <a:off x="931393" y="3048025"/>
            <a:ext cx="10788040" cy="3111935"/>
          </a:xfrm>
          <a:prstGeom prst="rect">
            <a:avLst/>
          </a:prstGeom>
          <a:ln w="12700">
            <a:miter lim="400000"/>
          </a:ln>
        </p:spPr>
      </p:pic>
    </p:spTree>
    <p:extLst>
      <p:ext uri="{BB962C8B-B14F-4D97-AF65-F5344CB8AC3E}">
        <p14:creationId xmlns:p14="http://schemas.microsoft.com/office/powerpoint/2010/main" val="2691019442"/>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Investment Analysis"/>
          <p:cNvSpPr txBox="1">
            <a:spLocks noGrp="1"/>
          </p:cNvSpPr>
          <p:nvPr>
            <p:ph type="title"/>
          </p:nvPr>
        </p:nvSpPr>
        <p:spPr>
          <a:prstGeom prst="rect">
            <a:avLst/>
          </a:prstGeom>
        </p:spPr>
        <p:txBody>
          <a:bodyPr/>
          <a:lstStyle/>
          <a:p>
            <a:pPr algn="l"/>
            <a:r>
              <a:rPr b="1" dirty="0"/>
              <a:t>Investment Analysis</a:t>
            </a:r>
          </a:p>
        </p:txBody>
      </p:sp>
      <p:sp>
        <p:nvSpPr>
          <p:cNvPr id="130" name="Enterprise path discovery…"/>
          <p:cNvSpPr txBox="1">
            <a:spLocks noGrp="1"/>
          </p:cNvSpPr>
          <p:nvPr>
            <p:ph type="body" sz="half" idx="1"/>
          </p:nvPr>
        </p:nvSpPr>
        <p:spPr>
          <a:xfrm>
            <a:off x="802318" y="1700808"/>
            <a:ext cx="10406063" cy="2386258"/>
          </a:xfrm>
          <a:prstGeom prst="rect">
            <a:avLst/>
          </a:prstGeom>
        </p:spPr>
        <p:txBody>
          <a:bodyPr anchor="t"/>
          <a:lstStyle/>
          <a:p>
            <a:pPr>
              <a:buFont typeface="Arial" panose="020B0604020202020204" pitchFamily="34" charset="0"/>
              <a:buChar char="•"/>
            </a:pPr>
            <a:r>
              <a:rPr dirty="0"/>
              <a:t>Enterprise path discovery</a:t>
            </a:r>
          </a:p>
          <a:p>
            <a:pPr lvl="1"/>
            <a:r>
              <a:rPr dirty="0"/>
              <a:t>Whether there are paths to reach new customers</a:t>
            </a:r>
          </a:p>
          <a:p>
            <a:pPr lvl="1"/>
            <a:r>
              <a:rPr dirty="0"/>
              <a:t>the potential paths from the competitors to the new customers</a:t>
            </a:r>
          </a:p>
        </p:txBody>
      </p:sp>
      <p:sp>
        <p:nvSpPr>
          <p:cNvPr id="131" name="Oval"/>
          <p:cNvSpPr/>
          <p:nvPr/>
        </p:nvSpPr>
        <p:spPr>
          <a:xfrm>
            <a:off x="5589523" y="4774090"/>
            <a:ext cx="415812" cy="320373"/>
          </a:xfrm>
          <a:prstGeom prst="ellipse">
            <a:avLst/>
          </a:prstGeom>
          <a:solidFill>
            <a:schemeClr val="accent5">
              <a:hueOff val="-82419"/>
              <a:satOff val="-9513"/>
              <a:lumOff val="-16343"/>
            </a:schemeClr>
          </a:solidFill>
          <a:ln w="12700">
            <a:miter lim="400000"/>
          </a:ln>
        </p:spPr>
        <p:txBody>
          <a:bodyPr lIns="35717" tIns="35717" rIns="35717" bIns="35717" anchor="ctr"/>
          <a:lstStyle/>
          <a:p>
            <a:pPr>
              <a:defRPr sz="2200" b="0">
                <a:solidFill>
                  <a:srgbClr val="FFFFFF"/>
                </a:solidFill>
                <a:latin typeface="+mn-lt"/>
                <a:ea typeface="+mn-ea"/>
                <a:cs typeface="+mn-cs"/>
                <a:sym typeface="Helvetica Neue Medium"/>
              </a:defRPr>
            </a:pPr>
            <a:endParaRPr sz="2200">
              <a:solidFill>
                <a:srgbClr val="FFFFFF"/>
              </a:solidFill>
              <a:sym typeface="Helvetica Neue Medium"/>
            </a:endParaRPr>
          </a:p>
        </p:txBody>
      </p:sp>
      <p:sp>
        <p:nvSpPr>
          <p:cNvPr id="132" name="Oval"/>
          <p:cNvSpPr/>
          <p:nvPr/>
        </p:nvSpPr>
        <p:spPr>
          <a:xfrm>
            <a:off x="4642719" y="4774090"/>
            <a:ext cx="415812" cy="320373"/>
          </a:xfrm>
          <a:prstGeom prst="ellipse">
            <a:avLst/>
          </a:prstGeom>
          <a:solidFill>
            <a:srgbClr val="D6D6D6"/>
          </a:solidFill>
          <a:ln w="12700">
            <a:miter lim="400000"/>
          </a:ln>
        </p:spPr>
        <p:txBody>
          <a:bodyPr lIns="35717" tIns="35717" rIns="35717" bIns="35717" anchor="ctr"/>
          <a:lstStyle/>
          <a:p>
            <a:pPr>
              <a:defRPr sz="2200" b="0">
                <a:solidFill>
                  <a:srgbClr val="FFFFFF"/>
                </a:solidFill>
                <a:latin typeface="+mn-lt"/>
                <a:ea typeface="+mn-ea"/>
                <a:cs typeface="+mn-cs"/>
                <a:sym typeface="Helvetica Neue Medium"/>
              </a:defRPr>
            </a:pPr>
            <a:endParaRPr sz="2200">
              <a:solidFill>
                <a:srgbClr val="FFFFFF"/>
              </a:solidFill>
              <a:sym typeface="Helvetica Neue Medium"/>
            </a:endParaRPr>
          </a:p>
        </p:txBody>
      </p:sp>
      <p:sp>
        <p:nvSpPr>
          <p:cNvPr id="133" name="Oval"/>
          <p:cNvSpPr/>
          <p:nvPr/>
        </p:nvSpPr>
        <p:spPr>
          <a:xfrm>
            <a:off x="3302239" y="4751740"/>
            <a:ext cx="415812" cy="320373"/>
          </a:xfrm>
          <a:prstGeom prst="ellipse">
            <a:avLst/>
          </a:prstGeom>
          <a:solidFill>
            <a:schemeClr val="accent4">
              <a:hueOff val="-461056"/>
              <a:satOff val="4338"/>
              <a:lumOff val="-10225"/>
            </a:schemeClr>
          </a:solidFill>
          <a:ln w="12700">
            <a:miter lim="400000"/>
          </a:ln>
        </p:spPr>
        <p:txBody>
          <a:bodyPr lIns="35717" tIns="35717" rIns="35717" bIns="35717" anchor="ctr"/>
          <a:lstStyle/>
          <a:p>
            <a:pPr>
              <a:defRPr sz="2200" b="0">
                <a:solidFill>
                  <a:srgbClr val="FFFFFF"/>
                </a:solidFill>
                <a:latin typeface="+mn-lt"/>
                <a:ea typeface="+mn-ea"/>
                <a:cs typeface="+mn-cs"/>
                <a:sym typeface="Helvetica Neue Medium"/>
              </a:defRPr>
            </a:pPr>
            <a:endParaRPr sz="2200">
              <a:solidFill>
                <a:srgbClr val="FFFFFF"/>
              </a:solidFill>
              <a:sym typeface="Helvetica Neue Medium"/>
            </a:endParaRPr>
          </a:p>
        </p:txBody>
      </p:sp>
      <p:sp>
        <p:nvSpPr>
          <p:cNvPr id="134" name="Line"/>
          <p:cNvSpPr/>
          <p:nvPr/>
        </p:nvSpPr>
        <p:spPr>
          <a:xfrm>
            <a:off x="5061775" y="4911927"/>
            <a:ext cx="524500" cy="1"/>
          </a:xfrm>
          <a:prstGeom prst="line">
            <a:avLst/>
          </a:prstGeom>
          <a:ln w="25400">
            <a:solidFill>
              <a:srgbClr val="000000"/>
            </a:solidFill>
            <a:miter lim="400000"/>
            <a:tailEnd type="triangle"/>
          </a:ln>
        </p:spPr>
        <p:txBody>
          <a:bodyPr lIns="35717" tIns="35717" rIns="35717" bIns="35717" anchor="ctr"/>
          <a:lstStyle/>
          <a:p>
            <a:pPr>
              <a:defRPr sz="2200" b="0">
                <a:solidFill>
                  <a:srgbClr val="FFFFFF"/>
                </a:solidFill>
                <a:latin typeface="+mn-lt"/>
                <a:ea typeface="+mn-ea"/>
                <a:cs typeface="+mn-cs"/>
                <a:sym typeface="Helvetica Neue Medium"/>
              </a:defRPr>
            </a:pPr>
            <a:endParaRPr sz="2200">
              <a:solidFill>
                <a:srgbClr val="FFFFFF"/>
              </a:solidFill>
              <a:sym typeface="Helvetica Neue Medium"/>
            </a:endParaRPr>
          </a:p>
        </p:txBody>
      </p:sp>
      <p:sp>
        <p:nvSpPr>
          <p:cNvPr id="135" name="Line"/>
          <p:cNvSpPr/>
          <p:nvPr/>
        </p:nvSpPr>
        <p:spPr>
          <a:xfrm>
            <a:off x="3714764" y="4911659"/>
            <a:ext cx="936560" cy="1"/>
          </a:xfrm>
          <a:prstGeom prst="line">
            <a:avLst/>
          </a:prstGeom>
          <a:ln w="25400">
            <a:solidFill>
              <a:srgbClr val="000000"/>
            </a:solidFill>
            <a:miter lim="400000"/>
            <a:tailEnd type="triangle"/>
          </a:ln>
        </p:spPr>
        <p:txBody>
          <a:bodyPr lIns="35717" tIns="35717" rIns="35717" bIns="35717" anchor="ctr"/>
          <a:lstStyle/>
          <a:p>
            <a:pPr>
              <a:defRPr sz="2200" b="0">
                <a:solidFill>
                  <a:srgbClr val="FFFFFF"/>
                </a:solidFill>
                <a:latin typeface="+mn-lt"/>
                <a:ea typeface="+mn-ea"/>
                <a:cs typeface="+mn-cs"/>
                <a:sym typeface="Helvetica Neue Medium"/>
              </a:defRPr>
            </a:pPr>
            <a:endParaRPr sz="2200">
              <a:solidFill>
                <a:srgbClr val="FFFFFF"/>
              </a:solidFill>
              <a:sym typeface="Helvetica Neue Medium"/>
            </a:endParaRPr>
          </a:p>
        </p:txBody>
      </p:sp>
      <p:sp>
        <p:nvSpPr>
          <p:cNvPr id="136" name="Oval"/>
          <p:cNvSpPr/>
          <p:nvPr/>
        </p:nvSpPr>
        <p:spPr>
          <a:xfrm>
            <a:off x="3302239" y="5612753"/>
            <a:ext cx="415812" cy="320373"/>
          </a:xfrm>
          <a:prstGeom prst="ellipse">
            <a:avLst/>
          </a:prstGeom>
          <a:solidFill>
            <a:schemeClr val="accent3"/>
          </a:solidFill>
          <a:ln w="12700">
            <a:miter lim="400000"/>
          </a:ln>
        </p:spPr>
        <p:txBody>
          <a:bodyPr lIns="35717" tIns="35717" rIns="35717" bIns="35717" anchor="ctr"/>
          <a:lstStyle/>
          <a:p>
            <a:pPr>
              <a:defRPr sz="2200" b="0">
                <a:solidFill>
                  <a:srgbClr val="FFFFFF"/>
                </a:solidFill>
                <a:latin typeface="+mn-lt"/>
                <a:ea typeface="+mn-ea"/>
                <a:cs typeface="+mn-cs"/>
                <a:sym typeface="Helvetica Neue Medium"/>
              </a:defRPr>
            </a:pPr>
            <a:endParaRPr sz="2200">
              <a:solidFill>
                <a:srgbClr val="FFFFFF"/>
              </a:solidFill>
              <a:sym typeface="Helvetica Neue Medium"/>
            </a:endParaRPr>
          </a:p>
        </p:txBody>
      </p:sp>
      <p:sp>
        <p:nvSpPr>
          <p:cNvPr id="137" name="Line"/>
          <p:cNvSpPr/>
          <p:nvPr/>
        </p:nvSpPr>
        <p:spPr>
          <a:xfrm flipV="1">
            <a:off x="3760398" y="5072129"/>
            <a:ext cx="1902465" cy="703319"/>
          </a:xfrm>
          <a:prstGeom prst="line">
            <a:avLst/>
          </a:prstGeom>
          <a:ln w="25400">
            <a:solidFill>
              <a:srgbClr val="000000"/>
            </a:solidFill>
            <a:miter lim="400000"/>
            <a:tailEnd type="triangle"/>
          </a:ln>
        </p:spPr>
        <p:txBody>
          <a:bodyPr lIns="35717" tIns="35717" rIns="35717" bIns="35717" anchor="ctr"/>
          <a:lstStyle/>
          <a:p>
            <a:pPr>
              <a:defRPr sz="2200" b="0">
                <a:solidFill>
                  <a:srgbClr val="FFFFFF"/>
                </a:solidFill>
                <a:latin typeface="+mn-lt"/>
                <a:ea typeface="+mn-ea"/>
                <a:cs typeface="+mn-cs"/>
                <a:sym typeface="Helvetica Neue Medium"/>
              </a:defRPr>
            </a:pPr>
            <a:endParaRPr sz="2200">
              <a:solidFill>
                <a:srgbClr val="FFFFFF"/>
              </a:solidFill>
              <a:sym typeface="Helvetica Neue Medium"/>
            </a:endParaRPr>
          </a:p>
        </p:txBody>
      </p:sp>
      <p:sp>
        <p:nvSpPr>
          <p:cNvPr id="138" name="Oval"/>
          <p:cNvSpPr/>
          <p:nvPr/>
        </p:nvSpPr>
        <p:spPr>
          <a:xfrm>
            <a:off x="1434015" y="4774090"/>
            <a:ext cx="415812" cy="320373"/>
          </a:xfrm>
          <a:prstGeom prst="ellipse">
            <a:avLst/>
          </a:prstGeom>
          <a:solidFill>
            <a:schemeClr val="accent1"/>
          </a:solidFill>
          <a:ln w="12700">
            <a:miter lim="400000"/>
          </a:ln>
        </p:spPr>
        <p:txBody>
          <a:bodyPr lIns="35717" tIns="35717" rIns="35717" bIns="35717" anchor="ctr"/>
          <a:lstStyle/>
          <a:p>
            <a:pPr>
              <a:defRPr sz="2200" b="0">
                <a:solidFill>
                  <a:srgbClr val="FFFFFF"/>
                </a:solidFill>
                <a:latin typeface="+mn-lt"/>
                <a:ea typeface="+mn-ea"/>
                <a:cs typeface="+mn-cs"/>
                <a:sym typeface="Helvetica Neue Medium"/>
              </a:defRPr>
            </a:pPr>
            <a:endParaRPr sz="2200">
              <a:solidFill>
                <a:srgbClr val="FFFFFF"/>
              </a:solidFill>
              <a:sym typeface="Helvetica Neue Medium"/>
            </a:endParaRPr>
          </a:p>
        </p:txBody>
      </p:sp>
      <p:sp>
        <p:nvSpPr>
          <p:cNvPr id="139" name="Line"/>
          <p:cNvSpPr/>
          <p:nvPr/>
        </p:nvSpPr>
        <p:spPr>
          <a:xfrm>
            <a:off x="1860455" y="4934276"/>
            <a:ext cx="664360" cy="1"/>
          </a:xfrm>
          <a:prstGeom prst="line">
            <a:avLst/>
          </a:prstGeom>
          <a:ln w="25400">
            <a:solidFill>
              <a:srgbClr val="000000"/>
            </a:solidFill>
            <a:miter lim="400000"/>
            <a:tailEnd type="triangle"/>
          </a:ln>
        </p:spPr>
        <p:txBody>
          <a:bodyPr lIns="35717" tIns="35717" rIns="35717" bIns="35717" anchor="ctr"/>
          <a:lstStyle/>
          <a:p>
            <a:pPr>
              <a:defRPr sz="2200" b="0">
                <a:solidFill>
                  <a:srgbClr val="FFFFFF"/>
                </a:solidFill>
                <a:latin typeface="+mn-lt"/>
                <a:ea typeface="+mn-ea"/>
                <a:cs typeface="+mn-cs"/>
                <a:sym typeface="Helvetica Neue Medium"/>
              </a:defRPr>
            </a:pPr>
            <a:endParaRPr sz="2200">
              <a:solidFill>
                <a:srgbClr val="FFFFFF"/>
              </a:solidFill>
              <a:sym typeface="Helvetica Neue Medium"/>
            </a:endParaRPr>
          </a:p>
        </p:txBody>
      </p:sp>
      <p:sp>
        <p:nvSpPr>
          <p:cNvPr id="140" name="…"/>
          <p:cNvSpPr txBox="1"/>
          <p:nvPr/>
        </p:nvSpPr>
        <p:spPr>
          <a:xfrm>
            <a:off x="2717090" y="4737361"/>
            <a:ext cx="230829" cy="349131"/>
          </a:xfrm>
          <a:prstGeom prst="rect">
            <a:avLst/>
          </a:prstGeom>
          <a:ln w="12700">
            <a:miter lim="400000"/>
          </a:ln>
          <a:extLst>
            <a:ext uri="{C572A759-6A51-4108-AA02-DFA0A04FC94B}">
              <ma14:wrappingTextBoxFlag xmlns:ma14="http://schemas.microsoft.com/office/mac/drawingml/2011/main" xmlns="" val="1"/>
            </a:ext>
          </a:extLst>
        </p:spPr>
        <p:txBody>
          <a:bodyPr wrap="none" lIns="35717" tIns="35717" rIns="35717" bIns="35717" anchor="ctr">
            <a:spAutoFit/>
          </a:bodyPr>
          <a:lstStyle/>
          <a:p>
            <a:r>
              <a:t>…</a:t>
            </a:r>
          </a:p>
        </p:txBody>
      </p:sp>
      <p:sp>
        <p:nvSpPr>
          <p:cNvPr id="141" name="…"/>
          <p:cNvSpPr txBox="1"/>
          <p:nvPr/>
        </p:nvSpPr>
        <p:spPr>
          <a:xfrm>
            <a:off x="2717090" y="5588088"/>
            <a:ext cx="230829" cy="349131"/>
          </a:xfrm>
          <a:prstGeom prst="rect">
            <a:avLst/>
          </a:prstGeom>
          <a:ln w="12700">
            <a:miter lim="400000"/>
          </a:ln>
          <a:extLst>
            <a:ext uri="{C572A759-6A51-4108-AA02-DFA0A04FC94B}">
              <ma14:wrappingTextBoxFlag xmlns:ma14="http://schemas.microsoft.com/office/mac/drawingml/2011/main" xmlns="" val="1"/>
            </a:ext>
          </a:extLst>
        </p:spPr>
        <p:txBody>
          <a:bodyPr wrap="none" lIns="35717" tIns="35717" rIns="35717" bIns="35717" anchor="ctr">
            <a:spAutoFit/>
          </a:bodyPr>
          <a:lstStyle/>
          <a:p>
            <a:r>
              <a:t>…</a:t>
            </a:r>
          </a:p>
        </p:txBody>
      </p:sp>
      <p:sp>
        <p:nvSpPr>
          <p:cNvPr id="142" name="Oval"/>
          <p:cNvSpPr/>
          <p:nvPr/>
        </p:nvSpPr>
        <p:spPr>
          <a:xfrm>
            <a:off x="7243351" y="4882422"/>
            <a:ext cx="415812" cy="320373"/>
          </a:xfrm>
          <a:prstGeom prst="ellipse">
            <a:avLst/>
          </a:prstGeom>
          <a:solidFill>
            <a:schemeClr val="accent1"/>
          </a:solidFill>
          <a:ln w="12700">
            <a:miter lim="400000"/>
          </a:ln>
        </p:spPr>
        <p:txBody>
          <a:bodyPr lIns="35717" tIns="35717" rIns="35717" bIns="35717" anchor="ctr"/>
          <a:lstStyle/>
          <a:p>
            <a:pPr>
              <a:defRPr sz="2200" b="0">
                <a:solidFill>
                  <a:srgbClr val="FFFFFF"/>
                </a:solidFill>
                <a:latin typeface="+mn-lt"/>
                <a:ea typeface="+mn-ea"/>
                <a:cs typeface="+mn-cs"/>
                <a:sym typeface="Helvetica Neue Medium"/>
              </a:defRPr>
            </a:pPr>
            <a:endParaRPr sz="2200">
              <a:solidFill>
                <a:srgbClr val="FFFFFF"/>
              </a:solidFill>
              <a:sym typeface="Helvetica Neue Medium"/>
            </a:endParaRPr>
          </a:p>
        </p:txBody>
      </p:sp>
      <p:sp>
        <p:nvSpPr>
          <p:cNvPr id="143" name="Investing company"/>
          <p:cNvSpPr txBox="1"/>
          <p:nvPr/>
        </p:nvSpPr>
        <p:spPr>
          <a:xfrm>
            <a:off x="7851419" y="4868043"/>
            <a:ext cx="1837038" cy="349131"/>
          </a:xfrm>
          <a:prstGeom prst="rect">
            <a:avLst/>
          </a:prstGeom>
          <a:ln w="12700">
            <a:miter lim="400000"/>
          </a:ln>
          <a:extLst>
            <a:ext uri="{C572A759-6A51-4108-AA02-DFA0A04FC94B}">
              <ma14:wrappingTextBoxFlag xmlns:ma14="http://schemas.microsoft.com/office/mac/drawingml/2011/main" xmlns="" val="1"/>
            </a:ext>
          </a:extLst>
        </p:spPr>
        <p:txBody>
          <a:bodyPr wrap="none" lIns="35717" tIns="35717" rIns="35717" bIns="35717" anchor="ctr">
            <a:spAutoFit/>
          </a:bodyPr>
          <a:lstStyle/>
          <a:p>
            <a:r>
              <a:t>Investing company</a:t>
            </a:r>
          </a:p>
        </p:txBody>
      </p:sp>
      <p:sp>
        <p:nvSpPr>
          <p:cNvPr id="144" name="Oval"/>
          <p:cNvSpPr/>
          <p:nvPr/>
        </p:nvSpPr>
        <p:spPr>
          <a:xfrm>
            <a:off x="7243351" y="5722563"/>
            <a:ext cx="415812" cy="320373"/>
          </a:xfrm>
          <a:prstGeom prst="ellipse">
            <a:avLst/>
          </a:prstGeom>
          <a:solidFill>
            <a:schemeClr val="accent3"/>
          </a:solidFill>
          <a:ln w="12700">
            <a:miter lim="400000"/>
          </a:ln>
        </p:spPr>
        <p:txBody>
          <a:bodyPr lIns="35717" tIns="35717" rIns="35717" bIns="35717" anchor="ctr"/>
          <a:lstStyle/>
          <a:p>
            <a:pPr>
              <a:defRPr sz="2200" b="0">
                <a:solidFill>
                  <a:srgbClr val="FFFFFF"/>
                </a:solidFill>
                <a:latin typeface="+mn-lt"/>
                <a:ea typeface="+mn-ea"/>
                <a:cs typeface="+mn-cs"/>
                <a:sym typeface="Helvetica Neue Medium"/>
              </a:defRPr>
            </a:pPr>
            <a:endParaRPr sz="2200">
              <a:solidFill>
                <a:srgbClr val="FFFFFF"/>
              </a:solidFill>
              <a:sym typeface="Helvetica Neue Medium"/>
            </a:endParaRPr>
          </a:p>
        </p:txBody>
      </p:sp>
      <p:sp>
        <p:nvSpPr>
          <p:cNvPr id="145" name="Competitors"/>
          <p:cNvSpPr txBox="1"/>
          <p:nvPr/>
        </p:nvSpPr>
        <p:spPr>
          <a:xfrm>
            <a:off x="7851437" y="5708184"/>
            <a:ext cx="1237515" cy="349131"/>
          </a:xfrm>
          <a:prstGeom prst="rect">
            <a:avLst/>
          </a:prstGeom>
          <a:ln w="12700">
            <a:miter lim="400000"/>
          </a:ln>
          <a:extLst>
            <a:ext uri="{C572A759-6A51-4108-AA02-DFA0A04FC94B}">
              <ma14:wrappingTextBoxFlag xmlns:ma14="http://schemas.microsoft.com/office/mac/drawingml/2011/main" xmlns="" val="1"/>
            </a:ext>
          </a:extLst>
        </p:spPr>
        <p:txBody>
          <a:bodyPr wrap="none" lIns="35717" tIns="35717" rIns="35717" bIns="35717" anchor="ctr">
            <a:spAutoFit/>
          </a:bodyPr>
          <a:lstStyle/>
          <a:p>
            <a:r>
              <a:t>Competitors</a:t>
            </a:r>
          </a:p>
        </p:txBody>
      </p:sp>
      <p:sp>
        <p:nvSpPr>
          <p:cNvPr id="146" name="Oval"/>
          <p:cNvSpPr/>
          <p:nvPr/>
        </p:nvSpPr>
        <p:spPr>
          <a:xfrm>
            <a:off x="7243351" y="5303777"/>
            <a:ext cx="415812" cy="320373"/>
          </a:xfrm>
          <a:prstGeom prst="ellipse">
            <a:avLst/>
          </a:prstGeom>
          <a:solidFill>
            <a:schemeClr val="accent4">
              <a:hueOff val="-461056"/>
              <a:satOff val="4338"/>
              <a:lumOff val="-10225"/>
            </a:schemeClr>
          </a:solidFill>
          <a:ln w="12700">
            <a:miter lim="400000"/>
          </a:ln>
        </p:spPr>
        <p:txBody>
          <a:bodyPr lIns="35717" tIns="35717" rIns="35717" bIns="35717" anchor="ctr"/>
          <a:lstStyle/>
          <a:p>
            <a:pPr>
              <a:defRPr sz="2200" b="0">
                <a:solidFill>
                  <a:srgbClr val="FFFFFF"/>
                </a:solidFill>
                <a:latin typeface="+mn-lt"/>
                <a:ea typeface="+mn-ea"/>
                <a:cs typeface="+mn-cs"/>
                <a:sym typeface="Helvetica Neue Medium"/>
              </a:defRPr>
            </a:pPr>
            <a:endParaRPr sz="2200">
              <a:solidFill>
                <a:srgbClr val="FFFFFF"/>
              </a:solidFill>
              <a:sym typeface="Helvetica Neue Medium"/>
            </a:endParaRPr>
          </a:p>
        </p:txBody>
      </p:sp>
      <p:sp>
        <p:nvSpPr>
          <p:cNvPr id="147" name="Invested by Blue"/>
          <p:cNvSpPr txBox="1"/>
          <p:nvPr/>
        </p:nvSpPr>
        <p:spPr>
          <a:xfrm>
            <a:off x="7847607" y="5276098"/>
            <a:ext cx="1622236" cy="349131"/>
          </a:xfrm>
          <a:prstGeom prst="rect">
            <a:avLst/>
          </a:prstGeom>
          <a:ln w="12700">
            <a:miter lim="400000"/>
          </a:ln>
          <a:extLst>
            <a:ext uri="{C572A759-6A51-4108-AA02-DFA0A04FC94B}">
              <ma14:wrappingTextBoxFlag xmlns:ma14="http://schemas.microsoft.com/office/mac/drawingml/2011/main" xmlns="" val="1"/>
            </a:ext>
          </a:extLst>
        </p:spPr>
        <p:txBody>
          <a:bodyPr wrap="none" lIns="35717" tIns="35717" rIns="35717" bIns="35717" anchor="ctr">
            <a:spAutoFit/>
          </a:bodyPr>
          <a:lstStyle/>
          <a:p>
            <a:r>
              <a:t>Invested by Blue</a:t>
            </a:r>
          </a:p>
        </p:txBody>
      </p:sp>
      <p:sp>
        <p:nvSpPr>
          <p:cNvPr id="148" name="Oval"/>
          <p:cNvSpPr/>
          <p:nvPr/>
        </p:nvSpPr>
        <p:spPr>
          <a:xfrm>
            <a:off x="7243351" y="6141349"/>
            <a:ext cx="415812" cy="320373"/>
          </a:xfrm>
          <a:prstGeom prst="ellipse">
            <a:avLst/>
          </a:prstGeom>
          <a:solidFill>
            <a:schemeClr val="accent5">
              <a:hueOff val="-82419"/>
              <a:satOff val="-9513"/>
              <a:lumOff val="-16343"/>
            </a:schemeClr>
          </a:solidFill>
          <a:ln w="12700">
            <a:miter lim="400000"/>
          </a:ln>
        </p:spPr>
        <p:txBody>
          <a:bodyPr lIns="35717" tIns="35717" rIns="35717" bIns="35717" anchor="ctr"/>
          <a:lstStyle/>
          <a:p>
            <a:pPr>
              <a:defRPr sz="2200" b="0">
                <a:solidFill>
                  <a:srgbClr val="FFFFFF"/>
                </a:solidFill>
                <a:latin typeface="+mn-lt"/>
                <a:ea typeface="+mn-ea"/>
                <a:cs typeface="+mn-cs"/>
                <a:sym typeface="Helvetica Neue Medium"/>
              </a:defRPr>
            </a:pPr>
            <a:endParaRPr sz="2200">
              <a:solidFill>
                <a:srgbClr val="FFFFFF"/>
              </a:solidFill>
              <a:sym typeface="Helvetica Neue Medium"/>
            </a:endParaRPr>
          </a:p>
        </p:txBody>
      </p:sp>
      <p:sp>
        <p:nvSpPr>
          <p:cNvPr id="149" name="New Customers"/>
          <p:cNvSpPr txBox="1"/>
          <p:nvPr/>
        </p:nvSpPr>
        <p:spPr>
          <a:xfrm>
            <a:off x="7879611" y="6126970"/>
            <a:ext cx="1558116" cy="349131"/>
          </a:xfrm>
          <a:prstGeom prst="rect">
            <a:avLst/>
          </a:prstGeom>
          <a:ln w="12700">
            <a:miter lim="400000"/>
          </a:ln>
          <a:extLst>
            <a:ext uri="{C572A759-6A51-4108-AA02-DFA0A04FC94B}">
              <ma14:wrappingTextBoxFlag xmlns:ma14="http://schemas.microsoft.com/office/mac/drawingml/2011/main" xmlns="" val="1"/>
            </a:ext>
          </a:extLst>
        </p:spPr>
        <p:txBody>
          <a:bodyPr wrap="none" lIns="35717" tIns="35717" rIns="35717" bIns="35717" anchor="ctr">
            <a:spAutoFit/>
          </a:bodyPr>
          <a:lstStyle/>
          <a:p>
            <a:r>
              <a:t>New Customers</a:t>
            </a:r>
          </a:p>
        </p:txBody>
      </p:sp>
      <p:sp>
        <p:nvSpPr>
          <p:cNvPr id="150" name="Line"/>
          <p:cNvSpPr/>
          <p:nvPr/>
        </p:nvSpPr>
        <p:spPr>
          <a:xfrm>
            <a:off x="7243351" y="4593767"/>
            <a:ext cx="415812" cy="1"/>
          </a:xfrm>
          <a:prstGeom prst="line">
            <a:avLst/>
          </a:prstGeom>
          <a:ln w="25400">
            <a:solidFill>
              <a:srgbClr val="000000"/>
            </a:solidFill>
            <a:miter lim="400000"/>
            <a:tailEnd type="triangle"/>
          </a:ln>
        </p:spPr>
        <p:txBody>
          <a:bodyPr lIns="35717" tIns="35717" rIns="35717" bIns="35717" anchor="ctr"/>
          <a:lstStyle/>
          <a:p>
            <a:pPr>
              <a:defRPr sz="2200" b="0">
                <a:solidFill>
                  <a:srgbClr val="FFFFFF"/>
                </a:solidFill>
                <a:latin typeface="+mn-lt"/>
                <a:ea typeface="+mn-ea"/>
                <a:cs typeface="+mn-cs"/>
                <a:sym typeface="Helvetica Neue Medium"/>
              </a:defRPr>
            </a:pPr>
            <a:endParaRPr sz="2200">
              <a:solidFill>
                <a:srgbClr val="FFFFFF"/>
              </a:solidFill>
              <a:sym typeface="Helvetica Neue Medium"/>
            </a:endParaRPr>
          </a:p>
        </p:txBody>
      </p:sp>
      <p:sp>
        <p:nvSpPr>
          <p:cNvPr id="151" name="Invested"/>
          <p:cNvSpPr txBox="1"/>
          <p:nvPr/>
        </p:nvSpPr>
        <p:spPr>
          <a:xfrm>
            <a:off x="7872379" y="4419202"/>
            <a:ext cx="875237" cy="349131"/>
          </a:xfrm>
          <a:prstGeom prst="rect">
            <a:avLst/>
          </a:prstGeom>
          <a:ln w="12700">
            <a:miter lim="400000"/>
          </a:ln>
          <a:extLst>
            <a:ext uri="{C572A759-6A51-4108-AA02-DFA0A04FC94B}">
              <ma14:wrappingTextBoxFlag xmlns:ma14="http://schemas.microsoft.com/office/mac/drawingml/2011/main" xmlns="" val="1"/>
            </a:ext>
          </a:extLst>
        </p:spPr>
        <p:txBody>
          <a:bodyPr wrap="none" lIns="35717" tIns="35717" rIns="35717" bIns="35717" anchor="ctr">
            <a:spAutoFit/>
          </a:bodyPr>
          <a:lstStyle/>
          <a:p>
            <a:r>
              <a:t>Invested</a:t>
            </a:r>
          </a:p>
        </p:txBody>
      </p:sp>
      <p:sp>
        <p:nvSpPr>
          <p:cNvPr id="152" name="Ooops, competitors approached first"/>
          <p:cNvSpPr txBox="1"/>
          <p:nvPr/>
        </p:nvSpPr>
        <p:spPr>
          <a:xfrm>
            <a:off x="1394839" y="6126970"/>
            <a:ext cx="3529809" cy="349131"/>
          </a:xfrm>
          <a:prstGeom prst="rect">
            <a:avLst/>
          </a:prstGeom>
          <a:ln w="12700">
            <a:miter lim="400000"/>
          </a:ln>
          <a:extLst>
            <a:ext uri="{C572A759-6A51-4108-AA02-DFA0A04FC94B}">
              <ma14:wrappingTextBoxFlag xmlns:ma14="http://schemas.microsoft.com/office/mac/drawingml/2011/main" xmlns="" val="1"/>
            </a:ext>
          </a:extLst>
        </p:spPr>
        <p:txBody>
          <a:bodyPr wrap="none" lIns="35717" tIns="35717" rIns="35717" bIns="35717" anchor="ctr">
            <a:spAutoFit/>
          </a:bodyPr>
          <a:lstStyle/>
          <a:p>
            <a:r>
              <a:t>Ooops, competitors approached first</a:t>
            </a:r>
          </a:p>
        </p:txBody>
      </p:sp>
    </p:spTree>
    <p:extLst>
      <p:ext uri="{BB962C8B-B14F-4D97-AF65-F5344CB8AC3E}">
        <p14:creationId xmlns:p14="http://schemas.microsoft.com/office/powerpoint/2010/main" val="3487876238"/>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Investment Analysis"/>
          <p:cNvSpPr txBox="1">
            <a:spLocks noGrp="1"/>
          </p:cNvSpPr>
          <p:nvPr>
            <p:ph type="title"/>
          </p:nvPr>
        </p:nvSpPr>
        <p:spPr>
          <a:prstGeom prst="rect">
            <a:avLst/>
          </a:prstGeom>
        </p:spPr>
        <p:txBody>
          <a:bodyPr/>
          <a:lstStyle/>
          <a:p>
            <a:pPr algn="l"/>
            <a:r>
              <a:rPr b="1" dirty="0"/>
              <a:t>Investment Analysis</a:t>
            </a:r>
          </a:p>
        </p:txBody>
      </p:sp>
      <p:sp>
        <p:nvSpPr>
          <p:cNvPr id="155" name="Multidimensional relationships discovery:…"/>
          <p:cNvSpPr txBox="1">
            <a:spLocks noGrp="1"/>
          </p:cNvSpPr>
          <p:nvPr>
            <p:ph type="body" idx="1"/>
          </p:nvPr>
        </p:nvSpPr>
        <p:spPr>
          <a:prstGeom prst="rect">
            <a:avLst/>
          </a:prstGeom>
        </p:spPr>
        <p:txBody>
          <a:bodyPr anchor="t">
            <a:normAutofit/>
          </a:bodyPr>
          <a:lstStyle/>
          <a:p>
            <a:pPr marL="342900" lvl="1" indent="-342900">
              <a:buFont typeface="Arial" pitchFamily="34" charset="0"/>
              <a:buChar char="•"/>
              <a:defRPr sz="2752"/>
            </a:pPr>
            <a:r>
              <a:rPr sz="3200" dirty="0"/>
              <a:t>Multidimensional relationships discovery:</a:t>
            </a:r>
          </a:p>
          <a:p>
            <a:pPr marL="800100" lvl="3" indent="-342900">
              <a:defRPr sz="2752"/>
            </a:pPr>
            <a:r>
              <a:rPr sz="2800" dirty="0"/>
              <a:t>competitors</a:t>
            </a:r>
          </a:p>
          <a:p>
            <a:pPr marL="800100" lvl="3" indent="-342900">
              <a:defRPr sz="2752"/>
            </a:pPr>
            <a:r>
              <a:rPr sz="2800" dirty="0"/>
              <a:t>pattern transfer</a:t>
            </a:r>
          </a:p>
          <a:p>
            <a:pPr marL="800100" lvl="3" indent="-342900">
              <a:defRPr sz="2752"/>
            </a:pPr>
            <a:r>
              <a:rPr sz="2800" dirty="0"/>
              <a:t>acquisition</a:t>
            </a:r>
          </a:p>
          <a:p>
            <a:pPr marL="800100" lvl="3" indent="-342900">
              <a:defRPr sz="2752"/>
            </a:pPr>
            <a:r>
              <a:rPr sz="2800" dirty="0"/>
              <a:t>investment</a:t>
            </a:r>
          </a:p>
          <a:p>
            <a:pPr marL="342900" lvl="1" indent="-342900">
              <a:buFont typeface="Arial" pitchFamily="34" charset="0"/>
              <a:buChar char="•"/>
              <a:defRPr sz="2752"/>
            </a:pPr>
            <a:r>
              <a:rPr sz="3200" dirty="0"/>
              <a:t>Why this can help?</a:t>
            </a:r>
          </a:p>
          <a:p>
            <a:pPr marL="800100" lvl="3" indent="-342900">
              <a:defRPr sz="2752"/>
            </a:pPr>
            <a:r>
              <a:rPr sz="2800" dirty="0"/>
              <a:t>Difficulties of investing a target company? Try negotiate with the competitors’ targets.</a:t>
            </a:r>
          </a:p>
        </p:txBody>
      </p:sp>
    </p:spTree>
    <p:extLst>
      <p:ext uri="{BB962C8B-B14F-4D97-AF65-F5344CB8AC3E}">
        <p14:creationId xmlns:p14="http://schemas.microsoft.com/office/powerpoint/2010/main" val="2710381216"/>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AU" b="1" dirty="0"/>
              <a:t>Product Lifecycle Management</a:t>
            </a:r>
          </a:p>
        </p:txBody>
      </p:sp>
      <p:sp>
        <p:nvSpPr>
          <p:cNvPr id="3" name="Content Placeholder 2"/>
          <p:cNvSpPr>
            <a:spLocks noGrp="1"/>
          </p:cNvSpPr>
          <p:nvPr>
            <p:ph idx="1"/>
          </p:nvPr>
        </p:nvSpPr>
        <p:spPr/>
        <p:txBody>
          <a:bodyPr>
            <a:normAutofit/>
          </a:bodyPr>
          <a:lstStyle/>
          <a:p>
            <a:r>
              <a:rPr lang="en-AU" sz="2400" dirty="0"/>
              <a:t>Product lifecycle management is the process of managing the entire lifecycle of a product from design stage to development to go-to-market to retirement to disposal</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2895625"/>
            <a:ext cx="8534400" cy="34631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4597130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AU" b="1" dirty="0"/>
              <a:t>Product Lifecycle Management</a:t>
            </a:r>
          </a:p>
        </p:txBody>
      </p:sp>
      <p:sp>
        <p:nvSpPr>
          <p:cNvPr id="3" name="Content Placeholder 2"/>
          <p:cNvSpPr>
            <a:spLocks noGrp="1"/>
          </p:cNvSpPr>
          <p:nvPr>
            <p:ph idx="1"/>
          </p:nvPr>
        </p:nvSpPr>
        <p:spPr>
          <a:xfrm>
            <a:off x="609600" y="1600206"/>
            <a:ext cx="6604000" cy="4525963"/>
          </a:xfrm>
        </p:spPr>
        <p:txBody>
          <a:bodyPr>
            <a:normAutofit/>
          </a:bodyPr>
          <a:lstStyle/>
          <a:p>
            <a:r>
              <a:rPr lang="en-AU" sz="2400" dirty="0"/>
              <a:t>Existing PLM systems rely on RDBMS</a:t>
            </a:r>
          </a:p>
          <a:p>
            <a:pPr lvl="1"/>
            <a:r>
              <a:rPr lang="en-AU" sz="2000" dirty="0"/>
              <a:t>Siloed data, inability to model real-life complexities and to adapt to changes</a:t>
            </a:r>
          </a:p>
          <a:p>
            <a:pPr lvl="1"/>
            <a:r>
              <a:rPr lang="en-AU" sz="2000" dirty="0"/>
              <a:t>Inability to scale data model without costs and risks as business evolves</a:t>
            </a:r>
          </a:p>
          <a:p>
            <a:pPr lvl="1"/>
            <a:r>
              <a:rPr lang="en-AU" sz="2000" dirty="0"/>
              <a:t>Search for information is time-consuming</a:t>
            </a:r>
          </a:p>
          <a:p>
            <a:pPr lvl="1"/>
            <a:r>
              <a:rPr lang="en-AU" sz="2000" dirty="0"/>
              <a:t>Missing insights regarding dependencies leads to poor decisions and increase risks</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13600" y="2057400"/>
            <a:ext cx="4368800" cy="3276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1771862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AU" b="1" dirty="0"/>
              <a:t>Product Lifecycle Management</a:t>
            </a:r>
          </a:p>
        </p:txBody>
      </p:sp>
      <p:sp>
        <p:nvSpPr>
          <p:cNvPr id="3" name="Content Placeholder 2"/>
          <p:cNvSpPr>
            <a:spLocks noGrp="1"/>
          </p:cNvSpPr>
          <p:nvPr>
            <p:ph idx="1"/>
          </p:nvPr>
        </p:nvSpPr>
        <p:spPr>
          <a:xfrm>
            <a:off x="609600" y="1600206"/>
            <a:ext cx="5080000" cy="4525963"/>
          </a:xfrm>
        </p:spPr>
        <p:txBody>
          <a:bodyPr>
            <a:normAutofit/>
          </a:bodyPr>
          <a:lstStyle/>
          <a:p>
            <a:r>
              <a:rPr lang="en-AU" sz="2400" dirty="0"/>
              <a:t>Represent cross-department data about products and processes as a graph and store it as one</a:t>
            </a:r>
          </a:p>
          <a:p>
            <a:pPr lvl="1"/>
            <a:r>
              <a:rPr lang="en-AU" sz="2000" dirty="0"/>
              <a:t>Aggregate product hierarchies and connections into a single source of truth</a:t>
            </a:r>
          </a:p>
          <a:p>
            <a:pPr lvl="1"/>
            <a:r>
              <a:rPr lang="en-AU" sz="2000" dirty="0"/>
              <a:t>Easily edit, or expand your model as your need evolve</a:t>
            </a:r>
          </a:p>
          <a:p>
            <a:pPr lvl="1"/>
            <a:r>
              <a:rPr lang="en-AU" sz="2000" dirty="0"/>
              <a:t>Saving time by searching and exploring your data </a:t>
            </a:r>
          </a:p>
          <a:p>
            <a:pPr lvl="1"/>
            <a:r>
              <a:rPr lang="en-AU" sz="2000" dirty="0"/>
              <a:t>Visually track dependencies between entities and get contextual insights</a:t>
            </a: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87736" y="1828800"/>
            <a:ext cx="4673600" cy="411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714070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981200" y="1320969"/>
            <a:ext cx="8229600" cy="2022769"/>
          </a:xfrm>
        </p:spPr>
        <p:txBody>
          <a:bodyPr>
            <a:normAutofit fontScale="92500" lnSpcReduction="10000"/>
          </a:bodyPr>
          <a:lstStyle/>
          <a:p>
            <a:pPr marL="0" indent="0">
              <a:buNone/>
            </a:pPr>
            <a:r>
              <a:rPr lang="en-US" altLang="zh-CN" dirty="0"/>
              <a:t>Leonhard Euler in 1735</a:t>
            </a:r>
            <a:r>
              <a:rPr lang="zh-CN" altLang="zh-CN" dirty="0"/>
              <a:t>:</a:t>
            </a:r>
            <a:endParaRPr lang="en-US" altLang="zh-CN" dirty="0"/>
          </a:p>
          <a:p>
            <a:r>
              <a:rPr lang="en-US" altLang="zh-CN" dirty="0"/>
              <a:t>find a roundtrip through the city to cross each bridge once and only once</a:t>
            </a:r>
          </a:p>
          <a:p>
            <a:r>
              <a:rPr lang="en-US" altLang="zh-CN" dirty="0"/>
              <a:t>earliest (published) work on networks</a:t>
            </a:r>
            <a:r>
              <a:rPr lang="zh-CN" altLang="zh-CN" dirty="0"/>
              <a:t>/</a:t>
            </a:r>
            <a:r>
              <a:rPr lang="en-US" altLang="zh-CN" dirty="0"/>
              <a:t>graphs</a:t>
            </a:r>
          </a:p>
          <a:p>
            <a:endParaRPr lang="en-US" altLang="zh-CN" dirty="0"/>
          </a:p>
        </p:txBody>
      </p:sp>
      <p:sp>
        <p:nvSpPr>
          <p:cNvPr id="2" name="标题 1"/>
          <p:cNvSpPr>
            <a:spLocks noGrp="1"/>
          </p:cNvSpPr>
          <p:nvPr>
            <p:ph type="title"/>
          </p:nvPr>
        </p:nvSpPr>
        <p:spPr/>
        <p:txBody>
          <a:bodyPr/>
          <a:lstStyle/>
          <a:p>
            <a:r>
              <a:rPr lang="en-US" altLang="zh-CN" dirty="0"/>
              <a:t>1. Seven Bridges of </a:t>
            </a:r>
            <a:r>
              <a:rPr lang="en-US" altLang="zh-CN" dirty="0" err="1"/>
              <a:t>Königsberg</a:t>
            </a:r>
            <a:r>
              <a:rPr lang="en-US" altLang="zh-CN" dirty="0"/>
              <a:t> </a:t>
            </a:r>
          </a:p>
        </p:txBody>
      </p:sp>
      <p:pic>
        <p:nvPicPr>
          <p:cNvPr id="4" name="图片 3"/>
          <p:cNvPicPr>
            <a:picLocks noChangeAspect="1"/>
          </p:cNvPicPr>
          <p:nvPr/>
        </p:nvPicPr>
        <p:blipFill>
          <a:blip r:embed="rId2"/>
          <a:stretch>
            <a:fillRect/>
          </a:stretch>
        </p:blipFill>
        <p:spPr>
          <a:xfrm>
            <a:off x="1825214" y="3641177"/>
            <a:ext cx="3835400" cy="3022600"/>
          </a:xfrm>
          <a:prstGeom prst="rect">
            <a:avLst/>
          </a:prstGeom>
        </p:spPr>
      </p:pic>
      <p:pic>
        <p:nvPicPr>
          <p:cNvPr id="6" name="图片 5"/>
          <p:cNvPicPr>
            <a:picLocks noChangeAspect="1"/>
          </p:cNvPicPr>
          <p:nvPr/>
        </p:nvPicPr>
        <p:blipFill>
          <a:blip r:embed="rId3"/>
          <a:stretch>
            <a:fillRect/>
          </a:stretch>
        </p:blipFill>
        <p:spPr>
          <a:xfrm>
            <a:off x="7448581" y="3772321"/>
            <a:ext cx="2944264" cy="2352121"/>
          </a:xfrm>
          <a:prstGeom prst="rect">
            <a:avLst/>
          </a:prstGeom>
        </p:spPr>
      </p:pic>
      <p:sp>
        <p:nvSpPr>
          <p:cNvPr id="7" name="右箭头 6"/>
          <p:cNvSpPr/>
          <p:nvPr/>
        </p:nvSpPr>
        <p:spPr>
          <a:xfrm>
            <a:off x="5920288" y="4744285"/>
            <a:ext cx="1294869" cy="40819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36349513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AU" b="1" dirty="0"/>
              <a:t>Anti Money Laundering</a:t>
            </a:r>
          </a:p>
        </p:txBody>
      </p:sp>
      <p:pic>
        <p:nvPicPr>
          <p:cNvPr id="4098" name="Picture 2" descr="https://sctr7.files.wordpress.com/2014/10/samsun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7488" y="1767314"/>
            <a:ext cx="10000912" cy="489302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343000" y="1244094"/>
            <a:ext cx="4978400" cy="523220"/>
          </a:xfrm>
          <a:prstGeom prst="rect">
            <a:avLst/>
          </a:prstGeom>
          <a:solidFill>
            <a:schemeClr val="accent2">
              <a:lumMod val="75000"/>
            </a:schemeClr>
          </a:solidFill>
          <a:effectLst>
            <a:softEdge rad="31750"/>
          </a:effectLst>
        </p:spPr>
        <p:txBody>
          <a:bodyPr wrap="square" rtlCol="0">
            <a:spAutoFit/>
          </a:bodyPr>
          <a:lstStyle/>
          <a:p>
            <a:pPr fontAlgn="base" hangingPunct="1">
              <a:spcBef>
                <a:spcPct val="0"/>
              </a:spcBef>
              <a:spcAft>
                <a:spcPct val="0"/>
              </a:spcAft>
            </a:pPr>
            <a:r>
              <a:rPr lang="en-AU" sz="2800" b="1" kern="1200" dirty="0">
                <a:solidFill>
                  <a:prstClr val="white">
                    <a:lumMod val="95000"/>
                  </a:prstClr>
                </a:solidFill>
                <a:latin typeface="Verdana" pitchFamily="34" charset="0"/>
                <a:cs typeface="Arial" pitchFamily="34" charset="0"/>
              </a:rPr>
              <a:t>Samsung Group</a:t>
            </a:r>
          </a:p>
        </p:txBody>
      </p:sp>
    </p:spTree>
    <p:extLst>
      <p:ext uri="{BB962C8B-B14F-4D97-AF65-F5344CB8AC3E}">
        <p14:creationId xmlns:p14="http://schemas.microsoft.com/office/powerpoint/2010/main" val="206139685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l"/>
            <a:r>
              <a:rPr lang="en-AU" b="1" dirty="0"/>
              <a:t>Anti Money Laundering:</a:t>
            </a:r>
            <a:br>
              <a:rPr lang="en-AU" b="1" dirty="0"/>
            </a:br>
            <a:r>
              <a:rPr lang="en-AU" b="1" dirty="0"/>
              <a:t>Graph Model</a:t>
            </a:r>
            <a:endParaRPr lang="en-AU" dirty="0"/>
          </a:p>
        </p:txBody>
      </p:sp>
      <p:pic>
        <p:nvPicPr>
          <p:cNvPr id="5122" name="Picture 2" descr="https://sctr7.files.wordpress.com/2014/10/samsung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40" y="1628802"/>
            <a:ext cx="6807200" cy="5105401"/>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2"/>
          <p:cNvSpPr>
            <a:spLocks noGrp="1"/>
          </p:cNvSpPr>
          <p:nvPr>
            <p:ph idx="1"/>
          </p:nvPr>
        </p:nvSpPr>
        <p:spPr>
          <a:xfrm>
            <a:off x="6815016" y="1904999"/>
            <a:ext cx="5080000" cy="4038600"/>
          </a:xfrm>
        </p:spPr>
        <p:txBody>
          <a:bodyPr>
            <a:normAutofit/>
          </a:bodyPr>
          <a:lstStyle/>
          <a:p>
            <a:r>
              <a:rPr lang="en-AU" dirty="0"/>
              <a:t>More than a pretty picture</a:t>
            </a:r>
          </a:p>
          <a:p>
            <a:r>
              <a:rPr lang="en-AU" dirty="0"/>
              <a:t>Graph structure for deep quantitative analysis</a:t>
            </a:r>
          </a:p>
          <a:p>
            <a:pPr lvl="1"/>
            <a:endParaRPr lang="en-AU" dirty="0"/>
          </a:p>
          <a:p>
            <a:endParaRPr lang="en-AU" dirty="0"/>
          </a:p>
        </p:txBody>
      </p:sp>
    </p:spTree>
    <p:extLst>
      <p:ext uri="{BB962C8B-B14F-4D97-AF65-F5344CB8AC3E}">
        <p14:creationId xmlns:p14="http://schemas.microsoft.com/office/powerpoint/2010/main" val="328264152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l"/>
            <a:r>
              <a:rPr lang="en-AU" b="1" dirty="0"/>
              <a:t>Anti Money Laundering:</a:t>
            </a:r>
            <a:br>
              <a:rPr lang="en-AU" b="1" dirty="0"/>
            </a:br>
            <a:r>
              <a:rPr lang="en-AU" b="1" dirty="0"/>
              <a:t>Graph Model</a:t>
            </a:r>
            <a:endParaRPr lang="en-AU" dirty="0"/>
          </a:p>
        </p:txBody>
      </p:sp>
      <p:sp>
        <p:nvSpPr>
          <p:cNvPr id="3" name="Content Placeholder 2"/>
          <p:cNvSpPr>
            <a:spLocks noGrp="1"/>
          </p:cNvSpPr>
          <p:nvPr>
            <p:ph idx="1"/>
          </p:nvPr>
        </p:nvSpPr>
        <p:spPr/>
        <p:txBody>
          <a:bodyPr>
            <a:normAutofit/>
          </a:bodyPr>
          <a:lstStyle/>
          <a:p>
            <a:r>
              <a:rPr lang="en-AU" dirty="0"/>
              <a:t>Classical measures of </a:t>
            </a:r>
            <a:r>
              <a:rPr lang="en-AU" b="1" dirty="0"/>
              <a:t>centrality</a:t>
            </a:r>
            <a:r>
              <a:rPr lang="en-AU" dirty="0"/>
              <a:t>, like degree and </a:t>
            </a:r>
            <a:r>
              <a:rPr lang="en-AU" b="1" dirty="0" err="1"/>
              <a:t>betweeness</a:t>
            </a:r>
            <a:r>
              <a:rPr lang="en-AU" dirty="0"/>
              <a:t>, and </a:t>
            </a:r>
            <a:r>
              <a:rPr lang="en-AU" b="1" dirty="0"/>
              <a:t>eccentricity</a:t>
            </a:r>
            <a:r>
              <a:rPr lang="en-AU" dirty="0"/>
              <a:t>:</a:t>
            </a:r>
          </a:p>
          <a:p>
            <a:pPr lvl="1"/>
            <a:r>
              <a:rPr lang="en-AU" dirty="0"/>
              <a:t>to correlate such measures with a propensity of fraud</a:t>
            </a:r>
          </a:p>
          <a:p>
            <a:r>
              <a:rPr lang="en-AU" dirty="0"/>
              <a:t>Complex circular money flows:</a:t>
            </a:r>
          </a:p>
          <a:p>
            <a:pPr lvl="1"/>
            <a:r>
              <a:rPr lang="en-AU" dirty="0"/>
              <a:t>the native graph structure can also be used to input, track and calculate transactions across these chains.</a:t>
            </a:r>
          </a:p>
          <a:p>
            <a:pPr lvl="1"/>
            <a:r>
              <a:rPr lang="en-AU" dirty="0"/>
              <a:t>profit distributions flow from one company to another via many </a:t>
            </a:r>
            <a:r>
              <a:rPr lang="en-AU" b="1" dirty="0"/>
              <a:t>different paths </a:t>
            </a:r>
          </a:p>
        </p:txBody>
      </p:sp>
    </p:spTree>
    <p:extLst>
      <p:ext uri="{BB962C8B-B14F-4D97-AF65-F5344CB8AC3E}">
        <p14:creationId xmlns:p14="http://schemas.microsoft.com/office/powerpoint/2010/main" val="65829979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l"/>
            <a:r>
              <a:rPr lang="en-AU" b="1" dirty="0"/>
              <a:t>Anti Money Laundering:</a:t>
            </a:r>
            <a:br>
              <a:rPr lang="en-AU" b="1" dirty="0"/>
            </a:br>
            <a:r>
              <a:rPr lang="en-AU" b="1" dirty="0"/>
              <a:t>Some Insights</a:t>
            </a:r>
          </a:p>
        </p:txBody>
      </p:sp>
      <p:sp>
        <p:nvSpPr>
          <p:cNvPr id="3" name="Content Placeholder 2"/>
          <p:cNvSpPr>
            <a:spLocks noGrp="1"/>
          </p:cNvSpPr>
          <p:nvPr>
            <p:ph idx="1"/>
          </p:nvPr>
        </p:nvSpPr>
        <p:spPr/>
        <p:txBody>
          <a:bodyPr>
            <a:normAutofit/>
          </a:bodyPr>
          <a:lstStyle/>
          <a:p>
            <a:r>
              <a:rPr lang="en-AU" dirty="0"/>
              <a:t>Global-scale organisation fosters complex transaction flows </a:t>
            </a:r>
          </a:p>
          <a:p>
            <a:pPr lvl="1"/>
            <a:r>
              <a:rPr lang="en-AU" dirty="0"/>
              <a:t>can be circular, making it impossible to investigate ML using traditional method.</a:t>
            </a:r>
          </a:p>
          <a:p>
            <a:pPr lvl="1"/>
            <a:r>
              <a:rPr lang="en-AU" dirty="0"/>
              <a:t>Graph not only can visual, but can model the data for deep analysis</a:t>
            </a:r>
          </a:p>
          <a:p>
            <a:pPr lvl="2"/>
            <a:r>
              <a:rPr lang="en-AU" dirty="0"/>
              <a:t>Graph properties such as </a:t>
            </a:r>
            <a:r>
              <a:rPr lang="en-AU" b="1" dirty="0"/>
              <a:t>eccentricity</a:t>
            </a:r>
            <a:r>
              <a:rPr lang="en-AU" dirty="0"/>
              <a:t> and </a:t>
            </a:r>
            <a:r>
              <a:rPr lang="en-AU" b="1" dirty="0" err="1"/>
              <a:t>betweenness</a:t>
            </a:r>
            <a:r>
              <a:rPr lang="en-AU" dirty="0"/>
              <a:t> are useful factors to correlate the potential ML.</a:t>
            </a:r>
          </a:p>
          <a:p>
            <a:pPr lvl="2"/>
            <a:r>
              <a:rPr lang="en-AU" dirty="0"/>
              <a:t>Path, cycle and pattern analysis can facilitate the AML process</a:t>
            </a:r>
          </a:p>
        </p:txBody>
      </p:sp>
    </p:spTree>
    <p:extLst>
      <p:ext uri="{BB962C8B-B14F-4D97-AF65-F5344CB8AC3E}">
        <p14:creationId xmlns:p14="http://schemas.microsoft.com/office/powerpoint/2010/main" val="26696202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1143000"/>
          </a:xfrm>
        </p:spPr>
        <p:txBody>
          <a:bodyPr>
            <a:normAutofit/>
          </a:bodyPr>
          <a:lstStyle/>
          <a:p>
            <a:pPr algn="l"/>
            <a:r>
              <a:rPr lang="en-AU" b="1" dirty="0"/>
              <a:t>Cybersecurity</a:t>
            </a:r>
            <a:r>
              <a:rPr lang="en-AU" dirty="0"/>
              <a:t> </a:t>
            </a:r>
          </a:p>
        </p:txBody>
      </p:sp>
      <p:sp>
        <p:nvSpPr>
          <p:cNvPr id="5" name="Content Placeholder 2"/>
          <p:cNvSpPr>
            <a:spLocks noGrp="1"/>
          </p:cNvSpPr>
          <p:nvPr>
            <p:ph idx="1"/>
          </p:nvPr>
        </p:nvSpPr>
        <p:spPr>
          <a:xfrm>
            <a:off x="609600" y="1600206"/>
            <a:ext cx="10972800" cy="4525963"/>
          </a:xfrm>
        </p:spPr>
        <p:txBody>
          <a:bodyPr>
            <a:normAutofit fontScale="92500" lnSpcReduction="20000"/>
          </a:bodyPr>
          <a:lstStyle/>
          <a:p>
            <a:r>
              <a:rPr lang="en-AU" dirty="0"/>
              <a:t>Goal </a:t>
            </a:r>
          </a:p>
          <a:p>
            <a:pPr lvl="1">
              <a:buFont typeface="Calibri" panose="020F0502020204030204" pitchFamily="34" charset="0"/>
              <a:buChar char="─"/>
            </a:pPr>
            <a:r>
              <a:rPr lang="en-AU" dirty="0"/>
              <a:t>A unified web framework to manage cyber attack relationships in the network</a:t>
            </a:r>
          </a:p>
          <a:p>
            <a:pPr lvl="1">
              <a:buFont typeface="Calibri" panose="020F0502020204030204" pitchFamily="34" charset="0"/>
              <a:buChar char="─"/>
            </a:pPr>
            <a:r>
              <a:rPr lang="en-AU" dirty="0"/>
              <a:t>Understand how cyber attackers can leverage initial footholds to extend their reach through the network</a:t>
            </a:r>
          </a:p>
          <a:p>
            <a:pPr lvl="1">
              <a:buFont typeface="Arial" charset="0"/>
              <a:buChar char="•"/>
            </a:pPr>
            <a:endParaRPr lang="en-AU" dirty="0"/>
          </a:p>
          <a:p>
            <a:pPr>
              <a:buFont typeface="Arial" charset="0"/>
              <a:buChar char="•"/>
            </a:pPr>
            <a:r>
              <a:rPr lang="en-AU" dirty="0"/>
              <a:t>Challenge</a:t>
            </a:r>
          </a:p>
          <a:p>
            <a:pPr lvl="1">
              <a:buFont typeface="Calibri" panose="020F0502020204030204" pitchFamily="34" charset="0"/>
              <a:buChar char="─"/>
            </a:pPr>
            <a:r>
              <a:rPr lang="en-AU" dirty="0"/>
              <a:t>correlate data from numerous sources into a common model</a:t>
            </a:r>
          </a:p>
          <a:p>
            <a:pPr lvl="1">
              <a:buFont typeface="Calibri" panose="020F0502020204030204" pitchFamily="34" charset="0"/>
              <a:buChar char="─"/>
            </a:pPr>
            <a:r>
              <a:rPr lang="en-AU" dirty="0"/>
              <a:t>flexible and easy to extend, and map naturally to network attack relationships</a:t>
            </a:r>
          </a:p>
          <a:p>
            <a:pPr lvl="1">
              <a:buFont typeface="Calibri" panose="020F0502020204030204" pitchFamily="34" charset="0"/>
              <a:buChar char="─"/>
            </a:pPr>
            <a:r>
              <a:rPr lang="en-AU" dirty="0"/>
              <a:t>Support various kinds of network attack relationships  queries</a:t>
            </a:r>
          </a:p>
        </p:txBody>
      </p:sp>
    </p:spTree>
    <p:extLst>
      <p:ext uri="{BB962C8B-B14F-4D97-AF65-F5344CB8AC3E}">
        <p14:creationId xmlns:p14="http://schemas.microsoft.com/office/powerpoint/2010/main" val="403533311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1998133" y="2810054"/>
            <a:ext cx="8873067" cy="3590919"/>
            <a:chOff x="1498600" y="2743200"/>
            <a:chExt cx="6654800" cy="3590919"/>
          </a:xfrm>
        </p:grpSpPr>
        <p:pic>
          <p:nvPicPr>
            <p:cNvPr id="4" name="Picture 4" descr="https://s3.amazonaws.com/dev.assets.neo4j.com/wp-content/uploads/mitre-cygraph-environmen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98600" y="2743200"/>
              <a:ext cx="6654800" cy="3565525"/>
            </a:xfrm>
            <a:prstGeom prst="rect">
              <a:avLst/>
            </a:prstGeom>
            <a:noFill/>
            <a:extLst>
              <a:ext uri="{909E8E84-426E-40DD-AFC4-6F175D3DCCD1}">
                <a14:hiddenFill xmlns:a14="http://schemas.microsoft.com/office/drawing/2010/main">
                  <a:solidFill>
                    <a:srgbClr val="FFFFFF"/>
                  </a:solidFill>
                </a14:hiddenFill>
              </a:ext>
            </a:extLst>
          </p:spPr>
        </p:pic>
        <p:sp>
          <p:nvSpPr>
            <p:cNvPr id="7" name="Freeform 6"/>
            <p:cNvSpPr/>
            <p:nvPr/>
          </p:nvSpPr>
          <p:spPr>
            <a:xfrm>
              <a:off x="1936072" y="3067801"/>
              <a:ext cx="6204204" cy="3266318"/>
            </a:xfrm>
            <a:custGeom>
              <a:avLst/>
              <a:gdLst>
                <a:gd name="connsiteX0" fmla="*/ 5001176 w 6204204"/>
                <a:gd name="connsiteY0" fmla="*/ 138695 h 3266318"/>
                <a:gd name="connsiteX1" fmla="*/ 4355000 w 6204204"/>
                <a:gd name="connsiteY1" fmla="*/ 406919 h 3266318"/>
                <a:gd name="connsiteX2" fmla="*/ 4367192 w 6204204"/>
                <a:gd name="connsiteY2" fmla="*/ 992135 h 3266318"/>
                <a:gd name="connsiteX3" fmla="*/ 3611288 w 6204204"/>
                <a:gd name="connsiteY3" fmla="*/ 1321319 h 3266318"/>
                <a:gd name="connsiteX4" fmla="*/ 2696888 w 6204204"/>
                <a:gd name="connsiteY4" fmla="*/ 1552967 h 3266318"/>
                <a:gd name="connsiteX5" fmla="*/ 2331128 w 6204204"/>
                <a:gd name="connsiteY5" fmla="*/ 1979687 h 3266318"/>
                <a:gd name="connsiteX6" fmla="*/ 1233848 w 6204204"/>
                <a:gd name="connsiteY6" fmla="*/ 2138183 h 3266318"/>
                <a:gd name="connsiteX7" fmla="*/ 160952 w 6204204"/>
                <a:gd name="connsiteY7" fmla="*/ 2272295 h 3266318"/>
                <a:gd name="connsiteX8" fmla="*/ 39032 w 6204204"/>
                <a:gd name="connsiteY8" fmla="*/ 3064775 h 3266318"/>
                <a:gd name="connsiteX9" fmla="*/ 502328 w 6204204"/>
                <a:gd name="connsiteY9" fmla="*/ 3259847 h 3266318"/>
                <a:gd name="connsiteX10" fmla="*/ 2843192 w 6204204"/>
                <a:gd name="connsiteY10" fmla="*/ 3223271 h 3266318"/>
                <a:gd name="connsiteX11" fmla="*/ 4769528 w 6204204"/>
                <a:gd name="connsiteY11" fmla="*/ 3235463 h 3266318"/>
                <a:gd name="connsiteX12" fmla="*/ 5879000 w 6204204"/>
                <a:gd name="connsiteY12" fmla="*/ 3198887 h 3266318"/>
                <a:gd name="connsiteX13" fmla="*/ 6122840 w 6204204"/>
                <a:gd name="connsiteY13" fmla="*/ 2857511 h 3266318"/>
                <a:gd name="connsiteX14" fmla="*/ 5964344 w 6204204"/>
                <a:gd name="connsiteY14" fmla="*/ 2174759 h 3266318"/>
                <a:gd name="connsiteX15" fmla="*/ 6195992 w 6204204"/>
                <a:gd name="connsiteY15" fmla="*/ 1943111 h 3266318"/>
                <a:gd name="connsiteX16" fmla="*/ 6147224 w 6204204"/>
                <a:gd name="connsiteY16" fmla="*/ 1345703 h 3266318"/>
                <a:gd name="connsiteX17" fmla="*/ 6098456 w 6204204"/>
                <a:gd name="connsiteY17" fmla="*/ 297191 h 3266318"/>
                <a:gd name="connsiteX18" fmla="*/ 5464472 w 6204204"/>
                <a:gd name="connsiteY18" fmla="*/ 4583 h 3266318"/>
                <a:gd name="connsiteX19" fmla="*/ 5001176 w 6204204"/>
                <a:gd name="connsiteY19" fmla="*/ 138695 h 3266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204204" h="3266318">
                  <a:moveTo>
                    <a:pt x="5001176" y="138695"/>
                  </a:moveTo>
                  <a:cubicBezTo>
                    <a:pt x="4816264" y="205751"/>
                    <a:pt x="4460664" y="264679"/>
                    <a:pt x="4355000" y="406919"/>
                  </a:cubicBezTo>
                  <a:cubicBezTo>
                    <a:pt x="4249336" y="549159"/>
                    <a:pt x="4491144" y="839735"/>
                    <a:pt x="4367192" y="992135"/>
                  </a:cubicBezTo>
                  <a:cubicBezTo>
                    <a:pt x="4243240" y="1144535"/>
                    <a:pt x="3889672" y="1227847"/>
                    <a:pt x="3611288" y="1321319"/>
                  </a:cubicBezTo>
                  <a:cubicBezTo>
                    <a:pt x="3332904" y="1414791"/>
                    <a:pt x="2910248" y="1443239"/>
                    <a:pt x="2696888" y="1552967"/>
                  </a:cubicBezTo>
                  <a:cubicBezTo>
                    <a:pt x="2483528" y="1662695"/>
                    <a:pt x="2574968" y="1882151"/>
                    <a:pt x="2331128" y="1979687"/>
                  </a:cubicBezTo>
                  <a:cubicBezTo>
                    <a:pt x="2087288" y="2077223"/>
                    <a:pt x="1233848" y="2138183"/>
                    <a:pt x="1233848" y="2138183"/>
                  </a:cubicBezTo>
                  <a:cubicBezTo>
                    <a:pt x="872152" y="2186951"/>
                    <a:pt x="360088" y="2117863"/>
                    <a:pt x="160952" y="2272295"/>
                  </a:cubicBezTo>
                  <a:cubicBezTo>
                    <a:pt x="-38184" y="2426727"/>
                    <a:pt x="-17864" y="2900183"/>
                    <a:pt x="39032" y="3064775"/>
                  </a:cubicBezTo>
                  <a:cubicBezTo>
                    <a:pt x="95928" y="3229367"/>
                    <a:pt x="34968" y="3233431"/>
                    <a:pt x="502328" y="3259847"/>
                  </a:cubicBezTo>
                  <a:cubicBezTo>
                    <a:pt x="969688" y="3286263"/>
                    <a:pt x="2843192" y="3223271"/>
                    <a:pt x="2843192" y="3223271"/>
                  </a:cubicBezTo>
                  <a:lnTo>
                    <a:pt x="4769528" y="3235463"/>
                  </a:lnTo>
                  <a:cubicBezTo>
                    <a:pt x="5275496" y="3231399"/>
                    <a:pt x="5653448" y="3261879"/>
                    <a:pt x="5879000" y="3198887"/>
                  </a:cubicBezTo>
                  <a:cubicBezTo>
                    <a:pt x="6104552" y="3135895"/>
                    <a:pt x="6108616" y="3028199"/>
                    <a:pt x="6122840" y="2857511"/>
                  </a:cubicBezTo>
                  <a:cubicBezTo>
                    <a:pt x="6137064" y="2686823"/>
                    <a:pt x="5952152" y="2327159"/>
                    <a:pt x="5964344" y="2174759"/>
                  </a:cubicBezTo>
                  <a:cubicBezTo>
                    <a:pt x="5976536" y="2022359"/>
                    <a:pt x="6165512" y="2081287"/>
                    <a:pt x="6195992" y="1943111"/>
                  </a:cubicBezTo>
                  <a:cubicBezTo>
                    <a:pt x="6226472" y="1804935"/>
                    <a:pt x="6163480" y="1620023"/>
                    <a:pt x="6147224" y="1345703"/>
                  </a:cubicBezTo>
                  <a:cubicBezTo>
                    <a:pt x="6130968" y="1071383"/>
                    <a:pt x="6212248" y="520711"/>
                    <a:pt x="6098456" y="297191"/>
                  </a:cubicBezTo>
                  <a:cubicBezTo>
                    <a:pt x="5984664" y="73671"/>
                    <a:pt x="5651416" y="30999"/>
                    <a:pt x="5464472" y="4583"/>
                  </a:cubicBezTo>
                  <a:cubicBezTo>
                    <a:pt x="5277528" y="-21833"/>
                    <a:pt x="5186088" y="71639"/>
                    <a:pt x="5001176" y="138695"/>
                  </a:cubicBezTo>
                  <a:close/>
                </a:path>
              </a:pathLst>
            </a:custGeom>
            <a:solidFill>
              <a:srgbClr val="FFFF00">
                <a:alpha val="16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hangingPunct="1">
                <a:spcBef>
                  <a:spcPct val="0"/>
                </a:spcBef>
                <a:spcAft>
                  <a:spcPct val="0"/>
                </a:spcAft>
              </a:pPr>
              <a:endParaRPr lang="en-US" kern="1200">
                <a:solidFill>
                  <a:prstClr val="white"/>
                </a:solidFill>
              </a:endParaRPr>
            </a:p>
          </p:txBody>
        </p:sp>
      </p:grpSp>
      <p:sp>
        <p:nvSpPr>
          <p:cNvPr id="2" name="Title 1"/>
          <p:cNvSpPr>
            <a:spLocks noGrp="1"/>
          </p:cNvSpPr>
          <p:nvPr>
            <p:ph type="title"/>
          </p:nvPr>
        </p:nvSpPr>
        <p:spPr>
          <a:xfrm>
            <a:off x="623392" y="188640"/>
            <a:ext cx="10972800" cy="1156990"/>
          </a:xfrm>
        </p:spPr>
        <p:txBody>
          <a:bodyPr>
            <a:normAutofit fontScale="90000"/>
          </a:bodyPr>
          <a:lstStyle/>
          <a:p>
            <a:pPr algn="l"/>
            <a:r>
              <a:rPr lang="en-AU" b="1" dirty="0"/>
              <a:t>Cybersecurity</a:t>
            </a:r>
            <a:r>
              <a:rPr lang="en-AU" dirty="0"/>
              <a:t>:</a:t>
            </a:r>
            <a:br>
              <a:rPr lang="en-AU" dirty="0"/>
            </a:br>
            <a:r>
              <a:rPr lang="en-AU" b="1" dirty="0"/>
              <a:t>MITRE Case Study</a:t>
            </a:r>
            <a:endParaRPr lang="en-US" dirty="0"/>
          </a:p>
        </p:txBody>
      </p:sp>
      <p:sp>
        <p:nvSpPr>
          <p:cNvPr id="5" name="Content Placeholder 2"/>
          <p:cNvSpPr>
            <a:spLocks noGrp="1"/>
          </p:cNvSpPr>
          <p:nvPr>
            <p:ph idx="1"/>
          </p:nvPr>
        </p:nvSpPr>
        <p:spPr>
          <a:xfrm>
            <a:off x="609600" y="1600206"/>
            <a:ext cx="10972800" cy="4525963"/>
          </a:xfrm>
        </p:spPr>
        <p:txBody>
          <a:bodyPr>
            <a:normAutofit/>
          </a:bodyPr>
          <a:lstStyle/>
          <a:p>
            <a:r>
              <a:rPr lang="en-AU" dirty="0"/>
              <a:t>Solution</a:t>
            </a:r>
          </a:p>
          <a:p>
            <a:pPr lvl="1">
              <a:buFont typeface="Arial" charset="0"/>
              <a:buChar char="•"/>
            </a:pPr>
            <a:r>
              <a:rPr lang="en-AU" dirty="0"/>
              <a:t>Graph model</a:t>
            </a:r>
          </a:p>
        </p:txBody>
      </p:sp>
    </p:spTree>
    <p:extLst>
      <p:ext uri="{BB962C8B-B14F-4D97-AF65-F5344CB8AC3E}">
        <p14:creationId xmlns:p14="http://schemas.microsoft.com/office/powerpoint/2010/main" val="173413066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1" name="文本框 5"/>
          <p:cNvSpPr txBox="1"/>
          <p:nvPr/>
        </p:nvSpPr>
        <p:spPr>
          <a:xfrm>
            <a:off x="961413" y="187606"/>
            <a:ext cx="7006795" cy="630938"/>
          </a:xfrm>
          <a:prstGeom prst="rect">
            <a:avLst/>
          </a:prstGeom>
          <a:ln w="12700">
            <a:miter lim="400000"/>
          </a:ln>
          <a:extLst>
            <a:ext uri="{C572A759-6A51-4108-AA02-DFA0A04FC94B}">
              <ma14:wrappingTextBoxFlag xmlns:ma14="http://schemas.microsoft.com/office/mac/drawingml/2011/main" xmlns="" val="1"/>
            </a:ext>
          </a:extLst>
        </p:spPr>
        <p:txBody>
          <a:bodyPr wrap="square" lIns="45718" tIns="45718" rIns="45718" bIns="45718">
            <a:spAutoFit/>
          </a:bodyPr>
          <a:lstStyle>
            <a:lvl1pPr>
              <a:defRPr sz="3500">
                <a:solidFill>
                  <a:srgbClr val="254061"/>
                </a:solidFill>
                <a:latin typeface="微软雅黑"/>
                <a:ea typeface="微软雅黑"/>
                <a:cs typeface="微软雅黑"/>
                <a:sym typeface="微软雅黑"/>
              </a:defRPr>
            </a:lvl1pPr>
          </a:lstStyle>
          <a:p>
            <a:r>
              <a:rPr lang="en-US" dirty="0"/>
              <a:t>Many thanks to my team</a:t>
            </a:r>
            <a:endParaRPr dirty="0"/>
          </a:p>
        </p:txBody>
      </p:sp>
      <p:grpSp>
        <p:nvGrpSpPr>
          <p:cNvPr id="336" name="组合 35"/>
          <p:cNvGrpSpPr/>
          <p:nvPr/>
        </p:nvGrpSpPr>
        <p:grpSpPr>
          <a:xfrm>
            <a:off x="3789" y="231782"/>
            <a:ext cx="758955" cy="693266"/>
            <a:chOff x="-1" y="0"/>
            <a:chExt cx="758953" cy="693264"/>
          </a:xfrm>
        </p:grpSpPr>
        <p:sp>
          <p:nvSpPr>
            <p:cNvPr id="332" name="矩形 36"/>
            <p:cNvSpPr/>
            <p:nvPr/>
          </p:nvSpPr>
          <p:spPr>
            <a:xfrm>
              <a:off x="-2" y="-1"/>
              <a:ext cx="238739" cy="693266"/>
            </a:xfrm>
            <a:prstGeom prst="rect">
              <a:avLst/>
            </a:prstGeom>
            <a:solidFill>
              <a:srgbClr val="66BFBC"/>
            </a:solidFill>
            <a:ln w="12700" cap="flat">
              <a:noFill/>
              <a:miter lim="400000"/>
            </a:ln>
            <a:effectLst/>
          </p:spPr>
          <p:txBody>
            <a:bodyPr wrap="square" lIns="45718" tIns="45718" rIns="45718" bIns="45718" numCol="1" anchor="ctr">
              <a:noAutofit/>
            </a:bodyPr>
            <a:lstStyle/>
            <a:p>
              <a:pPr algn="ctr">
                <a:defRPr>
                  <a:solidFill>
                    <a:srgbClr val="FFFFFF"/>
                  </a:solidFill>
                  <a:latin typeface="+mj-lt"/>
                  <a:ea typeface="+mj-ea"/>
                  <a:cs typeface="+mj-cs"/>
                  <a:sym typeface="Calibri"/>
                </a:defRPr>
              </a:pPr>
              <a:endParaRPr/>
            </a:p>
          </p:txBody>
        </p:sp>
        <p:sp>
          <p:nvSpPr>
            <p:cNvPr id="333" name="矩形 37"/>
            <p:cNvSpPr/>
            <p:nvPr/>
          </p:nvSpPr>
          <p:spPr>
            <a:xfrm>
              <a:off x="341331" y="-1"/>
              <a:ext cx="107206" cy="693266"/>
            </a:xfrm>
            <a:prstGeom prst="rect">
              <a:avLst/>
            </a:prstGeom>
            <a:solidFill>
              <a:srgbClr val="8CC066"/>
            </a:solidFill>
            <a:ln w="12700" cap="flat">
              <a:noFill/>
              <a:miter lim="400000"/>
            </a:ln>
            <a:effectLst/>
          </p:spPr>
          <p:txBody>
            <a:bodyPr wrap="square" lIns="45718" tIns="45718" rIns="45718" bIns="45718" numCol="1" anchor="ctr">
              <a:noAutofit/>
            </a:bodyPr>
            <a:lstStyle/>
            <a:p>
              <a:pPr algn="ctr">
                <a:defRPr>
                  <a:solidFill>
                    <a:srgbClr val="FFFFFF"/>
                  </a:solidFill>
                  <a:latin typeface="+mj-lt"/>
                  <a:ea typeface="+mj-ea"/>
                  <a:cs typeface="+mj-cs"/>
                  <a:sym typeface="Calibri"/>
                </a:defRPr>
              </a:pPr>
              <a:endParaRPr/>
            </a:p>
          </p:txBody>
        </p:sp>
        <p:sp>
          <p:nvSpPr>
            <p:cNvPr id="334" name="矩形 38"/>
            <p:cNvSpPr/>
            <p:nvPr/>
          </p:nvSpPr>
          <p:spPr>
            <a:xfrm>
              <a:off x="551130" y="-1"/>
              <a:ext cx="67451" cy="693266"/>
            </a:xfrm>
            <a:prstGeom prst="rect">
              <a:avLst/>
            </a:prstGeom>
            <a:solidFill>
              <a:srgbClr val="FBC75D"/>
            </a:solidFill>
            <a:ln w="12700" cap="flat">
              <a:noFill/>
              <a:miter lim="400000"/>
            </a:ln>
            <a:effectLst/>
          </p:spPr>
          <p:txBody>
            <a:bodyPr wrap="square" lIns="45718" tIns="45718" rIns="45718" bIns="45718" numCol="1" anchor="ctr">
              <a:noAutofit/>
            </a:bodyPr>
            <a:lstStyle/>
            <a:p>
              <a:pPr algn="ctr">
                <a:defRPr>
                  <a:solidFill>
                    <a:srgbClr val="FFFFFF"/>
                  </a:solidFill>
                  <a:latin typeface="+mj-lt"/>
                  <a:ea typeface="+mj-ea"/>
                  <a:cs typeface="+mj-cs"/>
                  <a:sym typeface="Calibri"/>
                </a:defRPr>
              </a:pPr>
              <a:endParaRPr/>
            </a:p>
          </p:txBody>
        </p:sp>
        <p:sp>
          <p:nvSpPr>
            <p:cNvPr id="335" name="矩形 39"/>
            <p:cNvSpPr/>
            <p:nvPr/>
          </p:nvSpPr>
          <p:spPr>
            <a:xfrm>
              <a:off x="721175" y="-1"/>
              <a:ext cx="37778" cy="693266"/>
            </a:xfrm>
            <a:prstGeom prst="rect">
              <a:avLst/>
            </a:prstGeom>
            <a:solidFill>
              <a:srgbClr val="FC6E5B"/>
            </a:solidFill>
            <a:ln w="12700" cap="flat">
              <a:noFill/>
              <a:miter lim="400000"/>
            </a:ln>
            <a:effectLst/>
          </p:spPr>
          <p:txBody>
            <a:bodyPr wrap="square" lIns="45718" tIns="45718" rIns="45718" bIns="45718" numCol="1" anchor="ctr">
              <a:noAutofit/>
            </a:bodyPr>
            <a:lstStyle/>
            <a:p>
              <a:pPr algn="ctr">
                <a:defRPr>
                  <a:solidFill>
                    <a:srgbClr val="FFFFFF"/>
                  </a:solidFill>
                  <a:latin typeface="+mj-lt"/>
                  <a:ea typeface="+mj-ea"/>
                  <a:cs typeface="+mj-cs"/>
                  <a:sym typeface="Calibri"/>
                </a:defRPr>
              </a:pPr>
              <a:endParaRPr/>
            </a:p>
          </p:txBody>
        </p:sp>
      </p:grpSp>
      <p:grpSp>
        <p:nvGrpSpPr>
          <p:cNvPr id="341" name="组合 41"/>
          <p:cNvGrpSpPr/>
          <p:nvPr/>
        </p:nvGrpSpPr>
        <p:grpSpPr>
          <a:xfrm>
            <a:off x="3787" y="921959"/>
            <a:ext cx="12187600" cy="45714"/>
            <a:chOff x="-1" y="0"/>
            <a:chExt cx="12187599" cy="45713"/>
          </a:xfrm>
        </p:grpSpPr>
        <p:sp>
          <p:nvSpPr>
            <p:cNvPr id="337" name="矩形 42"/>
            <p:cNvSpPr/>
            <p:nvPr/>
          </p:nvSpPr>
          <p:spPr>
            <a:xfrm>
              <a:off x="-2" y="-1"/>
              <a:ext cx="3833743" cy="45714"/>
            </a:xfrm>
            <a:prstGeom prst="rect">
              <a:avLst/>
            </a:prstGeom>
            <a:solidFill>
              <a:srgbClr val="66BFBC"/>
            </a:solidFill>
            <a:ln w="12700" cap="flat">
              <a:noFill/>
              <a:miter lim="400000"/>
            </a:ln>
            <a:effectLst/>
          </p:spPr>
          <p:txBody>
            <a:bodyPr wrap="square" lIns="45718" tIns="45718" rIns="45718" bIns="45718" numCol="1" anchor="ctr">
              <a:noAutofit/>
            </a:bodyPr>
            <a:lstStyle/>
            <a:p>
              <a:pPr algn="ctr">
                <a:defRPr>
                  <a:solidFill>
                    <a:srgbClr val="FFFFFF"/>
                  </a:solidFill>
                  <a:latin typeface="+mj-lt"/>
                  <a:ea typeface="+mj-ea"/>
                  <a:cs typeface="+mj-cs"/>
                  <a:sym typeface="Calibri"/>
                </a:defRPr>
              </a:pPr>
              <a:endParaRPr/>
            </a:p>
          </p:txBody>
        </p:sp>
        <p:sp>
          <p:nvSpPr>
            <p:cNvPr id="338" name="矩形 43"/>
            <p:cNvSpPr/>
            <p:nvPr/>
          </p:nvSpPr>
          <p:spPr>
            <a:xfrm>
              <a:off x="3833740" y="-1"/>
              <a:ext cx="3369052" cy="45714"/>
            </a:xfrm>
            <a:prstGeom prst="rect">
              <a:avLst/>
            </a:prstGeom>
            <a:solidFill>
              <a:srgbClr val="8CC066"/>
            </a:solidFill>
            <a:ln w="12700" cap="flat">
              <a:noFill/>
              <a:miter lim="400000"/>
            </a:ln>
            <a:effectLst/>
          </p:spPr>
          <p:txBody>
            <a:bodyPr wrap="square" lIns="45718" tIns="45718" rIns="45718" bIns="45718" numCol="1" anchor="ctr">
              <a:noAutofit/>
            </a:bodyPr>
            <a:lstStyle/>
            <a:p>
              <a:pPr algn="ctr">
                <a:defRPr>
                  <a:solidFill>
                    <a:srgbClr val="FFFFFF"/>
                  </a:solidFill>
                  <a:latin typeface="+mj-lt"/>
                  <a:ea typeface="+mj-ea"/>
                  <a:cs typeface="+mj-cs"/>
                  <a:sym typeface="Calibri"/>
                </a:defRPr>
              </a:pPr>
              <a:endParaRPr/>
            </a:p>
          </p:txBody>
        </p:sp>
        <p:sp>
          <p:nvSpPr>
            <p:cNvPr id="339" name="矩形 44"/>
            <p:cNvSpPr/>
            <p:nvPr/>
          </p:nvSpPr>
          <p:spPr>
            <a:xfrm>
              <a:off x="7202791" y="-1"/>
              <a:ext cx="2730649" cy="45714"/>
            </a:xfrm>
            <a:prstGeom prst="rect">
              <a:avLst/>
            </a:prstGeom>
            <a:solidFill>
              <a:srgbClr val="FBC75D"/>
            </a:solidFill>
            <a:ln w="12700" cap="flat">
              <a:noFill/>
              <a:miter lim="400000"/>
            </a:ln>
            <a:effectLst/>
          </p:spPr>
          <p:txBody>
            <a:bodyPr wrap="square" lIns="45718" tIns="45718" rIns="45718" bIns="45718" numCol="1" anchor="ctr">
              <a:noAutofit/>
            </a:bodyPr>
            <a:lstStyle/>
            <a:p>
              <a:pPr algn="ctr">
                <a:defRPr>
                  <a:solidFill>
                    <a:srgbClr val="FFFFFF"/>
                  </a:solidFill>
                  <a:latin typeface="+mj-lt"/>
                  <a:ea typeface="+mj-ea"/>
                  <a:cs typeface="+mj-cs"/>
                  <a:sym typeface="Calibri"/>
                </a:defRPr>
              </a:pPr>
              <a:endParaRPr/>
            </a:p>
          </p:txBody>
        </p:sp>
        <p:sp>
          <p:nvSpPr>
            <p:cNvPr id="340" name="矩形 45"/>
            <p:cNvSpPr/>
            <p:nvPr/>
          </p:nvSpPr>
          <p:spPr>
            <a:xfrm>
              <a:off x="9903738" y="-1"/>
              <a:ext cx="2283860" cy="45714"/>
            </a:xfrm>
            <a:prstGeom prst="rect">
              <a:avLst/>
            </a:prstGeom>
            <a:solidFill>
              <a:srgbClr val="FC6E5B"/>
            </a:solidFill>
            <a:ln w="12700" cap="flat">
              <a:noFill/>
              <a:miter lim="400000"/>
            </a:ln>
            <a:effectLst/>
          </p:spPr>
          <p:txBody>
            <a:bodyPr wrap="square" lIns="45718" tIns="45718" rIns="45718" bIns="45718" numCol="1" anchor="ctr">
              <a:noAutofit/>
            </a:bodyPr>
            <a:lstStyle/>
            <a:p>
              <a:pPr algn="ctr">
                <a:defRPr>
                  <a:solidFill>
                    <a:srgbClr val="FFFFFF"/>
                  </a:solidFill>
                  <a:latin typeface="+mj-lt"/>
                  <a:ea typeface="+mj-ea"/>
                  <a:cs typeface="+mj-cs"/>
                  <a:sym typeface="Calibri"/>
                </a:defRPr>
              </a:pPr>
              <a:endParaRPr/>
            </a:p>
          </p:txBody>
        </p:sp>
      </p:grpSp>
      <p:pic>
        <p:nvPicPr>
          <p:cNvPr id="342" name="Picture 9" descr="Picture 9"/>
          <p:cNvPicPr>
            <a:picLocks noChangeAspect="1"/>
          </p:cNvPicPr>
          <p:nvPr/>
        </p:nvPicPr>
        <p:blipFill>
          <a:blip r:embed="rId2"/>
          <a:stretch>
            <a:fillRect/>
          </a:stretch>
        </p:blipFill>
        <p:spPr>
          <a:xfrm>
            <a:off x="3091520" y="1443675"/>
            <a:ext cx="1492017" cy="1694896"/>
          </a:xfrm>
          <a:prstGeom prst="rect">
            <a:avLst/>
          </a:prstGeom>
          <a:ln w="12700">
            <a:miter lim="400000"/>
          </a:ln>
        </p:spPr>
      </p:pic>
      <p:sp>
        <p:nvSpPr>
          <p:cNvPr id="343" name="Content Placeholder 2"/>
          <p:cNvSpPr txBox="1"/>
          <p:nvPr/>
        </p:nvSpPr>
        <p:spPr>
          <a:xfrm>
            <a:off x="261424" y="3298465"/>
            <a:ext cx="2019739" cy="778611"/>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normAutofit/>
          </a:bodyPr>
          <a:lstStyle/>
          <a:p>
            <a:pPr marL="226313" indent="-226313" defTabSz="603504">
              <a:lnSpc>
                <a:spcPct val="80000"/>
              </a:lnSpc>
              <a:spcBef>
                <a:spcPts val="100"/>
              </a:spcBef>
              <a:defRPr sz="900" b="1"/>
            </a:pPr>
            <a:r>
              <a:rPr dirty="0"/>
              <a:t>A/Prof. </a:t>
            </a:r>
            <a:r>
              <a:rPr dirty="0" err="1"/>
              <a:t>Wenjie</a:t>
            </a:r>
            <a:r>
              <a:rPr dirty="0"/>
              <a:t> Zhang</a:t>
            </a:r>
            <a:endParaRPr sz="700" dirty="0">
              <a:latin typeface="Arial"/>
              <a:ea typeface="Arial"/>
              <a:cs typeface="Arial"/>
              <a:sym typeface="Arial"/>
            </a:endParaRPr>
          </a:p>
          <a:p>
            <a:pPr marL="226313" indent="-226313" defTabSz="603504">
              <a:lnSpc>
                <a:spcPct val="80000"/>
              </a:lnSpc>
              <a:spcBef>
                <a:spcPts val="100"/>
              </a:spcBef>
              <a:defRPr sz="700">
                <a:latin typeface="Arial"/>
                <a:ea typeface="Arial"/>
                <a:cs typeface="Arial"/>
                <a:sym typeface="Arial"/>
              </a:defRPr>
            </a:pPr>
            <a:endParaRPr b="1" dirty="0"/>
          </a:p>
          <a:p>
            <a:pPr defTabSz="603504">
              <a:lnSpc>
                <a:spcPct val="80000"/>
              </a:lnSpc>
              <a:defRPr sz="900">
                <a:latin typeface="Arial"/>
                <a:ea typeface="Arial"/>
                <a:cs typeface="Arial"/>
                <a:sym typeface="Arial"/>
              </a:defRPr>
            </a:pPr>
            <a:r>
              <a:rPr dirty="0"/>
              <a:t>100+</a:t>
            </a:r>
            <a:r>
              <a:rPr dirty="0">
                <a:latin typeface="+mn-lt"/>
                <a:ea typeface="+mn-ea"/>
                <a:cs typeface="+mn-cs"/>
                <a:sym typeface="Helvetica"/>
              </a:rPr>
              <a:t> ERA A* </a:t>
            </a:r>
            <a:r>
              <a:rPr dirty="0"/>
              <a:t>(CCF A) ranked papers</a:t>
            </a:r>
          </a:p>
          <a:p>
            <a:pPr defTabSz="603504">
              <a:lnSpc>
                <a:spcPct val="80000"/>
              </a:lnSpc>
              <a:defRPr sz="900"/>
            </a:pPr>
            <a:r>
              <a:rPr lang="en-US" dirty="0"/>
              <a:t>Associate Head </a:t>
            </a:r>
            <a:r>
              <a:rPr dirty="0"/>
              <a:t> of CSE, UNSW</a:t>
            </a:r>
            <a:endParaRPr dirty="0">
              <a:latin typeface="Arial"/>
              <a:ea typeface="Arial"/>
              <a:cs typeface="Arial"/>
              <a:sym typeface="Arial"/>
            </a:endParaRPr>
          </a:p>
          <a:p>
            <a:pPr defTabSz="603504">
              <a:lnSpc>
                <a:spcPct val="80000"/>
              </a:lnSpc>
              <a:defRPr sz="900"/>
            </a:pPr>
            <a:r>
              <a:rPr dirty="0"/>
              <a:t>Graph Data, Spatial-Temporal Data, Algorithms</a:t>
            </a:r>
          </a:p>
        </p:txBody>
      </p:sp>
      <p:sp>
        <p:nvSpPr>
          <p:cNvPr id="344" name="Content Placeholder 2"/>
          <p:cNvSpPr txBox="1"/>
          <p:nvPr/>
        </p:nvSpPr>
        <p:spPr>
          <a:xfrm>
            <a:off x="-5849676" y="5891114"/>
            <a:ext cx="1850411" cy="629234"/>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normAutofit/>
          </a:bodyPr>
          <a:lstStyle/>
          <a:p>
            <a:pPr marL="342900" indent="-342900" algn="ctr">
              <a:spcBef>
                <a:spcPts val="300"/>
              </a:spcBef>
              <a:defRPr sz="1600">
                <a:latin typeface="Arial"/>
                <a:ea typeface="Arial"/>
                <a:cs typeface="Arial"/>
                <a:sym typeface="Arial"/>
              </a:defRPr>
            </a:pPr>
            <a:r>
              <a:t>Dr Ying Zhang</a:t>
            </a:r>
          </a:p>
          <a:p>
            <a:pPr marL="342900" indent="-342900" algn="ctr">
              <a:spcBef>
                <a:spcPts val="300"/>
              </a:spcBef>
              <a:defRPr sz="1600">
                <a:latin typeface="Arial"/>
                <a:ea typeface="Arial"/>
                <a:cs typeface="Arial"/>
                <a:sym typeface="Arial"/>
              </a:defRPr>
            </a:pPr>
            <a:r>
              <a:t>CSE, UNSW</a:t>
            </a:r>
          </a:p>
        </p:txBody>
      </p:sp>
      <p:sp>
        <p:nvSpPr>
          <p:cNvPr id="345" name="Content Placeholder 2"/>
          <p:cNvSpPr txBox="1"/>
          <p:nvPr/>
        </p:nvSpPr>
        <p:spPr>
          <a:xfrm>
            <a:off x="2774929" y="3298464"/>
            <a:ext cx="2168943" cy="776446"/>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normAutofit/>
          </a:bodyPr>
          <a:lstStyle/>
          <a:p>
            <a:pPr marL="299349" indent="-299349" defTabSz="798269">
              <a:lnSpc>
                <a:spcPct val="80000"/>
              </a:lnSpc>
              <a:spcBef>
                <a:spcPts val="100"/>
              </a:spcBef>
              <a:defRPr sz="873" b="1"/>
            </a:pPr>
            <a:r>
              <a:rPr dirty="0"/>
              <a:t>A/Prof. Ying Zhang </a:t>
            </a:r>
            <a:endParaRPr sz="970" dirty="0">
              <a:latin typeface="Arial"/>
              <a:ea typeface="Arial"/>
              <a:cs typeface="Arial"/>
              <a:sym typeface="Arial"/>
            </a:endParaRPr>
          </a:p>
          <a:p>
            <a:pPr marL="299349" indent="-299349" defTabSz="798269">
              <a:lnSpc>
                <a:spcPct val="80000"/>
              </a:lnSpc>
              <a:spcBef>
                <a:spcPts val="100"/>
              </a:spcBef>
              <a:defRPr sz="873">
                <a:latin typeface="Arial"/>
                <a:ea typeface="Arial"/>
                <a:cs typeface="Arial"/>
                <a:sym typeface="Arial"/>
              </a:defRPr>
            </a:pPr>
            <a:r>
              <a:rPr lang="en-US" dirty="0"/>
              <a:t>80</a:t>
            </a:r>
            <a:r>
              <a:rPr dirty="0"/>
              <a:t>+</a:t>
            </a:r>
            <a:r>
              <a:rPr dirty="0">
                <a:latin typeface="+mn-lt"/>
                <a:ea typeface="+mn-ea"/>
                <a:cs typeface="+mn-cs"/>
                <a:sym typeface="Helvetica"/>
              </a:rPr>
              <a:t> ERA A* </a:t>
            </a:r>
            <a:r>
              <a:rPr dirty="0"/>
              <a:t>(CCF A) ranked papers</a:t>
            </a:r>
            <a:endParaRPr sz="970" dirty="0"/>
          </a:p>
          <a:p>
            <a:pPr marL="299349" indent="-299349" defTabSz="798269">
              <a:lnSpc>
                <a:spcPct val="80000"/>
              </a:lnSpc>
              <a:spcBef>
                <a:spcPts val="100"/>
              </a:spcBef>
              <a:defRPr sz="873"/>
            </a:pPr>
            <a:r>
              <a:rPr dirty="0"/>
              <a:t>University of Technology Sydney (UTS)</a:t>
            </a:r>
            <a:endParaRPr sz="1358" dirty="0">
              <a:latin typeface="Arial"/>
              <a:ea typeface="Arial"/>
              <a:cs typeface="Arial"/>
              <a:sym typeface="Arial"/>
            </a:endParaRPr>
          </a:p>
          <a:p>
            <a:pPr defTabSz="798269">
              <a:lnSpc>
                <a:spcPct val="80000"/>
              </a:lnSpc>
              <a:spcBef>
                <a:spcPts val="100"/>
              </a:spcBef>
              <a:defRPr sz="873"/>
            </a:pPr>
            <a:r>
              <a:rPr dirty="0"/>
              <a:t>Social Network, Streaming Data, Algorithm</a:t>
            </a:r>
          </a:p>
        </p:txBody>
      </p:sp>
      <p:pic>
        <p:nvPicPr>
          <p:cNvPr id="346" name="Picture 4" descr="Picture 4"/>
          <p:cNvPicPr>
            <a:picLocks noChangeAspect="1"/>
          </p:cNvPicPr>
          <p:nvPr/>
        </p:nvPicPr>
        <p:blipFill>
          <a:blip r:embed="rId3"/>
          <a:stretch>
            <a:fillRect/>
          </a:stretch>
        </p:blipFill>
        <p:spPr>
          <a:xfrm>
            <a:off x="5593701" y="1441156"/>
            <a:ext cx="1168731" cy="1697415"/>
          </a:xfrm>
          <a:prstGeom prst="rect">
            <a:avLst/>
          </a:prstGeom>
          <a:ln w="12700">
            <a:miter lim="400000"/>
          </a:ln>
        </p:spPr>
      </p:pic>
      <p:sp>
        <p:nvSpPr>
          <p:cNvPr id="347" name="Content Placeholder 2"/>
          <p:cNvSpPr txBox="1"/>
          <p:nvPr/>
        </p:nvSpPr>
        <p:spPr>
          <a:xfrm>
            <a:off x="5228389" y="3234030"/>
            <a:ext cx="2019739" cy="776446"/>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normAutofit/>
          </a:bodyPr>
          <a:lstStyle/>
          <a:p>
            <a:pPr marL="308608" indent="-308608" defTabSz="822958">
              <a:lnSpc>
                <a:spcPct val="80000"/>
              </a:lnSpc>
              <a:spcBef>
                <a:spcPts val="200"/>
              </a:spcBef>
              <a:defRPr sz="900" b="1"/>
            </a:pPr>
            <a:r>
              <a:rPr dirty="0"/>
              <a:t>Dr. Lu Qin</a:t>
            </a:r>
            <a:endParaRPr sz="1000" dirty="0">
              <a:latin typeface="Arial"/>
              <a:ea typeface="Arial"/>
              <a:cs typeface="Arial"/>
              <a:sym typeface="Arial"/>
            </a:endParaRPr>
          </a:p>
          <a:p>
            <a:pPr marL="308608" indent="-308608" defTabSz="822958">
              <a:lnSpc>
                <a:spcPct val="80000"/>
              </a:lnSpc>
              <a:spcBef>
                <a:spcPts val="200"/>
              </a:spcBef>
              <a:defRPr sz="900">
                <a:latin typeface="Arial"/>
                <a:ea typeface="Arial"/>
                <a:cs typeface="Arial"/>
                <a:sym typeface="Arial"/>
              </a:defRPr>
            </a:pPr>
            <a:r>
              <a:rPr dirty="0"/>
              <a:t>60+</a:t>
            </a:r>
            <a:r>
              <a:rPr dirty="0">
                <a:latin typeface="+mn-lt"/>
                <a:ea typeface="+mn-ea"/>
                <a:cs typeface="+mn-cs"/>
                <a:sym typeface="Helvetica"/>
              </a:rPr>
              <a:t> ERA A* </a:t>
            </a:r>
            <a:r>
              <a:rPr dirty="0"/>
              <a:t>(CCF A) ranked papers</a:t>
            </a:r>
            <a:endParaRPr sz="1000" dirty="0"/>
          </a:p>
          <a:p>
            <a:pPr marL="308608" indent="-308608" defTabSz="822958">
              <a:lnSpc>
                <a:spcPct val="80000"/>
              </a:lnSpc>
              <a:spcBef>
                <a:spcPts val="200"/>
              </a:spcBef>
              <a:defRPr sz="900"/>
            </a:pPr>
            <a:r>
              <a:rPr dirty="0"/>
              <a:t>Senior Lecturer of UTS </a:t>
            </a:r>
            <a:endParaRPr sz="1400" dirty="0">
              <a:latin typeface="Arial"/>
              <a:ea typeface="Arial"/>
              <a:cs typeface="Arial"/>
              <a:sym typeface="Arial"/>
            </a:endParaRPr>
          </a:p>
          <a:p>
            <a:pPr marL="308608" indent="-308608" defTabSz="822958">
              <a:lnSpc>
                <a:spcPct val="80000"/>
              </a:lnSpc>
              <a:spcBef>
                <a:spcPts val="200"/>
              </a:spcBef>
              <a:defRPr sz="900"/>
            </a:pPr>
            <a:r>
              <a:rPr dirty="0"/>
              <a:t>Big Graph Computing, Algorithm</a:t>
            </a:r>
          </a:p>
        </p:txBody>
      </p:sp>
      <p:pic>
        <p:nvPicPr>
          <p:cNvPr id="348" name="Picture 6" descr="Picture 6"/>
          <p:cNvPicPr>
            <a:picLocks noChangeAspect="1"/>
          </p:cNvPicPr>
          <p:nvPr/>
        </p:nvPicPr>
        <p:blipFill>
          <a:blip r:embed="rId4"/>
          <a:stretch>
            <a:fillRect/>
          </a:stretch>
        </p:blipFill>
        <p:spPr>
          <a:xfrm>
            <a:off x="7809323" y="1441156"/>
            <a:ext cx="1418604" cy="1741506"/>
          </a:xfrm>
          <a:prstGeom prst="rect">
            <a:avLst/>
          </a:prstGeom>
          <a:ln w="12700">
            <a:miter lim="400000"/>
          </a:ln>
        </p:spPr>
      </p:pic>
      <p:sp>
        <p:nvSpPr>
          <p:cNvPr id="349" name="Content Placeholder 2"/>
          <p:cNvSpPr txBox="1"/>
          <p:nvPr/>
        </p:nvSpPr>
        <p:spPr>
          <a:xfrm>
            <a:off x="7498567" y="3311558"/>
            <a:ext cx="2146673" cy="776446"/>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normAutofit/>
          </a:bodyPr>
          <a:lstStyle/>
          <a:p>
            <a:pPr marL="308608" indent="-308608" defTabSz="822958">
              <a:lnSpc>
                <a:spcPct val="80000"/>
              </a:lnSpc>
              <a:spcBef>
                <a:spcPts val="200"/>
              </a:spcBef>
              <a:defRPr sz="900" b="1"/>
            </a:pPr>
            <a:r>
              <a:rPr dirty="0"/>
              <a:t>Dr. Xin Cao</a:t>
            </a:r>
            <a:endParaRPr sz="1400" dirty="0">
              <a:latin typeface="Arial"/>
              <a:ea typeface="Arial"/>
              <a:cs typeface="Arial"/>
              <a:sym typeface="Arial"/>
            </a:endParaRPr>
          </a:p>
          <a:p>
            <a:pPr marL="308608" indent="-308608" defTabSz="822958">
              <a:lnSpc>
                <a:spcPct val="80000"/>
              </a:lnSpc>
              <a:spcBef>
                <a:spcPts val="200"/>
              </a:spcBef>
              <a:defRPr sz="900">
                <a:latin typeface="Arial"/>
                <a:ea typeface="Arial"/>
                <a:cs typeface="Arial"/>
                <a:sym typeface="Arial"/>
              </a:defRPr>
            </a:pPr>
            <a:r>
              <a:rPr dirty="0"/>
              <a:t>20+ </a:t>
            </a:r>
            <a:r>
              <a:rPr dirty="0">
                <a:latin typeface="+mn-lt"/>
                <a:ea typeface="+mn-ea"/>
                <a:cs typeface="+mn-cs"/>
                <a:sym typeface="Helvetica"/>
              </a:rPr>
              <a:t>ERA A* </a:t>
            </a:r>
            <a:r>
              <a:rPr dirty="0"/>
              <a:t>(CCF A) ranked papers</a:t>
            </a:r>
            <a:endParaRPr sz="1000" dirty="0"/>
          </a:p>
          <a:p>
            <a:pPr marL="308608" indent="-308608" defTabSz="822958">
              <a:lnSpc>
                <a:spcPct val="80000"/>
              </a:lnSpc>
              <a:spcBef>
                <a:spcPts val="200"/>
              </a:spcBef>
              <a:defRPr sz="900"/>
            </a:pPr>
            <a:r>
              <a:rPr lang="en-US" dirty="0"/>
              <a:t>Senior </a:t>
            </a:r>
            <a:r>
              <a:rPr dirty="0"/>
              <a:t>Lecturer of UNSW</a:t>
            </a:r>
            <a:endParaRPr sz="1400" dirty="0">
              <a:latin typeface="Arial"/>
              <a:ea typeface="Arial"/>
              <a:cs typeface="Arial"/>
              <a:sym typeface="Arial"/>
            </a:endParaRPr>
          </a:p>
          <a:p>
            <a:pPr marL="308608" indent="-308608" defTabSz="822958">
              <a:lnSpc>
                <a:spcPct val="80000"/>
              </a:lnSpc>
              <a:spcBef>
                <a:spcPts val="200"/>
              </a:spcBef>
              <a:defRPr sz="900"/>
            </a:pPr>
            <a:r>
              <a:rPr dirty="0"/>
              <a:t>Social Network, Data Mining, Algorithm</a:t>
            </a:r>
          </a:p>
        </p:txBody>
      </p:sp>
      <p:sp>
        <p:nvSpPr>
          <p:cNvPr id="352" name="TextBox 1"/>
          <p:cNvSpPr txBox="1"/>
          <p:nvPr/>
        </p:nvSpPr>
        <p:spPr>
          <a:xfrm>
            <a:off x="261427" y="4357490"/>
            <a:ext cx="5527348" cy="1661989"/>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p>
            <a:pPr marL="285750" indent="-285750">
              <a:buSzPct val="100000"/>
              <a:buFont typeface="Wingdings" panose="05000000000000000000" pitchFamily="2" charset="2"/>
              <a:buChar char="q"/>
              <a:defRPr sz="1700" b="1">
                <a:latin typeface="+mj-lt"/>
                <a:ea typeface="+mj-ea"/>
                <a:cs typeface="+mj-cs"/>
                <a:sym typeface="Calibri"/>
              </a:defRPr>
            </a:pPr>
            <a:r>
              <a:rPr dirty="0"/>
              <a:t>Dr. </a:t>
            </a:r>
            <a:r>
              <a:rPr dirty="0" err="1"/>
              <a:t>Yixiang</a:t>
            </a:r>
            <a:r>
              <a:rPr dirty="0"/>
              <a:t> Fang: </a:t>
            </a:r>
            <a:r>
              <a:rPr lang="en-US" dirty="0"/>
              <a:t>Postdoctoral </a:t>
            </a:r>
            <a:r>
              <a:rPr dirty="0"/>
              <a:t> </a:t>
            </a:r>
            <a:r>
              <a:rPr lang="en-US" dirty="0"/>
              <a:t>Fellow</a:t>
            </a:r>
            <a:r>
              <a:rPr dirty="0"/>
              <a:t> </a:t>
            </a:r>
            <a:r>
              <a:rPr b="0" dirty="0"/>
              <a:t>of </a:t>
            </a:r>
            <a:r>
              <a:rPr b="0" dirty="0" err="1"/>
              <a:t>UNSW，Social</a:t>
            </a:r>
            <a:r>
              <a:rPr b="0" dirty="0"/>
              <a:t> Network, Big Graph Computing.</a:t>
            </a:r>
          </a:p>
          <a:p>
            <a:pPr marL="285750" indent="-285750">
              <a:buSzPct val="100000"/>
              <a:buFont typeface="Trebuchet MS"/>
              <a:buChar char="❑"/>
              <a:defRPr sz="1700" b="1">
                <a:latin typeface="+mj-lt"/>
                <a:ea typeface="+mj-ea"/>
                <a:cs typeface="+mj-cs"/>
                <a:sym typeface="Calibri"/>
              </a:defRPr>
            </a:pPr>
            <a:r>
              <a:rPr dirty="0"/>
              <a:t>Dr. Xing Feng: </a:t>
            </a:r>
            <a:r>
              <a:rPr lang="en-US" sz="1600" b="1" dirty="0">
                <a:sym typeface="Calibri"/>
              </a:rPr>
              <a:t>Postdoctoral  Fellow </a:t>
            </a:r>
            <a:r>
              <a:rPr b="0" dirty="0"/>
              <a:t>r of UTS, Big Graph Computing.</a:t>
            </a:r>
          </a:p>
          <a:p>
            <a:pPr marL="285750" indent="-285750">
              <a:buSzPct val="100000"/>
              <a:buFont typeface="Trebuchet MS"/>
              <a:buChar char="❑"/>
              <a:defRPr sz="1700" b="1">
                <a:latin typeface="+mj-lt"/>
                <a:ea typeface="+mj-ea"/>
                <a:cs typeface="+mj-cs"/>
                <a:sym typeface="Calibri"/>
              </a:defRPr>
            </a:pPr>
            <a:r>
              <a:rPr dirty="0"/>
              <a:t>Dr. </a:t>
            </a:r>
            <a:r>
              <a:rPr dirty="0" err="1"/>
              <a:t>Longbin</a:t>
            </a:r>
            <a:r>
              <a:rPr dirty="0"/>
              <a:t> Lai: </a:t>
            </a:r>
            <a:r>
              <a:rPr lang="en-US" sz="1600" b="1" dirty="0">
                <a:sym typeface="Calibri"/>
              </a:rPr>
              <a:t>Postdoctoral  Fellow </a:t>
            </a:r>
            <a:r>
              <a:rPr b="0" dirty="0"/>
              <a:t>of UNSW, Big Graph Computing.</a:t>
            </a:r>
          </a:p>
        </p:txBody>
      </p:sp>
      <p:sp>
        <p:nvSpPr>
          <p:cNvPr id="353" name="TextBox 2"/>
          <p:cNvSpPr txBox="1"/>
          <p:nvPr/>
        </p:nvSpPr>
        <p:spPr>
          <a:xfrm>
            <a:off x="6024165" y="4357490"/>
            <a:ext cx="5458929" cy="1138769"/>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p>
            <a:pPr marL="285750" indent="-285750">
              <a:buSzPct val="100000"/>
              <a:buFont typeface="Wingdings" panose="05000000000000000000" pitchFamily="2" charset="2"/>
              <a:buChar char="q"/>
              <a:defRPr sz="1700" b="1">
                <a:latin typeface="+mj-lt"/>
                <a:ea typeface="+mj-ea"/>
                <a:cs typeface="+mj-cs"/>
                <a:sym typeface="Calibri"/>
              </a:defRPr>
            </a:pPr>
            <a:r>
              <a:rPr dirty="0"/>
              <a:t>Dr. Long Yuan: </a:t>
            </a:r>
            <a:r>
              <a:rPr lang="en-US" sz="1600" b="1" dirty="0">
                <a:sym typeface="Calibri"/>
              </a:rPr>
              <a:t>Postdoctoral  Fellow </a:t>
            </a:r>
            <a:r>
              <a:rPr b="0" dirty="0"/>
              <a:t>of UNSW, Big Graph Computing.</a:t>
            </a:r>
            <a:endParaRPr lang="en-US" b="1" dirty="0"/>
          </a:p>
          <a:p>
            <a:pPr marL="285750" indent="-285750">
              <a:buSzPct val="100000"/>
              <a:buFont typeface="Wingdings" panose="05000000000000000000" pitchFamily="2" charset="2"/>
              <a:buChar char="q"/>
              <a:defRPr sz="1700" b="1">
                <a:latin typeface="+mj-lt"/>
                <a:ea typeface="+mj-ea"/>
                <a:cs typeface="+mj-cs"/>
                <a:sym typeface="Calibri"/>
              </a:defRPr>
            </a:pPr>
            <a:endParaRPr lang="en-US" b="1" dirty="0"/>
          </a:p>
          <a:p>
            <a:pPr marL="285750" indent="-285750">
              <a:buSzPct val="100000"/>
              <a:buFont typeface="Wingdings" panose="05000000000000000000" pitchFamily="2" charset="2"/>
              <a:buChar char="q"/>
              <a:defRPr sz="1700" b="1">
                <a:latin typeface="+mj-lt"/>
                <a:ea typeface="+mj-ea"/>
                <a:cs typeface="+mj-cs"/>
                <a:sym typeface="Calibri"/>
              </a:defRPr>
            </a:pPr>
            <a:r>
              <a:rPr lang="en-US" b="1" dirty="0"/>
              <a:t>Many past students and current students</a:t>
            </a:r>
            <a:endParaRPr lang="en-US" b="0" dirty="0"/>
          </a:p>
        </p:txBody>
      </p:sp>
      <p:pic>
        <p:nvPicPr>
          <p:cNvPr id="354" name="Picture 8" descr="Picture 8"/>
          <p:cNvPicPr>
            <a:picLocks noChangeAspect="1"/>
          </p:cNvPicPr>
          <p:nvPr/>
        </p:nvPicPr>
        <p:blipFill>
          <a:blip r:embed="rId5"/>
          <a:stretch>
            <a:fillRect/>
          </a:stretch>
        </p:blipFill>
        <p:spPr>
          <a:xfrm>
            <a:off x="316113" y="1461478"/>
            <a:ext cx="1877755" cy="1765090"/>
          </a:xfrm>
          <a:prstGeom prst="rect">
            <a:avLst/>
          </a:prstGeom>
          <a:ln w="12700">
            <a:miter lim="400000"/>
          </a:ln>
        </p:spPr>
      </p:pic>
    </p:spTree>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0" name="模式匹配"/>
          <p:cNvSpPr txBox="1">
            <a:spLocks noGrp="1"/>
          </p:cNvSpPr>
          <p:nvPr>
            <p:ph type="title"/>
          </p:nvPr>
        </p:nvSpPr>
        <p:spPr>
          <a:xfrm>
            <a:off x="983524" y="2924943"/>
            <a:ext cx="10365903" cy="1362078"/>
          </a:xfrm>
          <a:prstGeom prst="rect">
            <a:avLst/>
          </a:prstGeom>
        </p:spPr>
        <p:txBody>
          <a:bodyPr/>
          <a:lstStyle/>
          <a:p>
            <a:r>
              <a:rPr dirty="0"/>
              <a:t>graph pattern matching</a:t>
            </a:r>
          </a:p>
        </p:txBody>
      </p:sp>
    </p:spTree>
    <p:extLst>
      <p:ext uri="{BB962C8B-B14F-4D97-AF65-F5344CB8AC3E}">
        <p14:creationId xmlns:p14="http://schemas.microsoft.com/office/powerpoint/2010/main" val="1581807578"/>
      </p:ext>
    </p:extLst>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altLang="en-US" dirty="0">
                <a:ea typeface="MS PGothic" pitchFamily="34" charset="-128"/>
              </a:rPr>
              <a:t>Introduction</a:t>
            </a:r>
            <a:endParaRPr lang="en-AU" dirty="0"/>
          </a:p>
        </p:txBody>
      </p:sp>
      <p:sp>
        <p:nvSpPr>
          <p:cNvPr id="3" name="Content Placeholder 2"/>
          <p:cNvSpPr>
            <a:spLocks noGrp="1"/>
          </p:cNvSpPr>
          <p:nvPr>
            <p:ph idx="1"/>
          </p:nvPr>
        </p:nvSpPr>
        <p:spPr>
          <a:xfrm>
            <a:off x="609600" y="1323098"/>
            <a:ext cx="10566400" cy="4772902"/>
          </a:xfrm>
        </p:spPr>
        <p:txBody>
          <a:bodyPr/>
          <a:lstStyle/>
          <a:p>
            <a:pPr>
              <a:buFont typeface="Wingdings" panose="05000000000000000000" pitchFamily="2" charset="2"/>
              <a:buChar char="Ø"/>
            </a:pPr>
            <a:r>
              <a:rPr lang="en-US" sz="2400" b="1" dirty="0"/>
              <a:t>Subgraph Matching</a:t>
            </a:r>
          </a:p>
          <a:p>
            <a:pPr marL="457200" lvl="1" indent="0">
              <a:buNone/>
            </a:pPr>
            <a:r>
              <a:rPr lang="en-US" sz="2000" dirty="0"/>
              <a:t>Given a query </a:t>
            </a:r>
            <a:r>
              <a:rPr lang="en-US" sz="2000" b="1" i="1" dirty="0"/>
              <a:t>q</a:t>
            </a:r>
            <a:r>
              <a:rPr lang="en-US" sz="2000" dirty="0"/>
              <a:t> and a large data graph </a:t>
            </a:r>
            <a:r>
              <a:rPr lang="en-US" sz="2000" b="1" i="1" dirty="0"/>
              <a:t>G</a:t>
            </a:r>
            <a:r>
              <a:rPr lang="en-US" sz="2000" dirty="0"/>
              <a:t>, the problem is </a:t>
            </a:r>
          </a:p>
          <a:p>
            <a:pPr marL="457200" lvl="1" indent="0">
              <a:buNone/>
            </a:pPr>
            <a:r>
              <a:rPr lang="en-US" sz="2000" dirty="0"/>
              <a:t> to extract all subgraph isomorphic embeddings of  </a:t>
            </a:r>
            <a:r>
              <a:rPr lang="en-US" sz="2000" b="1" i="1" dirty="0"/>
              <a:t>q</a:t>
            </a:r>
            <a:r>
              <a:rPr lang="en-US" sz="2000" dirty="0"/>
              <a:t> in </a:t>
            </a:r>
            <a:r>
              <a:rPr lang="en-US" sz="2000" b="1" i="1" dirty="0"/>
              <a:t>G</a:t>
            </a:r>
            <a:r>
              <a:rPr lang="en-US" sz="2000" dirty="0"/>
              <a:t>.</a:t>
            </a:r>
          </a:p>
          <a:p>
            <a:pPr marL="457200" lvl="1" indent="0">
              <a:buNone/>
            </a:pPr>
            <a:endParaRPr lang="en-US" sz="2400" dirty="0"/>
          </a:p>
          <a:p>
            <a:pPr marL="457200" lvl="1" indent="0">
              <a:buNone/>
            </a:pPr>
            <a:endParaRPr lang="en-US" sz="2400" dirty="0"/>
          </a:p>
          <a:p>
            <a:pPr marL="457200" lvl="1" indent="0">
              <a:buNone/>
            </a:pPr>
            <a:endParaRPr lang="en-US" sz="2400" dirty="0"/>
          </a:p>
          <a:p>
            <a:pPr marL="457200" lvl="1" indent="0">
              <a:buNone/>
            </a:pPr>
            <a:endParaRPr lang="en-US" sz="2400" dirty="0"/>
          </a:p>
          <a:p>
            <a:pPr marL="457200" lvl="1" indent="0">
              <a:buNone/>
            </a:pPr>
            <a:endParaRPr lang="en-AU" sz="2400" dirty="0"/>
          </a:p>
          <a:p>
            <a:pPr lvl="1">
              <a:buFont typeface="Arial" panose="020B0604020202020204" pitchFamily="34" charset="0"/>
              <a:buChar char="•"/>
            </a:pPr>
            <a:endParaRPr lang="en-AU" dirty="0"/>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51409" y="3049253"/>
            <a:ext cx="5429249" cy="20657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52800" y="3162300"/>
            <a:ext cx="1905000" cy="1943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1224564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altLang="en-US" dirty="0">
                <a:ea typeface="MS PGothic" pitchFamily="34" charset="-128"/>
              </a:rPr>
              <a:t>Introduction</a:t>
            </a:r>
            <a:endParaRPr lang="en-AU" dirty="0"/>
          </a:p>
        </p:txBody>
      </p:sp>
      <p:sp>
        <p:nvSpPr>
          <p:cNvPr id="3" name="Content Placeholder 2"/>
          <p:cNvSpPr>
            <a:spLocks noGrp="1"/>
          </p:cNvSpPr>
          <p:nvPr>
            <p:ph idx="1"/>
          </p:nvPr>
        </p:nvSpPr>
        <p:spPr>
          <a:xfrm>
            <a:off x="609600" y="1323098"/>
            <a:ext cx="10566400" cy="4772902"/>
          </a:xfrm>
        </p:spPr>
        <p:txBody>
          <a:bodyPr/>
          <a:lstStyle/>
          <a:p>
            <a:pPr>
              <a:buFont typeface="Wingdings" panose="05000000000000000000" pitchFamily="2" charset="2"/>
              <a:buChar char="Ø"/>
            </a:pPr>
            <a:r>
              <a:rPr lang="en-US" sz="2400" b="1" dirty="0"/>
              <a:t>Subgraph Matching</a:t>
            </a:r>
          </a:p>
          <a:p>
            <a:pPr marL="457200" lvl="1" indent="0">
              <a:buNone/>
            </a:pPr>
            <a:r>
              <a:rPr lang="en-US" sz="2000" dirty="0"/>
              <a:t>Given a query </a:t>
            </a:r>
            <a:r>
              <a:rPr lang="en-US" sz="2000" b="1" i="1" dirty="0"/>
              <a:t>q</a:t>
            </a:r>
            <a:r>
              <a:rPr lang="en-US" sz="2000" dirty="0"/>
              <a:t> and a large data graph </a:t>
            </a:r>
            <a:r>
              <a:rPr lang="en-US" sz="2000" b="1" i="1" dirty="0"/>
              <a:t>G</a:t>
            </a:r>
            <a:r>
              <a:rPr lang="en-US" sz="2000" dirty="0"/>
              <a:t>, the problem is </a:t>
            </a:r>
          </a:p>
          <a:p>
            <a:pPr marL="457200" lvl="1" indent="0">
              <a:buNone/>
            </a:pPr>
            <a:r>
              <a:rPr lang="en-US" sz="2000" dirty="0"/>
              <a:t> to extract all subgraph isomorphic embeddings of  </a:t>
            </a:r>
            <a:r>
              <a:rPr lang="en-US" sz="2000" b="1" i="1" dirty="0"/>
              <a:t>q</a:t>
            </a:r>
            <a:r>
              <a:rPr lang="en-US" sz="2000" dirty="0"/>
              <a:t> in </a:t>
            </a:r>
            <a:r>
              <a:rPr lang="en-US" sz="2000" b="1" i="1" dirty="0"/>
              <a:t>G</a:t>
            </a:r>
            <a:r>
              <a:rPr lang="en-US" sz="2000" dirty="0"/>
              <a:t>.</a:t>
            </a:r>
          </a:p>
          <a:p>
            <a:pPr marL="457200" lvl="1" indent="0">
              <a:buNone/>
            </a:pPr>
            <a:endParaRPr lang="en-US" sz="2400" dirty="0"/>
          </a:p>
          <a:p>
            <a:pPr marL="457200" lvl="1" indent="0">
              <a:buNone/>
            </a:pPr>
            <a:endParaRPr lang="en-US" sz="2400" dirty="0"/>
          </a:p>
          <a:p>
            <a:pPr marL="457200" lvl="1" indent="0">
              <a:buNone/>
            </a:pPr>
            <a:endParaRPr lang="en-US" sz="2400" dirty="0"/>
          </a:p>
          <a:p>
            <a:pPr marL="457200" lvl="1" indent="0">
              <a:buNone/>
            </a:pPr>
            <a:endParaRPr lang="en-US" sz="2400" dirty="0"/>
          </a:p>
          <a:p>
            <a:pPr marL="457200" lvl="1" indent="0">
              <a:buNone/>
            </a:pPr>
            <a:endParaRPr lang="en-AU" sz="2400" dirty="0"/>
          </a:p>
          <a:p>
            <a:pPr lvl="1">
              <a:buFont typeface="Arial" panose="020B0604020202020204" pitchFamily="34" charset="0"/>
              <a:buChar char="•"/>
            </a:pPr>
            <a:endParaRPr lang="en-AU" dirty="0"/>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51409" y="3049253"/>
            <a:ext cx="5429249" cy="20657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5" name="直接连接符 5"/>
          <p:cNvCxnSpPr/>
          <p:nvPr/>
        </p:nvCxnSpPr>
        <p:spPr>
          <a:xfrm flipH="1">
            <a:off x="6491655" y="3472492"/>
            <a:ext cx="711200" cy="296663"/>
          </a:xfrm>
          <a:prstGeom prst="line">
            <a:avLst/>
          </a:prstGeom>
          <a:ln w="38100" cmpd="sng">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 name="直接连接符 8"/>
          <p:cNvCxnSpPr/>
          <p:nvPr/>
        </p:nvCxnSpPr>
        <p:spPr>
          <a:xfrm>
            <a:off x="7240955" y="3478085"/>
            <a:ext cx="0" cy="320330"/>
          </a:xfrm>
          <a:prstGeom prst="line">
            <a:avLst/>
          </a:prstGeom>
          <a:ln w="38100" cmpd="sng">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 name="直接连接符 11"/>
          <p:cNvCxnSpPr/>
          <p:nvPr/>
        </p:nvCxnSpPr>
        <p:spPr>
          <a:xfrm>
            <a:off x="6428155" y="4076060"/>
            <a:ext cx="0" cy="320330"/>
          </a:xfrm>
          <a:prstGeom prst="line">
            <a:avLst/>
          </a:prstGeom>
          <a:ln w="38100" cmpd="sng">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直接连接符 12"/>
          <p:cNvCxnSpPr/>
          <p:nvPr/>
        </p:nvCxnSpPr>
        <p:spPr>
          <a:xfrm>
            <a:off x="7253655" y="4076059"/>
            <a:ext cx="0" cy="32033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直接连接符 13"/>
          <p:cNvCxnSpPr/>
          <p:nvPr/>
        </p:nvCxnSpPr>
        <p:spPr>
          <a:xfrm>
            <a:off x="6428155" y="4076059"/>
            <a:ext cx="812800" cy="320330"/>
          </a:xfrm>
          <a:prstGeom prst="line">
            <a:avLst/>
          </a:prstGeom>
          <a:ln w="38100" cmpd="sng">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直接连接符 22"/>
          <p:cNvCxnSpPr/>
          <p:nvPr/>
        </p:nvCxnSpPr>
        <p:spPr>
          <a:xfrm>
            <a:off x="7253655" y="4061771"/>
            <a:ext cx="0" cy="320330"/>
          </a:xfrm>
          <a:prstGeom prst="line">
            <a:avLst/>
          </a:prstGeom>
          <a:ln w="38100" cmpd="sng">
            <a:solidFill>
              <a:srgbClr val="FF0000"/>
            </a:solidFill>
          </a:ln>
        </p:spPr>
        <p:style>
          <a:lnRef idx="1">
            <a:schemeClr val="accent1"/>
          </a:lnRef>
          <a:fillRef idx="0">
            <a:schemeClr val="accent1"/>
          </a:fillRef>
          <a:effectRef idx="0">
            <a:schemeClr val="accent1"/>
          </a:effectRef>
          <a:fontRef idx="minor">
            <a:schemeClr val="tx1"/>
          </a:fontRef>
        </p:style>
      </p:cxnSp>
      <p:sp>
        <p:nvSpPr>
          <p:cNvPr id="11" name="椭圆 21"/>
          <p:cNvSpPr/>
          <p:nvPr/>
        </p:nvSpPr>
        <p:spPr>
          <a:xfrm>
            <a:off x="7050455" y="3180681"/>
            <a:ext cx="406400" cy="299885"/>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hangingPunct="1">
              <a:spcBef>
                <a:spcPct val="0"/>
              </a:spcBef>
              <a:spcAft>
                <a:spcPct val="0"/>
              </a:spcAft>
            </a:pPr>
            <a:endParaRPr lang="zh-CN" altLang="en-US" kern="1200">
              <a:solidFill>
                <a:prstClr val="white"/>
              </a:solidFill>
            </a:endParaRPr>
          </a:p>
        </p:txBody>
      </p:sp>
      <p:sp>
        <p:nvSpPr>
          <p:cNvPr id="12" name="椭圆 24"/>
          <p:cNvSpPr/>
          <p:nvPr/>
        </p:nvSpPr>
        <p:spPr>
          <a:xfrm>
            <a:off x="6250355" y="3780448"/>
            <a:ext cx="406400" cy="299885"/>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hangingPunct="1">
              <a:spcBef>
                <a:spcPct val="0"/>
              </a:spcBef>
              <a:spcAft>
                <a:spcPct val="0"/>
              </a:spcAft>
            </a:pPr>
            <a:endParaRPr lang="zh-CN" altLang="en-US" kern="1200">
              <a:solidFill>
                <a:prstClr val="white"/>
              </a:solidFill>
            </a:endParaRPr>
          </a:p>
        </p:txBody>
      </p:sp>
      <p:sp>
        <p:nvSpPr>
          <p:cNvPr id="13" name="椭圆 25"/>
          <p:cNvSpPr/>
          <p:nvPr/>
        </p:nvSpPr>
        <p:spPr>
          <a:xfrm>
            <a:off x="7050455" y="3770923"/>
            <a:ext cx="406400" cy="299885"/>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hangingPunct="1">
              <a:spcBef>
                <a:spcPct val="0"/>
              </a:spcBef>
              <a:spcAft>
                <a:spcPct val="0"/>
              </a:spcAft>
            </a:pPr>
            <a:endParaRPr lang="zh-CN" altLang="en-US" kern="1200">
              <a:solidFill>
                <a:prstClr val="white"/>
              </a:solidFill>
            </a:endParaRPr>
          </a:p>
        </p:txBody>
      </p:sp>
      <p:sp>
        <p:nvSpPr>
          <p:cNvPr id="14" name="椭圆 26"/>
          <p:cNvSpPr/>
          <p:nvPr/>
        </p:nvSpPr>
        <p:spPr>
          <a:xfrm>
            <a:off x="7037755" y="4388256"/>
            <a:ext cx="406400" cy="299885"/>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hangingPunct="1">
              <a:spcBef>
                <a:spcPct val="0"/>
              </a:spcBef>
              <a:spcAft>
                <a:spcPct val="0"/>
              </a:spcAft>
            </a:pPr>
            <a:endParaRPr lang="zh-CN" altLang="en-US" kern="1200">
              <a:solidFill>
                <a:prstClr val="white"/>
              </a:solidFill>
            </a:endParaRPr>
          </a:p>
        </p:txBody>
      </p:sp>
      <p:sp>
        <p:nvSpPr>
          <p:cNvPr id="15" name="椭圆 27"/>
          <p:cNvSpPr/>
          <p:nvPr/>
        </p:nvSpPr>
        <p:spPr>
          <a:xfrm>
            <a:off x="6250355" y="4378731"/>
            <a:ext cx="406400" cy="299885"/>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hangingPunct="1">
              <a:spcBef>
                <a:spcPct val="0"/>
              </a:spcBef>
              <a:spcAft>
                <a:spcPct val="0"/>
              </a:spcAft>
            </a:pPr>
            <a:endParaRPr lang="zh-CN" altLang="en-US" kern="1200">
              <a:solidFill>
                <a:prstClr val="white"/>
              </a:solidFill>
            </a:endParaRPr>
          </a:p>
        </p:txBody>
      </p:sp>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52800" y="3162300"/>
            <a:ext cx="1905000" cy="1943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279025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990101" y="1213269"/>
            <a:ext cx="8229600" cy="2914745"/>
          </a:xfrm>
        </p:spPr>
        <p:txBody>
          <a:bodyPr>
            <a:normAutofit fontScale="55000" lnSpcReduction="20000"/>
          </a:bodyPr>
          <a:lstStyle/>
          <a:p>
            <a:pPr marL="457200" lvl="1" indent="0">
              <a:buNone/>
            </a:pPr>
            <a:r>
              <a:rPr lang="en-US" altLang="zh-CN" sz="4400" dirty="0"/>
              <a:t>Abstraction:</a:t>
            </a:r>
          </a:p>
          <a:p>
            <a:pPr lvl="1"/>
            <a:r>
              <a:rPr lang="en-US" altLang="zh-CN" sz="4400" dirty="0"/>
              <a:t>replaced each land mass with an abstract "vertex" or node, and each bridge with an abstract connection, an "edge”</a:t>
            </a:r>
          </a:p>
          <a:p>
            <a:pPr marL="393192" lvl="1" indent="0">
              <a:buNone/>
            </a:pPr>
            <a:r>
              <a:rPr lang="en-US" altLang="zh-CN" sz="4400" dirty="0"/>
              <a:t>Showed</a:t>
            </a:r>
            <a:r>
              <a:rPr lang="zh-CN" altLang="en-US" sz="4400" dirty="0"/>
              <a:t> </a:t>
            </a:r>
            <a:r>
              <a:rPr lang="en-US" altLang="zh-CN" sz="4400" dirty="0"/>
              <a:t>that</a:t>
            </a:r>
            <a:r>
              <a:rPr lang="zh-CN" altLang="en-US" sz="4400" dirty="0"/>
              <a:t> </a:t>
            </a:r>
            <a:r>
              <a:rPr lang="en-US" altLang="zh-CN" sz="4400" dirty="0"/>
              <a:t>this</a:t>
            </a:r>
            <a:r>
              <a:rPr lang="zh-CN" altLang="en-US" sz="4400" dirty="0"/>
              <a:t> </a:t>
            </a:r>
            <a:r>
              <a:rPr lang="en-US" altLang="zh-CN" sz="4400" dirty="0"/>
              <a:t>problem</a:t>
            </a:r>
            <a:r>
              <a:rPr lang="zh-CN" altLang="en-US" sz="4400" dirty="0"/>
              <a:t> </a:t>
            </a:r>
            <a:r>
              <a:rPr lang="en-US" altLang="zh-CN" sz="4400" dirty="0"/>
              <a:t>has</a:t>
            </a:r>
            <a:r>
              <a:rPr lang="zh-CN" altLang="en-US" sz="4400" dirty="0"/>
              <a:t> </a:t>
            </a:r>
            <a:r>
              <a:rPr lang="en-US" altLang="zh-CN" sz="4400" dirty="0"/>
              <a:t>no</a:t>
            </a:r>
            <a:r>
              <a:rPr lang="zh-CN" altLang="en-US" sz="4400" dirty="0"/>
              <a:t> </a:t>
            </a:r>
            <a:r>
              <a:rPr lang="en-US" altLang="zh-CN" sz="4400" dirty="0"/>
              <a:t>solution.</a:t>
            </a:r>
            <a:r>
              <a:rPr lang="zh-CN" altLang="en-US" sz="4400" dirty="0"/>
              <a:t> </a:t>
            </a:r>
            <a:endParaRPr lang="en-US" altLang="zh-CN" sz="4400" dirty="0"/>
          </a:p>
          <a:p>
            <a:pPr marL="457200" lvl="1" indent="0">
              <a:buNone/>
            </a:pPr>
            <a:r>
              <a:rPr lang="en-US" altLang="zh-CN" sz="4400" dirty="0"/>
              <a:t>Euler</a:t>
            </a:r>
            <a:r>
              <a:rPr lang="zh-CN" altLang="en-US" sz="4400" dirty="0"/>
              <a:t> </a:t>
            </a:r>
            <a:r>
              <a:rPr lang="en-US" altLang="zh-CN" sz="4400" dirty="0"/>
              <a:t>Tour:</a:t>
            </a:r>
          </a:p>
          <a:p>
            <a:pPr lvl="1"/>
            <a:r>
              <a:rPr lang="en-US" altLang="zh-CN" sz="4400" dirty="0"/>
              <a:t>necessary and sufficient conditions for the walk of the desired form: connected and all vertices with even degrees. </a:t>
            </a:r>
          </a:p>
          <a:p>
            <a:pPr marL="457200" lvl="1" indent="0">
              <a:buNone/>
            </a:pPr>
            <a:endParaRPr lang="en-US" altLang="zh-CN" dirty="0"/>
          </a:p>
        </p:txBody>
      </p:sp>
      <p:sp>
        <p:nvSpPr>
          <p:cNvPr id="2" name="标题 1"/>
          <p:cNvSpPr>
            <a:spLocks noGrp="1"/>
          </p:cNvSpPr>
          <p:nvPr>
            <p:ph type="title"/>
          </p:nvPr>
        </p:nvSpPr>
        <p:spPr>
          <a:xfrm>
            <a:off x="1728395" y="274638"/>
            <a:ext cx="8735210" cy="1143000"/>
          </a:xfrm>
        </p:spPr>
        <p:txBody>
          <a:bodyPr>
            <a:normAutofit/>
          </a:bodyPr>
          <a:lstStyle/>
          <a:p>
            <a:r>
              <a:rPr lang="en-US" altLang="zh-CN" dirty="0"/>
              <a:t>1. Seven Bridges of </a:t>
            </a:r>
            <a:r>
              <a:rPr lang="en-US" altLang="zh-CN" dirty="0" err="1"/>
              <a:t>Königsberg</a:t>
            </a:r>
            <a:r>
              <a:rPr lang="en-US" altLang="zh-CN" dirty="0"/>
              <a:t>(cont.) </a:t>
            </a:r>
          </a:p>
        </p:txBody>
      </p:sp>
      <p:pic>
        <p:nvPicPr>
          <p:cNvPr id="6" name="图片 5"/>
          <p:cNvPicPr>
            <a:picLocks noChangeAspect="1"/>
          </p:cNvPicPr>
          <p:nvPr/>
        </p:nvPicPr>
        <p:blipFill>
          <a:blip r:embed="rId2"/>
          <a:stretch>
            <a:fillRect/>
          </a:stretch>
        </p:blipFill>
        <p:spPr>
          <a:xfrm>
            <a:off x="2723478" y="4128013"/>
            <a:ext cx="2969247" cy="2372080"/>
          </a:xfrm>
          <a:prstGeom prst="rect">
            <a:avLst/>
          </a:prstGeom>
        </p:spPr>
      </p:pic>
      <p:sp>
        <p:nvSpPr>
          <p:cNvPr id="7" name="右箭头 6"/>
          <p:cNvSpPr/>
          <p:nvPr/>
        </p:nvSpPr>
        <p:spPr>
          <a:xfrm>
            <a:off x="6104902" y="5109957"/>
            <a:ext cx="1294869" cy="40819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pic>
        <p:nvPicPr>
          <p:cNvPr id="8" name="图片 7"/>
          <p:cNvPicPr>
            <a:picLocks noChangeAspect="1"/>
          </p:cNvPicPr>
          <p:nvPr/>
        </p:nvPicPr>
        <p:blipFill>
          <a:blip r:embed="rId3"/>
          <a:stretch>
            <a:fillRect/>
          </a:stretch>
        </p:blipFill>
        <p:spPr>
          <a:xfrm>
            <a:off x="7707957" y="4453590"/>
            <a:ext cx="2367270" cy="1893816"/>
          </a:xfrm>
          <a:prstGeom prst="rect">
            <a:avLst/>
          </a:prstGeom>
        </p:spPr>
      </p:pic>
    </p:spTree>
    <p:extLst>
      <p:ext uri="{BB962C8B-B14F-4D97-AF65-F5344CB8AC3E}">
        <p14:creationId xmlns:p14="http://schemas.microsoft.com/office/powerpoint/2010/main" val="89580948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altLang="en-US" dirty="0">
                <a:ea typeface="MS PGothic" pitchFamily="34" charset="-128"/>
              </a:rPr>
              <a:t>Introduction</a:t>
            </a:r>
            <a:endParaRPr lang="en-AU" dirty="0"/>
          </a:p>
        </p:txBody>
      </p:sp>
      <p:sp>
        <p:nvSpPr>
          <p:cNvPr id="3" name="Content Placeholder 2"/>
          <p:cNvSpPr>
            <a:spLocks noGrp="1"/>
          </p:cNvSpPr>
          <p:nvPr>
            <p:ph idx="1"/>
          </p:nvPr>
        </p:nvSpPr>
        <p:spPr>
          <a:xfrm>
            <a:off x="609600" y="1323098"/>
            <a:ext cx="10566400" cy="4772902"/>
          </a:xfrm>
        </p:spPr>
        <p:txBody>
          <a:bodyPr/>
          <a:lstStyle/>
          <a:p>
            <a:pPr>
              <a:buFont typeface="Wingdings" panose="05000000000000000000" pitchFamily="2" charset="2"/>
              <a:buChar char="Ø"/>
            </a:pPr>
            <a:r>
              <a:rPr lang="en-US" sz="2400" b="1" dirty="0"/>
              <a:t>Subgraph Matching</a:t>
            </a:r>
          </a:p>
          <a:p>
            <a:pPr marL="457200" lvl="1" indent="0">
              <a:buNone/>
            </a:pPr>
            <a:r>
              <a:rPr lang="en-US" sz="2000" dirty="0"/>
              <a:t>Given a query </a:t>
            </a:r>
            <a:r>
              <a:rPr lang="en-US" sz="2000" b="1" i="1" dirty="0"/>
              <a:t>q</a:t>
            </a:r>
            <a:r>
              <a:rPr lang="en-US" sz="2000" dirty="0"/>
              <a:t> and a large data graph </a:t>
            </a:r>
            <a:r>
              <a:rPr lang="en-US" sz="2000" b="1" i="1" dirty="0"/>
              <a:t>G</a:t>
            </a:r>
            <a:r>
              <a:rPr lang="en-US" sz="2000" dirty="0"/>
              <a:t>, the problem is </a:t>
            </a:r>
          </a:p>
          <a:p>
            <a:pPr marL="457200" lvl="1" indent="0">
              <a:buNone/>
            </a:pPr>
            <a:r>
              <a:rPr lang="en-US" sz="2000" dirty="0"/>
              <a:t> to extract all subgraph isomorphic embeddings of  </a:t>
            </a:r>
            <a:r>
              <a:rPr lang="en-US" sz="2000" b="1" i="1" dirty="0"/>
              <a:t>q</a:t>
            </a:r>
            <a:r>
              <a:rPr lang="en-US" sz="2000" dirty="0"/>
              <a:t> in </a:t>
            </a:r>
            <a:r>
              <a:rPr lang="en-US" sz="2000" b="1" i="1" dirty="0"/>
              <a:t>G</a:t>
            </a:r>
            <a:r>
              <a:rPr lang="en-US" sz="2000" dirty="0"/>
              <a:t>.</a:t>
            </a:r>
          </a:p>
          <a:p>
            <a:pPr marL="457200" lvl="1" indent="0">
              <a:buNone/>
            </a:pPr>
            <a:endParaRPr lang="en-US" sz="2400" dirty="0"/>
          </a:p>
          <a:p>
            <a:pPr marL="457200" lvl="1" indent="0">
              <a:buNone/>
            </a:pPr>
            <a:endParaRPr lang="en-US" sz="2400" dirty="0"/>
          </a:p>
          <a:p>
            <a:pPr marL="457200" lvl="1" indent="0">
              <a:buNone/>
            </a:pPr>
            <a:endParaRPr lang="en-US" sz="2400" dirty="0"/>
          </a:p>
          <a:p>
            <a:pPr marL="457200" lvl="1" indent="0">
              <a:buNone/>
            </a:pPr>
            <a:endParaRPr lang="en-US" sz="2400" dirty="0"/>
          </a:p>
          <a:p>
            <a:pPr marL="457200" lvl="1" indent="0">
              <a:buNone/>
            </a:pPr>
            <a:endParaRPr lang="en-AU" sz="2400" dirty="0"/>
          </a:p>
          <a:p>
            <a:pPr lvl="1">
              <a:buFont typeface="Arial" panose="020B0604020202020204" pitchFamily="34" charset="0"/>
              <a:buChar char="•"/>
            </a:pPr>
            <a:endParaRPr lang="en-AU" dirty="0"/>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51409" y="3049253"/>
            <a:ext cx="5429249" cy="20657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5" name="直接连接符 9"/>
          <p:cNvCxnSpPr/>
          <p:nvPr/>
        </p:nvCxnSpPr>
        <p:spPr>
          <a:xfrm flipH="1">
            <a:off x="6483841" y="3481694"/>
            <a:ext cx="711200" cy="279470"/>
          </a:xfrm>
          <a:prstGeom prst="line">
            <a:avLst/>
          </a:prstGeom>
          <a:ln w="38100" cmpd="sng">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 name="直接连接符 10"/>
          <p:cNvCxnSpPr/>
          <p:nvPr/>
        </p:nvCxnSpPr>
        <p:spPr>
          <a:xfrm>
            <a:off x="7233141" y="3487976"/>
            <a:ext cx="0" cy="301765"/>
          </a:xfrm>
          <a:prstGeom prst="line">
            <a:avLst/>
          </a:prstGeom>
          <a:ln w="38100" cmpd="sng">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 name="直接连接符 11"/>
          <p:cNvCxnSpPr>
            <a:endCxn id="15" idx="0"/>
          </p:cNvCxnSpPr>
          <p:nvPr/>
        </p:nvCxnSpPr>
        <p:spPr>
          <a:xfrm>
            <a:off x="6420341" y="4085949"/>
            <a:ext cx="1625600" cy="311290"/>
          </a:xfrm>
          <a:prstGeom prst="line">
            <a:avLst/>
          </a:prstGeom>
          <a:ln w="38100" cmpd="sng">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直接连接符 12"/>
          <p:cNvCxnSpPr/>
          <p:nvPr/>
        </p:nvCxnSpPr>
        <p:spPr>
          <a:xfrm>
            <a:off x="7245841" y="4086261"/>
            <a:ext cx="0" cy="301765"/>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直接连接符 13"/>
          <p:cNvCxnSpPr/>
          <p:nvPr/>
        </p:nvCxnSpPr>
        <p:spPr>
          <a:xfrm>
            <a:off x="6420341" y="4086261"/>
            <a:ext cx="812800" cy="301765"/>
          </a:xfrm>
          <a:prstGeom prst="line">
            <a:avLst/>
          </a:prstGeom>
          <a:ln w="38100" cmpd="sng">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直接连接符 14"/>
          <p:cNvCxnSpPr/>
          <p:nvPr/>
        </p:nvCxnSpPr>
        <p:spPr>
          <a:xfrm>
            <a:off x="7245841" y="4071973"/>
            <a:ext cx="0" cy="301765"/>
          </a:xfrm>
          <a:prstGeom prst="line">
            <a:avLst/>
          </a:prstGeom>
          <a:ln w="38100" cmpd="sng">
            <a:solidFill>
              <a:srgbClr val="FF0000"/>
            </a:solidFill>
          </a:ln>
        </p:spPr>
        <p:style>
          <a:lnRef idx="1">
            <a:schemeClr val="accent1"/>
          </a:lnRef>
          <a:fillRef idx="0">
            <a:schemeClr val="accent1"/>
          </a:fillRef>
          <a:effectRef idx="0">
            <a:schemeClr val="accent1"/>
          </a:effectRef>
          <a:fontRef idx="minor">
            <a:schemeClr val="tx1"/>
          </a:fontRef>
        </p:style>
      </p:cxnSp>
      <p:sp>
        <p:nvSpPr>
          <p:cNvPr id="11" name="椭圆 15"/>
          <p:cNvSpPr/>
          <p:nvPr/>
        </p:nvSpPr>
        <p:spPr>
          <a:xfrm>
            <a:off x="7042641" y="3181185"/>
            <a:ext cx="406400" cy="282505"/>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hangingPunct="1">
              <a:spcBef>
                <a:spcPct val="0"/>
              </a:spcBef>
              <a:spcAft>
                <a:spcPct val="0"/>
              </a:spcAft>
            </a:pPr>
            <a:endParaRPr lang="zh-CN" altLang="en-US" kern="1200">
              <a:solidFill>
                <a:prstClr val="white"/>
              </a:solidFill>
            </a:endParaRPr>
          </a:p>
        </p:txBody>
      </p:sp>
      <p:sp>
        <p:nvSpPr>
          <p:cNvPr id="12" name="椭圆 16"/>
          <p:cNvSpPr/>
          <p:nvPr/>
        </p:nvSpPr>
        <p:spPr>
          <a:xfrm>
            <a:off x="6242541" y="3789739"/>
            <a:ext cx="406400" cy="282505"/>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hangingPunct="1">
              <a:spcBef>
                <a:spcPct val="0"/>
              </a:spcBef>
              <a:spcAft>
                <a:spcPct val="0"/>
              </a:spcAft>
            </a:pPr>
            <a:endParaRPr lang="zh-CN" altLang="en-US" kern="1200">
              <a:solidFill>
                <a:prstClr val="white"/>
              </a:solidFill>
            </a:endParaRPr>
          </a:p>
        </p:txBody>
      </p:sp>
      <p:sp>
        <p:nvSpPr>
          <p:cNvPr id="13" name="椭圆 17"/>
          <p:cNvSpPr/>
          <p:nvPr/>
        </p:nvSpPr>
        <p:spPr>
          <a:xfrm>
            <a:off x="7042641" y="3780214"/>
            <a:ext cx="406400" cy="282505"/>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hangingPunct="1">
              <a:spcBef>
                <a:spcPct val="0"/>
              </a:spcBef>
              <a:spcAft>
                <a:spcPct val="0"/>
              </a:spcAft>
            </a:pPr>
            <a:endParaRPr lang="zh-CN" altLang="en-US" kern="1200">
              <a:solidFill>
                <a:prstClr val="white"/>
              </a:solidFill>
            </a:endParaRPr>
          </a:p>
        </p:txBody>
      </p:sp>
      <p:sp>
        <p:nvSpPr>
          <p:cNvPr id="14" name="椭圆 18"/>
          <p:cNvSpPr/>
          <p:nvPr/>
        </p:nvSpPr>
        <p:spPr>
          <a:xfrm>
            <a:off x="7041664" y="4397552"/>
            <a:ext cx="406400" cy="282505"/>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hangingPunct="1">
              <a:spcBef>
                <a:spcPct val="0"/>
              </a:spcBef>
              <a:spcAft>
                <a:spcPct val="0"/>
              </a:spcAft>
            </a:pPr>
            <a:endParaRPr lang="zh-CN" altLang="en-US" kern="1200">
              <a:solidFill>
                <a:prstClr val="white"/>
              </a:solidFill>
            </a:endParaRPr>
          </a:p>
        </p:txBody>
      </p:sp>
      <p:sp>
        <p:nvSpPr>
          <p:cNvPr id="15" name="椭圆 19"/>
          <p:cNvSpPr/>
          <p:nvPr/>
        </p:nvSpPr>
        <p:spPr>
          <a:xfrm>
            <a:off x="7842741" y="4397552"/>
            <a:ext cx="406400" cy="282505"/>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hangingPunct="1">
              <a:spcBef>
                <a:spcPct val="0"/>
              </a:spcBef>
              <a:spcAft>
                <a:spcPct val="0"/>
              </a:spcAft>
            </a:pPr>
            <a:endParaRPr lang="zh-CN" altLang="en-US" kern="1200">
              <a:solidFill>
                <a:prstClr val="white"/>
              </a:solidFill>
            </a:endParaRPr>
          </a:p>
        </p:txBody>
      </p:sp>
      <p:pic>
        <p:nvPicPr>
          <p:cNvPr id="1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52800" y="3124200"/>
            <a:ext cx="1905000" cy="1943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8371393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altLang="en-US" dirty="0">
                <a:ea typeface="MS PGothic" pitchFamily="34" charset="-128"/>
              </a:rPr>
              <a:t>Introduction</a:t>
            </a:r>
            <a:endParaRPr lang="en-AU" dirty="0"/>
          </a:p>
        </p:txBody>
      </p:sp>
      <p:sp>
        <p:nvSpPr>
          <p:cNvPr id="3" name="Content Placeholder 2"/>
          <p:cNvSpPr>
            <a:spLocks noGrp="1"/>
          </p:cNvSpPr>
          <p:nvPr>
            <p:ph idx="1"/>
          </p:nvPr>
        </p:nvSpPr>
        <p:spPr>
          <a:xfrm>
            <a:off x="609600" y="1323098"/>
            <a:ext cx="10566400" cy="4772902"/>
          </a:xfrm>
        </p:spPr>
        <p:txBody>
          <a:bodyPr/>
          <a:lstStyle/>
          <a:p>
            <a:pPr>
              <a:buFont typeface="Wingdings" panose="05000000000000000000" pitchFamily="2" charset="2"/>
              <a:buChar char="Ø"/>
            </a:pPr>
            <a:r>
              <a:rPr lang="en-US" sz="2400" b="1" dirty="0"/>
              <a:t>Subgraph Matching</a:t>
            </a:r>
          </a:p>
          <a:p>
            <a:pPr marL="457200" lvl="1" indent="0">
              <a:buNone/>
            </a:pPr>
            <a:r>
              <a:rPr lang="en-US" sz="2000" dirty="0"/>
              <a:t>Given a query </a:t>
            </a:r>
            <a:r>
              <a:rPr lang="en-US" sz="2000" b="1" i="1" dirty="0"/>
              <a:t>q</a:t>
            </a:r>
            <a:r>
              <a:rPr lang="en-US" sz="2000" dirty="0"/>
              <a:t> and a large data graph </a:t>
            </a:r>
            <a:r>
              <a:rPr lang="en-US" sz="2000" b="1" i="1" dirty="0"/>
              <a:t>G</a:t>
            </a:r>
            <a:r>
              <a:rPr lang="en-US" sz="2000" dirty="0"/>
              <a:t>, the problem is </a:t>
            </a:r>
          </a:p>
          <a:p>
            <a:pPr marL="457200" lvl="1" indent="0">
              <a:buNone/>
            </a:pPr>
            <a:r>
              <a:rPr lang="en-US" sz="2000" dirty="0"/>
              <a:t> to extract all subgraph isomorphic embeddings of  </a:t>
            </a:r>
            <a:r>
              <a:rPr lang="en-US" sz="2000" b="1" i="1" dirty="0"/>
              <a:t>q</a:t>
            </a:r>
            <a:r>
              <a:rPr lang="en-US" sz="2000" dirty="0"/>
              <a:t> in </a:t>
            </a:r>
            <a:r>
              <a:rPr lang="en-US" sz="2000" b="1" i="1" dirty="0"/>
              <a:t>G</a:t>
            </a:r>
            <a:r>
              <a:rPr lang="en-US" sz="2000" dirty="0"/>
              <a:t>.</a:t>
            </a:r>
          </a:p>
          <a:p>
            <a:pPr marL="457200" lvl="1" indent="0">
              <a:buNone/>
            </a:pPr>
            <a:endParaRPr lang="en-US" sz="2400" dirty="0"/>
          </a:p>
          <a:p>
            <a:pPr marL="457200" lvl="1" indent="0">
              <a:buNone/>
            </a:pPr>
            <a:endParaRPr lang="en-US" sz="2400" dirty="0"/>
          </a:p>
          <a:p>
            <a:pPr marL="457200" lvl="1" indent="0">
              <a:buNone/>
            </a:pPr>
            <a:endParaRPr lang="en-US" sz="2400" dirty="0"/>
          </a:p>
          <a:p>
            <a:pPr marL="457200" lvl="1" indent="0">
              <a:buNone/>
            </a:pPr>
            <a:endParaRPr lang="en-US" sz="2400" dirty="0"/>
          </a:p>
          <a:p>
            <a:pPr marL="457200" lvl="1" indent="0">
              <a:buNone/>
            </a:pPr>
            <a:endParaRPr lang="en-AU" sz="2400" dirty="0"/>
          </a:p>
          <a:p>
            <a:pPr lvl="1">
              <a:buFont typeface="Arial" panose="020B0604020202020204" pitchFamily="34" charset="0"/>
              <a:buChar char="•"/>
            </a:pPr>
            <a:endParaRPr lang="en-AU" dirty="0"/>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51409" y="3049253"/>
            <a:ext cx="5429249" cy="20657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5" name="直接连接符 10"/>
          <p:cNvCxnSpPr>
            <a:endCxn id="12" idx="0"/>
          </p:cNvCxnSpPr>
          <p:nvPr/>
        </p:nvCxnSpPr>
        <p:spPr>
          <a:xfrm>
            <a:off x="7198947" y="3481116"/>
            <a:ext cx="850900" cy="308045"/>
          </a:xfrm>
          <a:prstGeom prst="line">
            <a:avLst/>
          </a:prstGeom>
          <a:ln w="38100" cmpd="sng">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 name="直接连接符 11"/>
          <p:cNvCxnSpPr/>
          <p:nvPr/>
        </p:nvCxnSpPr>
        <p:spPr>
          <a:xfrm>
            <a:off x="7237045" y="3487395"/>
            <a:ext cx="0" cy="301765"/>
          </a:xfrm>
          <a:prstGeom prst="line">
            <a:avLst/>
          </a:prstGeom>
          <a:ln w="38100" cmpd="sng">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 name="直接连接符 12"/>
          <p:cNvCxnSpPr/>
          <p:nvPr/>
        </p:nvCxnSpPr>
        <p:spPr>
          <a:xfrm>
            <a:off x="8049845" y="4069294"/>
            <a:ext cx="0" cy="301765"/>
          </a:xfrm>
          <a:prstGeom prst="line">
            <a:avLst/>
          </a:prstGeom>
          <a:ln w="38100" cmpd="sng">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直接连接符 13"/>
          <p:cNvCxnSpPr/>
          <p:nvPr/>
        </p:nvCxnSpPr>
        <p:spPr>
          <a:xfrm>
            <a:off x="7249745" y="4085682"/>
            <a:ext cx="0" cy="301765"/>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直接连接符 14"/>
          <p:cNvCxnSpPr>
            <a:stCxn id="12" idx="4"/>
          </p:cNvCxnSpPr>
          <p:nvPr/>
        </p:nvCxnSpPr>
        <p:spPr>
          <a:xfrm flipH="1">
            <a:off x="7237045" y="4071978"/>
            <a:ext cx="812800" cy="315469"/>
          </a:xfrm>
          <a:prstGeom prst="line">
            <a:avLst/>
          </a:prstGeom>
          <a:ln w="38100" cmpd="sng">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直接连接符 15"/>
          <p:cNvCxnSpPr/>
          <p:nvPr/>
        </p:nvCxnSpPr>
        <p:spPr>
          <a:xfrm>
            <a:off x="7249745" y="4071394"/>
            <a:ext cx="0" cy="301765"/>
          </a:xfrm>
          <a:prstGeom prst="line">
            <a:avLst/>
          </a:prstGeom>
          <a:ln w="38100" cmpd="sng">
            <a:solidFill>
              <a:srgbClr val="FF0000"/>
            </a:solidFill>
          </a:ln>
        </p:spPr>
        <p:style>
          <a:lnRef idx="1">
            <a:schemeClr val="accent1"/>
          </a:lnRef>
          <a:fillRef idx="0">
            <a:schemeClr val="accent1"/>
          </a:fillRef>
          <a:effectRef idx="0">
            <a:schemeClr val="accent1"/>
          </a:effectRef>
          <a:fontRef idx="minor">
            <a:schemeClr val="tx1"/>
          </a:fontRef>
        </p:style>
      </p:cxnSp>
      <p:sp>
        <p:nvSpPr>
          <p:cNvPr id="11" name="椭圆 16"/>
          <p:cNvSpPr/>
          <p:nvPr/>
        </p:nvSpPr>
        <p:spPr>
          <a:xfrm>
            <a:off x="7046545" y="3180606"/>
            <a:ext cx="406400" cy="282505"/>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hangingPunct="1">
              <a:spcBef>
                <a:spcPct val="0"/>
              </a:spcBef>
              <a:spcAft>
                <a:spcPct val="0"/>
              </a:spcAft>
            </a:pPr>
            <a:endParaRPr lang="zh-CN" altLang="en-US" kern="1200">
              <a:solidFill>
                <a:prstClr val="white"/>
              </a:solidFill>
            </a:endParaRPr>
          </a:p>
        </p:txBody>
      </p:sp>
      <p:sp>
        <p:nvSpPr>
          <p:cNvPr id="12" name="椭圆 17"/>
          <p:cNvSpPr/>
          <p:nvPr/>
        </p:nvSpPr>
        <p:spPr>
          <a:xfrm>
            <a:off x="7846645" y="3789168"/>
            <a:ext cx="406400" cy="282505"/>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hangingPunct="1">
              <a:spcBef>
                <a:spcPct val="0"/>
              </a:spcBef>
              <a:spcAft>
                <a:spcPct val="0"/>
              </a:spcAft>
            </a:pPr>
            <a:endParaRPr lang="zh-CN" altLang="en-US" kern="1200">
              <a:solidFill>
                <a:prstClr val="white"/>
              </a:solidFill>
            </a:endParaRPr>
          </a:p>
        </p:txBody>
      </p:sp>
      <p:sp>
        <p:nvSpPr>
          <p:cNvPr id="13" name="椭圆 18"/>
          <p:cNvSpPr/>
          <p:nvPr/>
        </p:nvSpPr>
        <p:spPr>
          <a:xfrm>
            <a:off x="7046545" y="3779643"/>
            <a:ext cx="406400" cy="282505"/>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hangingPunct="1">
              <a:spcBef>
                <a:spcPct val="0"/>
              </a:spcBef>
              <a:spcAft>
                <a:spcPct val="0"/>
              </a:spcAft>
            </a:pPr>
            <a:endParaRPr lang="zh-CN" altLang="en-US" kern="1200">
              <a:solidFill>
                <a:prstClr val="white"/>
              </a:solidFill>
            </a:endParaRPr>
          </a:p>
        </p:txBody>
      </p:sp>
      <p:sp>
        <p:nvSpPr>
          <p:cNvPr id="14" name="椭圆 19"/>
          <p:cNvSpPr/>
          <p:nvPr/>
        </p:nvSpPr>
        <p:spPr>
          <a:xfrm>
            <a:off x="7033845" y="4396973"/>
            <a:ext cx="406400" cy="282505"/>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hangingPunct="1">
              <a:spcBef>
                <a:spcPct val="0"/>
              </a:spcBef>
              <a:spcAft>
                <a:spcPct val="0"/>
              </a:spcAft>
            </a:pPr>
            <a:endParaRPr lang="zh-CN" altLang="en-US" kern="1200">
              <a:solidFill>
                <a:prstClr val="white"/>
              </a:solidFill>
            </a:endParaRPr>
          </a:p>
        </p:txBody>
      </p:sp>
      <p:sp>
        <p:nvSpPr>
          <p:cNvPr id="15" name="椭圆 20"/>
          <p:cNvSpPr/>
          <p:nvPr/>
        </p:nvSpPr>
        <p:spPr>
          <a:xfrm>
            <a:off x="7859345" y="4396973"/>
            <a:ext cx="406400" cy="282505"/>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hangingPunct="1">
              <a:spcBef>
                <a:spcPct val="0"/>
              </a:spcBef>
              <a:spcAft>
                <a:spcPct val="0"/>
              </a:spcAft>
            </a:pPr>
            <a:endParaRPr lang="zh-CN" altLang="en-US" kern="1200">
              <a:solidFill>
                <a:prstClr val="white"/>
              </a:solidFill>
            </a:endParaRPr>
          </a:p>
        </p:txBody>
      </p:sp>
    </p:spTree>
    <p:extLst>
      <p:ext uri="{BB962C8B-B14F-4D97-AF65-F5344CB8AC3E}">
        <p14:creationId xmlns:p14="http://schemas.microsoft.com/office/powerpoint/2010/main" val="274313698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AU" b="1" dirty="0"/>
              <a:t>Graph Pattern Matching: summary</a:t>
            </a:r>
          </a:p>
        </p:txBody>
      </p:sp>
      <p:sp>
        <p:nvSpPr>
          <p:cNvPr id="3" name="Content Placeholder 2"/>
          <p:cNvSpPr>
            <a:spLocks noGrp="1"/>
          </p:cNvSpPr>
          <p:nvPr>
            <p:ph idx="1"/>
          </p:nvPr>
        </p:nvSpPr>
        <p:spPr/>
        <p:txBody>
          <a:bodyPr>
            <a:normAutofit fontScale="85000" lnSpcReduction="20000"/>
          </a:bodyPr>
          <a:lstStyle/>
          <a:p>
            <a:r>
              <a:rPr lang="en-AU" dirty="0"/>
              <a:t>Related Applications</a:t>
            </a:r>
          </a:p>
          <a:p>
            <a:pPr lvl="1"/>
            <a:r>
              <a:rPr lang="en-AU" dirty="0"/>
              <a:t>Fraud Detection, Anti Money Laundering, Cyber Security etc.</a:t>
            </a:r>
          </a:p>
          <a:p>
            <a:r>
              <a:rPr lang="en-AU" dirty="0"/>
              <a:t>Algorithms and Recent Publications</a:t>
            </a:r>
          </a:p>
          <a:p>
            <a:pPr lvl="1"/>
            <a:r>
              <a:rPr lang="en-AU" dirty="0"/>
              <a:t>Exact Match</a:t>
            </a:r>
          </a:p>
          <a:p>
            <a:pPr marL="1085850" lvl="2">
              <a:buSzPct val="100000"/>
              <a:defRPr>
                <a:latin typeface="+mj-lt"/>
                <a:ea typeface="+mj-ea"/>
                <a:cs typeface="+mj-cs"/>
                <a:sym typeface="Calibri"/>
              </a:defRPr>
            </a:pPr>
            <a:r>
              <a:rPr lang="en-AU" dirty="0">
                <a:sym typeface="Calibri"/>
              </a:rPr>
              <a:t>Tree Sequence (</a:t>
            </a:r>
            <a:r>
              <a:rPr lang="en-AU" dirty="0" err="1">
                <a:sym typeface="Calibri"/>
              </a:rPr>
              <a:t>QuickSI</a:t>
            </a:r>
            <a:r>
              <a:rPr lang="en-AU" dirty="0">
                <a:sym typeface="Calibri"/>
              </a:rPr>
              <a:t>), VLDB’08</a:t>
            </a:r>
          </a:p>
          <a:p>
            <a:pPr marL="1085850" lvl="2">
              <a:buSzPct val="100000"/>
              <a:defRPr>
                <a:latin typeface="+mj-lt"/>
                <a:ea typeface="+mj-ea"/>
                <a:cs typeface="+mj-cs"/>
                <a:sym typeface="Calibri"/>
              </a:defRPr>
            </a:pPr>
            <a:r>
              <a:rPr lang="en-AU" dirty="0">
                <a:sym typeface="Calibri"/>
              </a:rPr>
              <a:t>Core-Forest-Leaf Decomposition (CFL Algorithm), Sigmod’16</a:t>
            </a:r>
          </a:p>
          <a:p>
            <a:pPr marL="1085850" lvl="2">
              <a:buSzPct val="100000"/>
              <a:defRPr>
                <a:latin typeface="+mj-lt"/>
                <a:ea typeface="+mj-ea"/>
                <a:cs typeface="+mj-cs"/>
                <a:sym typeface="Calibri"/>
              </a:defRPr>
            </a:pPr>
            <a:r>
              <a:rPr lang="en-AU" dirty="0">
                <a:sym typeface="Calibri"/>
              </a:rPr>
              <a:t>Optimal Distributed Join-based algorithms, VLDB’15, VLDB’17</a:t>
            </a:r>
          </a:p>
          <a:p>
            <a:pPr marL="685800" lvl="1">
              <a:buSzPct val="100000"/>
              <a:defRPr>
                <a:latin typeface="+mj-lt"/>
                <a:ea typeface="+mj-ea"/>
                <a:cs typeface="+mj-cs"/>
                <a:sym typeface="Calibri"/>
              </a:defRPr>
            </a:pPr>
            <a:r>
              <a:rPr lang="en-AU" dirty="0"/>
              <a:t>Approximate Match</a:t>
            </a:r>
          </a:p>
          <a:p>
            <a:pPr marL="1085850" lvl="2">
              <a:buSzPct val="100000"/>
              <a:defRPr>
                <a:latin typeface="+mj-lt"/>
                <a:ea typeface="+mj-ea"/>
                <a:cs typeface="+mj-cs"/>
                <a:sym typeface="Calibri"/>
              </a:defRPr>
            </a:pPr>
            <a:r>
              <a:rPr lang="en-AU" dirty="0">
                <a:sym typeface="Calibri"/>
              </a:rPr>
              <a:t>Spanning-tree-based matching algorithm (</a:t>
            </a:r>
            <a:r>
              <a:rPr lang="en-AU" dirty="0" err="1">
                <a:sym typeface="Calibri"/>
              </a:rPr>
              <a:t>TreeSpan</a:t>
            </a:r>
            <a:r>
              <a:rPr lang="en-AU" dirty="0">
                <a:sym typeface="Calibri"/>
              </a:rPr>
              <a:t>), SIGMOD’12</a:t>
            </a:r>
          </a:p>
          <a:p>
            <a:pPr marL="685800" lvl="1">
              <a:buSzPct val="100000"/>
              <a:defRPr>
                <a:latin typeface="+mj-lt"/>
                <a:ea typeface="+mj-ea"/>
                <a:cs typeface="+mj-cs"/>
                <a:sym typeface="Calibri"/>
              </a:defRPr>
            </a:pPr>
            <a:r>
              <a:rPr lang="en-AU" dirty="0" err="1">
                <a:sym typeface="Calibri"/>
              </a:rPr>
              <a:t>Supergraph</a:t>
            </a:r>
            <a:r>
              <a:rPr lang="en-AU" dirty="0">
                <a:sym typeface="Calibri"/>
              </a:rPr>
              <a:t> Match</a:t>
            </a:r>
          </a:p>
          <a:p>
            <a:pPr marL="1085850" lvl="2">
              <a:buSzPct val="100000"/>
              <a:defRPr>
                <a:latin typeface="+mj-lt"/>
                <a:ea typeface="+mj-ea"/>
                <a:cs typeface="+mj-cs"/>
                <a:sym typeface="Calibri"/>
              </a:defRPr>
            </a:pPr>
            <a:r>
              <a:rPr lang="en-AU" dirty="0">
                <a:sym typeface="Calibri"/>
              </a:rPr>
              <a:t>Tree-index-based </a:t>
            </a:r>
            <a:r>
              <a:rPr lang="en-AU" dirty="0" err="1">
                <a:sym typeface="Calibri"/>
              </a:rPr>
              <a:t>supergraph</a:t>
            </a:r>
            <a:r>
              <a:rPr lang="en-AU" dirty="0">
                <a:sym typeface="Calibri"/>
              </a:rPr>
              <a:t> search algorithm, </a:t>
            </a:r>
            <a:r>
              <a:rPr lang="en-AU" dirty="0" err="1">
                <a:sym typeface="Calibri"/>
              </a:rPr>
              <a:t>DGTree</a:t>
            </a:r>
            <a:r>
              <a:rPr lang="en-AU" dirty="0">
                <a:sym typeface="Calibri"/>
              </a:rPr>
              <a:t>, ICDE’16</a:t>
            </a:r>
          </a:p>
          <a:p>
            <a:pPr marL="685800" lvl="1">
              <a:buSzPct val="100000"/>
              <a:defRPr>
                <a:latin typeface="+mj-lt"/>
                <a:ea typeface="+mj-ea"/>
                <a:cs typeface="+mj-cs"/>
                <a:sym typeface="Calibri"/>
              </a:defRPr>
            </a:pPr>
            <a:r>
              <a:rPr lang="en-AU" dirty="0">
                <a:sym typeface="Calibri"/>
              </a:rPr>
              <a:t>Tree Match</a:t>
            </a:r>
          </a:p>
          <a:p>
            <a:pPr marL="1085850" lvl="2">
              <a:buSzPct val="100000"/>
              <a:defRPr>
                <a:latin typeface="+mj-lt"/>
                <a:ea typeface="+mj-ea"/>
                <a:cs typeface="+mj-cs"/>
                <a:sym typeface="Calibri"/>
              </a:defRPr>
            </a:pPr>
            <a:r>
              <a:rPr lang="en-AU" dirty="0">
                <a:sym typeface="Calibri"/>
              </a:rPr>
              <a:t>Lawler-procedure-based top-k tree searching algorithm, VLDB’15</a:t>
            </a:r>
          </a:p>
          <a:p>
            <a:pPr marL="1085850" lvl="2">
              <a:buSzPct val="100000"/>
              <a:defRPr>
                <a:latin typeface="+mj-lt"/>
                <a:ea typeface="+mj-ea"/>
                <a:cs typeface="+mj-cs"/>
                <a:sym typeface="Calibri"/>
              </a:defRPr>
            </a:pPr>
            <a:endParaRPr lang="en-AU" dirty="0">
              <a:sym typeface="Calibri"/>
            </a:endParaRPr>
          </a:p>
          <a:p>
            <a:pPr>
              <a:defRPr>
                <a:latin typeface="+mj-lt"/>
                <a:ea typeface="+mj-ea"/>
                <a:cs typeface="+mj-cs"/>
                <a:sym typeface="Calibri"/>
              </a:defRPr>
            </a:pPr>
            <a:endParaRPr lang="en-AU" dirty="0">
              <a:sym typeface="Calibri"/>
            </a:endParaRPr>
          </a:p>
          <a:p>
            <a:pPr lvl="2"/>
            <a:endParaRPr lang="en-AU" dirty="0"/>
          </a:p>
          <a:p>
            <a:pPr lvl="1"/>
            <a:endParaRPr lang="en-AU" dirty="0"/>
          </a:p>
          <a:p>
            <a:pPr lvl="1"/>
            <a:endParaRPr lang="en-AU" dirty="0"/>
          </a:p>
        </p:txBody>
      </p:sp>
    </p:spTree>
    <p:extLst>
      <p:ext uri="{BB962C8B-B14F-4D97-AF65-F5344CB8AC3E}">
        <p14:creationId xmlns:p14="http://schemas.microsoft.com/office/powerpoint/2010/main" val="378330252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26" name="组合 27"/>
          <p:cNvGrpSpPr/>
          <p:nvPr/>
        </p:nvGrpSpPr>
        <p:grpSpPr>
          <a:xfrm>
            <a:off x="3789" y="231781"/>
            <a:ext cx="758955" cy="693267"/>
            <a:chOff x="-1" y="0"/>
            <a:chExt cx="758953" cy="693264"/>
          </a:xfrm>
        </p:grpSpPr>
        <p:sp>
          <p:nvSpPr>
            <p:cNvPr id="722" name="矩形 28"/>
            <p:cNvSpPr/>
            <p:nvPr/>
          </p:nvSpPr>
          <p:spPr>
            <a:xfrm>
              <a:off x="-2" y="-1"/>
              <a:ext cx="238739" cy="693266"/>
            </a:xfrm>
            <a:prstGeom prst="rect">
              <a:avLst/>
            </a:prstGeom>
            <a:solidFill>
              <a:srgbClr val="66BFBC"/>
            </a:solidFill>
            <a:ln w="12700" cap="flat">
              <a:noFill/>
              <a:miter lim="400000"/>
            </a:ln>
            <a:effectLst/>
          </p:spPr>
          <p:txBody>
            <a:bodyPr wrap="square" lIns="45719" tIns="45719" rIns="45719" bIns="45719" numCol="1" anchor="ctr">
              <a:noAutofit/>
            </a:bodyPr>
            <a:lstStyle/>
            <a:p>
              <a:pPr algn="ctr">
                <a:defRPr>
                  <a:solidFill>
                    <a:srgbClr val="FFFFFF"/>
                  </a:solidFill>
                  <a:latin typeface="+mj-lt"/>
                  <a:ea typeface="+mj-ea"/>
                  <a:cs typeface="+mj-cs"/>
                  <a:sym typeface="Calibri"/>
                </a:defRPr>
              </a:pPr>
              <a:endParaRPr sz="1400">
                <a:solidFill>
                  <a:srgbClr val="FFFFFF"/>
                </a:solidFill>
                <a:latin typeface="Calibri"/>
                <a:ea typeface="+mj-ea"/>
                <a:cs typeface="Calibri"/>
                <a:sym typeface="Calibri"/>
              </a:endParaRPr>
            </a:p>
          </p:txBody>
        </p:sp>
        <p:sp>
          <p:nvSpPr>
            <p:cNvPr id="723" name="矩形 29"/>
            <p:cNvSpPr/>
            <p:nvPr/>
          </p:nvSpPr>
          <p:spPr>
            <a:xfrm>
              <a:off x="341331" y="-1"/>
              <a:ext cx="107206" cy="693266"/>
            </a:xfrm>
            <a:prstGeom prst="rect">
              <a:avLst/>
            </a:prstGeom>
            <a:solidFill>
              <a:srgbClr val="8CC066"/>
            </a:solidFill>
            <a:ln w="12700" cap="flat">
              <a:noFill/>
              <a:miter lim="400000"/>
            </a:ln>
            <a:effectLst/>
          </p:spPr>
          <p:txBody>
            <a:bodyPr wrap="square" lIns="45719" tIns="45719" rIns="45719" bIns="45719" numCol="1" anchor="ctr">
              <a:noAutofit/>
            </a:bodyPr>
            <a:lstStyle/>
            <a:p>
              <a:pPr algn="ctr">
                <a:defRPr>
                  <a:solidFill>
                    <a:srgbClr val="FFFFFF"/>
                  </a:solidFill>
                  <a:latin typeface="+mj-lt"/>
                  <a:ea typeface="+mj-ea"/>
                  <a:cs typeface="+mj-cs"/>
                  <a:sym typeface="Calibri"/>
                </a:defRPr>
              </a:pPr>
              <a:endParaRPr sz="1400">
                <a:solidFill>
                  <a:srgbClr val="FFFFFF"/>
                </a:solidFill>
                <a:latin typeface="Calibri"/>
                <a:ea typeface="+mj-ea"/>
                <a:cs typeface="Calibri"/>
                <a:sym typeface="Calibri"/>
              </a:endParaRPr>
            </a:p>
          </p:txBody>
        </p:sp>
        <p:sp>
          <p:nvSpPr>
            <p:cNvPr id="724" name="矩形 30"/>
            <p:cNvSpPr/>
            <p:nvPr/>
          </p:nvSpPr>
          <p:spPr>
            <a:xfrm>
              <a:off x="551130" y="-1"/>
              <a:ext cx="67451" cy="693266"/>
            </a:xfrm>
            <a:prstGeom prst="rect">
              <a:avLst/>
            </a:prstGeom>
            <a:solidFill>
              <a:srgbClr val="FBC75D"/>
            </a:solidFill>
            <a:ln w="12700" cap="flat">
              <a:noFill/>
              <a:miter lim="400000"/>
            </a:ln>
            <a:effectLst/>
          </p:spPr>
          <p:txBody>
            <a:bodyPr wrap="square" lIns="45719" tIns="45719" rIns="45719" bIns="45719" numCol="1" anchor="ctr">
              <a:noAutofit/>
            </a:bodyPr>
            <a:lstStyle/>
            <a:p>
              <a:pPr algn="ctr">
                <a:defRPr>
                  <a:solidFill>
                    <a:srgbClr val="FFFFFF"/>
                  </a:solidFill>
                  <a:latin typeface="+mj-lt"/>
                  <a:ea typeface="+mj-ea"/>
                  <a:cs typeface="+mj-cs"/>
                  <a:sym typeface="Calibri"/>
                </a:defRPr>
              </a:pPr>
              <a:endParaRPr sz="1400">
                <a:solidFill>
                  <a:srgbClr val="FFFFFF"/>
                </a:solidFill>
                <a:latin typeface="Calibri"/>
                <a:ea typeface="+mj-ea"/>
                <a:cs typeface="Calibri"/>
                <a:sym typeface="Calibri"/>
              </a:endParaRPr>
            </a:p>
          </p:txBody>
        </p:sp>
        <p:sp>
          <p:nvSpPr>
            <p:cNvPr id="725" name="矩形 31"/>
            <p:cNvSpPr/>
            <p:nvPr/>
          </p:nvSpPr>
          <p:spPr>
            <a:xfrm>
              <a:off x="721175" y="-1"/>
              <a:ext cx="37778" cy="693266"/>
            </a:xfrm>
            <a:prstGeom prst="rect">
              <a:avLst/>
            </a:prstGeom>
            <a:solidFill>
              <a:srgbClr val="FC6E5B"/>
            </a:solidFill>
            <a:ln w="12700" cap="flat">
              <a:noFill/>
              <a:miter lim="400000"/>
            </a:ln>
            <a:effectLst/>
          </p:spPr>
          <p:txBody>
            <a:bodyPr wrap="square" lIns="45719" tIns="45719" rIns="45719" bIns="45719" numCol="1" anchor="ctr">
              <a:noAutofit/>
            </a:bodyPr>
            <a:lstStyle/>
            <a:p>
              <a:pPr algn="ctr">
                <a:defRPr>
                  <a:solidFill>
                    <a:srgbClr val="FFFFFF"/>
                  </a:solidFill>
                  <a:latin typeface="+mj-lt"/>
                  <a:ea typeface="+mj-ea"/>
                  <a:cs typeface="+mj-cs"/>
                  <a:sym typeface="Calibri"/>
                </a:defRPr>
              </a:pPr>
              <a:endParaRPr sz="1400">
                <a:solidFill>
                  <a:srgbClr val="FFFFFF"/>
                </a:solidFill>
                <a:latin typeface="Calibri"/>
                <a:ea typeface="+mj-ea"/>
                <a:cs typeface="Calibri"/>
                <a:sym typeface="Calibri"/>
              </a:endParaRPr>
            </a:p>
          </p:txBody>
        </p:sp>
      </p:grpSp>
      <p:grpSp>
        <p:nvGrpSpPr>
          <p:cNvPr id="731" name="组合 33"/>
          <p:cNvGrpSpPr/>
          <p:nvPr/>
        </p:nvGrpSpPr>
        <p:grpSpPr>
          <a:xfrm>
            <a:off x="7579" y="832649"/>
            <a:ext cx="12187600" cy="45715"/>
            <a:chOff x="-1" y="0"/>
            <a:chExt cx="12187599" cy="45713"/>
          </a:xfrm>
        </p:grpSpPr>
        <p:sp>
          <p:nvSpPr>
            <p:cNvPr id="727" name="矩形 34"/>
            <p:cNvSpPr/>
            <p:nvPr/>
          </p:nvSpPr>
          <p:spPr>
            <a:xfrm>
              <a:off x="-2" y="-1"/>
              <a:ext cx="3833743" cy="45714"/>
            </a:xfrm>
            <a:prstGeom prst="rect">
              <a:avLst/>
            </a:prstGeom>
            <a:solidFill>
              <a:srgbClr val="66BFBC"/>
            </a:solidFill>
            <a:ln w="12700" cap="flat">
              <a:noFill/>
              <a:miter lim="400000"/>
            </a:ln>
            <a:effectLst/>
          </p:spPr>
          <p:txBody>
            <a:bodyPr wrap="square" lIns="45719" tIns="45719" rIns="45719" bIns="45719" numCol="1" anchor="ctr">
              <a:noAutofit/>
            </a:bodyPr>
            <a:lstStyle/>
            <a:p>
              <a:pPr algn="ctr">
                <a:defRPr>
                  <a:solidFill>
                    <a:srgbClr val="FFFFFF"/>
                  </a:solidFill>
                  <a:latin typeface="+mj-lt"/>
                  <a:ea typeface="+mj-ea"/>
                  <a:cs typeface="+mj-cs"/>
                  <a:sym typeface="Calibri"/>
                </a:defRPr>
              </a:pPr>
              <a:endParaRPr sz="1400">
                <a:solidFill>
                  <a:srgbClr val="FFFFFF"/>
                </a:solidFill>
                <a:latin typeface="Calibri"/>
                <a:ea typeface="+mj-ea"/>
                <a:cs typeface="Calibri"/>
                <a:sym typeface="Calibri"/>
              </a:endParaRPr>
            </a:p>
          </p:txBody>
        </p:sp>
        <p:sp>
          <p:nvSpPr>
            <p:cNvPr id="728" name="矩形 35"/>
            <p:cNvSpPr/>
            <p:nvPr/>
          </p:nvSpPr>
          <p:spPr>
            <a:xfrm>
              <a:off x="3833740" y="-1"/>
              <a:ext cx="3369052" cy="45714"/>
            </a:xfrm>
            <a:prstGeom prst="rect">
              <a:avLst/>
            </a:prstGeom>
            <a:solidFill>
              <a:srgbClr val="8CC066"/>
            </a:solidFill>
            <a:ln w="12700" cap="flat">
              <a:noFill/>
              <a:miter lim="400000"/>
            </a:ln>
            <a:effectLst/>
          </p:spPr>
          <p:txBody>
            <a:bodyPr wrap="square" lIns="45719" tIns="45719" rIns="45719" bIns="45719" numCol="1" anchor="ctr">
              <a:noAutofit/>
            </a:bodyPr>
            <a:lstStyle/>
            <a:p>
              <a:pPr algn="ctr">
                <a:defRPr>
                  <a:solidFill>
                    <a:srgbClr val="FFFFFF"/>
                  </a:solidFill>
                  <a:latin typeface="+mj-lt"/>
                  <a:ea typeface="+mj-ea"/>
                  <a:cs typeface="+mj-cs"/>
                  <a:sym typeface="Calibri"/>
                </a:defRPr>
              </a:pPr>
              <a:endParaRPr sz="1400">
                <a:solidFill>
                  <a:srgbClr val="FFFFFF"/>
                </a:solidFill>
                <a:latin typeface="Calibri"/>
                <a:ea typeface="+mj-ea"/>
                <a:cs typeface="Calibri"/>
                <a:sym typeface="Calibri"/>
              </a:endParaRPr>
            </a:p>
          </p:txBody>
        </p:sp>
        <p:sp>
          <p:nvSpPr>
            <p:cNvPr id="729" name="矩形 36"/>
            <p:cNvSpPr/>
            <p:nvPr/>
          </p:nvSpPr>
          <p:spPr>
            <a:xfrm>
              <a:off x="7202791" y="-1"/>
              <a:ext cx="2730649" cy="45714"/>
            </a:xfrm>
            <a:prstGeom prst="rect">
              <a:avLst/>
            </a:prstGeom>
            <a:solidFill>
              <a:srgbClr val="FBC75D"/>
            </a:solidFill>
            <a:ln w="12700" cap="flat">
              <a:noFill/>
              <a:miter lim="400000"/>
            </a:ln>
            <a:effectLst/>
          </p:spPr>
          <p:txBody>
            <a:bodyPr wrap="square" lIns="45719" tIns="45719" rIns="45719" bIns="45719" numCol="1" anchor="ctr">
              <a:noAutofit/>
            </a:bodyPr>
            <a:lstStyle/>
            <a:p>
              <a:pPr algn="ctr">
                <a:defRPr>
                  <a:solidFill>
                    <a:srgbClr val="FFFFFF"/>
                  </a:solidFill>
                  <a:latin typeface="+mj-lt"/>
                  <a:ea typeface="+mj-ea"/>
                  <a:cs typeface="+mj-cs"/>
                  <a:sym typeface="Calibri"/>
                </a:defRPr>
              </a:pPr>
              <a:endParaRPr sz="1400">
                <a:solidFill>
                  <a:srgbClr val="FFFFFF"/>
                </a:solidFill>
                <a:latin typeface="Calibri"/>
                <a:ea typeface="+mj-ea"/>
                <a:cs typeface="Calibri"/>
                <a:sym typeface="Calibri"/>
              </a:endParaRPr>
            </a:p>
          </p:txBody>
        </p:sp>
        <p:sp>
          <p:nvSpPr>
            <p:cNvPr id="730" name="矩形 37"/>
            <p:cNvSpPr/>
            <p:nvPr/>
          </p:nvSpPr>
          <p:spPr>
            <a:xfrm>
              <a:off x="9903738" y="-1"/>
              <a:ext cx="2283860" cy="45714"/>
            </a:xfrm>
            <a:prstGeom prst="rect">
              <a:avLst/>
            </a:prstGeom>
            <a:solidFill>
              <a:srgbClr val="FC6E5B"/>
            </a:solidFill>
            <a:ln w="12700" cap="flat">
              <a:noFill/>
              <a:miter lim="400000"/>
            </a:ln>
            <a:effectLst/>
          </p:spPr>
          <p:txBody>
            <a:bodyPr wrap="square" lIns="45719" tIns="45719" rIns="45719" bIns="45719" numCol="1" anchor="ctr">
              <a:noAutofit/>
            </a:bodyPr>
            <a:lstStyle/>
            <a:p>
              <a:pPr algn="ctr">
                <a:defRPr>
                  <a:solidFill>
                    <a:srgbClr val="FFFFFF"/>
                  </a:solidFill>
                  <a:latin typeface="+mj-lt"/>
                  <a:ea typeface="+mj-ea"/>
                  <a:cs typeface="+mj-cs"/>
                  <a:sym typeface="Calibri"/>
                </a:defRPr>
              </a:pPr>
              <a:endParaRPr sz="1400">
                <a:solidFill>
                  <a:srgbClr val="FFFFFF"/>
                </a:solidFill>
                <a:latin typeface="Calibri"/>
                <a:ea typeface="+mj-ea"/>
                <a:cs typeface="Calibri"/>
                <a:sym typeface="Calibri"/>
              </a:endParaRPr>
            </a:p>
          </p:txBody>
        </p:sp>
      </p:grpSp>
      <p:sp>
        <p:nvSpPr>
          <p:cNvPr id="732" name="TextBox 1"/>
          <p:cNvSpPr txBox="1"/>
          <p:nvPr/>
        </p:nvSpPr>
        <p:spPr>
          <a:xfrm>
            <a:off x="961715" y="209432"/>
            <a:ext cx="10268572" cy="646329"/>
          </a:xfrm>
          <a:prstGeom prst="rect">
            <a:avLst/>
          </a:prstGeom>
          <a:ln w="12700">
            <a:miter lim="400000"/>
          </a:ln>
          <a:extLst>
            <a:ext uri="{C572A759-6A51-4108-AA02-DFA0A04FC94B}">
              <ma14:wrappingTextBoxFlag xmlns="" xmlns:ma14="http://schemas.microsoft.com/office/mac/drawingml/2011/main" val="1"/>
            </a:ext>
          </a:extLst>
        </p:spPr>
        <p:txBody>
          <a:bodyPr lIns="45719" tIns="45719" rIns="45719" bIns="45719">
            <a:spAutoFit/>
          </a:bodyPr>
          <a:lstStyle>
            <a:lvl1pPr>
              <a:defRPr sz="3600">
                <a:latin typeface="+mj-lt"/>
                <a:ea typeface="+mj-ea"/>
                <a:cs typeface="+mj-cs"/>
                <a:sym typeface="Calibri"/>
              </a:defRPr>
            </a:lvl1pPr>
          </a:lstStyle>
          <a:p>
            <a:r>
              <a:rPr lang="en-US" dirty="0"/>
              <a:t>Detecting Designated Communities</a:t>
            </a:r>
            <a:endParaRPr dirty="0"/>
          </a:p>
        </p:txBody>
      </p:sp>
      <p:sp>
        <p:nvSpPr>
          <p:cNvPr id="733" name="TextBox 5"/>
          <p:cNvSpPr txBox="1"/>
          <p:nvPr/>
        </p:nvSpPr>
        <p:spPr>
          <a:xfrm>
            <a:off x="5104578" y="904677"/>
            <a:ext cx="6942487" cy="3786227"/>
          </a:xfrm>
          <a:prstGeom prst="rect">
            <a:avLst/>
          </a:prstGeom>
          <a:ln w="12700">
            <a:miter lim="400000"/>
          </a:ln>
          <a:extLst>
            <a:ext uri="{C572A759-6A51-4108-AA02-DFA0A04FC94B}">
              <ma14:wrappingTextBoxFlag xmlns="" xmlns:ma14="http://schemas.microsoft.com/office/mac/drawingml/2011/main" val="1"/>
            </a:ext>
          </a:extLst>
        </p:spPr>
        <p:txBody>
          <a:bodyPr lIns="45719" tIns="45719" rIns="45719" bIns="45719">
            <a:spAutoFit/>
          </a:bodyPr>
          <a:lstStyle/>
          <a:p>
            <a:pPr>
              <a:defRPr b="1">
                <a:latin typeface="+mj-lt"/>
                <a:ea typeface="+mj-ea"/>
                <a:cs typeface="+mj-cs"/>
                <a:sym typeface="Calibri"/>
              </a:defRPr>
            </a:pPr>
            <a:r>
              <a:rPr sz="2667" b="1" dirty="0">
                <a:latin typeface="Calibri"/>
                <a:ea typeface="+mj-ea"/>
                <a:cs typeface="Calibri"/>
                <a:sym typeface="Calibri"/>
              </a:rPr>
              <a:t>Applications:</a:t>
            </a:r>
          </a:p>
          <a:p>
            <a:pPr>
              <a:defRPr>
                <a:latin typeface="+mj-lt"/>
                <a:ea typeface="+mj-ea"/>
                <a:cs typeface="+mj-cs"/>
                <a:sym typeface="Calibri"/>
              </a:defRPr>
            </a:pPr>
            <a:r>
              <a:rPr lang="en-US" sz="2667" dirty="0">
                <a:latin typeface="Calibri"/>
                <a:ea typeface="+mj-ea"/>
                <a:cs typeface="Calibri"/>
                <a:sym typeface="Calibri"/>
              </a:rPr>
              <a:t>Group of Terrorists</a:t>
            </a:r>
            <a:r>
              <a:rPr sz="2667" dirty="0">
                <a:latin typeface="Calibri"/>
                <a:ea typeface="+mj-ea"/>
                <a:cs typeface="Calibri"/>
                <a:sym typeface="Calibri"/>
              </a:rPr>
              <a:t>, Anomaly detection etc.</a:t>
            </a:r>
          </a:p>
          <a:p>
            <a:pPr>
              <a:defRPr>
                <a:latin typeface="+mj-lt"/>
                <a:ea typeface="+mj-ea"/>
                <a:cs typeface="+mj-cs"/>
                <a:sym typeface="Calibri"/>
              </a:defRPr>
            </a:pPr>
            <a:endParaRPr sz="2667" dirty="0">
              <a:latin typeface="Calibri"/>
              <a:ea typeface="+mj-ea"/>
              <a:cs typeface="Calibri"/>
              <a:sym typeface="Calibri"/>
            </a:endParaRPr>
          </a:p>
          <a:p>
            <a:pPr>
              <a:defRPr b="1">
                <a:latin typeface="+mj-lt"/>
                <a:ea typeface="+mj-ea"/>
                <a:cs typeface="+mj-cs"/>
                <a:sym typeface="Calibri"/>
              </a:defRPr>
            </a:pPr>
            <a:r>
              <a:rPr sz="2667" b="1" dirty="0">
                <a:latin typeface="Calibri"/>
                <a:ea typeface="+mj-ea"/>
                <a:cs typeface="Calibri"/>
                <a:sym typeface="Calibri"/>
              </a:rPr>
              <a:t>Challenges</a:t>
            </a:r>
            <a:r>
              <a:rPr sz="2667" dirty="0">
                <a:latin typeface="Calibri"/>
                <a:ea typeface="+mj-ea"/>
                <a:cs typeface="Calibri"/>
                <a:sym typeface="Calibri"/>
              </a:rPr>
              <a:t>: </a:t>
            </a:r>
          </a:p>
          <a:p>
            <a:pPr marL="285744" indent="-285744">
              <a:buSzPct val="100000"/>
              <a:buFont typeface="Arial"/>
              <a:buChar char="•"/>
              <a:defRPr>
                <a:latin typeface="+mj-lt"/>
                <a:ea typeface="+mj-ea"/>
                <a:cs typeface="+mj-cs"/>
                <a:sym typeface="Calibri"/>
              </a:defRPr>
            </a:pPr>
            <a:r>
              <a:rPr sz="2667" dirty="0">
                <a:latin typeface="Calibri"/>
                <a:ea typeface="+mj-ea"/>
                <a:cs typeface="Calibri"/>
                <a:sym typeface="Calibri"/>
              </a:rPr>
              <a:t>Subgraph Isomorphism is NP complete.</a:t>
            </a:r>
          </a:p>
          <a:p>
            <a:pPr marL="285744" indent="-285744">
              <a:buSzPct val="100000"/>
              <a:buFont typeface="Arial"/>
              <a:buChar char="•"/>
              <a:defRPr>
                <a:latin typeface="+mj-lt"/>
                <a:ea typeface="+mj-ea"/>
                <a:cs typeface="+mj-cs"/>
                <a:sym typeface="Calibri"/>
              </a:defRPr>
            </a:pPr>
            <a:r>
              <a:rPr sz="2667" dirty="0">
                <a:latin typeface="Calibri"/>
                <a:ea typeface="+mj-ea"/>
                <a:cs typeface="Calibri"/>
                <a:sym typeface="Calibri"/>
              </a:rPr>
              <a:t>Graph data and results can be huge (MB-scale graph can produce PB-scale results).</a:t>
            </a:r>
          </a:p>
          <a:p>
            <a:pPr marL="285744" indent="-285744">
              <a:buSzPct val="100000"/>
              <a:buFont typeface="Arial"/>
              <a:buChar char="•"/>
              <a:defRPr>
                <a:latin typeface="+mj-lt"/>
                <a:ea typeface="+mj-ea"/>
                <a:cs typeface="+mj-cs"/>
                <a:sym typeface="Calibri"/>
              </a:defRPr>
            </a:pPr>
            <a:endParaRPr sz="2667" dirty="0">
              <a:latin typeface="Calibri"/>
              <a:ea typeface="+mj-ea"/>
              <a:cs typeface="Calibri"/>
              <a:sym typeface="Calibri"/>
            </a:endParaRPr>
          </a:p>
          <a:p>
            <a:pPr>
              <a:defRPr b="1">
                <a:latin typeface="+mj-lt"/>
                <a:ea typeface="+mj-ea"/>
                <a:cs typeface="+mj-cs"/>
                <a:sym typeface="Calibri"/>
              </a:defRPr>
            </a:pPr>
            <a:r>
              <a:rPr lang="en-US" sz="2667" b="1" dirty="0">
                <a:latin typeface="Calibri"/>
                <a:ea typeface="+mj-ea"/>
                <a:cs typeface="Calibri"/>
                <a:sym typeface="Calibri"/>
              </a:rPr>
              <a:t> </a:t>
            </a:r>
            <a:endParaRPr sz="2667" dirty="0">
              <a:latin typeface="Calibri"/>
              <a:ea typeface="+mj-ea"/>
              <a:cs typeface="Calibri"/>
              <a:sym typeface="Calibri"/>
            </a:endParaRPr>
          </a:p>
        </p:txBody>
      </p:sp>
      <p:pic>
        <p:nvPicPr>
          <p:cNvPr id="734" name="Image" descr="Image"/>
          <p:cNvPicPr>
            <a:picLocks noChangeAspect="1"/>
          </p:cNvPicPr>
          <p:nvPr/>
        </p:nvPicPr>
        <p:blipFill>
          <a:blip r:embed="rId2"/>
          <a:stretch>
            <a:fillRect/>
          </a:stretch>
        </p:blipFill>
        <p:spPr>
          <a:xfrm>
            <a:off x="288070" y="1206748"/>
            <a:ext cx="4422463" cy="3012801"/>
          </a:xfrm>
          <a:prstGeom prst="rect">
            <a:avLst/>
          </a:prstGeom>
          <a:ln w="12700">
            <a:miter lim="400000"/>
          </a:ln>
        </p:spPr>
      </p:pic>
      <p:sp>
        <p:nvSpPr>
          <p:cNvPr id="736" name="查询图"/>
          <p:cNvSpPr txBox="1"/>
          <p:nvPr/>
        </p:nvSpPr>
        <p:spPr>
          <a:xfrm>
            <a:off x="1186106" y="4107183"/>
            <a:ext cx="1049324" cy="307775"/>
          </a:xfrm>
          <a:prstGeom prst="rect">
            <a:avLst/>
          </a:prstGeom>
          <a:ln w="12700">
            <a:miter lim="400000"/>
          </a:ln>
          <a:extLst>
            <a:ext uri="{C572A759-6A51-4108-AA02-DFA0A04FC94B}">
              <ma14:wrappingTextBoxFlag xmlns="" xmlns:ma14="http://schemas.microsoft.com/office/mac/drawingml/2011/main" val="1"/>
            </a:ext>
          </a:extLst>
        </p:spPr>
        <p:txBody>
          <a:bodyPr wrap="none" lIns="45719" tIns="45719" rIns="45719" bIns="45719">
            <a:spAutoFit/>
          </a:bodyPr>
          <a:lstStyle>
            <a:lvl1pPr>
              <a:defRPr b="1"/>
            </a:lvl1pPr>
          </a:lstStyle>
          <a:p>
            <a:r>
              <a:rPr sz="1400"/>
              <a:t>Query Graph</a:t>
            </a:r>
          </a:p>
        </p:txBody>
      </p:sp>
      <p:sp>
        <p:nvSpPr>
          <p:cNvPr id="737" name="Oval"/>
          <p:cNvSpPr/>
          <p:nvPr/>
        </p:nvSpPr>
        <p:spPr>
          <a:xfrm>
            <a:off x="2727578" y="1592021"/>
            <a:ext cx="1212207" cy="1896272"/>
          </a:xfrm>
          <a:prstGeom prst="ellipse">
            <a:avLst/>
          </a:prstGeom>
          <a:ln w="25400">
            <a:solidFill>
              <a:srgbClr val="941100"/>
            </a:solidFill>
          </a:ln>
          <a:effectLst>
            <a:outerShdw blurRad="38100" dist="23000" dir="5400000" rotWithShape="0">
              <a:srgbClr val="000000">
                <a:alpha val="35000"/>
              </a:srgbClr>
            </a:outerShdw>
          </a:effectLst>
        </p:spPr>
        <p:txBody>
          <a:bodyPr lIns="45719" tIns="45719" rIns="45719" bIns="45719" anchor="ctr"/>
          <a:lstStyle/>
          <a:p>
            <a:endParaRPr sz="1400"/>
          </a:p>
        </p:txBody>
      </p:sp>
      <p:sp>
        <p:nvSpPr>
          <p:cNvPr id="738" name="查询图"/>
          <p:cNvSpPr txBox="1"/>
          <p:nvPr/>
        </p:nvSpPr>
        <p:spPr>
          <a:xfrm>
            <a:off x="2583080" y="3666925"/>
            <a:ext cx="943526" cy="307775"/>
          </a:xfrm>
          <a:prstGeom prst="rect">
            <a:avLst/>
          </a:prstGeom>
          <a:ln w="12700">
            <a:miter lim="400000"/>
          </a:ln>
          <a:extLst>
            <a:ext uri="{C572A759-6A51-4108-AA02-DFA0A04FC94B}">
              <ma14:wrappingTextBoxFlag xmlns="" xmlns:ma14="http://schemas.microsoft.com/office/mac/drawingml/2011/main" val="1"/>
            </a:ext>
          </a:extLst>
        </p:spPr>
        <p:txBody>
          <a:bodyPr wrap="none" lIns="45719" tIns="45719" rIns="45719" bIns="45719">
            <a:spAutoFit/>
          </a:bodyPr>
          <a:lstStyle>
            <a:lvl1pPr>
              <a:defRPr b="1"/>
            </a:lvl1pPr>
          </a:lstStyle>
          <a:p>
            <a:r>
              <a:rPr sz="1400"/>
              <a:t>Data Graph</a:t>
            </a:r>
          </a:p>
        </p:txBody>
      </p:sp>
    </p:spTree>
    <p:extLst>
      <p:ext uri="{BB962C8B-B14F-4D97-AF65-F5344CB8AC3E}">
        <p14:creationId xmlns:p14="http://schemas.microsoft.com/office/powerpoint/2010/main" val="1580779423"/>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iterate>
                                    <p:tmAbs val="0"/>
                                  </p:iterate>
                                  <p:childTnLst>
                                    <p:set>
                                      <p:cBhvr>
                                        <p:cTn id="6" fill="hold"/>
                                        <p:tgtEl>
                                          <p:spTgt spid="726"/>
                                        </p:tgtEl>
                                        <p:attrNameLst>
                                          <p:attrName>style.visibility</p:attrName>
                                        </p:attrNameLst>
                                      </p:cBhvr>
                                      <p:to>
                                        <p:strVal val="visible"/>
                                      </p:to>
                                    </p:set>
                                    <p:animEffect transition="in" filter="wipe(left)">
                                      <p:cBhvr>
                                        <p:cTn id="7" dur="500"/>
                                        <p:tgtEl>
                                          <p:spTgt spid="7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6" grpId="0" animBg="1" advAuto="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84" name="组合 27"/>
          <p:cNvGrpSpPr/>
          <p:nvPr/>
        </p:nvGrpSpPr>
        <p:grpSpPr>
          <a:xfrm>
            <a:off x="3789" y="231781"/>
            <a:ext cx="758955" cy="693267"/>
            <a:chOff x="-1" y="0"/>
            <a:chExt cx="758953" cy="693264"/>
          </a:xfrm>
        </p:grpSpPr>
        <p:sp>
          <p:nvSpPr>
            <p:cNvPr id="680" name="矩形 28"/>
            <p:cNvSpPr/>
            <p:nvPr/>
          </p:nvSpPr>
          <p:spPr>
            <a:xfrm>
              <a:off x="-2" y="-1"/>
              <a:ext cx="238739" cy="693266"/>
            </a:xfrm>
            <a:prstGeom prst="rect">
              <a:avLst/>
            </a:prstGeom>
            <a:solidFill>
              <a:srgbClr val="66BFBC"/>
            </a:solidFill>
            <a:ln w="12700" cap="flat">
              <a:noFill/>
              <a:miter lim="400000"/>
            </a:ln>
            <a:effectLst/>
          </p:spPr>
          <p:txBody>
            <a:bodyPr wrap="square" lIns="45719" tIns="45719" rIns="45719" bIns="45719" numCol="1" anchor="ctr">
              <a:noAutofit/>
            </a:bodyPr>
            <a:lstStyle/>
            <a:p>
              <a:pPr algn="ctr">
                <a:defRPr>
                  <a:solidFill>
                    <a:srgbClr val="FFFFFF"/>
                  </a:solidFill>
                  <a:latin typeface="+mj-lt"/>
                  <a:ea typeface="+mj-ea"/>
                  <a:cs typeface="+mj-cs"/>
                  <a:sym typeface="Calibri"/>
                </a:defRPr>
              </a:pPr>
              <a:endParaRPr sz="1400"/>
            </a:p>
          </p:txBody>
        </p:sp>
        <p:sp>
          <p:nvSpPr>
            <p:cNvPr id="681" name="矩形 29"/>
            <p:cNvSpPr/>
            <p:nvPr/>
          </p:nvSpPr>
          <p:spPr>
            <a:xfrm>
              <a:off x="341331" y="-1"/>
              <a:ext cx="107206" cy="693266"/>
            </a:xfrm>
            <a:prstGeom prst="rect">
              <a:avLst/>
            </a:prstGeom>
            <a:solidFill>
              <a:srgbClr val="8CC066"/>
            </a:solidFill>
            <a:ln w="12700" cap="flat">
              <a:noFill/>
              <a:miter lim="400000"/>
            </a:ln>
            <a:effectLst/>
          </p:spPr>
          <p:txBody>
            <a:bodyPr wrap="square" lIns="45719" tIns="45719" rIns="45719" bIns="45719" numCol="1" anchor="ctr">
              <a:noAutofit/>
            </a:bodyPr>
            <a:lstStyle/>
            <a:p>
              <a:pPr algn="ctr">
                <a:defRPr>
                  <a:solidFill>
                    <a:srgbClr val="FFFFFF"/>
                  </a:solidFill>
                  <a:latin typeface="+mj-lt"/>
                  <a:ea typeface="+mj-ea"/>
                  <a:cs typeface="+mj-cs"/>
                  <a:sym typeface="Calibri"/>
                </a:defRPr>
              </a:pPr>
              <a:endParaRPr sz="1400"/>
            </a:p>
          </p:txBody>
        </p:sp>
        <p:sp>
          <p:nvSpPr>
            <p:cNvPr id="682" name="矩形 30"/>
            <p:cNvSpPr/>
            <p:nvPr/>
          </p:nvSpPr>
          <p:spPr>
            <a:xfrm>
              <a:off x="551130" y="-1"/>
              <a:ext cx="67451" cy="693266"/>
            </a:xfrm>
            <a:prstGeom prst="rect">
              <a:avLst/>
            </a:prstGeom>
            <a:solidFill>
              <a:srgbClr val="FBC75D"/>
            </a:solidFill>
            <a:ln w="12700" cap="flat">
              <a:noFill/>
              <a:miter lim="400000"/>
            </a:ln>
            <a:effectLst/>
          </p:spPr>
          <p:txBody>
            <a:bodyPr wrap="square" lIns="45719" tIns="45719" rIns="45719" bIns="45719" numCol="1" anchor="ctr">
              <a:noAutofit/>
            </a:bodyPr>
            <a:lstStyle/>
            <a:p>
              <a:pPr algn="ctr">
                <a:defRPr>
                  <a:solidFill>
                    <a:srgbClr val="FFFFFF"/>
                  </a:solidFill>
                  <a:latin typeface="+mj-lt"/>
                  <a:ea typeface="+mj-ea"/>
                  <a:cs typeface="+mj-cs"/>
                  <a:sym typeface="Calibri"/>
                </a:defRPr>
              </a:pPr>
              <a:endParaRPr sz="1400"/>
            </a:p>
          </p:txBody>
        </p:sp>
        <p:sp>
          <p:nvSpPr>
            <p:cNvPr id="683" name="矩形 31"/>
            <p:cNvSpPr/>
            <p:nvPr/>
          </p:nvSpPr>
          <p:spPr>
            <a:xfrm>
              <a:off x="721175" y="-1"/>
              <a:ext cx="37778" cy="693266"/>
            </a:xfrm>
            <a:prstGeom prst="rect">
              <a:avLst/>
            </a:prstGeom>
            <a:solidFill>
              <a:srgbClr val="FC6E5B"/>
            </a:solidFill>
            <a:ln w="12700" cap="flat">
              <a:noFill/>
              <a:miter lim="400000"/>
            </a:ln>
            <a:effectLst/>
          </p:spPr>
          <p:txBody>
            <a:bodyPr wrap="square" lIns="45719" tIns="45719" rIns="45719" bIns="45719" numCol="1" anchor="ctr">
              <a:noAutofit/>
            </a:bodyPr>
            <a:lstStyle/>
            <a:p>
              <a:pPr algn="ctr">
                <a:defRPr>
                  <a:solidFill>
                    <a:srgbClr val="FFFFFF"/>
                  </a:solidFill>
                  <a:latin typeface="+mj-lt"/>
                  <a:ea typeface="+mj-ea"/>
                  <a:cs typeface="+mj-cs"/>
                  <a:sym typeface="Calibri"/>
                </a:defRPr>
              </a:pPr>
              <a:endParaRPr sz="1400"/>
            </a:p>
          </p:txBody>
        </p:sp>
      </p:grpSp>
      <p:grpSp>
        <p:nvGrpSpPr>
          <p:cNvPr id="689" name="组合 33"/>
          <p:cNvGrpSpPr/>
          <p:nvPr/>
        </p:nvGrpSpPr>
        <p:grpSpPr>
          <a:xfrm>
            <a:off x="7579" y="832649"/>
            <a:ext cx="12187600" cy="45715"/>
            <a:chOff x="-1" y="0"/>
            <a:chExt cx="12187599" cy="45713"/>
          </a:xfrm>
        </p:grpSpPr>
        <p:sp>
          <p:nvSpPr>
            <p:cNvPr id="685" name="矩形 34"/>
            <p:cNvSpPr/>
            <p:nvPr/>
          </p:nvSpPr>
          <p:spPr>
            <a:xfrm>
              <a:off x="-2" y="-1"/>
              <a:ext cx="3833743" cy="45714"/>
            </a:xfrm>
            <a:prstGeom prst="rect">
              <a:avLst/>
            </a:prstGeom>
            <a:solidFill>
              <a:srgbClr val="66BFBC"/>
            </a:solidFill>
            <a:ln w="12700" cap="flat">
              <a:noFill/>
              <a:miter lim="400000"/>
            </a:ln>
            <a:effectLst/>
          </p:spPr>
          <p:txBody>
            <a:bodyPr wrap="square" lIns="45719" tIns="45719" rIns="45719" bIns="45719" numCol="1" anchor="ctr">
              <a:noAutofit/>
            </a:bodyPr>
            <a:lstStyle/>
            <a:p>
              <a:pPr algn="ctr">
                <a:defRPr>
                  <a:solidFill>
                    <a:srgbClr val="FFFFFF"/>
                  </a:solidFill>
                  <a:latin typeface="+mj-lt"/>
                  <a:ea typeface="+mj-ea"/>
                  <a:cs typeface="+mj-cs"/>
                  <a:sym typeface="Calibri"/>
                </a:defRPr>
              </a:pPr>
              <a:endParaRPr sz="1400"/>
            </a:p>
          </p:txBody>
        </p:sp>
        <p:sp>
          <p:nvSpPr>
            <p:cNvPr id="686" name="矩形 35"/>
            <p:cNvSpPr/>
            <p:nvPr/>
          </p:nvSpPr>
          <p:spPr>
            <a:xfrm>
              <a:off x="3833740" y="-1"/>
              <a:ext cx="3369052" cy="45714"/>
            </a:xfrm>
            <a:prstGeom prst="rect">
              <a:avLst/>
            </a:prstGeom>
            <a:solidFill>
              <a:srgbClr val="8CC066"/>
            </a:solidFill>
            <a:ln w="12700" cap="flat">
              <a:noFill/>
              <a:miter lim="400000"/>
            </a:ln>
            <a:effectLst/>
          </p:spPr>
          <p:txBody>
            <a:bodyPr wrap="square" lIns="45719" tIns="45719" rIns="45719" bIns="45719" numCol="1" anchor="ctr">
              <a:noAutofit/>
            </a:bodyPr>
            <a:lstStyle/>
            <a:p>
              <a:pPr algn="ctr">
                <a:defRPr>
                  <a:solidFill>
                    <a:srgbClr val="FFFFFF"/>
                  </a:solidFill>
                  <a:latin typeface="+mj-lt"/>
                  <a:ea typeface="+mj-ea"/>
                  <a:cs typeface="+mj-cs"/>
                  <a:sym typeface="Calibri"/>
                </a:defRPr>
              </a:pPr>
              <a:endParaRPr sz="1400"/>
            </a:p>
          </p:txBody>
        </p:sp>
        <p:sp>
          <p:nvSpPr>
            <p:cNvPr id="687" name="矩形 36"/>
            <p:cNvSpPr/>
            <p:nvPr/>
          </p:nvSpPr>
          <p:spPr>
            <a:xfrm>
              <a:off x="7202791" y="-1"/>
              <a:ext cx="2730649" cy="45714"/>
            </a:xfrm>
            <a:prstGeom prst="rect">
              <a:avLst/>
            </a:prstGeom>
            <a:solidFill>
              <a:srgbClr val="FBC75D"/>
            </a:solidFill>
            <a:ln w="12700" cap="flat">
              <a:noFill/>
              <a:miter lim="400000"/>
            </a:ln>
            <a:effectLst/>
          </p:spPr>
          <p:txBody>
            <a:bodyPr wrap="square" lIns="45719" tIns="45719" rIns="45719" bIns="45719" numCol="1" anchor="ctr">
              <a:noAutofit/>
            </a:bodyPr>
            <a:lstStyle/>
            <a:p>
              <a:pPr algn="ctr">
                <a:defRPr>
                  <a:solidFill>
                    <a:srgbClr val="FFFFFF"/>
                  </a:solidFill>
                  <a:latin typeface="+mj-lt"/>
                  <a:ea typeface="+mj-ea"/>
                  <a:cs typeface="+mj-cs"/>
                  <a:sym typeface="Calibri"/>
                </a:defRPr>
              </a:pPr>
              <a:endParaRPr sz="1400"/>
            </a:p>
          </p:txBody>
        </p:sp>
        <p:sp>
          <p:nvSpPr>
            <p:cNvPr id="688" name="矩形 37"/>
            <p:cNvSpPr/>
            <p:nvPr/>
          </p:nvSpPr>
          <p:spPr>
            <a:xfrm>
              <a:off x="9903738" y="-1"/>
              <a:ext cx="2283860" cy="45714"/>
            </a:xfrm>
            <a:prstGeom prst="rect">
              <a:avLst/>
            </a:prstGeom>
            <a:solidFill>
              <a:srgbClr val="FC6E5B"/>
            </a:solidFill>
            <a:ln w="12700" cap="flat">
              <a:noFill/>
              <a:miter lim="400000"/>
            </a:ln>
            <a:effectLst/>
          </p:spPr>
          <p:txBody>
            <a:bodyPr wrap="square" lIns="45719" tIns="45719" rIns="45719" bIns="45719" numCol="1" anchor="ctr">
              <a:noAutofit/>
            </a:bodyPr>
            <a:lstStyle/>
            <a:p>
              <a:pPr algn="ctr">
                <a:defRPr>
                  <a:solidFill>
                    <a:srgbClr val="FFFFFF"/>
                  </a:solidFill>
                  <a:latin typeface="+mj-lt"/>
                  <a:ea typeface="+mj-ea"/>
                  <a:cs typeface="+mj-cs"/>
                  <a:sym typeface="Calibri"/>
                </a:defRPr>
              </a:pPr>
              <a:endParaRPr sz="1400"/>
            </a:p>
          </p:txBody>
        </p:sp>
      </p:grpSp>
      <p:sp>
        <p:nvSpPr>
          <p:cNvPr id="690" name="TextBox 1"/>
          <p:cNvSpPr txBox="1"/>
          <p:nvPr/>
        </p:nvSpPr>
        <p:spPr>
          <a:xfrm>
            <a:off x="961715" y="209457"/>
            <a:ext cx="10675364" cy="646329"/>
          </a:xfrm>
          <a:prstGeom prst="rect">
            <a:avLst/>
          </a:prstGeom>
          <a:ln w="12700">
            <a:miter lim="400000"/>
          </a:ln>
          <a:extLst>
            <a:ext uri="{C572A759-6A51-4108-AA02-DFA0A04FC94B}">
              <ma14:wrappingTextBoxFlag xmlns="" xmlns:ma14="http://schemas.microsoft.com/office/mac/drawingml/2011/main" val="1"/>
            </a:ext>
          </a:extLst>
        </p:spPr>
        <p:txBody>
          <a:bodyPr wrap="square" lIns="45719" tIns="45719" rIns="45719" bIns="45719">
            <a:spAutoFit/>
          </a:bodyPr>
          <a:lstStyle>
            <a:lvl1pPr>
              <a:defRPr sz="3600">
                <a:latin typeface="+mj-lt"/>
                <a:ea typeface="+mj-ea"/>
                <a:cs typeface="+mj-cs"/>
                <a:sym typeface="Calibri"/>
              </a:defRPr>
            </a:lvl1pPr>
          </a:lstStyle>
          <a:p>
            <a:r>
              <a:rPr dirty="0"/>
              <a:t>Alibaba Big Graph Computing- RT Cycle Detection</a:t>
            </a:r>
          </a:p>
        </p:txBody>
      </p:sp>
      <p:sp>
        <p:nvSpPr>
          <p:cNvPr id="691" name="TextBox 5"/>
          <p:cNvSpPr txBox="1"/>
          <p:nvPr/>
        </p:nvSpPr>
        <p:spPr>
          <a:xfrm>
            <a:off x="5116524" y="1188594"/>
            <a:ext cx="6942485" cy="3539428"/>
          </a:xfrm>
          <a:prstGeom prst="rect">
            <a:avLst/>
          </a:prstGeom>
          <a:ln w="12700">
            <a:miter lim="400000"/>
          </a:ln>
          <a:extLst>
            <a:ext uri="{C572A759-6A51-4108-AA02-DFA0A04FC94B}">
              <ma14:wrappingTextBoxFlag xmlns="" xmlns:ma14="http://schemas.microsoft.com/office/mac/drawingml/2011/main" val="1"/>
            </a:ext>
          </a:extLst>
        </p:spPr>
        <p:txBody>
          <a:bodyPr lIns="45719" tIns="45719" rIns="45719" bIns="45719">
            <a:spAutoFit/>
          </a:bodyPr>
          <a:lstStyle/>
          <a:p>
            <a:pPr>
              <a:defRPr b="1">
                <a:latin typeface="+mj-lt"/>
                <a:ea typeface="+mj-ea"/>
                <a:cs typeface="+mj-cs"/>
                <a:sym typeface="Calibri"/>
              </a:defRPr>
            </a:pPr>
            <a:r>
              <a:rPr sz="1400"/>
              <a:t>Applications：</a:t>
            </a:r>
          </a:p>
          <a:p>
            <a:pPr marL="285744" indent="-285744">
              <a:buSzPct val="100000"/>
              <a:buFont typeface="Arial"/>
              <a:buChar char="•"/>
              <a:defRPr>
                <a:latin typeface="+mj-lt"/>
                <a:ea typeface="+mj-ea"/>
                <a:cs typeface="+mj-cs"/>
                <a:sym typeface="Calibri"/>
              </a:defRPr>
            </a:pPr>
            <a:r>
              <a:rPr sz="1400"/>
              <a:t>Fraud detection</a:t>
            </a:r>
          </a:p>
          <a:p>
            <a:pPr marL="285744" indent="-285744">
              <a:buSzPct val="100000"/>
              <a:buFont typeface="Arial"/>
              <a:buChar char="•"/>
              <a:defRPr>
                <a:latin typeface="+mj-lt"/>
                <a:ea typeface="+mj-ea"/>
                <a:cs typeface="+mj-cs"/>
                <a:sym typeface="Calibri"/>
              </a:defRPr>
            </a:pPr>
            <a:r>
              <a:rPr sz="1400"/>
              <a:t>Money laundering detection</a:t>
            </a:r>
          </a:p>
          <a:p>
            <a:pPr>
              <a:defRPr>
                <a:latin typeface="+mj-lt"/>
                <a:ea typeface="+mj-ea"/>
                <a:cs typeface="+mj-cs"/>
                <a:sym typeface="Calibri"/>
              </a:defRPr>
            </a:pPr>
            <a:endParaRPr sz="1400"/>
          </a:p>
          <a:p>
            <a:pPr>
              <a:defRPr b="1">
                <a:latin typeface="+mj-lt"/>
                <a:ea typeface="+mj-ea"/>
                <a:cs typeface="+mj-cs"/>
                <a:sym typeface="Calibri"/>
              </a:defRPr>
            </a:pPr>
            <a:r>
              <a:rPr sz="1400"/>
              <a:t>Challenges: </a:t>
            </a:r>
          </a:p>
          <a:p>
            <a:pPr marL="285744" indent="-285744">
              <a:buSzPct val="100000"/>
              <a:buFont typeface="Arial"/>
              <a:buChar char="•"/>
              <a:defRPr>
                <a:latin typeface="+mj-lt"/>
                <a:ea typeface="+mj-ea"/>
                <a:cs typeface="+mj-cs"/>
                <a:sym typeface="Calibri"/>
              </a:defRPr>
            </a:pPr>
            <a:r>
              <a:rPr sz="1400"/>
              <a:t>Large-scale dynamic graph (100-million-scale vertices, billion-scale edges）</a:t>
            </a:r>
          </a:p>
          <a:p>
            <a:pPr marL="285744" indent="-285744">
              <a:buSzPct val="100000"/>
              <a:buFont typeface="Arial"/>
              <a:buChar char="•"/>
              <a:defRPr>
                <a:latin typeface="+mj-lt"/>
                <a:ea typeface="+mj-ea"/>
                <a:cs typeface="+mj-cs"/>
                <a:sym typeface="Calibri"/>
              </a:defRPr>
            </a:pPr>
            <a:r>
              <a:rPr sz="1400"/>
              <a:t>High demand on real-time processing: 10-50ms response time, while previous system takes 50s</a:t>
            </a:r>
          </a:p>
          <a:p>
            <a:pPr marL="285744" indent="-285744">
              <a:buSzPct val="100000"/>
              <a:buFont typeface="Arial"/>
              <a:buChar char="•"/>
              <a:defRPr>
                <a:latin typeface="+mj-lt"/>
                <a:ea typeface="+mj-ea"/>
                <a:cs typeface="+mj-cs"/>
                <a:sym typeface="Calibri"/>
              </a:defRPr>
            </a:pPr>
            <a:endParaRPr sz="1400"/>
          </a:p>
          <a:p>
            <a:pPr>
              <a:defRPr b="1">
                <a:latin typeface="+mj-lt"/>
                <a:ea typeface="+mj-ea"/>
                <a:cs typeface="+mj-cs"/>
                <a:sym typeface="Calibri"/>
              </a:defRPr>
            </a:pPr>
            <a:r>
              <a:rPr sz="1400"/>
              <a:t>Solutions:</a:t>
            </a:r>
          </a:p>
          <a:p>
            <a:pPr marL="285744" indent="-285744">
              <a:buSzPct val="100000"/>
              <a:buFont typeface="Arial"/>
              <a:buChar char="•"/>
              <a:defRPr>
                <a:latin typeface="+mj-lt"/>
                <a:ea typeface="+mj-ea"/>
                <a:cs typeface="+mj-cs"/>
                <a:sym typeface="Calibri"/>
              </a:defRPr>
            </a:pPr>
            <a:r>
              <a:rPr sz="1400"/>
              <a:t>Real-time cycle detection on each edge</a:t>
            </a:r>
          </a:p>
          <a:p>
            <a:pPr marL="285744" indent="-285744">
              <a:buSzPct val="100000"/>
              <a:buFont typeface="Arial"/>
              <a:buChar char="•"/>
              <a:defRPr>
                <a:latin typeface="+mj-lt"/>
                <a:ea typeface="+mj-ea"/>
                <a:cs typeface="+mj-cs"/>
                <a:sym typeface="Calibri"/>
              </a:defRPr>
            </a:pPr>
            <a:r>
              <a:rPr sz="1400"/>
              <a:t>Light-weighted index structure (easy to maintain and update) and efficient query algorithm</a:t>
            </a:r>
          </a:p>
          <a:p>
            <a:pPr>
              <a:defRPr>
                <a:latin typeface="+mj-lt"/>
                <a:ea typeface="+mj-ea"/>
                <a:cs typeface="+mj-cs"/>
                <a:sym typeface="Calibri"/>
              </a:defRPr>
            </a:pPr>
            <a:endParaRPr sz="1400"/>
          </a:p>
          <a:p>
            <a:pPr>
              <a:defRPr b="1">
                <a:latin typeface="+mj-lt"/>
                <a:ea typeface="+mj-ea"/>
                <a:cs typeface="+mj-cs"/>
                <a:sym typeface="Calibri"/>
              </a:defRPr>
            </a:pPr>
            <a:r>
              <a:rPr sz="1400"/>
              <a:t>Real-data simulation：</a:t>
            </a:r>
          </a:p>
          <a:p>
            <a:pPr marL="285744" indent="-285744">
              <a:buSzPct val="100000"/>
              <a:buFont typeface="Arial"/>
              <a:buChar char="•"/>
              <a:defRPr>
                <a:latin typeface="+mj-lt"/>
                <a:ea typeface="+mj-ea"/>
                <a:cs typeface="+mj-cs"/>
                <a:sym typeface="Calibri"/>
              </a:defRPr>
            </a:pPr>
            <a:r>
              <a:rPr sz="1400"/>
              <a:t>Detect 6-edge cycles within 10ms</a:t>
            </a:r>
          </a:p>
        </p:txBody>
      </p:sp>
      <p:pic>
        <p:nvPicPr>
          <p:cNvPr id="692" name="Image" descr="Image"/>
          <p:cNvPicPr>
            <a:picLocks noChangeAspect="1"/>
          </p:cNvPicPr>
          <p:nvPr/>
        </p:nvPicPr>
        <p:blipFill>
          <a:blip r:embed="rId2"/>
          <a:stretch>
            <a:fillRect/>
          </a:stretch>
        </p:blipFill>
        <p:spPr>
          <a:xfrm>
            <a:off x="637956" y="1076770"/>
            <a:ext cx="4318001" cy="5740401"/>
          </a:xfrm>
          <a:prstGeom prst="rect">
            <a:avLst/>
          </a:prstGeom>
          <a:ln w="12700">
            <a:miter lim="400000"/>
          </a:ln>
        </p:spPr>
      </p:pic>
    </p:spTree>
    <p:extLst>
      <p:ext uri="{BB962C8B-B14F-4D97-AF65-F5344CB8AC3E}">
        <p14:creationId xmlns:p14="http://schemas.microsoft.com/office/powerpoint/2010/main" val="944991395"/>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iterate>
                                    <p:tmAbs val="0"/>
                                  </p:iterate>
                                  <p:childTnLst>
                                    <p:set>
                                      <p:cBhvr>
                                        <p:cTn id="6" fill="hold"/>
                                        <p:tgtEl>
                                          <p:spTgt spid="684"/>
                                        </p:tgtEl>
                                        <p:attrNameLst>
                                          <p:attrName>style.visibility</p:attrName>
                                        </p:attrNameLst>
                                      </p:cBhvr>
                                      <p:to>
                                        <p:strVal val="visible"/>
                                      </p:to>
                                    </p:set>
                                    <p:animEffect transition="in" filter="wipe(left)">
                                      <p:cBhvr>
                                        <p:cTn id="7" dur="500"/>
                                        <p:tgtEl>
                                          <p:spTgt spid="6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4" grpId="0" animBg="1" advAuto="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Google Shape;83;p15"/>
          <p:cNvSpPr txBox="1">
            <a:spLocks noGrp="1"/>
          </p:cNvSpPr>
          <p:nvPr>
            <p:ph type="title"/>
          </p:nvPr>
        </p:nvSpPr>
        <p:spPr>
          <a:xfrm>
            <a:off x="415600" y="1086400"/>
            <a:ext cx="11428400" cy="1256000"/>
          </a:xfrm>
          <a:prstGeom prst="rect">
            <a:avLst/>
          </a:prstGeom>
        </p:spPr>
        <p:txBody>
          <a:bodyPr spcFirstLastPara="1" vert="horz" wrap="square" lIns="121900" tIns="121900" rIns="121900" bIns="121900" rtlCol="0" anchor="ctr" anchorCtr="0">
            <a:noAutofit/>
          </a:bodyPr>
          <a:lstStyle/>
          <a:p>
            <a:r>
              <a:rPr lang="en" dirty="0"/>
              <a:t>Single CPU</a:t>
            </a:r>
            <a:endParaRPr dirty="0"/>
          </a:p>
        </p:txBody>
      </p:sp>
    </p:spTree>
    <p:extLst>
      <p:ext uri="{BB962C8B-B14F-4D97-AF65-F5344CB8AC3E}">
        <p14:creationId xmlns:p14="http://schemas.microsoft.com/office/powerpoint/2010/main" val="146012760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664180"/>
            <a:ext cx="10972800" cy="792088"/>
          </a:xfrm>
        </p:spPr>
        <p:txBody>
          <a:bodyPr/>
          <a:lstStyle/>
          <a:p>
            <a:r>
              <a:rPr lang="en-US" dirty="0" err="1"/>
              <a:t>QuickSI</a:t>
            </a:r>
            <a:r>
              <a:rPr lang="en-US" dirty="0"/>
              <a:t> (VLDB2008)</a:t>
            </a:r>
            <a:endParaRPr lang="en-AU" dirty="0"/>
          </a:p>
        </p:txBody>
      </p:sp>
      <p:cxnSp>
        <p:nvCxnSpPr>
          <p:cNvPr id="82" name="AutoShape 4"/>
          <p:cNvCxnSpPr>
            <a:cxnSpLocks noChangeShapeType="1"/>
            <a:stCxn id="92" idx="1"/>
          </p:cNvCxnSpPr>
          <p:nvPr/>
        </p:nvCxnSpPr>
        <p:spPr bwMode="auto">
          <a:xfrm flipH="1" flipV="1">
            <a:off x="6019800" y="2286000"/>
            <a:ext cx="228600" cy="22860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3" name="AutoShape 5"/>
          <p:cNvSpPr>
            <a:spLocks noChangeArrowheads="1"/>
          </p:cNvSpPr>
          <p:nvPr/>
        </p:nvSpPr>
        <p:spPr bwMode="auto">
          <a:xfrm>
            <a:off x="7924800" y="4038600"/>
            <a:ext cx="152400" cy="152400"/>
          </a:xfrm>
          <a:prstGeom prst="octagon">
            <a:avLst>
              <a:gd name="adj" fmla="val 29287"/>
            </a:avLst>
          </a:prstGeom>
          <a:solidFill>
            <a:srgbClr val="008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sz="1400"/>
          </a:p>
        </p:txBody>
      </p:sp>
      <p:cxnSp>
        <p:nvCxnSpPr>
          <p:cNvPr id="84" name="AutoShape 6"/>
          <p:cNvCxnSpPr>
            <a:cxnSpLocks noChangeShapeType="1"/>
          </p:cNvCxnSpPr>
          <p:nvPr/>
        </p:nvCxnSpPr>
        <p:spPr bwMode="auto">
          <a:xfrm>
            <a:off x="5715000" y="2209801"/>
            <a:ext cx="228600" cy="1588"/>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5" name="AutoShape 7"/>
          <p:cNvSpPr>
            <a:spLocks noChangeArrowheads="1"/>
          </p:cNvSpPr>
          <p:nvPr/>
        </p:nvSpPr>
        <p:spPr bwMode="auto">
          <a:xfrm>
            <a:off x="5943600" y="2133600"/>
            <a:ext cx="152400" cy="152400"/>
          </a:xfrm>
          <a:prstGeom prst="octagon">
            <a:avLst>
              <a:gd name="adj" fmla="val 29287"/>
            </a:avLst>
          </a:prstGeom>
          <a:solidFill>
            <a:srgbClr val="00008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sz="1400"/>
          </a:p>
        </p:txBody>
      </p:sp>
      <p:sp>
        <p:nvSpPr>
          <p:cNvPr id="86" name="AutoShape 8"/>
          <p:cNvSpPr>
            <a:spLocks noChangeArrowheads="1"/>
          </p:cNvSpPr>
          <p:nvPr/>
        </p:nvSpPr>
        <p:spPr bwMode="auto">
          <a:xfrm>
            <a:off x="5562600" y="2133600"/>
            <a:ext cx="152400" cy="152400"/>
          </a:xfrm>
          <a:prstGeom prst="octagon">
            <a:avLst>
              <a:gd name="adj" fmla="val 29287"/>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sz="1400"/>
          </a:p>
        </p:txBody>
      </p:sp>
      <p:cxnSp>
        <p:nvCxnSpPr>
          <p:cNvPr id="87" name="AutoShape 9"/>
          <p:cNvCxnSpPr>
            <a:cxnSpLocks noChangeShapeType="1"/>
            <a:stCxn id="85" idx="0"/>
            <a:endCxn id="89" idx="1"/>
          </p:cNvCxnSpPr>
          <p:nvPr/>
        </p:nvCxnSpPr>
        <p:spPr bwMode="auto">
          <a:xfrm flipV="1">
            <a:off x="6019800" y="1905000"/>
            <a:ext cx="228600" cy="22860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8" name="AutoShape 10"/>
          <p:cNvSpPr>
            <a:spLocks noChangeArrowheads="1"/>
          </p:cNvSpPr>
          <p:nvPr/>
        </p:nvSpPr>
        <p:spPr bwMode="auto">
          <a:xfrm>
            <a:off x="6629400" y="1828800"/>
            <a:ext cx="152400" cy="152400"/>
          </a:xfrm>
          <a:prstGeom prst="octagon">
            <a:avLst>
              <a:gd name="adj" fmla="val 29287"/>
            </a:avLst>
          </a:prstGeom>
          <a:solidFill>
            <a:srgbClr val="00008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sz="1400"/>
          </a:p>
        </p:txBody>
      </p:sp>
      <p:sp>
        <p:nvSpPr>
          <p:cNvPr id="89" name="AutoShape 11"/>
          <p:cNvSpPr>
            <a:spLocks noChangeArrowheads="1"/>
          </p:cNvSpPr>
          <p:nvPr/>
        </p:nvSpPr>
        <p:spPr bwMode="auto">
          <a:xfrm>
            <a:off x="6248400" y="1828800"/>
            <a:ext cx="152400" cy="152400"/>
          </a:xfrm>
          <a:prstGeom prst="octagon">
            <a:avLst>
              <a:gd name="adj" fmla="val 29287"/>
            </a:avLst>
          </a:prstGeom>
          <a:solidFill>
            <a:srgbClr val="00008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sz="1400"/>
          </a:p>
        </p:txBody>
      </p:sp>
      <p:cxnSp>
        <p:nvCxnSpPr>
          <p:cNvPr id="90" name="AutoShape 12"/>
          <p:cNvCxnSpPr>
            <a:cxnSpLocks noChangeShapeType="1"/>
          </p:cNvCxnSpPr>
          <p:nvPr/>
        </p:nvCxnSpPr>
        <p:spPr bwMode="auto">
          <a:xfrm>
            <a:off x="6400800" y="1905001"/>
            <a:ext cx="228600" cy="1588"/>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91" name="AutoShape 13"/>
          <p:cNvSpPr>
            <a:spLocks noChangeArrowheads="1"/>
          </p:cNvSpPr>
          <p:nvPr/>
        </p:nvSpPr>
        <p:spPr bwMode="auto">
          <a:xfrm>
            <a:off x="6629400" y="2438400"/>
            <a:ext cx="152400" cy="152400"/>
          </a:xfrm>
          <a:prstGeom prst="octagon">
            <a:avLst>
              <a:gd name="adj" fmla="val 29287"/>
            </a:avLst>
          </a:prstGeom>
          <a:solidFill>
            <a:srgbClr val="00008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sz="1400"/>
          </a:p>
        </p:txBody>
      </p:sp>
      <p:sp>
        <p:nvSpPr>
          <p:cNvPr id="92" name="AutoShape 14"/>
          <p:cNvSpPr>
            <a:spLocks noChangeArrowheads="1"/>
          </p:cNvSpPr>
          <p:nvPr/>
        </p:nvSpPr>
        <p:spPr bwMode="auto">
          <a:xfrm>
            <a:off x="6248400" y="2438400"/>
            <a:ext cx="152400" cy="152400"/>
          </a:xfrm>
          <a:prstGeom prst="octagon">
            <a:avLst>
              <a:gd name="adj" fmla="val 29287"/>
            </a:avLst>
          </a:prstGeom>
          <a:solidFill>
            <a:srgbClr val="00008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sz="1400"/>
          </a:p>
        </p:txBody>
      </p:sp>
      <p:cxnSp>
        <p:nvCxnSpPr>
          <p:cNvPr id="93" name="AutoShape 15"/>
          <p:cNvCxnSpPr>
            <a:cxnSpLocks noChangeShapeType="1"/>
          </p:cNvCxnSpPr>
          <p:nvPr/>
        </p:nvCxnSpPr>
        <p:spPr bwMode="auto">
          <a:xfrm>
            <a:off x="6400800" y="2514601"/>
            <a:ext cx="228600" cy="1588"/>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94" name="AutoShape 16"/>
          <p:cNvSpPr>
            <a:spLocks noChangeArrowheads="1"/>
          </p:cNvSpPr>
          <p:nvPr/>
        </p:nvSpPr>
        <p:spPr bwMode="auto">
          <a:xfrm>
            <a:off x="6934200" y="2133600"/>
            <a:ext cx="152400" cy="152400"/>
          </a:xfrm>
          <a:prstGeom prst="octagon">
            <a:avLst>
              <a:gd name="adj" fmla="val 29287"/>
            </a:avLst>
          </a:prstGeom>
          <a:solidFill>
            <a:srgbClr val="00008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sz="1400"/>
          </a:p>
        </p:txBody>
      </p:sp>
      <p:cxnSp>
        <p:nvCxnSpPr>
          <p:cNvPr id="95" name="AutoShape 17"/>
          <p:cNvCxnSpPr>
            <a:cxnSpLocks noChangeShapeType="1"/>
          </p:cNvCxnSpPr>
          <p:nvPr/>
        </p:nvCxnSpPr>
        <p:spPr bwMode="auto">
          <a:xfrm flipV="1">
            <a:off x="6781800" y="2286000"/>
            <a:ext cx="228600" cy="22860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6" name="AutoShape 18"/>
          <p:cNvCxnSpPr>
            <a:cxnSpLocks noChangeShapeType="1"/>
          </p:cNvCxnSpPr>
          <p:nvPr/>
        </p:nvCxnSpPr>
        <p:spPr bwMode="auto">
          <a:xfrm flipH="1" flipV="1">
            <a:off x="6781800" y="1905000"/>
            <a:ext cx="228600" cy="22860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7" name="AutoShape 19"/>
          <p:cNvCxnSpPr>
            <a:cxnSpLocks noChangeShapeType="1"/>
            <a:stCxn id="106" idx="1"/>
          </p:cNvCxnSpPr>
          <p:nvPr/>
        </p:nvCxnSpPr>
        <p:spPr bwMode="auto">
          <a:xfrm flipH="1" flipV="1">
            <a:off x="4495800" y="3886200"/>
            <a:ext cx="228600" cy="22860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8" name="AutoShape 20"/>
          <p:cNvCxnSpPr>
            <a:cxnSpLocks noChangeShapeType="1"/>
          </p:cNvCxnSpPr>
          <p:nvPr/>
        </p:nvCxnSpPr>
        <p:spPr bwMode="auto">
          <a:xfrm>
            <a:off x="4191000" y="3810001"/>
            <a:ext cx="228600" cy="1588"/>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99" name="AutoShape 21"/>
          <p:cNvSpPr>
            <a:spLocks noChangeArrowheads="1"/>
          </p:cNvSpPr>
          <p:nvPr/>
        </p:nvSpPr>
        <p:spPr bwMode="auto">
          <a:xfrm>
            <a:off x="4419600" y="3733800"/>
            <a:ext cx="152400" cy="152400"/>
          </a:xfrm>
          <a:prstGeom prst="octagon">
            <a:avLst>
              <a:gd name="adj" fmla="val 29287"/>
            </a:avLst>
          </a:prstGeom>
          <a:solidFill>
            <a:srgbClr val="00008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sz="1400"/>
          </a:p>
        </p:txBody>
      </p:sp>
      <p:sp>
        <p:nvSpPr>
          <p:cNvPr id="100" name="AutoShape 22"/>
          <p:cNvSpPr>
            <a:spLocks noChangeArrowheads="1"/>
          </p:cNvSpPr>
          <p:nvPr/>
        </p:nvSpPr>
        <p:spPr bwMode="auto">
          <a:xfrm>
            <a:off x="4038600" y="3733800"/>
            <a:ext cx="152400" cy="152400"/>
          </a:xfrm>
          <a:prstGeom prst="octagon">
            <a:avLst>
              <a:gd name="adj" fmla="val 29287"/>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sz="1400"/>
          </a:p>
        </p:txBody>
      </p:sp>
      <p:cxnSp>
        <p:nvCxnSpPr>
          <p:cNvPr id="101" name="AutoShape 23"/>
          <p:cNvCxnSpPr>
            <a:cxnSpLocks noChangeShapeType="1"/>
            <a:stCxn id="99" idx="0"/>
            <a:endCxn id="103" idx="1"/>
          </p:cNvCxnSpPr>
          <p:nvPr/>
        </p:nvCxnSpPr>
        <p:spPr bwMode="auto">
          <a:xfrm flipV="1">
            <a:off x="4495800" y="3505200"/>
            <a:ext cx="228600" cy="22860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2" name="AutoShape 24"/>
          <p:cNvSpPr>
            <a:spLocks noChangeArrowheads="1"/>
          </p:cNvSpPr>
          <p:nvPr/>
        </p:nvSpPr>
        <p:spPr bwMode="auto">
          <a:xfrm>
            <a:off x="5105400" y="3429000"/>
            <a:ext cx="152400" cy="152400"/>
          </a:xfrm>
          <a:prstGeom prst="octagon">
            <a:avLst>
              <a:gd name="adj" fmla="val 29287"/>
            </a:avLst>
          </a:prstGeom>
          <a:solidFill>
            <a:srgbClr val="00008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sz="1400"/>
          </a:p>
        </p:txBody>
      </p:sp>
      <p:sp>
        <p:nvSpPr>
          <p:cNvPr id="103" name="AutoShape 25"/>
          <p:cNvSpPr>
            <a:spLocks noChangeArrowheads="1"/>
          </p:cNvSpPr>
          <p:nvPr/>
        </p:nvSpPr>
        <p:spPr bwMode="auto">
          <a:xfrm>
            <a:off x="4724400" y="3429000"/>
            <a:ext cx="152400" cy="152400"/>
          </a:xfrm>
          <a:prstGeom prst="octagon">
            <a:avLst>
              <a:gd name="adj" fmla="val 29287"/>
            </a:avLst>
          </a:prstGeom>
          <a:solidFill>
            <a:srgbClr val="00008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sz="1400"/>
          </a:p>
        </p:txBody>
      </p:sp>
      <p:cxnSp>
        <p:nvCxnSpPr>
          <p:cNvPr id="104" name="AutoShape 26"/>
          <p:cNvCxnSpPr>
            <a:cxnSpLocks noChangeShapeType="1"/>
          </p:cNvCxnSpPr>
          <p:nvPr/>
        </p:nvCxnSpPr>
        <p:spPr bwMode="auto">
          <a:xfrm>
            <a:off x="4876800" y="3505201"/>
            <a:ext cx="228600" cy="1588"/>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5" name="AutoShape 27"/>
          <p:cNvSpPr>
            <a:spLocks noChangeArrowheads="1"/>
          </p:cNvSpPr>
          <p:nvPr/>
        </p:nvSpPr>
        <p:spPr bwMode="auto">
          <a:xfrm>
            <a:off x="5105400" y="4038600"/>
            <a:ext cx="152400" cy="152400"/>
          </a:xfrm>
          <a:prstGeom prst="octagon">
            <a:avLst>
              <a:gd name="adj" fmla="val 29287"/>
            </a:avLst>
          </a:prstGeom>
          <a:solidFill>
            <a:srgbClr val="00008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sz="1400"/>
          </a:p>
        </p:txBody>
      </p:sp>
      <p:sp>
        <p:nvSpPr>
          <p:cNvPr id="106" name="AutoShape 28"/>
          <p:cNvSpPr>
            <a:spLocks noChangeArrowheads="1"/>
          </p:cNvSpPr>
          <p:nvPr/>
        </p:nvSpPr>
        <p:spPr bwMode="auto">
          <a:xfrm>
            <a:off x="4724400" y="4038600"/>
            <a:ext cx="152400" cy="152400"/>
          </a:xfrm>
          <a:prstGeom prst="octagon">
            <a:avLst>
              <a:gd name="adj" fmla="val 29287"/>
            </a:avLst>
          </a:prstGeom>
          <a:solidFill>
            <a:srgbClr val="00008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sz="1400"/>
          </a:p>
        </p:txBody>
      </p:sp>
      <p:cxnSp>
        <p:nvCxnSpPr>
          <p:cNvPr id="107" name="AutoShape 29"/>
          <p:cNvCxnSpPr>
            <a:cxnSpLocks noChangeShapeType="1"/>
          </p:cNvCxnSpPr>
          <p:nvPr/>
        </p:nvCxnSpPr>
        <p:spPr bwMode="auto">
          <a:xfrm>
            <a:off x="4876800" y="4114801"/>
            <a:ext cx="228600" cy="1588"/>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8" name="AutoShape 30"/>
          <p:cNvCxnSpPr>
            <a:cxnSpLocks noChangeShapeType="1"/>
            <a:stCxn id="105" idx="0"/>
          </p:cNvCxnSpPr>
          <p:nvPr/>
        </p:nvCxnSpPr>
        <p:spPr bwMode="auto">
          <a:xfrm flipV="1">
            <a:off x="5181600" y="3581400"/>
            <a:ext cx="0" cy="45720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9" name="AutoShape 31"/>
          <p:cNvCxnSpPr>
            <a:cxnSpLocks noChangeShapeType="1"/>
            <a:stCxn id="118" idx="1"/>
          </p:cNvCxnSpPr>
          <p:nvPr/>
        </p:nvCxnSpPr>
        <p:spPr bwMode="auto">
          <a:xfrm flipH="1" flipV="1">
            <a:off x="6019800" y="3886200"/>
            <a:ext cx="228600" cy="22860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0" name="AutoShape 32"/>
          <p:cNvCxnSpPr>
            <a:cxnSpLocks noChangeShapeType="1"/>
          </p:cNvCxnSpPr>
          <p:nvPr/>
        </p:nvCxnSpPr>
        <p:spPr bwMode="auto">
          <a:xfrm>
            <a:off x="5715000" y="3810001"/>
            <a:ext cx="228600" cy="1588"/>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1" name="AutoShape 33"/>
          <p:cNvSpPr>
            <a:spLocks noChangeArrowheads="1"/>
          </p:cNvSpPr>
          <p:nvPr/>
        </p:nvSpPr>
        <p:spPr bwMode="auto">
          <a:xfrm>
            <a:off x="5943600" y="3733800"/>
            <a:ext cx="152400" cy="152400"/>
          </a:xfrm>
          <a:prstGeom prst="octagon">
            <a:avLst>
              <a:gd name="adj" fmla="val 29287"/>
            </a:avLst>
          </a:prstGeom>
          <a:solidFill>
            <a:srgbClr val="00008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sz="1400"/>
          </a:p>
        </p:txBody>
      </p:sp>
      <p:sp>
        <p:nvSpPr>
          <p:cNvPr id="112" name="AutoShape 34"/>
          <p:cNvSpPr>
            <a:spLocks noChangeArrowheads="1"/>
          </p:cNvSpPr>
          <p:nvPr/>
        </p:nvSpPr>
        <p:spPr bwMode="auto">
          <a:xfrm>
            <a:off x="5562600" y="3733800"/>
            <a:ext cx="152400" cy="152400"/>
          </a:xfrm>
          <a:prstGeom prst="octagon">
            <a:avLst>
              <a:gd name="adj" fmla="val 29287"/>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sz="1400"/>
          </a:p>
        </p:txBody>
      </p:sp>
      <p:cxnSp>
        <p:nvCxnSpPr>
          <p:cNvPr id="113" name="AutoShape 35"/>
          <p:cNvCxnSpPr>
            <a:cxnSpLocks noChangeShapeType="1"/>
            <a:stCxn id="111" idx="0"/>
            <a:endCxn id="115" idx="1"/>
          </p:cNvCxnSpPr>
          <p:nvPr/>
        </p:nvCxnSpPr>
        <p:spPr bwMode="auto">
          <a:xfrm flipV="1">
            <a:off x="6019800" y="3505200"/>
            <a:ext cx="228600" cy="22860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4" name="AutoShape 36"/>
          <p:cNvSpPr>
            <a:spLocks noChangeArrowheads="1"/>
          </p:cNvSpPr>
          <p:nvPr/>
        </p:nvSpPr>
        <p:spPr bwMode="auto">
          <a:xfrm>
            <a:off x="6629400" y="3429000"/>
            <a:ext cx="152400" cy="152400"/>
          </a:xfrm>
          <a:prstGeom prst="octagon">
            <a:avLst>
              <a:gd name="adj" fmla="val 29287"/>
            </a:avLst>
          </a:prstGeom>
          <a:solidFill>
            <a:srgbClr val="00008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sz="1400"/>
          </a:p>
        </p:txBody>
      </p:sp>
      <p:sp>
        <p:nvSpPr>
          <p:cNvPr id="115" name="AutoShape 37"/>
          <p:cNvSpPr>
            <a:spLocks noChangeArrowheads="1"/>
          </p:cNvSpPr>
          <p:nvPr/>
        </p:nvSpPr>
        <p:spPr bwMode="auto">
          <a:xfrm>
            <a:off x="6248400" y="3429000"/>
            <a:ext cx="152400" cy="152400"/>
          </a:xfrm>
          <a:prstGeom prst="octagon">
            <a:avLst>
              <a:gd name="adj" fmla="val 29287"/>
            </a:avLst>
          </a:prstGeom>
          <a:solidFill>
            <a:srgbClr val="00008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sz="1400"/>
          </a:p>
        </p:txBody>
      </p:sp>
      <p:cxnSp>
        <p:nvCxnSpPr>
          <p:cNvPr id="116" name="AutoShape 38"/>
          <p:cNvCxnSpPr>
            <a:cxnSpLocks noChangeShapeType="1"/>
          </p:cNvCxnSpPr>
          <p:nvPr/>
        </p:nvCxnSpPr>
        <p:spPr bwMode="auto">
          <a:xfrm>
            <a:off x="6400800" y="3505201"/>
            <a:ext cx="228600" cy="1588"/>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7" name="AutoShape 39"/>
          <p:cNvSpPr>
            <a:spLocks noChangeArrowheads="1"/>
          </p:cNvSpPr>
          <p:nvPr/>
        </p:nvSpPr>
        <p:spPr bwMode="auto">
          <a:xfrm>
            <a:off x="6629400" y="4038600"/>
            <a:ext cx="152400" cy="152400"/>
          </a:xfrm>
          <a:prstGeom prst="octagon">
            <a:avLst>
              <a:gd name="adj" fmla="val 29287"/>
            </a:avLst>
          </a:prstGeom>
          <a:solidFill>
            <a:srgbClr val="00008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sz="1400"/>
          </a:p>
        </p:txBody>
      </p:sp>
      <p:sp>
        <p:nvSpPr>
          <p:cNvPr id="118" name="AutoShape 40"/>
          <p:cNvSpPr>
            <a:spLocks noChangeArrowheads="1"/>
          </p:cNvSpPr>
          <p:nvPr/>
        </p:nvSpPr>
        <p:spPr bwMode="auto">
          <a:xfrm>
            <a:off x="6248400" y="4038600"/>
            <a:ext cx="152400" cy="152400"/>
          </a:xfrm>
          <a:prstGeom prst="octagon">
            <a:avLst>
              <a:gd name="adj" fmla="val 29287"/>
            </a:avLst>
          </a:prstGeom>
          <a:solidFill>
            <a:srgbClr val="00008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sz="1400"/>
          </a:p>
        </p:txBody>
      </p:sp>
      <p:cxnSp>
        <p:nvCxnSpPr>
          <p:cNvPr id="119" name="AutoShape 41"/>
          <p:cNvCxnSpPr>
            <a:cxnSpLocks noChangeShapeType="1"/>
          </p:cNvCxnSpPr>
          <p:nvPr/>
        </p:nvCxnSpPr>
        <p:spPr bwMode="auto">
          <a:xfrm>
            <a:off x="6400800" y="4114801"/>
            <a:ext cx="228600" cy="1588"/>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0" name="AutoShape 42"/>
          <p:cNvSpPr>
            <a:spLocks noChangeArrowheads="1"/>
          </p:cNvSpPr>
          <p:nvPr/>
        </p:nvSpPr>
        <p:spPr bwMode="auto">
          <a:xfrm>
            <a:off x="6934200" y="3733800"/>
            <a:ext cx="152400" cy="152400"/>
          </a:xfrm>
          <a:prstGeom prst="octagon">
            <a:avLst>
              <a:gd name="adj" fmla="val 29287"/>
            </a:avLst>
          </a:prstGeom>
          <a:solidFill>
            <a:srgbClr val="00008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sz="1400"/>
          </a:p>
        </p:txBody>
      </p:sp>
      <p:cxnSp>
        <p:nvCxnSpPr>
          <p:cNvPr id="121" name="AutoShape 43"/>
          <p:cNvCxnSpPr>
            <a:cxnSpLocks noChangeShapeType="1"/>
          </p:cNvCxnSpPr>
          <p:nvPr/>
        </p:nvCxnSpPr>
        <p:spPr bwMode="auto">
          <a:xfrm flipV="1">
            <a:off x="6781800" y="3886200"/>
            <a:ext cx="228600" cy="22860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2" name="AutoShape 44"/>
          <p:cNvCxnSpPr>
            <a:cxnSpLocks noChangeShapeType="1"/>
          </p:cNvCxnSpPr>
          <p:nvPr/>
        </p:nvCxnSpPr>
        <p:spPr bwMode="auto">
          <a:xfrm flipH="1" flipV="1">
            <a:off x="6781800" y="3505200"/>
            <a:ext cx="228600" cy="22860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3" name="AutoShape 45"/>
          <p:cNvCxnSpPr>
            <a:cxnSpLocks noChangeShapeType="1"/>
          </p:cNvCxnSpPr>
          <p:nvPr/>
        </p:nvCxnSpPr>
        <p:spPr bwMode="auto">
          <a:xfrm>
            <a:off x="5715000" y="3200401"/>
            <a:ext cx="228600" cy="1588"/>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4" name="AutoShape 46"/>
          <p:cNvSpPr>
            <a:spLocks noChangeArrowheads="1"/>
          </p:cNvSpPr>
          <p:nvPr/>
        </p:nvSpPr>
        <p:spPr bwMode="auto">
          <a:xfrm>
            <a:off x="5943600" y="3124200"/>
            <a:ext cx="152400" cy="152400"/>
          </a:xfrm>
          <a:prstGeom prst="octagon">
            <a:avLst>
              <a:gd name="adj" fmla="val 29287"/>
            </a:avLst>
          </a:prstGeom>
          <a:solidFill>
            <a:srgbClr val="00008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sz="1400"/>
          </a:p>
        </p:txBody>
      </p:sp>
      <p:sp>
        <p:nvSpPr>
          <p:cNvPr id="125" name="AutoShape 47"/>
          <p:cNvSpPr>
            <a:spLocks noChangeArrowheads="1"/>
          </p:cNvSpPr>
          <p:nvPr/>
        </p:nvSpPr>
        <p:spPr bwMode="auto">
          <a:xfrm>
            <a:off x="5562600" y="3124200"/>
            <a:ext cx="152400" cy="152400"/>
          </a:xfrm>
          <a:prstGeom prst="octagon">
            <a:avLst>
              <a:gd name="adj" fmla="val 29287"/>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sz="1400"/>
          </a:p>
        </p:txBody>
      </p:sp>
      <p:cxnSp>
        <p:nvCxnSpPr>
          <p:cNvPr id="126" name="AutoShape 48"/>
          <p:cNvCxnSpPr>
            <a:cxnSpLocks noChangeShapeType="1"/>
          </p:cNvCxnSpPr>
          <p:nvPr/>
        </p:nvCxnSpPr>
        <p:spPr bwMode="auto">
          <a:xfrm flipH="1" flipV="1">
            <a:off x="6096000" y="3200400"/>
            <a:ext cx="228600" cy="22860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7" name="AutoShape 49"/>
          <p:cNvCxnSpPr>
            <a:cxnSpLocks noChangeShapeType="1"/>
            <a:stCxn id="132" idx="1"/>
            <a:endCxn id="128" idx="3"/>
          </p:cNvCxnSpPr>
          <p:nvPr/>
        </p:nvCxnSpPr>
        <p:spPr bwMode="auto">
          <a:xfrm flipH="1" flipV="1">
            <a:off x="8458200" y="3886200"/>
            <a:ext cx="228600" cy="22860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8" name="AutoShape 50"/>
          <p:cNvSpPr>
            <a:spLocks noChangeArrowheads="1"/>
          </p:cNvSpPr>
          <p:nvPr/>
        </p:nvSpPr>
        <p:spPr bwMode="auto">
          <a:xfrm>
            <a:off x="8305800" y="3810000"/>
            <a:ext cx="152400" cy="152400"/>
          </a:xfrm>
          <a:prstGeom prst="octagon">
            <a:avLst>
              <a:gd name="adj" fmla="val 29287"/>
            </a:avLst>
          </a:prstGeom>
          <a:solidFill>
            <a:srgbClr val="00008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sz="1400"/>
          </a:p>
        </p:txBody>
      </p:sp>
      <p:sp>
        <p:nvSpPr>
          <p:cNvPr id="129" name="AutoShape 51"/>
          <p:cNvSpPr>
            <a:spLocks noChangeArrowheads="1"/>
          </p:cNvSpPr>
          <p:nvPr/>
        </p:nvSpPr>
        <p:spPr bwMode="auto">
          <a:xfrm>
            <a:off x="7924800" y="3581400"/>
            <a:ext cx="152400" cy="152400"/>
          </a:xfrm>
          <a:prstGeom prst="octagon">
            <a:avLst>
              <a:gd name="adj" fmla="val 29287"/>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sz="1400"/>
          </a:p>
        </p:txBody>
      </p:sp>
      <p:cxnSp>
        <p:nvCxnSpPr>
          <p:cNvPr id="130" name="AutoShape 52"/>
          <p:cNvCxnSpPr>
            <a:cxnSpLocks noChangeShapeType="1"/>
          </p:cNvCxnSpPr>
          <p:nvPr/>
        </p:nvCxnSpPr>
        <p:spPr bwMode="auto">
          <a:xfrm flipV="1">
            <a:off x="8458200" y="3657600"/>
            <a:ext cx="228600" cy="22860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31" name="AutoShape 53"/>
          <p:cNvSpPr>
            <a:spLocks noChangeArrowheads="1"/>
          </p:cNvSpPr>
          <p:nvPr/>
        </p:nvSpPr>
        <p:spPr bwMode="auto">
          <a:xfrm>
            <a:off x="8686800" y="3581400"/>
            <a:ext cx="152400" cy="152400"/>
          </a:xfrm>
          <a:prstGeom prst="octagon">
            <a:avLst>
              <a:gd name="adj" fmla="val 29287"/>
            </a:avLst>
          </a:prstGeom>
          <a:solidFill>
            <a:srgbClr val="00008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sz="1400"/>
          </a:p>
        </p:txBody>
      </p:sp>
      <p:sp>
        <p:nvSpPr>
          <p:cNvPr id="132" name="AutoShape 54"/>
          <p:cNvSpPr>
            <a:spLocks noChangeArrowheads="1"/>
          </p:cNvSpPr>
          <p:nvPr/>
        </p:nvSpPr>
        <p:spPr bwMode="auto">
          <a:xfrm>
            <a:off x="8686800" y="4038600"/>
            <a:ext cx="152400" cy="152400"/>
          </a:xfrm>
          <a:prstGeom prst="octagon">
            <a:avLst>
              <a:gd name="adj" fmla="val 29287"/>
            </a:avLst>
          </a:prstGeom>
          <a:solidFill>
            <a:srgbClr val="00008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sz="1400"/>
          </a:p>
        </p:txBody>
      </p:sp>
      <p:cxnSp>
        <p:nvCxnSpPr>
          <p:cNvPr id="133" name="AutoShape 55"/>
          <p:cNvCxnSpPr>
            <a:cxnSpLocks noChangeShapeType="1"/>
            <a:stCxn id="128" idx="1"/>
          </p:cNvCxnSpPr>
          <p:nvPr/>
        </p:nvCxnSpPr>
        <p:spPr bwMode="auto">
          <a:xfrm flipH="1" flipV="1">
            <a:off x="8077200" y="3657600"/>
            <a:ext cx="228600" cy="22860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4" name="AutoShape 56"/>
          <p:cNvCxnSpPr>
            <a:cxnSpLocks noChangeShapeType="1"/>
            <a:stCxn id="83" idx="3"/>
            <a:endCxn id="128" idx="1"/>
          </p:cNvCxnSpPr>
          <p:nvPr/>
        </p:nvCxnSpPr>
        <p:spPr bwMode="auto">
          <a:xfrm flipV="1">
            <a:off x="8077200" y="3886200"/>
            <a:ext cx="228600" cy="22860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136" name="Group 60"/>
          <p:cNvGrpSpPr>
            <a:grpSpLocks/>
          </p:cNvGrpSpPr>
          <p:nvPr/>
        </p:nvGrpSpPr>
        <p:grpSpPr bwMode="auto">
          <a:xfrm>
            <a:off x="4419601" y="2514598"/>
            <a:ext cx="3919538" cy="1984375"/>
            <a:chOff x="1824" y="1584"/>
            <a:chExt cx="2469" cy="1250"/>
          </a:xfrm>
        </p:grpSpPr>
        <p:sp>
          <p:nvSpPr>
            <p:cNvPr id="137" name="Text Box 61"/>
            <p:cNvSpPr txBox="1">
              <a:spLocks noChangeArrowheads="1"/>
            </p:cNvSpPr>
            <p:nvPr/>
          </p:nvSpPr>
          <p:spPr bwMode="auto">
            <a:xfrm>
              <a:off x="2928" y="1584"/>
              <a:ext cx="175"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400" i="1"/>
                <a:t>q</a:t>
              </a:r>
            </a:p>
          </p:txBody>
        </p:sp>
        <p:sp>
          <p:nvSpPr>
            <p:cNvPr id="138" name="Text Box 62"/>
            <p:cNvSpPr txBox="1">
              <a:spLocks noChangeArrowheads="1"/>
            </p:cNvSpPr>
            <p:nvPr/>
          </p:nvSpPr>
          <p:spPr bwMode="auto">
            <a:xfrm>
              <a:off x="1824" y="2640"/>
              <a:ext cx="213"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400" i="1"/>
                <a:t>g</a:t>
              </a:r>
              <a:r>
                <a:rPr lang="en-US" altLang="en-US" sz="1400" i="1" baseline="-25000"/>
                <a:t>1</a:t>
              </a:r>
            </a:p>
          </p:txBody>
        </p:sp>
        <p:sp>
          <p:nvSpPr>
            <p:cNvPr id="139" name="Text Box 63"/>
            <p:cNvSpPr txBox="1">
              <a:spLocks noChangeArrowheads="1"/>
            </p:cNvSpPr>
            <p:nvPr/>
          </p:nvSpPr>
          <p:spPr bwMode="auto">
            <a:xfrm>
              <a:off x="2880" y="2640"/>
              <a:ext cx="213"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400" i="1"/>
                <a:t>g</a:t>
              </a:r>
              <a:r>
                <a:rPr lang="en-US" altLang="en-US" sz="1400" i="1" baseline="-25000"/>
                <a:t>2</a:t>
              </a:r>
            </a:p>
          </p:txBody>
        </p:sp>
        <p:sp>
          <p:nvSpPr>
            <p:cNvPr id="140" name="Text Box 64"/>
            <p:cNvSpPr txBox="1">
              <a:spLocks noChangeArrowheads="1"/>
            </p:cNvSpPr>
            <p:nvPr/>
          </p:nvSpPr>
          <p:spPr bwMode="auto">
            <a:xfrm>
              <a:off x="4080" y="2640"/>
              <a:ext cx="213"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400" i="1"/>
                <a:t>g</a:t>
              </a:r>
              <a:r>
                <a:rPr lang="en-US" altLang="en-US" sz="1400" i="1" baseline="-25000"/>
                <a:t>3</a:t>
              </a:r>
            </a:p>
          </p:txBody>
        </p:sp>
      </p:grpSp>
      <p:sp>
        <p:nvSpPr>
          <p:cNvPr id="141" name="Text Box 66"/>
          <p:cNvSpPr txBox="1">
            <a:spLocks noChangeArrowheads="1"/>
          </p:cNvSpPr>
          <p:nvPr/>
        </p:nvSpPr>
        <p:spPr bwMode="auto">
          <a:xfrm>
            <a:off x="1924051" y="1676400"/>
            <a:ext cx="3048000" cy="307777"/>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1400" dirty="0"/>
              <a:t>Synchronized Depth-First Traversal</a:t>
            </a:r>
          </a:p>
        </p:txBody>
      </p:sp>
      <p:sp>
        <p:nvSpPr>
          <p:cNvPr id="142" name="AutoShape 67"/>
          <p:cNvSpPr>
            <a:spLocks noChangeArrowheads="1"/>
          </p:cNvSpPr>
          <p:nvPr/>
        </p:nvSpPr>
        <p:spPr bwMode="auto">
          <a:xfrm rot="5400000" flipV="1">
            <a:off x="6267451" y="2895600"/>
            <a:ext cx="609600" cy="304800"/>
          </a:xfrm>
          <a:prstGeom prst="rightArrow">
            <a:avLst>
              <a:gd name="adj1" fmla="val 50000"/>
              <a:gd name="adj2" fmla="val 50000"/>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sz="1400"/>
          </a:p>
        </p:txBody>
      </p:sp>
      <p:sp>
        <p:nvSpPr>
          <p:cNvPr id="143" name="Text Box 68"/>
          <p:cNvSpPr txBox="1">
            <a:spLocks noChangeArrowheads="1"/>
          </p:cNvSpPr>
          <p:nvPr/>
        </p:nvSpPr>
        <p:spPr bwMode="auto">
          <a:xfrm>
            <a:off x="417312" y="4832350"/>
            <a:ext cx="9945889" cy="13236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a:defRPr>
                <a:solidFill>
                  <a:schemeClr val="tx1"/>
                </a:solidFill>
                <a:latin typeface="Arial" charset="0"/>
                <a:cs typeface="Arial" charset="0"/>
              </a:defRPr>
            </a:lvl1pPr>
            <a:lvl2pPr marL="800100" indent="-342900">
              <a:defRPr>
                <a:solidFill>
                  <a:schemeClr val="tx1"/>
                </a:solidFill>
                <a:latin typeface="Arial" charset="0"/>
                <a:cs typeface="Arial" charset="0"/>
              </a:defRPr>
            </a:lvl2pPr>
            <a:lvl3pPr marL="1257300" indent="-342900">
              <a:defRPr>
                <a:solidFill>
                  <a:schemeClr val="tx1"/>
                </a:solidFill>
                <a:latin typeface="Arial" charset="0"/>
                <a:cs typeface="Arial" charset="0"/>
              </a:defRPr>
            </a:lvl3pPr>
            <a:lvl4pPr marL="1714500" indent="-342900">
              <a:defRPr>
                <a:solidFill>
                  <a:schemeClr val="tx1"/>
                </a:solidFill>
                <a:latin typeface="Arial" charset="0"/>
                <a:cs typeface="Arial" charset="0"/>
              </a:defRPr>
            </a:lvl4pPr>
            <a:lvl5pPr marL="2171700" indent="-342900">
              <a:defRPr>
                <a:solidFill>
                  <a:schemeClr val="tx1"/>
                </a:solidFill>
                <a:latin typeface="Arial" charset="0"/>
                <a:cs typeface="Arial" charset="0"/>
              </a:defRPr>
            </a:lvl5pPr>
            <a:lvl6pPr marL="2628900" indent="-342900" fontAlgn="base">
              <a:spcBef>
                <a:spcPct val="0"/>
              </a:spcBef>
              <a:spcAft>
                <a:spcPct val="0"/>
              </a:spcAft>
              <a:defRPr>
                <a:solidFill>
                  <a:schemeClr val="tx1"/>
                </a:solidFill>
                <a:latin typeface="Arial" charset="0"/>
                <a:cs typeface="Arial" charset="0"/>
              </a:defRPr>
            </a:lvl6pPr>
            <a:lvl7pPr marL="3086100" indent="-342900" fontAlgn="base">
              <a:spcBef>
                <a:spcPct val="0"/>
              </a:spcBef>
              <a:spcAft>
                <a:spcPct val="0"/>
              </a:spcAft>
              <a:defRPr>
                <a:solidFill>
                  <a:schemeClr val="tx1"/>
                </a:solidFill>
                <a:latin typeface="Arial" charset="0"/>
                <a:cs typeface="Arial" charset="0"/>
              </a:defRPr>
            </a:lvl7pPr>
            <a:lvl8pPr marL="3543300" indent="-342900" fontAlgn="base">
              <a:spcBef>
                <a:spcPct val="0"/>
              </a:spcBef>
              <a:spcAft>
                <a:spcPct val="0"/>
              </a:spcAft>
              <a:defRPr>
                <a:solidFill>
                  <a:schemeClr val="tx1"/>
                </a:solidFill>
                <a:latin typeface="Arial" charset="0"/>
                <a:cs typeface="Arial" charset="0"/>
              </a:defRPr>
            </a:lvl8pPr>
            <a:lvl9pPr marL="4000500" indent="-342900" fontAlgn="base">
              <a:spcBef>
                <a:spcPct val="0"/>
              </a:spcBef>
              <a:spcAft>
                <a:spcPct val="0"/>
              </a:spcAft>
              <a:defRPr>
                <a:solidFill>
                  <a:schemeClr val="tx1"/>
                </a:solidFill>
                <a:latin typeface="Arial" charset="0"/>
                <a:cs typeface="Arial" charset="0"/>
              </a:defRPr>
            </a:lvl9pPr>
          </a:lstStyle>
          <a:p>
            <a:pPr>
              <a:buFontTx/>
              <a:buAutoNum type="arabicPeriod"/>
            </a:pPr>
            <a:r>
              <a:rPr lang="en-US" altLang="en-US" sz="2667" dirty="0">
                <a:latin typeface="Verdana" pitchFamily="34" charset="0"/>
              </a:rPr>
              <a:t>Determine the access order in </a:t>
            </a:r>
            <a:r>
              <a:rPr lang="en-US" altLang="en-US" sz="2667" i="1" dirty="0">
                <a:latin typeface="Verdana" pitchFamily="34" charset="0"/>
              </a:rPr>
              <a:t>q</a:t>
            </a:r>
            <a:endParaRPr lang="en-US" altLang="en-US" sz="2667" dirty="0">
              <a:latin typeface="Verdana" pitchFamily="34" charset="0"/>
            </a:endParaRPr>
          </a:p>
          <a:p>
            <a:pPr>
              <a:buFontTx/>
              <a:buAutoNum type="arabicPeriod"/>
            </a:pPr>
            <a:r>
              <a:rPr lang="en-US" altLang="en-US" sz="2667" dirty="0">
                <a:latin typeface="Verdana" pitchFamily="34" charset="0"/>
              </a:rPr>
              <a:t>Detect corresponding subgraphs in g</a:t>
            </a:r>
            <a:r>
              <a:rPr lang="en-US" altLang="en-US" sz="2667" baseline="-25000" dirty="0">
                <a:latin typeface="Verdana" pitchFamily="34" charset="0"/>
              </a:rPr>
              <a:t>1</a:t>
            </a:r>
            <a:r>
              <a:rPr lang="en-US" altLang="en-US" sz="2667" dirty="0">
                <a:latin typeface="Verdana" pitchFamily="34" charset="0"/>
              </a:rPr>
              <a:t>, g</a:t>
            </a:r>
            <a:r>
              <a:rPr lang="en-US" altLang="en-US" sz="2667" baseline="-25000" dirty="0">
                <a:latin typeface="Verdana" pitchFamily="34" charset="0"/>
              </a:rPr>
              <a:t>2</a:t>
            </a:r>
            <a:r>
              <a:rPr lang="en-US" altLang="en-US" sz="2667" dirty="0">
                <a:latin typeface="Verdana" pitchFamily="34" charset="0"/>
              </a:rPr>
              <a:t> which can be mapped to the currently traversed vertices.</a:t>
            </a:r>
          </a:p>
        </p:txBody>
      </p:sp>
      <p:sp>
        <p:nvSpPr>
          <p:cNvPr id="144" name="Text Box 86"/>
          <p:cNvSpPr txBox="1">
            <a:spLocks noChangeArrowheads="1"/>
          </p:cNvSpPr>
          <p:nvPr/>
        </p:nvSpPr>
        <p:spPr bwMode="auto">
          <a:xfrm>
            <a:off x="5486401" y="2057401"/>
            <a:ext cx="320675" cy="215444"/>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tIns="0" bIns="0">
            <a:spAutoFit/>
          </a:bodyPr>
          <a:lstStyle/>
          <a:p>
            <a:r>
              <a:rPr lang="en-US" altLang="en-US" sz="1400"/>
              <a:t>1</a:t>
            </a:r>
          </a:p>
        </p:txBody>
      </p:sp>
      <p:sp>
        <p:nvSpPr>
          <p:cNvPr id="145" name="Text Box 88"/>
          <p:cNvSpPr txBox="1">
            <a:spLocks noChangeArrowheads="1"/>
          </p:cNvSpPr>
          <p:nvPr/>
        </p:nvSpPr>
        <p:spPr bwMode="auto">
          <a:xfrm>
            <a:off x="5486401" y="3048001"/>
            <a:ext cx="320675" cy="215444"/>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tIns="0" bIns="0">
            <a:spAutoFit/>
          </a:bodyPr>
          <a:lstStyle/>
          <a:p>
            <a:r>
              <a:rPr lang="en-US" altLang="en-US" sz="1400"/>
              <a:t>1</a:t>
            </a:r>
          </a:p>
        </p:txBody>
      </p:sp>
      <p:sp>
        <p:nvSpPr>
          <p:cNvPr id="146" name="Text Box 89"/>
          <p:cNvSpPr txBox="1">
            <a:spLocks noChangeArrowheads="1"/>
          </p:cNvSpPr>
          <p:nvPr/>
        </p:nvSpPr>
        <p:spPr bwMode="auto">
          <a:xfrm>
            <a:off x="5867401" y="2057401"/>
            <a:ext cx="320675" cy="215444"/>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tIns="0" bIns="0">
            <a:spAutoFit/>
          </a:bodyPr>
          <a:lstStyle/>
          <a:p>
            <a:r>
              <a:rPr lang="en-US" altLang="en-US" sz="1400"/>
              <a:t>2</a:t>
            </a:r>
          </a:p>
        </p:txBody>
      </p:sp>
      <p:sp>
        <p:nvSpPr>
          <p:cNvPr id="147" name="Text Box 90"/>
          <p:cNvSpPr txBox="1">
            <a:spLocks noChangeArrowheads="1"/>
          </p:cNvSpPr>
          <p:nvPr/>
        </p:nvSpPr>
        <p:spPr bwMode="auto">
          <a:xfrm>
            <a:off x="5867401" y="3048001"/>
            <a:ext cx="320675" cy="215444"/>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tIns="0" bIns="0">
            <a:spAutoFit/>
          </a:bodyPr>
          <a:lstStyle/>
          <a:p>
            <a:r>
              <a:rPr lang="en-US" altLang="en-US" sz="1400"/>
              <a:t>2</a:t>
            </a:r>
          </a:p>
        </p:txBody>
      </p:sp>
      <p:sp>
        <p:nvSpPr>
          <p:cNvPr id="148" name="Text Box 91"/>
          <p:cNvSpPr txBox="1">
            <a:spLocks noChangeArrowheads="1"/>
          </p:cNvSpPr>
          <p:nvPr/>
        </p:nvSpPr>
        <p:spPr bwMode="auto">
          <a:xfrm>
            <a:off x="6172201" y="3352801"/>
            <a:ext cx="320675" cy="215444"/>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tIns="0" bIns="0">
            <a:spAutoFit/>
          </a:bodyPr>
          <a:lstStyle/>
          <a:p>
            <a:r>
              <a:rPr lang="en-US" altLang="en-US" sz="1400"/>
              <a:t>3</a:t>
            </a:r>
          </a:p>
        </p:txBody>
      </p:sp>
      <p:sp>
        <p:nvSpPr>
          <p:cNvPr id="149" name="Text Box 92"/>
          <p:cNvSpPr txBox="1">
            <a:spLocks noChangeArrowheads="1"/>
          </p:cNvSpPr>
          <p:nvPr/>
        </p:nvSpPr>
        <p:spPr bwMode="auto">
          <a:xfrm>
            <a:off x="6553201" y="3352801"/>
            <a:ext cx="320675" cy="215444"/>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tIns="0" bIns="0">
            <a:spAutoFit/>
          </a:bodyPr>
          <a:lstStyle/>
          <a:p>
            <a:r>
              <a:rPr lang="en-US" altLang="en-US" sz="1400"/>
              <a:t>4</a:t>
            </a:r>
          </a:p>
        </p:txBody>
      </p:sp>
      <p:sp>
        <p:nvSpPr>
          <p:cNvPr id="150" name="Text Box 93"/>
          <p:cNvSpPr txBox="1">
            <a:spLocks noChangeArrowheads="1"/>
          </p:cNvSpPr>
          <p:nvPr/>
        </p:nvSpPr>
        <p:spPr bwMode="auto">
          <a:xfrm>
            <a:off x="6858001" y="3657601"/>
            <a:ext cx="320675" cy="215444"/>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tIns="0" bIns="0">
            <a:spAutoFit/>
          </a:bodyPr>
          <a:lstStyle/>
          <a:p>
            <a:r>
              <a:rPr lang="en-US" altLang="en-US" sz="1400"/>
              <a:t>5</a:t>
            </a:r>
          </a:p>
        </p:txBody>
      </p:sp>
      <p:sp>
        <p:nvSpPr>
          <p:cNvPr id="151" name="Text Box 94"/>
          <p:cNvSpPr txBox="1">
            <a:spLocks noChangeArrowheads="1"/>
          </p:cNvSpPr>
          <p:nvPr/>
        </p:nvSpPr>
        <p:spPr bwMode="auto">
          <a:xfrm>
            <a:off x="6553201" y="3962401"/>
            <a:ext cx="320675" cy="215444"/>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tIns="0" bIns="0">
            <a:spAutoFit/>
          </a:bodyPr>
          <a:lstStyle/>
          <a:p>
            <a:r>
              <a:rPr lang="en-US" altLang="en-US" sz="1400"/>
              <a:t>6</a:t>
            </a:r>
          </a:p>
        </p:txBody>
      </p:sp>
      <p:sp>
        <p:nvSpPr>
          <p:cNvPr id="152" name="Text Box 95"/>
          <p:cNvSpPr txBox="1">
            <a:spLocks noChangeArrowheads="1"/>
          </p:cNvSpPr>
          <p:nvPr/>
        </p:nvSpPr>
        <p:spPr bwMode="auto">
          <a:xfrm>
            <a:off x="6172201" y="3962401"/>
            <a:ext cx="320675" cy="215444"/>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tIns="0" bIns="0">
            <a:spAutoFit/>
          </a:bodyPr>
          <a:lstStyle/>
          <a:p>
            <a:r>
              <a:rPr lang="en-US" altLang="en-US" sz="1400"/>
              <a:t>7</a:t>
            </a:r>
          </a:p>
        </p:txBody>
      </p:sp>
      <p:sp>
        <p:nvSpPr>
          <p:cNvPr id="153" name="Text Box 96"/>
          <p:cNvSpPr txBox="1">
            <a:spLocks noChangeArrowheads="1"/>
          </p:cNvSpPr>
          <p:nvPr/>
        </p:nvSpPr>
        <p:spPr bwMode="auto">
          <a:xfrm>
            <a:off x="6172201" y="1752601"/>
            <a:ext cx="320675" cy="215444"/>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tIns="0" bIns="0">
            <a:spAutoFit/>
          </a:bodyPr>
          <a:lstStyle/>
          <a:p>
            <a:r>
              <a:rPr lang="en-US" altLang="en-US" sz="1400"/>
              <a:t>3</a:t>
            </a:r>
          </a:p>
        </p:txBody>
      </p:sp>
      <p:sp>
        <p:nvSpPr>
          <p:cNvPr id="154" name="Text Box 97"/>
          <p:cNvSpPr txBox="1">
            <a:spLocks noChangeArrowheads="1"/>
          </p:cNvSpPr>
          <p:nvPr/>
        </p:nvSpPr>
        <p:spPr bwMode="auto">
          <a:xfrm>
            <a:off x="6553201" y="1752601"/>
            <a:ext cx="320675" cy="215444"/>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tIns="0" bIns="0">
            <a:spAutoFit/>
          </a:bodyPr>
          <a:lstStyle/>
          <a:p>
            <a:r>
              <a:rPr lang="en-US" altLang="en-US" sz="1400"/>
              <a:t>4</a:t>
            </a:r>
          </a:p>
        </p:txBody>
      </p:sp>
      <p:sp>
        <p:nvSpPr>
          <p:cNvPr id="155" name="Text Box 98"/>
          <p:cNvSpPr txBox="1">
            <a:spLocks noChangeArrowheads="1"/>
          </p:cNvSpPr>
          <p:nvPr/>
        </p:nvSpPr>
        <p:spPr bwMode="auto">
          <a:xfrm>
            <a:off x="6858001" y="2057401"/>
            <a:ext cx="320675" cy="215444"/>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tIns="0" bIns="0">
            <a:spAutoFit/>
          </a:bodyPr>
          <a:lstStyle/>
          <a:p>
            <a:r>
              <a:rPr lang="en-US" altLang="en-US" sz="1400"/>
              <a:t>5</a:t>
            </a:r>
          </a:p>
        </p:txBody>
      </p:sp>
      <p:sp>
        <p:nvSpPr>
          <p:cNvPr id="156" name="Text Box 99"/>
          <p:cNvSpPr txBox="1">
            <a:spLocks noChangeArrowheads="1"/>
          </p:cNvSpPr>
          <p:nvPr/>
        </p:nvSpPr>
        <p:spPr bwMode="auto">
          <a:xfrm>
            <a:off x="6553201" y="2362201"/>
            <a:ext cx="320675" cy="215444"/>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tIns="0" bIns="0">
            <a:spAutoFit/>
          </a:bodyPr>
          <a:lstStyle/>
          <a:p>
            <a:r>
              <a:rPr lang="en-US" altLang="en-US" sz="1400"/>
              <a:t>6</a:t>
            </a:r>
          </a:p>
        </p:txBody>
      </p:sp>
      <p:sp>
        <p:nvSpPr>
          <p:cNvPr id="157" name="Text Box 100"/>
          <p:cNvSpPr txBox="1">
            <a:spLocks noChangeArrowheads="1"/>
          </p:cNvSpPr>
          <p:nvPr/>
        </p:nvSpPr>
        <p:spPr bwMode="auto">
          <a:xfrm>
            <a:off x="6172201" y="2362201"/>
            <a:ext cx="320675" cy="215444"/>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tIns="0" bIns="0">
            <a:spAutoFit/>
          </a:bodyPr>
          <a:lstStyle/>
          <a:p>
            <a:r>
              <a:rPr lang="en-US" altLang="en-US" sz="1400"/>
              <a:t>7</a:t>
            </a:r>
          </a:p>
        </p:txBody>
      </p:sp>
      <p:sp>
        <p:nvSpPr>
          <p:cNvPr id="158" name="Text Box 101"/>
          <p:cNvSpPr txBox="1">
            <a:spLocks noChangeArrowheads="1"/>
          </p:cNvSpPr>
          <p:nvPr/>
        </p:nvSpPr>
        <p:spPr bwMode="auto">
          <a:xfrm>
            <a:off x="1982789" y="3124201"/>
            <a:ext cx="1016625" cy="30777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400"/>
              <a:t>Forwarding</a:t>
            </a:r>
          </a:p>
        </p:txBody>
      </p:sp>
      <p:sp>
        <p:nvSpPr>
          <p:cNvPr id="159" name="Text Box 102"/>
          <p:cNvSpPr txBox="1">
            <a:spLocks noChangeArrowheads="1"/>
          </p:cNvSpPr>
          <p:nvPr/>
        </p:nvSpPr>
        <p:spPr bwMode="auto">
          <a:xfrm>
            <a:off x="1981200" y="3810001"/>
            <a:ext cx="1114408" cy="30777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400"/>
              <a:t>Backtracking</a:t>
            </a:r>
          </a:p>
        </p:txBody>
      </p:sp>
    </p:spTree>
    <p:extLst>
      <p:ext uri="{BB962C8B-B14F-4D97-AF65-F5344CB8AC3E}">
        <p14:creationId xmlns:p14="http://schemas.microsoft.com/office/powerpoint/2010/main" val="1834362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58"/>
                                        </p:tgtEl>
                                        <p:attrNameLst>
                                          <p:attrName>style.visibility</p:attrName>
                                        </p:attrNameLst>
                                      </p:cBhvr>
                                      <p:to>
                                        <p:strVal val="visible"/>
                                      </p:to>
                                    </p:set>
                                    <p:animEffect transition="in" filter="dissolve">
                                      <p:cBhvr>
                                        <p:cTn id="7" dur="500"/>
                                        <p:tgtEl>
                                          <p:spTgt spid="158"/>
                                        </p:tgtEl>
                                      </p:cBhvr>
                                    </p:animEffect>
                                  </p:childTnLst>
                                </p:cTn>
                              </p:par>
                            </p:childTnLst>
                          </p:cTn>
                        </p:par>
                        <p:par>
                          <p:cTn id="8" fill="hold">
                            <p:stCondLst>
                              <p:cond delay="500"/>
                            </p:stCondLst>
                            <p:childTnLst>
                              <p:par>
                                <p:cTn id="9" presetID="5" presetClass="entr" presetSubtype="10" fill="hold" grpId="0" nodeType="afterEffect">
                                  <p:stCondLst>
                                    <p:cond delay="0"/>
                                  </p:stCondLst>
                                  <p:childTnLst>
                                    <p:set>
                                      <p:cBhvr>
                                        <p:cTn id="10" dur="1" fill="hold">
                                          <p:stCondLst>
                                            <p:cond delay="0"/>
                                          </p:stCondLst>
                                        </p:cTn>
                                        <p:tgtEl>
                                          <p:spTgt spid="144"/>
                                        </p:tgtEl>
                                        <p:attrNameLst>
                                          <p:attrName>style.visibility</p:attrName>
                                        </p:attrNameLst>
                                      </p:cBhvr>
                                      <p:to>
                                        <p:strVal val="visible"/>
                                      </p:to>
                                    </p:set>
                                    <p:animEffect transition="in" filter="checkerboard(across)">
                                      <p:cBhvr>
                                        <p:cTn id="11" dur="500"/>
                                        <p:tgtEl>
                                          <p:spTgt spid="144"/>
                                        </p:tgtEl>
                                      </p:cBhvr>
                                    </p:animEffect>
                                  </p:childTnLst>
                                </p:cTn>
                              </p:par>
                              <p:par>
                                <p:cTn id="12" presetID="5" presetClass="entr" presetSubtype="10" fill="hold" grpId="0" nodeType="withEffect">
                                  <p:stCondLst>
                                    <p:cond delay="0"/>
                                  </p:stCondLst>
                                  <p:childTnLst>
                                    <p:set>
                                      <p:cBhvr>
                                        <p:cTn id="13" dur="1" fill="hold">
                                          <p:stCondLst>
                                            <p:cond delay="0"/>
                                          </p:stCondLst>
                                        </p:cTn>
                                        <p:tgtEl>
                                          <p:spTgt spid="145"/>
                                        </p:tgtEl>
                                        <p:attrNameLst>
                                          <p:attrName>style.visibility</p:attrName>
                                        </p:attrNameLst>
                                      </p:cBhvr>
                                      <p:to>
                                        <p:strVal val="visible"/>
                                      </p:to>
                                    </p:set>
                                    <p:animEffect transition="in" filter="checkerboard(across)">
                                      <p:cBhvr>
                                        <p:cTn id="14" dur="500"/>
                                        <p:tgtEl>
                                          <p:spTgt spid="145"/>
                                        </p:tgtEl>
                                      </p:cBhvr>
                                    </p:animEffect>
                                  </p:childTnLst>
                                </p:cTn>
                              </p:par>
                            </p:childTnLst>
                          </p:cTn>
                        </p:par>
                        <p:par>
                          <p:cTn id="15" fill="hold">
                            <p:stCondLst>
                              <p:cond delay="1000"/>
                            </p:stCondLst>
                            <p:childTnLst>
                              <p:par>
                                <p:cTn id="16" presetID="5" presetClass="entr" presetSubtype="10" fill="hold" grpId="0" nodeType="afterEffect">
                                  <p:stCondLst>
                                    <p:cond delay="0"/>
                                  </p:stCondLst>
                                  <p:childTnLst>
                                    <p:set>
                                      <p:cBhvr>
                                        <p:cTn id="17" dur="1" fill="hold">
                                          <p:stCondLst>
                                            <p:cond delay="0"/>
                                          </p:stCondLst>
                                        </p:cTn>
                                        <p:tgtEl>
                                          <p:spTgt spid="146"/>
                                        </p:tgtEl>
                                        <p:attrNameLst>
                                          <p:attrName>style.visibility</p:attrName>
                                        </p:attrNameLst>
                                      </p:cBhvr>
                                      <p:to>
                                        <p:strVal val="visible"/>
                                      </p:to>
                                    </p:set>
                                    <p:animEffect transition="in" filter="checkerboard(across)">
                                      <p:cBhvr>
                                        <p:cTn id="18" dur="500"/>
                                        <p:tgtEl>
                                          <p:spTgt spid="146"/>
                                        </p:tgtEl>
                                      </p:cBhvr>
                                    </p:animEffect>
                                  </p:childTnLst>
                                </p:cTn>
                              </p:par>
                              <p:par>
                                <p:cTn id="19" presetID="5" presetClass="entr" presetSubtype="10" fill="hold" grpId="0" nodeType="withEffect">
                                  <p:stCondLst>
                                    <p:cond delay="0"/>
                                  </p:stCondLst>
                                  <p:childTnLst>
                                    <p:set>
                                      <p:cBhvr>
                                        <p:cTn id="20" dur="1" fill="hold">
                                          <p:stCondLst>
                                            <p:cond delay="0"/>
                                          </p:stCondLst>
                                        </p:cTn>
                                        <p:tgtEl>
                                          <p:spTgt spid="147"/>
                                        </p:tgtEl>
                                        <p:attrNameLst>
                                          <p:attrName>style.visibility</p:attrName>
                                        </p:attrNameLst>
                                      </p:cBhvr>
                                      <p:to>
                                        <p:strVal val="visible"/>
                                      </p:to>
                                    </p:set>
                                    <p:animEffect transition="in" filter="checkerboard(across)">
                                      <p:cBhvr>
                                        <p:cTn id="21" dur="500"/>
                                        <p:tgtEl>
                                          <p:spTgt spid="147"/>
                                        </p:tgtEl>
                                      </p:cBhvr>
                                    </p:animEffect>
                                  </p:childTnLst>
                                </p:cTn>
                              </p:par>
                            </p:childTnLst>
                          </p:cTn>
                        </p:par>
                        <p:par>
                          <p:cTn id="22" fill="hold">
                            <p:stCondLst>
                              <p:cond delay="1500"/>
                            </p:stCondLst>
                            <p:childTnLst>
                              <p:par>
                                <p:cTn id="23" presetID="5" presetClass="entr" presetSubtype="10" fill="hold" grpId="0" nodeType="afterEffect">
                                  <p:stCondLst>
                                    <p:cond delay="0"/>
                                  </p:stCondLst>
                                  <p:childTnLst>
                                    <p:set>
                                      <p:cBhvr>
                                        <p:cTn id="24" dur="1" fill="hold">
                                          <p:stCondLst>
                                            <p:cond delay="0"/>
                                          </p:stCondLst>
                                        </p:cTn>
                                        <p:tgtEl>
                                          <p:spTgt spid="153"/>
                                        </p:tgtEl>
                                        <p:attrNameLst>
                                          <p:attrName>style.visibility</p:attrName>
                                        </p:attrNameLst>
                                      </p:cBhvr>
                                      <p:to>
                                        <p:strVal val="visible"/>
                                      </p:to>
                                    </p:set>
                                    <p:animEffect transition="in" filter="checkerboard(across)">
                                      <p:cBhvr>
                                        <p:cTn id="25" dur="500"/>
                                        <p:tgtEl>
                                          <p:spTgt spid="153"/>
                                        </p:tgtEl>
                                      </p:cBhvr>
                                    </p:animEffect>
                                  </p:childTnLst>
                                </p:cTn>
                              </p:par>
                              <p:par>
                                <p:cTn id="26" presetID="5" presetClass="entr" presetSubtype="10" fill="hold" grpId="0" nodeType="withEffect">
                                  <p:stCondLst>
                                    <p:cond delay="0"/>
                                  </p:stCondLst>
                                  <p:childTnLst>
                                    <p:set>
                                      <p:cBhvr>
                                        <p:cTn id="27" dur="1" fill="hold">
                                          <p:stCondLst>
                                            <p:cond delay="0"/>
                                          </p:stCondLst>
                                        </p:cTn>
                                        <p:tgtEl>
                                          <p:spTgt spid="148"/>
                                        </p:tgtEl>
                                        <p:attrNameLst>
                                          <p:attrName>style.visibility</p:attrName>
                                        </p:attrNameLst>
                                      </p:cBhvr>
                                      <p:to>
                                        <p:strVal val="visible"/>
                                      </p:to>
                                    </p:set>
                                    <p:animEffect transition="in" filter="checkerboard(across)">
                                      <p:cBhvr>
                                        <p:cTn id="28" dur="500"/>
                                        <p:tgtEl>
                                          <p:spTgt spid="148"/>
                                        </p:tgtEl>
                                      </p:cBhvr>
                                    </p:animEffect>
                                  </p:childTnLst>
                                </p:cTn>
                              </p:par>
                            </p:childTnLst>
                          </p:cTn>
                        </p:par>
                        <p:par>
                          <p:cTn id="29" fill="hold">
                            <p:stCondLst>
                              <p:cond delay="2000"/>
                            </p:stCondLst>
                            <p:childTnLst>
                              <p:par>
                                <p:cTn id="30" presetID="5" presetClass="entr" presetSubtype="10" fill="hold" grpId="0" nodeType="afterEffect">
                                  <p:stCondLst>
                                    <p:cond delay="0"/>
                                  </p:stCondLst>
                                  <p:childTnLst>
                                    <p:set>
                                      <p:cBhvr>
                                        <p:cTn id="31" dur="1" fill="hold">
                                          <p:stCondLst>
                                            <p:cond delay="0"/>
                                          </p:stCondLst>
                                        </p:cTn>
                                        <p:tgtEl>
                                          <p:spTgt spid="154"/>
                                        </p:tgtEl>
                                        <p:attrNameLst>
                                          <p:attrName>style.visibility</p:attrName>
                                        </p:attrNameLst>
                                      </p:cBhvr>
                                      <p:to>
                                        <p:strVal val="visible"/>
                                      </p:to>
                                    </p:set>
                                    <p:animEffect transition="in" filter="checkerboard(across)">
                                      <p:cBhvr>
                                        <p:cTn id="32" dur="500"/>
                                        <p:tgtEl>
                                          <p:spTgt spid="154"/>
                                        </p:tgtEl>
                                      </p:cBhvr>
                                    </p:animEffect>
                                  </p:childTnLst>
                                </p:cTn>
                              </p:par>
                              <p:par>
                                <p:cTn id="33" presetID="5" presetClass="entr" presetSubtype="10" fill="hold" grpId="0" nodeType="withEffect">
                                  <p:stCondLst>
                                    <p:cond delay="0"/>
                                  </p:stCondLst>
                                  <p:childTnLst>
                                    <p:set>
                                      <p:cBhvr>
                                        <p:cTn id="34" dur="1" fill="hold">
                                          <p:stCondLst>
                                            <p:cond delay="0"/>
                                          </p:stCondLst>
                                        </p:cTn>
                                        <p:tgtEl>
                                          <p:spTgt spid="149"/>
                                        </p:tgtEl>
                                        <p:attrNameLst>
                                          <p:attrName>style.visibility</p:attrName>
                                        </p:attrNameLst>
                                      </p:cBhvr>
                                      <p:to>
                                        <p:strVal val="visible"/>
                                      </p:to>
                                    </p:set>
                                    <p:animEffect transition="in" filter="checkerboard(across)">
                                      <p:cBhvr>
                                        <p:cTn id="35" dur="500"/>
                                        <p:tgtEl>
                                          <p:spTgt spid="149"/>
                                        </p:tgtEl>
                                      </p:cBhvr>
                                    </p:animEffect>
                                  </p:childTnLst>
                                </p:cTn>
                              </p:par>
                            </p:childTnLst>
                          </p:cTn>
                        </p:par>
                        <p:par>
                          <p:cTn id="36" fill="hold">
                            <p:stCondLst>
                              <p:cond delay="2500"/>
                            </p:stCondLst>
                            <p:childTnLst>
                              <p:par>
                                <p:cTn id="37" presetID="5" presetClass="entr" presetSubtype="10" fill="hold" grpId="0" nodeType="afterEffect">
                                  <p:stCondLst>
                                    <p:cond delay="0"/>
                                  </p:stCondLst>
                                  <p:childTnLst>
                                    <p:set>
                                      <p:cBhvr>
                                        <p:cTn id="38" dur="1" fill="hold">
                                          <p:stCondLst>
                                            <p:cond delay="0"/>
                                          </p:stCondLst>
                                        </p:cTn>
                                        <p:tgtEl>
                                          <p:spTgt spid="155"/>
                                        </p:tgtEl>
                                        <p:attrNameLst>
                                          <p:attrName>style.visibility</p:attrName>
                                        </p:attrNameLst>
                                      </p:cBhvr>
                                      <p:to>
                                        <p:strVal val="visible"/>
                                      </p:to>
                                    </p:set>
                                    <p:animEffect transition="in" filter="checkerboard(across)">
                                      <p:cBhvr>
                                        <p:cTn id="39" dur="500"/>
                                        <p:tgtEl>
                                          <p:spTgt spid="155"/>
                                        </p:tgtEl>
                                      </p:cBhvr>
                                    </p:animEffect>
                                  </p:childTnLst>
                                </p:cTn>
                              </p:par>
                              <p:par>
                                <p:cTn id="40" presetID="5" presetClass="entr" presetSubtype="10" fill="hold" grpId="0" nodeType="withEffect">
                                  <p:stCondLst>
                                    <p:cond delay="0"/>
                                  </p:stCondLst>
                                  <p:childTnLst>
                                    <p:set>
                                      <p:cBhvr>
                                        <p:cTn id="41" dur="1" fill="hold">
                                          <p:stCondLst>
                                            <p:cond delay="0"/>
                                          </p:stCondLst>
                                        </p:cTn>
                                        <p:tgtEl>
                                          <p:spTgt spid="150"/>
                                        </p:tgtEl>
                                        <p:attrNameLst>
                                          <p:attrName>style.visibility</p:attrName>
                                        </p:attrNameLst>
                                      </p:cBhvr>
                                      <p:to>
                                        <p:strVal val="visible"/>
                                      </p:to>
                                    </p:set>
                                    <p:animEffect transition="in" filter="checkerboard(across)">
                                      <p:cBhvr>
                                        <p:cTn id="42" dur="500"/>
                                        <p:tgtEl>
                                          <p:spTgt spid="150"/>
                                        </p:tgtEl>
                                      </p:cBhvr>
                                    </p:animEffect>
                                  </p:childTnLst>
                                </p:cTn>
                              </p:par>
                            </p:childTnLst>
                          </p:cTn>
                        </p:par>
                        <p:par>
                          <p:cTn id="43" fill="hold">
                            <p:stCondLst>
                              <p:cond delay="3000"/>
                            </p:stCondLst>
                            <p:childTnLst>
                              <p:par>
                                <p:cTn id="44" presetID="5" presetClass="entr" presetSubtype="10" fill="hold" grpId="0" nodeType="afterEffect">
                                  <p:stCondLst>
                                    <p:cond delay="0"/>
                                  </p:stCondLst>
                                  <p:childTnLst>
                                    <p:set>
                                      <p:cBhvr>
                                        <p:cTn id="45" dur="1" fill="hold">
                                          <p:stCondLst>
                                            <p:cond delay="0"/>
                                          </p:stCondLst>
                                        </p:cTn>
                                        <p:tgtEl>
                                          <p:spTgt spid="156"/>
                                        </p:tgtEl>
                                        <p:attrNameLst>
                                          <p:attrName>style.visibility</p:attrName>
                                        </p:attrNameLst>
                                      </p:cBhvr>
                                      <p:to>
                                        <p:strVal val="visible"/>
                                      </p:to>
                                    </p:set>
                                    <p:animEffect transition="in" filter="checkerboard(across)">
                                      <p:cBhvr>
                                        <p:cTn id="46" dur="500"/>
                                        <p:tgtEl>
                                          <p:spTgt spid="156"/>
                                        </p:tgtEl>
                                      </p:cBhvr>
                                    </p:animEffect>
                                  </p:childTnLst>
                                </p:cTn>
                              </p:par>
                              <p:par>
                                <p:cTn id="47" presetID="5" presetClass="entr" presetSubtype="10" fill="hold" grpId="0" nodeType="withEffect">
                                  <p:stCondLst>
                                    <p:cond delay="0"/>
                                  </p:stCondLst>
                                  <p:childTnLst>
                                    <p:set>
                                      <p:cBhvr>
                                        <p:cTn id="48" dur="1" fill="hold">
                                          <p:stCondLst>
                                            <p:cond delay="0"/>
                                          </p:stCondLst>
                                        </p:cTn>
                                        <p:tgtEl>
                                          <p:spTgt spid="151"/>
                                        </p:tgtEl>
                                        <p:attrNameLst>
                                          <p:attrName>style.visibility</p:attrName>
                                        </p:attrNameLst>
                                      </p:cBhvr>
                                      <p:to>
                                        <p:strVal val="visible"/>
                                      </p:to>
                                    </p:set>
                                    <p:animEffect transition="in" filter="checkerboard(across)">
                                      <p:cBhvr>
                                        <p:cTn id="49" dur="500"/>
                                        <p:tgtEl>
                                          <p:spTgt spid="151"/>
                                        </p:tgtEl>
                                      </p:cBhvr>
                                    </p:animEffect>
                                  </p:childTnLst>
                                </p:cTn>
                              </p:par>
                            </p:childTnLst>
                          </p:cTn>
                        </p:par>
                        <p:par>
                          <p:cTn id="50" fill="hold">
                            <p:stCondLst>
                              <p:cond delay="3500"/>
                            </p:stCondLst>
                            <p:childTnLst>
                              <p:par>
                                <p:cTn id="51" presetID="5" presetClass="entr" presetSubtype="10" fill="hold" grpId="0" nodeType="afterEffect">
                                  <p:stCondLst>
                                    <p:cond delay="0"/>
                                  </p:stCondLst>
                                  <p:childTnLst>
                                    <p:set>
                                      <p:cBhvr>
                                        <p:cTn id="52" dur="1" fill="hold">
                                          <p:stCondLst>
                                            <p:cond delay="0"/>
                                          </p:stCondLst>
                                        </p:cTn>
                                        <p:tgtEl>
                                          <p:spTgt spid="157"/>
                                        </p:tgtEl>
                                        <p:attrNameLst>
                                          <p:attrName>style.visibility</p:attrName>
                                        </p:attrNameLst>
                                      </p:cBhvr>
                                      <p:to>
                                        <p:strVal val="visible"/>
                                      </p:to>
                                    </p:set>
                                    <p:animEffect transition="in" filter="checkerboard(across)">
                                      <p:cBhvr>
                                        <p:cTn id="53" dur="500"/>
                                        <p:tgtEl>
                                          <p:spTgt spid="157"/>
                                        </p:tgtEl>
                                      </p:cBhvr>
                                    </p:animEffect>
                                  </p:childTnLst>
                                </p:cTn>
                              </p:par>
                              <p:par>
                                <p:cTn id="54" presetID="5" presetClass="entr" presetSubtype="10" fill="hold" grpId="0" nodeType="withEffect">
                                  <p:stCondLst>
                                    <p:cond delay="0"/>
                                  </p:stCondLst>
                                  <p:childTnLst>
                                    <p:set>
                                      <p:cBhvr>
                                        <p:cTn id="55" dur="1" fill="hold">
                                          <p:stCondLst>
                                            <p:cond delay="0"/>
                                          </p:stCondLst>
                                        </p:cTn>
                                        <p:tgtEl>
                                          <p:spTgt spid="152"/>
                                        </p:tgtEl>
                                        <p:attrNameLst>
                                          <p:attrName>style.visibility</p:attrName>
                                        </p:attrNameLst>
                                      </p:cBhvr>
                                      <p:to>
                                        <p:strVal val="visible"/>
                                      </p:to>
                                    </p:set>
                                    <p:animEffect transition="in" filter="checkerboard(across)">
                                      <p:cBhvr>
                                        <p:cTn id="56" dur="500"/>
                                        <p:tgtEl>
                                          <p:spTgt spid="152"/>
                                        </p:tgtEl>
                                      </p:cBhvr>
                                    </p:animEffect>
                                  </p:childTnLst>
                                </p:cTn>
                              </p:par>
                            </p:childTnLst>
                          </p:cTn>
                        </p:par>
                      </p:childTnLst>
                    </p:cTn>
                  </p:par>
                  <p:par>
                    <p:cTn id="57" fill="hold">
                      <p:stCondLst>
                        <p:cond delay="indefinite"/>
                      </p:stCondLst>
                      <p:childTnLst>
                        <p:par>
                          <p:cTn id="58" fill="hold">
                            <p:stCondLst>
                              <p:cond delay="0"/>
                            </p:stCondLst>
                            <p:childTnLst>
                              <p:par>
                                <p:cTn id="59" presetID="1" presetClass="exit" presetSubtype="0" fill="hold" grpId="1" nodeType="clickEffect">
                                  <p:stCondLst>
                                    <p:cond delay="0"/>
                                  </p:stCondLst>
                                  <p:childTnLst>
                                    <p:set>
                                      <p:cBhvr>
                                        <p:cTn id="60" dur="1" fill="hold">
                                          <p:stCondLst>
                                            <p:cond delay="0"/>
                                          </p:stCondLst>
                                        </p:cTn>
                                        <p:tgtEl>
                                          <p:spTgt spid="158"/>
                                        </p:tgtEl>
                                        <p:attrNameLst>
                                          <p:attrName>style.visibility</p:attrName>
                                        </p:attrNameLst>
                                      </p:cBhvr>
                                      <p:to>
                                        <p:strVal val="hidden"/>
                                      </p:to>
                                    </p:set>
                                  </p:childTnLst>
                                </p:cTn>
                              </p:par>
                            </p:childTnLst>
                          </p:cTn>
                        </p:par>
                        <p:par>
                          <p:cTn id="61" fill="hold">
                            <p:stCondLst>
                              <p:cond delay="0"/>
                            </p:stCondLst>
                            <p:childTnLst>
                              <p:par>
                                <p:cTn id="62" presetID="9" presetClass="entr" presetSubtype="0" fill="hold" grpId="0" nodeType="afterEffect">
                                  <p:stCondLst>
                                    <p:cond delay="0"/>
                                  </p:stCondLst>
                                  <p:childTnLst>
                                    <p:set>
                                      <p:cBhvr>
                                        <p:cTn id="63" dur="1" fill="hold">
                                          <p:stCondLst>
                                            <p:cond delay="0"/>
                                          </p:stCondLst>
                                        </p:cTn>
                                        <p:tgtEl>
                                          <p:spTgt spid="159"/>
                                        </p:tgtEl>
                                        <p:attrNameLst>
                                          <p:attrName>style.visibility</p:attrName>
                                        </p:attrNameLst>
                                      </p:cBhvr>
                                      <p:to>
                                        <p:strVal val="visible"/>
                                      </p:to>
                                    </p:set>
                                    <p:animEffect transition="in" filter="dissolve">
                                      <p:cBhvr>
                                        <p:cTn id="64" dur="500"/>
                                        <p:tgtEl>
                                          <p:spTgt spid="159"/>
                                        </p:tgtEl>
                                      </p:cBhvr>
                                    </p:animEffect>
                                  </p:childTnLst>
                                </p:cTn>
                              </p:par>
                            </p:childTnLst>
                          </p:cTn>
                        </p:par>
                        <p:par>
                          <p:cTn id="65" fill="hold">
                            <p:stCondLst>
                              <p:cond delay="500"/>
                            </p:stCondLst>
                            <p:childTnLst>
                              <p:par>
                                <p:cTn id="66" presetID="5" presetClass="exit" presetSubtype="10" fill="hold" grpId="1" nodeType="afterEffect">
                                  <p:stCondLst>
                                    <p:cond delay="0"/>
                                  </p:stCondLst>
                                  <p:childTnLst>
                                    <p:animEffect transition="out" filter="checkerboard(across)">
                                      <p:cBhvr>
                                        <p:cTn id="67" dur="500"/>
                                        <p:tgtEl>
                                          <p:spTgt spid="152"/>
                                        </p:tgtEl>
                                      </p:cBhvr>
                                    </p:animEffect>
                                    <p:set>
                                      <p:cBhvr>
                                        <p:cTn id="68" dur="1" fill="hold">
                                          <p:stCondLst>
                                            <p:cond delay="499"/>
                                          </p:stCondLst>
                                        </p:cTn>
                                        <p:tgtEl>
                                          <p:spTgt spid="152"/>
                                        </p:tgtEl>
                                        <p:attrNameLst>
                                          <p:attrName>style.visibility</p:attrName>
                                        </p:attrNameLst>
                                      </p:cBhvr>
                                      <p:to>
                                        <p:strVal val="hidden"/>
                                      </p:to>
                                    </p:set>
                                  </p:childTnLst>
                                </p:cTn>
                              </p:par>
                              <p:par>
                                <p:cTn id="69" presetID="5" presetClass="exit" presetSubtype="10" fill="hold" grpId="1" nodeType="withEffect">
                                  <p:stCondLst>
                                    <p:cond delay="0"/>
                                  </p:stCondLst>
                                  <p:childTnLst>
                                    <p:animEffect transition="out" filter="checkerboard(across)">
                                      <p:cBhvr>
                                        <p:cTn id="70" dur="500"/>
                                        <p:tgtEl>
                                          <p:spTgt spid="157"/>
                                        </p:tgtEl>
                                      </p:cBhvr>
                                    </p:animEffect>
                                    <p:set>
                                      <p:cBhvr>
                                        <p:cTn id="71" dur="1" fill="hold">
                                          <p:stCondLst>
                                            <p:cond delay="499"/>
                                          </p:stCondLst>
                                        </p:cTn>
                                        <p:tgtEl>
                                          <p:spTgt spid="157"/>
                                        </p:tgtEl>
                                        <p:attrNameLst>
                                          <p:attrName>style.visibility</p:attrName>
                                        </p:attrNameLst>
                                      </p:cBhvr>
                                      <p:to>
                                        <p:strVal val="hidden"/>
                                      </p:to>
                                    </p:set>
                                  </p:childTnLst>
                                </p:cTn>
                              </p:par>
                            </p:childTnLst>
                          </p:cTn>
                        </p:par>
                        <p:par>
                          <p:cTn id="72" fill="hold">
                            <p:stCondLst>
                              <p:cond delay="1000"/>
                            </p:stCondLst>
                            <p:childTnLst>
                              <p:par>
                                <p:cTn id="73" presetID="5" presetClass="exit" presetSubtype="10" fill="hold" grpId="1" nodeType="afterEffect">
                                  <p:stCondLst>
                                    <p:cond delay="0"/>
                                  </p:stCondLst>
                                  <p:childTnLst>
                                    <p:animEffect transition="out" filter="checkerboard(across)">
                                      <p:cBhvr>
                                        <p:cTn id="74" dur="500"/>
                                        <p:tgtEl>
                                          <p:spTgt spid="156"/>
                                        </p:tgtEl>
                                      </p:cBhvr>
                                    </p:animEffect>
                                    <p:set>
                                      <p:cBhvr>
                                        <p:cTn id="75" dur="1" fill="hold">
                                          <p:stCondLst>
                                            <p:cond delay="499"/>
                                          </p:stCondLst>
                                        </p:cTn>
                                        <p:tgtEl>
                                          <p:spTgt spid="156"/>
                                        </p:tgtEl>
                                        <p:attrNameLst>
                                          <p:attrName>style.visibility</p:attrName>
                                        </p:attrNameLst>
                                      </p:cBhvr>
                                      <p:to>
                                        <p:strVal val="hidden"/>
                                      </p:to>
                                    </p:set>
                                  </p:childTnLst>
                                </p:cTn>
                              </p:par>
                              <p:par>
                                <p:cTn id="76" presetID="5" presetClass="exit" presetSubtype="10" fill="hold" grpId="1" nodeType="withEffect">
                                  <p:stCondLst>
                                    <p:cond delay="0"/>
                                  </p:stCondLst>
                                  <p:childTnLst>
                                    <p:animEffect transition="out" filter="checkerboard(across)">
                                      <p:cBhvr>
                                        <p:cTn id="77" dur="500"/>
                                        <p:tgtEl>
                                          <p:spTgt spid="151"/>
                                        </p:tgtEl>
                                      </p:cBhvr>
                                    </p:animEffect>
                                    <p:set>
                                      <p:cBhvr>
                                        <p:cTn id="78" dur="1" fill="hold">
                                          <p:stCondLst>
                                            <p:cond delay="499"/>
                                          </p:stCondLst>
                                        </p:cTn>
                                        <p:tgtEl>
                                          <p:spTgt spid="151"/>
                                        </p:tgtEl>
                                        <p:attrNameLst>
                                          <p:attrName>style.visibility</p:attrName>
                                        </p:attrNameLst>
                                      </p:cBhvr>
                                      <p:to>
                                        <p:strVal val="hidden"/>
                                      </p:to>
                                    </p:set>
                                  </p:childTnLst>
                                </p:cTn>
                              </p:par>
                            </p:childTnLst>
                          </p:cTn>
                        </p:par>
                        <p:par>
                          <p:cTn id="79" fill="hold">
                            <p:stCondLst>
                              <p:cond delay="1500"/>
                            </p:stCondLst>
                            <p:childTnLst>
                              <p:par>
                                <p:cTn id="80" presetID="5" presetClass="exit" presetSubtype="10" fill="hold" grpId="1" nodeType="afterEffect">
                                  <p:stCondLst>
                                    <p:cond delay="0"/>
                                  </p:stCondLst>
                                  <p:childTnLst>
                                    <p:animEffect transition="out" filter="checkerboard(across)">
                                      <p:cBhvr>
                                        <p:cTn id="81" dur="500"/>
                                        <p:tgtEl>
                                          <p:spTgt spid="150"/>
                                        </p:tgtEl>
                                      </p:cBhvr>
                                    </p:animEffect>
                                    <p:set>
                                      <p:cBhvr>
                                        <p:cTn id="82" dur="1" fill="hold">
                                          <p:stCondLst>
                                            <p:cond delay="499"/>
                                          </p:stCondLst>
                                        </p:cTn>
                                        <p:tgtEl>
                                          <p:spTgt spid="150"/>
                                        </p:tgtEl>
                                        <p:attrNameLst>
                                          <p:attrName>style.visibility</p:attrName>
                                        </p:attrNameLst>
                                      </p:cBhvr>
                                      <p:to>
                                        <p:strVal val="hidden"/>
                                      </p:to>
                                    </p:set>
                                  </p:childTnLst>
                                </p:cTn>
                              </p:par>
                              <p:par>
                                <p:cTn id="83" presetID="5" presetClass="exit" presetSubtype="10" fill="hold" grpId="1" nodeType="withEffect">
                                  <p:stCondLst>
                                    <p:cond delay="0"/>
                                  </p:stCondLst>
                                  <p:childTnLst>
                                    <p:animEffect transition="out" filter="checkerboard(across)">
                                      <p:cBhvr>
                                        <p:cTn id="84" dur="500"/>
                                        <p:tgtEl>
                                          <p:spTgt spid="155"/>
                                        </p:tgtEl>
                                      </p:cBhvr>
                                    </p:animEffect>
                                    <p:set>
                                      <p:cBhvr>
                                        <p:cTn id="85" dur="1" fill="hold">
                                          <p:stCondLst>
                                            <p:cond delay="499"/>
                                          </p:stCondLst>
                                        </p:cTn>
                                        <p:tgtEl>
                                          <p:spTgt spid="155"/>
                                        </p:tgtEl>
                                        <p:attrNameLst>
                                          <p:attrName>style.visibility</p:attrName>
                                        </p:attrNameLst>
                                      </p:cBhvr>
                                      <p:to>
                                        <p:strVal val="hidden"/>
                                      </p:to>
                                    </p:set>
                                  </p:childTnLst>
                                </p:cTn>
                              </p:par>
                            </p:childTnLst>
                          </p:cTn>
                        </p:par>
                        <p:par>
                          <p:cTn id="86" fill="hold">
                            <p:stCondLst>
                              <p:cond delay="2000"/>
                            </p:stCondLst>
                            <p:childTnLst>
                              <p:par>
                                <p:cTn id="87" presetID="5" presetClass="exit" presetSubtype="10" fill="hold" grpId="1" nodeType="afterEffect">
                                  <p:stCondLst>
                                    <p:cond delay="0"/>
                                  </p:stCondLst>
                                  <p:childTnLst>
                                    <p:animEffect transition="out" filter="checkerboard(across)">
                                      <p:cBhvr>
                                        <p:cTn id="88" dur="500"/>
                                        <p:tgtEl>
                                          <p:spTgt spid="154"/>
                                        </p:tgtEl>
                                      </p:cBhvr>
                                    </p:animEffect>
                                    <p:set>
                                      <p:cBhvr>
                                        <p:cTn id="89" dur="1" fill="hold">
                                          <p:stCondLst>
                                            <p:cond delay="499"/>
                                          </p:stCondLst>
                                        </p:cTn>
                                        <p:tgtEl>
                                          <p:spTgt spid="154"/>
                                        </p:tgtEl>
                                        <p:attrNameLst>
                                          <p:attrName>style.visibility</p:attrName>
                                        </p:attrNameLst>
                                      </p:cBhvr>
                                      <p:to>
                                        <p:strVal val="hidden"/>
                                      </p:to>
                                    </p:set>
                                  </p:childTnLst>
                                </p:cTn>
                              </p:par>
                              <p:par>
                                <p:cTn id="90" presetID="5" presetClass="exit" presetSubtype="10" fill="hold" grpId="1" nodeType="withEffect">
                                  <p:stCondLst>
                                    <p:cond delay="0"/>
                                  </p:stCondLst>
                                  <p:childTnLst>
                                    <p:animEffect transition="out" filter="checkerboard(across)">
                                      <p:cBhvr>
                                        <p:cTn id="91" dur="500"/>
                                        <p:tgtEl>
                                          <p:spTgt spid="149"/>
                                        </p:tgtEl>
                                      </p:cBhvr>
                                    </p:animEffect>
                                    <p:set>
                                      <p:cBhvr>
                                        <p:cTn id="92" dur="1" fill="hold">
                                          <p:stCondLst>
                                            <p:cond delay="499"/>
                                          </p:stCondLst>
                                        </p:cTn>
                                        <p:tgtEl>
                                          <p:spTgt spid="14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4" grpId="0" animBg="1"/>
      <p:bldP spid="145" grpId="0" animBg="1"/>
      <p:bldP spid="146" grpId="0" animBg="1"/>
      <p:bldP spid="147" grpId="0" animBg="1"/>
      <p:bldP spid="148" grpId="0" animBg="1"/>
      <p:bldP spid="149" grpId="0" animBg="1"/>
      <p:bldP spid="149" grpId="1" animBg="1"/>
      <p:bldP spid="150" grpId="0" animBg="1"/>
      <p:bldP spid="150" grpId="1" animBg="1"/>
      <p:bldP spid="151" grpId="0" animBg="1"/>
      <p:bldP spid="151" grpId="1" animBg="1"/>
      <p:bldP spid="152" grpId="0" animBg="1"/>
      <p:bldP spid="152" grpId="1" animBg="1"/>
      <p:bldP spid="153" grpId="0" animBg="1"/>
      <p:bldP spid="154" grpId="0" animBg="1"/>
      <p:bldP spid="154" grpId="1" animBg="1"/>
      <p:bldP spid="155" grpId="0" animBg="1"/>
      <p:bldP spid="155" grpId="1" animBg="1"/>
      <p:bldP spid="156" grpId="0" animBg="1"/>
      <p:bldP spid="156" grpId="1" animBg="1"/>
      <p:bldP spid="157" grpId="0" animBg="1"/>
      <p:bldP spid="157" grpId="1" animBg="1"/>
      <p:bldP spid="158" grpId="0" animBg="1"/>
      <p:bldP spid="158" grpId="1" animBg="1"/>
      <p:bldP spid="159"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673053"/>
            <a:ext cx="10972800" cy="792088"/>
          </a:xfrm>
        </p:spPr>
        <p:txBody>
          <a:bodyPr/>
          <a:lstStyle/>
          <a:p>
            <a:r>
              <a:rPr lang="en-US" dirty="0" err="1"/>
              <a:t>TurboISO</a:t>
            </a:r>
            <a:r>
              <a:rPr lang="en-US" dirty="0"/>
              <a:t> (SIGMOD2013)</a:t>
            </a:r>
            <a:endParaRPr lang="en-AU" dirty="0"/>
          </a:p>
        </p:txBody>
      </p:sp>
      <p:sp>
        <p:nvSpPr>
          <p:cNvPr id="3" name="Content Placeholder 2"/>
          <p:cNvSpPr>
            <a:spLocks noGrp="1"/>
          </p:cNvSpPr>
          <p:nvPr>
            <p:ph idx="1"/>
          </p:nvPr>
        </p:nvSpPr>
        <p:spPr/>
        <p:txBody>
          <a:bodyPr/>
          <a:lstStyle/>
          <a:p>
            <a:pPr>
              <a:buFont typeface="Arial" panose="020B0604020202020204" pitchFamily="34" charset="0"/>
              <a:buChar char="•"/>
            </a:pPr>
            <a:r>
              <a:rPr lang="en-US" sz="2400" dirty="0"/>
              <a:t>Overview of </a:t>
            </a:r>
            <a:r>
              <a:rPr lang="en-US" sz="2400" dirty="0" err="1"/>
              <a:t>TurboISO</a:t>
            </a:r>
            <a:endParaRPr lang="en-US" sz="2400" dirty="0"/>
          </a:p>
          <a:p>
            <a:pPr lvl="1">
              <a:buFont typeface="Wingdings" panose="05000000000000000000" pitchFamily="2" charset="2"/>
              <a:buChar char="Ø"/>
            </a:pPr>
            <a:r>
              <a:rPr lang="en-US" sz="2400" dirty="0"/>
              <a:t>Neighborhood Equivalence Class (NEC)</a:t>
            </a:r>
          </a:p>
          <a:p>
            <a:pPr lvl="2">
              <a:buFont typeface="Wingdings" panose="05000000000000000000" pitchFamily="2" charset="2"/>
              <a:buChar char="§"/>
            </a:pPr>
            <a:r>
              <a:rPr lang="en-US" sz="1800" dirty="0"/>
              <a:t>Merging vertices with same neighbor to reduce query size</a:t>
            </a:r>
          </a:p>
          <a:p>
            <a:pPr lvl="2">
              <a:buFont typeface="Wingdings" panose="05000000000000000000" pitchFamily="2" charset="2"/>
              <a:buChar char="§"/>
            </a:pPr>
            <a:r>
              <a:rPr lang="en-US" sz="1800" dirty="0"/>
              <a:t>Combine /  Permute strategy</a:t>
            </a:r>
          </a:p>
          <a:p>
            <a:pPr lvl="1">
              <a:buFont typeface="Wingdings" panose="05000000000000000000" pitchFamily="2" charset="2"/>
              <a:buChar char="Ø"/>
            </a:pPr>
            <a:r>
              <a:rPr lang="en-US" sz="2400" dirty="0"/>
              <a:t>Candidate Region Exploration</a:t>
            </a:r>
          </a:p>
          <a:p>
            <a:pPr lvl="2">
              <a:buFont typeface="Wingdings" panose="05000000000000000000" pitchFamily="2" charset="2"/>
              <a:buChar char="§"/>
            </a:pPr>
            <a:r>
              <a:rPr lang="en-US" sz="1800" dirty="0"/>
              <a:t>Constructed on-the-fly based on q</a:t>
            </a:r>
          </a:p>
          <a:p>
            <a:pPr lvl="2">
              <a:buFont typeface="Wingdings" panose="05000000000000000000" pitchFamily="2" charset="2"/>
              <a:buChar char="§"/>
            </a:pPr>
            <a:r>
              <a:rPr lang="en-US" sz="1800" dirty="0"/>
              <a:t>A path-based data structure containing all embeddings of q in G</a:t>
            </a:r>
          </a:p>
          <a:p>
            <a:pPr>
              <a:buFont typeface="Arial" panose="020B0604020202020204" pitchFamily="34" charset="0"/>
              <a:buChar char="•"/>
            </a:pPr>
            <a:endParaRPr lang="en-AU" sz="2400" dirty="0"/>
          </a:p>
        </p:txBody>
      </p:sp>
    </p:spTree>
    <p:extLst>
      <p:ext uri="{BB962C8B-B14F-4D97-AF65-F5344CB8AC3E}">
        <p14:creationId xmlns:p14="http://schemas.microsoft.com/office/powerpoint/2010/main" val="237651214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699575"/>
            <a:ext cx="10972800" cy="792088"/>
          </a:xfrm>
        </p:spPr>
        <p:txBody>
          <a:bodyPr/>
          <a:lstStyle/>
          <a:p>
            <a:r>
              <a:rPr lang="en-US" sz="3200" dirty="0"/>
              <a:t>Neighborhood Equivalence Class(NEC)</a:t>
            </a:r>
            <a:endParaRPr lang="en-AU" sz="3200" dirty="0"/>
          </a:p>
        </p:txBody>
      </p:sp>
      <p:sp>
        <p:nvSpPr>
          <p:cNvPr id="3" name="Content Placeholder 2"/>
          <p:cNvSpPr>
            <a:spLocks noGrp="1"/>
          </p:cNvSpPr>
          <p:nvPr>
            <p:ph idx="1"/>
          </p:nvPr>
        </p:nvSpPr>
        <p:spPr/>
        <p:txBody>
          <a:bodyPr/>
          <a:lstStyle/>
          <a:p>
            <a:pPr>
              <a:buFont typeface="Arial" panose="020B0604020202020204" pitchFamily="34" charset="0"/>
              <a:buChar char="•"/>
            </a:pPr>
            <a:r>
              <a:rPr lang="en-US" sz="2400" dirty="0"/>
              <a:t>Definition</a:t>
            </a:r>
          </a:p>
          <a:p>
            <a:pPr marL="152396" indent="0"/>
            <a:r>
              <a:rPr lang="en-US" sz="2400" dirty="0"/>
              <a:t>      </a:t>
            </a:r>
            <a:r>
              <a:rPr lang="en-US" sz="2667" dirty="0"/>
              <a:t>Let       be an </a:t>
            </a:r>
            <a:r>
              <a:rPr lang="en-AU" sz="2667" i="1" dirty="0"/>
              <a:t>equivalence relation over all query vertices in q such that,                                      if for every embedding m that contains               and                                  , there exists an embedding m’ such that  </a:t>
            </a:r>
          </a:p>
          <a:p>
            <a:endParaRPr lang="en-US" sz="2000" i="1" dirty="0"/>
          </a:p>
          <a:p>
            <a:endParaRPr lang="en-US" sz="2000" i="1" dirty="0"/>
          </a:p>
          <a:p>
            <a:pPr>
              <a:buFont typeface="Arial" pitchFamily="34" charset="0"/>
              <a:buChar char="•"/>
            </a:pPr>
            <a:r>
              <a:rPr lang="en-US" sz="2400" dirty="0"/>
              <a:t>Example </a:t>
            </a:r>
          </a:p>
          <a:p>
            <a:endParaRPr lang="en-US" sz="2000" i="1" dirty="0"/>
          </a:p>
          <a:p>
            <a:endParaRPr lang="en-US" sz="2000" dirty="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801" y="1929545"/>
            <a:ext cx="266700" cy="2095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33549" y="2377170"/>
            <a:ext cx="3067051" cy="352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6"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952793" y="2443845"/>
            <a:ext cx="876300" cy="2857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9"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04812" y="2896283"/>
            <a:ext cx="2609851" cy="3619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80" name="Picture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09738" y="3400942"/>
            <a:ext cx="2724151" cy="333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81" name="Picture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942460" y="3414713"/>
            <a:ext cx="2886075" cy="352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82" name="Picture 1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343401" y="3886200"/>
            <a:ext cx="2419351" cy="2133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83" name="Picture 1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076951" y="4000500"/>
            <a:ext cx="228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85" name="Picture 1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800600" y="3990977"/>
            <a:ext cx="838200" cy="276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6" name="椭圆 21"/>
          <p:cNvSpPr/>
          <p:nvPr/>
        </p:nvSpPr>
        <p:spPr>
          <a:xfrm>
            <a:off x="6238875" y="4500716"/>
            <a:ext cx="304800" cy="299885"/>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17" name="椭圆 24"/>
          <p:cNvSpPr/>
          <p:nvPr/>
        </p:nvSpPr>
        <p:spPr>
          <a:xfrm>
            <a:off x="5734051" y="4500716"/>
            <a:ext cx="304800" cy="299885"/>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4" name="TextBox 3"/>
          <p:cNvSpPr txBox="1"/>
          <p:nvPr/>
        </p:nvSpPr>
        <p:spPr>
          <a:xfrm>
            <a:off x="7315202" y="5200220"/>
            <a:ext cx="2377061" cy="338554"/>
          </a:xfrm>
          <a:prstGeom prst="rect">
            <a:avLst/>
          </a:prstGeom>
        </p:spPr>
        <p:txBody>
          <a:bodyPr wrap="none" rtlCol="0">
            <a:spAutoFit/>
          </a:bodyPr>
          <a:lstStyle/>
          <a:p>
            <a:pPr marL="342891" indent="-342891" defTabSz="914377">
              <a:spcBef>
                <a:spcPct val="20000"/>
              </a:spcBef>
            </a:pPr>
            <a:r>
              <a:rPr lang="en-US" sz="1600" b="1" dirty="0">
                <a:solidFill>
                  <a:schemeClr val="bg2"/>
                </a:solidFill>
                <a:latin typeface="Sommet bold"/>
              </a:rPr>
              <a:t>u</a:t>
            </a:r>
            <a:r>
              <a:rPr lang="en-US" sz="1600" b="1" kern="1200" baseline="-25000" dirty="0">
                <a:solidFill>
                  <a:schemeClr val="bg2"/>
                </a:solidFill>
                <a:latin typeface="Sommet bold"/>
              </a:rPr>
              <a:t>3</a:t>
            </a:r>
            <a:r>
              <a:rPr lang="en-US" sz="1600" b="1" kern="1200" dirty="0">
                <a:solidFill>
                  <a:schemeClr val="bg2"/>
                </a:solidFill>
                <a:latin typeface="Sommet bold"/>
              </a:rPr>
              <a:t> and u</a:t>
            </a:r>
            <a:r>
              <a:rPr lang="en-US" sz="1600" b="1" kern="1200" baseline="-25000" dirty="0">
                <a:solidFill>
                  <a:schemeClr val="bg2"/>
                </a:solidFill>
                <a:latin typeface="Sommet bold"/>
              </a:rPr>
              <a:t>4</a:t>
            </a:r>
            <a:r>
              <a:rPr lang="en-US" sz="1600" b="1" kern="1200" dirty="0">
                <a:solidFill>
                  <a:schemeClr val="bg2"/>
                </a:solidFill>
                <a:latin typeface="Sommet bold"/>
              </a:rPr>
              <a:t>  are NEC nodes </a:t>
            </a:r>
            <a:r>
              <a:rPr lang="en-US" sz="1600" b="1" kern="1200" dirty="0">
                <a:solidFill>
                  <a:schemeClr val="tx1"/>
                </a:solidFill>
                <a:latin typeface="Sommet bold"/>
              </a:rPr>
              <a:t>.</a:t>
            </a:r>
            <a:endParaRPr lang="en-AU" sz="1600" b="1" kern="1200" dirty="0">
              <a:solidFill>
                <a:schemeClr val="tx1"/>
              </a:solidFill>
              <a:latin typeface="Sommet bold"/>
            </a:endParaRPr>
          </a:p>
        </p:txBody>
      </p:sp>
    </p:spTree>
    <p:extLst>
      <p:ext uri="{BB962C8B-B14F-4D97-AF65-F5344CB8AC3E}">
        <p14:creationId xmlns:p14="http://schemas.microsoft.com/office/powerpoint/2010/main" val="2011519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4"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2523" y="595717"/>
            <a:ext cx="10972800" cy="792088"/>
          </a:xfrm>
        </p:spPr>
        <p:txBody>
          <a:bodyPr/>
          <a:lstStyle/>
          <a:p>
            <a:r>
              <a:rPr lang="en-US" dirty="0"/>
              <a:t>CFL-Match (SIGMOD2016)</a:t>
            </a:r>
            <a:endParaRPr lang="en-AU" dirty="0"/>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6600" y="1842741"/>
            <a:ext cx="5001317" cy="25006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118245" y="4490016"/>
            <a:ext cx="8065028" cy="502766"/>
          </a:xfrm>
          <a:prstGeom prst="rect">
            <a:avLst/>
          </a:prstGeom>
        </p:spPr>
        <p:txBody>
          <a:bodyPr wrap="none" rtlCol="0">
            <a:spAutoFit/>
          </a:bodyPr>
          <a:lstStyle/>
          <a:p>
            <a:pPr>
              <a:spcBef>
                <a:spcPct val="20000"/>
              </a:spcBef>
            </a:pPr>
            <a:r>
              <a:rPr lang="en-US" sz="2667" dirty="0"/>
              <a:t>Matching order of </a:t>
            </a:r>
            <a:r>
              <a:rPr lang="en-US" sz="2667" dirty="0" err="1"/>
              <a:t>QuickSI</a:t>
            </a:r>
            <a:r>
              <a:rPr lang="en-US" sz="2667" dirty="0"/>
              <a:t> and </a:t>
            </a:r>
            <a:r>
              <a:rPr lang="en-US" sz="2667" dirty="0" err="1"/>
              <a:t>Turbo</a:t>
            </a:r>
            <a:r>
              <a:rPr lang="en-US" sz="2667" baseline="-25000" dirty="0" err="1"/>
              <a:t>ISO</a:t>
            </a:r>
            <a:r>
              <a:rPr lang="en-US" sz="2667" dirty="0"/>
              <a:t> </a:t>
            </a:r>
            <a:r>
              <a:rPr lang="en-US" sz="1600" dirty="0"/>
              <a:t>: (u</a:t>
            </a:r>
            <a:r>
              <a:rPr lang="en-US" sz="1600" baseline="-25000" dirty="0"/>
              <a:t>1</a:t>
            </a:r>
            <a:r>
              <a:rPr lang="zh-CN" altLang="en-US" sz="1600" dirty="0"/>
              <a:t>，</a:t>
            </a:r>
            <a:r>
              <a:rPr lang="en-US" sz="1600" dirty="0"/>
              <a:t>u</a:t>
            </a:r>
            <a:r>
              <a:rPr lang="en-US" sz="1600" baseline="-25000" dirty="0"/>
              <a:t>2</a:t>
            </a:r>
            <a:r>
              <a:rPr lang="zh-CN" altLang="en-US" sz="1600" dirty="0"/>
              <a:t>，</a:t>
            </a:r>
            <a:r>
              <a:rPr lang="en-US" sz="1600" dirty="0"/>
              <a:t>u</a:t>
            </a:r>
            <a:r>
              <a:rPr lang="en-US" sz="1600" baseline="-25000" dirty="0"/>
              <a:t>3</a:t>
            </a:r>
            <a:r>
              <a:rPr lang="zh-CN" altLang="en-US" sz="1600" dirty="0"/>
              <a:t>，</a:t>
            </a:r>
            <a:r>
              <a:rPr lang="en-US" sz="1600" dirty="0"/>
              <a:t>u</a:t>
            </a:r>
            <a:r>
              <a:rPr lang="en-US" sz="1600" baseline="-25000" dirty="0"/>
              <a:t>4</a:t>
            </a:r>
            <a:r>
              <a:rPr lang="zh-CN" altLang="en-US" sz="1600" dirty="0"/>
              <a:t>，</a:t>
            </a:r>
            <a:r>
              <a:rPr lang="en-US" sz="1600" dirty="0"/>
              <a:t>u</a:t>
            </a:r>
            <a:r>
              <a:rPr lang="en-US" sz="1600" baseline="-25000" dirty="0"/>
              <a:t>5</a:t>
            </a:r>
            <a:r>
              <a:rPr lang="zh-CN" altLang="en-US" sz="1600" dirty="0"/>
              <a:t>，</a:t>
            </a:r>
            <a:r>
              <a:rPr lang="en-US" sz="1600" dirty="0"/>
              <a:t>u</a:t>
            </a:r>
            <a:r>
              <a:rPr lang="en-US" sz="1600" baseline="-25000" dirty="0"/>
              <a:t>6</a:t>
            </a:r>
            <a:r>
              <a:rPr lang="en-US" sz="1600" dirty="0"/>
              <a:t>).</a:t>
            </a:r>
            <a:endParaRPr lang="en-AU" sz="1600" dirty="0"/>
          </a:p>
        </p:txBody>
      </p:sp>
      <p:sp>
        <p:nvSpPr>
          <p:cNvPr id="20" name="Content Placeholder 2"/>
          <p:cNvSpPr txBox="1">
            <a:spLocks/>
          </p:cNvSpPr>
          <p:nvPr/>
        </p:nvSpPr>
        <p:spPr>
          <a:xfrm>
            <a:off x="720064" y="1323098"/>
            <a:ext cx="9490736" cy="429503"/>
          </a:xfrm>
          <a:prstGeom prst="rect">
            <a:avLst/>
          </a:prstGeom>
        </p:spPr>
        <p:txBody>
          <a:bodyPr/>
          <a:lstStyle>
            <a:lvl1pPr marL="342900" indent="-342900" algn="l" rtl="0" eaLnBrk="0" fontAlgn="base" hangingPunct="0">
              <a:spcBef>
                <a:spcPct val="20000"/>
              </a:spcBef>
              <a:spcAft>
                <a:spcPct val="0"/>
              </a:spcAft>
              <a:buFont typeface="Arial" pitchFamily="34" charset="0"/>
              <a:buNone/>
              <a:defRPr sz="1400" kern="1200" baseline="0">
                <a:solidFill>
                  <a:schemeClr val="tx1"/>
                </a:solidFill>
                <a:latin typeface="+mn-lt"/>
                <a:ea typeface="MS PGothic" pitchFamily="34" charset="-128"/>
                <a:cs typeface="Microsoft Sans Serif" pitchFamily="34" charset="0"/>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mn-lt"/>
                <a:ea typeface="MS PGothic" pitchFamily="34" charset="-128"/>
                <a:cs typeface="+mn-cs"/>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mn-lt"/>
                <a:ea typeface="MS PGothic" pitchFamily="34" charset="-128"/>
                <a:cs typeface="+mn-cs"/>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S PGothic" pitchFamily="34" charset="-128"/>
                <a:cs typeface="+mn-cs"/>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S PGothic" pitchFamily="34" charset="-128"/>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667" b="1" dirty="0">
                <a:solidFill>
                  <a:schemeClr val="bg2"/>
                </a:solidFill>
              </a:rPr>
              <a:t>Reduce Candidates </a:t>
            </a:r>
            <a:endParaRPr lang="en-AU" sz="2667" b="1" dirty="0">
              <a:solidFill>
                <a:schemeClr val="bg2"/>
              </a:solidFill>
            </a:endParaRPr>
          </a:p>
        </p:txBody>
      </p:sp>
      <p:sp>
        <p:nvSpPr>
          <p:cNvPr id="22" name="TextBox 21"/>
          <p:cNvSpPr txBox="1"/>
          <p:nvPr/>
        </p:nvSpPr>
        <p:spPr>
          <a:xfrm>
            <a:off x="2140335" y="5406806"/>
            <a:ext cx="6603090" cy="929485"/>
          </a:xfrm>
          <a:prstGeom prst="rect">
            <a:avLst/>
          </a:prstGeom>
        </p:spPr>
        <p:txBody>
          <a:bodyPr wrap="none" rtlCol="0">
            <a:spAutoFit/>
          </a:bodyPr>
          <a:lstStyle/>
          <a:p>
            <a:pPr>
              <a:spcBef>
                <a:spcPct val="20000"/>
              </a:spcBef>
            </a:pPr>
            <a:r>
              <a:rPr lang="en-US" sz="1600" kern="1200" dirty="0">
                <a:solidFill>
                  <a:schemeClr val="tx1"/>
                </a:solidFill>
              </a:rPr>
              <a:t>Cartesian products</a:t>
            </a:r>
            <a:r>
              <a:rPr lang="en-US" sz="1600" dirty="0">
                <a:solidFill>
                  <a:schemeClr val="tx1"/>
                </a:solidFill>
              </a:rPr>
              <a:t>:</a:t>
            </a:r>
            <a:endParaRPr lang="en-US" sz="1600" kern="1200" dirty="0">
              <a:solidFill>
                <a:schemeClr val="tx1"/>
              </a:solidFill>
            </a:endParaRPr>
          </a:p>
          <a:p>
            <a:pPr marL="342891" indent="-342891">
              <a:spcBef>
                <a:spcPct val="20000"/>
              </a:spcBef>
              <a:buFont typeface="Wingdings" panose="05000000000000000000" pitchFamily="2" charset="2"/>
              <a:buChar char="Ø"/>
            </a:pPr>
            <a:r>
              <a:rPr lang="en-US" sz="1600" kern="1200" dirty="0">
                <a:solidFill>
                  <a:schemeClr val="tx1"/>
                </a:solidFill>
              </a:rPr>
              <a:t>100 mappings (v</a:t>
            </a:r>
            <a:r>
              <a:rPr lang="en-US" sz="1600" baseline="-25000" dirty="0">
                <a:solidFill>
                  <a:schemeClr val="tx1"/>
                </a:solidFill>
              </a:rPr>
              <a:t>0</a:t>
            </a:r>
            <a:r>
              <a:rPr lang="zh-CN" altLang="en-US" sz="1600" dirty="0">
                <a:solidFill>
                  <a:schemeClr val="tx1"/>
                </a:solidFill>
              </a:rPr>
              <a:t>，</a:t>
            </a:r>
            <a:r>
              <a:rPr lang="en-US" altLang="zh-CN" sz="1600" dirty="0">
                <a:solidFill>
                  <a:schemeClr val="tx1"/>
                </a:solidFill>
              </a:rPr>
              <a:t>v</a:t>
            </a:r>
            <a:r>
              <a:rPr lang="en-US" sz="1600" baseline="-25000" dirty="0">
                <a:solidFill>
                  <a:schemeClr val="tx1"/>
                </a:solidFill>
              </a:rPr>
              <a:t>2</a:t>
            </a:r>
            <a:r>
              <a:rPr lang="zh-CN" altLang="en-US" sz="1600" dirty="0">
                <a:solidFill>
                  <a:schemeClr val="tx1"/>
                </a:solidFill>
              </a:rPr>
              <a:t>，</a:t>
            </a:r>
            <a:r>
              <a:rPr lang="en-US" sz="1600" dirty="0">
                <a:solidFill>
                  <a:schemeClr val="tx1"/>
                </a:solidFill>
              </a:rPr>
              <a:t> v</a:t>
            </a:r>
            <a:r>
              <a:rPr lang="en-US" sz="1600" baseline="-25000" dirty="0">
                <a:solidFill>
                  <a:schemeClr val="tx1"/>
                </a:solidFill>
              </a:rPr>
              <a:t>1000+i</a:t>
            </a:r>
            <a:r>
              <a:rPr lang="zh-CN" altLang="en-US" sz="1600" dirty="0">
                <a:solidFill>
                  <a:schemeClr val="tx1"/>
                </a:solidFill>
              </a:rPr>
              <a:t>，</a:t>
            </a:r>
            <a:r>
              <a:rPr lang="en-US" sz="1600" dirty="0">
                <a:solidFill>
                  <a:schemeClr val="tx1"/>
                </a:solidFill>
              </a:rPr>
              <a:t> v</a:t>
            </a:r>
            <a:r>
              <a:rPr lang="en-US" sz="1600" baseline="-25000" dirty="0">
                <a:solidFill>
                  <a:schemeClr val="tx1"/>
                </a:solidFill>
              </a:rPr>
              <a:t>2100 +i</a:t>
            </a:r>
            <a:r>
              <a:rPr lang="en-US" sz="1600" kern="1200" dirty="0">
                <a:solidFill>
                  <a:schemeClr val="tx1"/>
                </a:solidFill>
              </a:rPr>
              <a:t>) (3 </a:t>
            </a:r>
            <a:r>
              <a:rPr lang="en-US" sz="1600" kern="1200" dirty="0">
                <a:solidFill>
                  <a:schemeClr val="tx1"/>
                </a:solidFill>
                <a:ea typeface="Arial Unicode MS" panose="020B0604020202020204" pitchFamily="34" charset="-122"/>
              </a:rPr>
              <a:t>≤ </a:t>
            </a:r>
            <a:r>
              <a:rPr lang="en-US" sz="1600" kern="1200" dirty="0" err="1">
                <a:solidFill>
                  <a:schemeClr val="tx1"/>
                </a:solidFill>
              </a:rPr>
              <a:t>i</a:t>
            </a:r>
            <a:r>
              <a:rPr lang="en-US" sz="1600" dirty="0">
                <a:solidFill>
                  <a:schemeClr val="tx1"/>
                </a:solidFill>
              </a:rPr>
              <a:t> </a:t>
            </a:r>
            <a:r>
              <a:rPr lang="en-US" sz="1600" dirty="0">
                <a:solidFill>
                  <a:schemeClr val="tx1"/>
                </a:solidFill>
                <a:ea typeface="Arial Unicode MS" panose="020B0604020202020204" pitchFamily="34" charset="-122"/>
              </a:rPr>
              <a:t>≤ </a:t>
            </a:r>
            <a:r>
              <a:rPr lang="en-US" sz="1600" dirty="0">
                <a:solidFill>
                  <a:schemeClr val="tx1"/>
                </a:solidFill>
              </a:rPr>
              <a:t>102</a:t>
            </a:r>
            <a:r>
              <a:rPr lang="en-US" sz="1600" kern="1200" dirty="0">
                <a:solidFill>
                  <a:schemeClr val="tx1"/>
                </a:solidFill>
              </a:rPr>
              <a:t>) of (</a:t>
            </a:r>
            <a:r>
              <a:rPr lang="en-US" sz="1600" dirty="0">
                <a:solidFill>
                  <a:schemeClr val="tx1"/>
                </a:solidFill>
              </a:rPr>
              <a:t>u</a:t>
            </a:r>
            <a:r>
              <a:rPr lang="en-US" sz="1600" baseline="-25000" dirty="0">
                <a:solidFill>
                  <a:schemeClr val="tx1"/>
                </a:solidFill>
              </a:rPr>
              <a:t>1</a:t>
            </a:r>
            <a:r>
              <a:rPr lang="zh-CN" altLang="en-US" sz="1600" dirty="0">
                <a:solidFill>
                  <a:schemeClr val="tx1"/>
                </a:solidFill>
              </a:rPr>
              <a:t>，</a:t>
            </a:r>
            <a:r>
              <a:rPr lang="en-US" sz="1600" dirty="0">
                <a:solidFill>
                  <a:schemeClr val="tx1"/>
                </a:solidFill>
              </a:rPr>
              <a:t>u</a:t>
            </a:r>
            <a:r>
              <a:rPr lang="en-US" sz="1600" baseline="-25000" dirty="0">
                <a:solidFill>
                  <a:schemeClr val="tx1"/>
                </a:solidFill>
              </a:rPr>
              <a:t>2</a:t>
            </a:r>
            <a:r>
              <a:rPr lang="zh-CN" altLang="en-US" sz="1600" dirty="0">
                <a:solidFill>
                  <a:schemeClr val="tx1"/>
                </a:solidFill>
              </a:rPr>
              <a:t>，</a:t>
            </a:r>
            <a:r>
              <a:rPr lang="en-US" sz="1600" dirty="0">
                <a:solidFill>
                  <a:schemeClr val="tx1"/>
                </a:solidFill>
              </a:rPr>
              <a:t>u</a:t>
            </a:r>
            <a:r>
              <a:rPr lang="en-US" sz="1600" baseline="-25000" dirty="0">
                <a:solidFill>
                  <a:schemeClr val="tx1"/>
                </a:solidFill>
              </a:rPr>
              <a:t>3</a:t>
            </a:r>
            <a:r>
              <a:rPr lang="zh-CN" altLang="en-US" sz="1600" dirty="0">
                <a:solidFill>
                  <a:schemeClr val="tx1"/>
                </a:solidFill>
              </a:rPr>
              <a:t>，</a:t>
            </a:r>
            <a:r>
              <a:rPr lang="en-US" sz="1600" dirty="0">
                <a:solidFill>
                  <a:schemeClr val="tx1"/>
                </a:solidFill>
              </a:rPr>
              <a:t>u</a:t>
            </a:r>
            <a:r>
              <a:rPr lang="en-US" sz="1600" baseline="-25000" dirty="0">
                <a:solidFill>
                  <a:schemeClr val="tx1"/>
                </a:solidFill>
              </a:rPr>
              <a:t>4</a:t>
            </a:r>
            <a:r>
              <a:rPr lang="en-US" sz="1600" kern="1200" dirty="0">
                <a:solidFill>
                  <a:schemeClr val="tx1"/>
                </a:solidFill>
              </a:rPr>
              <a:t>)</a:t>
            </a:r>
          </a:p>
          <a:p>
            <a:pPr marL="342891" indent="-342891">
              <a:spcBef>
                <a:spcPct val="20000"/>
              </a:spcBef>
              <a:buFont typeface="Wingdings" panose="05000000000000000000" pitchFamily="2" charset="2"/>
              <a:buChar char="Ø"/>
            </a:pPr>
            <a:r>
              <a:rPr lang="en-US" sz="1600" dirty="0"/>
              <a:t>1000 mappings (v</a:t>
            </a:r>
            <a:r>
              <a:rPr lang="en-US" sz="1600" baseline="-25000" dirty="0"/>
              <a:t>0</a:t>
            </a:r>
            <a:r>
              <a:rPr lang="en-US" sz="1600" dirty="0"/>
              <a:t>, </a:t>
            </a:r>
            <a:r>
              <a:rPr lang="en-US" sz="1600" dirty="0" err="1"/>
              <a:t>v</a:t>
            </a:r>
            <a:r>
              <a:rPr lang="en-US" sz="1600" baseline="-25000" dirty="0" err="1"/>
              <a:t>j</a:t>
            </a:r>
            <a:r>
              <a:rPr lang="en-US" sz="1600" dirty="0"/>
              <a:t>) (3 </a:t>
            </a:r>
            <a:r>
              <a:rPr lang="en-US" sz="1600" dirty="0">
                <a:ea typeface="Arial Unicode MS" panose="020B0604020202020204" pitchFamily="34" charset="-122"/>
              </a:rPr>
              <a:t>≤ </a:t>
            </a:r>
            <a:r>
              <a:rPr lang="en-US" sz="1600" dirty="0"/>
              <a:t>j </a:t>
            </a:r>
            <a:r>
              <a:rPr lang="en-US" sz="1600" dirty="0">
                <a:ea typeface="Arial Unicode MS" panose="020B0604020202020204" pitchFamily="34" charset="-122"/>
              </a:rPr>
              <a:t>≤ </a:t>
            </a:r>
            <a:r>
              <a:rPr lang="en-US" sz="1600" dirty="0"/>
              <a:t>1002) of (u</a:t>
            </a:r>
            <a:r>
              <a:rPr lang="en-US" sz="1600" baseline="-25000" dirty="0"/>
              <a:t>1</a:t>
            </a:r>
            <a:r>
              <a:rPr lang="zh-CN" altLang="en-US" sz="1600" dirty="0"/>
              <a:t>，</a:t>
            </a:r>
            <a:r>
              <a:rPr lang="en-US" sz="1600" dirty="0"/>
              <a:t>u</a:t>
            </a:r>
            <a:r>
              <a:rPr lang="en-US" sz="1600" baseline="-25000" dirty="0"/>
              <a:t>5</a:t>
            </a:r>
            <a:r>
              <a:rPr lang="en-US" sz="1600" dirty="0"/>
              <a:t>)</a:t>
            </a:r>
            <a:endParaRPr lang="en-AU" sz="1600" kern="1200" dirty="0">
              <a:solidFill>
                <a:schemeClr val="tx1"/>
              </a:solidFill>
            </a:endParaRPr>
          </a:p>
        </p:txBody>
      </p:sp>
      <p:sp>
        <p:nvSpPr>
          <p:cNvPr id="23" name="Rounded Rectangle 22"/>
          <p:cNvSpPr/>
          <p:nvPr/>
        </p:nvSpPr>
        <p:spPr>
          <a:xfrm>
            <a:off x="7187419" y="4682463"/>
            <a:ext cx="399844" cy="310319"/>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400"/>
          </a:p>
        </p:txBody>
      </p:sp>
      <p:sp>
        <p:nvSpPr>
          <p:cNvPr id="24" name="Rounded Rectangle 23"/>
          <p:cNvSpPr/>
          <p:nvPr/>
        </p:nvSpPr>
        <p:spPr>
          <a:xfrm>
            <a:off x="4863960" y="2286000"/>
            <a:ext cx="1155840" cy="175260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400"/>
          </a:p>
        </p:txBody>
      </p:sp>
      <p:sp>
        <p:nvSpPr>
          <p:cNvPr id="25" name="Rounded Rectangle 24"/>
          <p:cNvSpPr/>
          <p:nvPr/>
        </p:nvSpPr>
        <p:spPr>
          <a:xfrm>
            <a:off x="6172200" y="2286000"/>
            <a:ext cx="1981200" cy="53340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400"/>
          </a:p>
        </p:txBody>
      </p:sp>
      <p:sp>
        <p:nvSpPr>
          <p:cNvPr id="26" name="TextBox 25"/>
          <p:cNvSpPr txBox="1"/>
          <p:nvPr/>
        </p:nvSpPr>
        <p:spPr>
          <a:xfrm>
            <a:off x="8141677" y="2286001"/>
            <a:ext cx="2771083" cy="584775"/>
          </a:xfrm>
          <a:prstGeom prst="rect">
            <a:avLst/>
          </a:prstGeom>
        </p:spPr>
        <p:txBody>
          <a:bodyPr wrap="square" rtlCol="0">
            <a:spAutoFit/>
          </a:bodyPr>
          <a:lstStyle/>
          <a:p>
            <a:pPr marL="342891" indent="-342891" defTabSz="914377">
              <a:spcBef>
                <a:spcPct val="20000"/>
              </a:spcBef>
            </a:pPr>
            <a:r>
              <a:rPr lang="en-US" sz="1600" kern="1200" dirty="0">
                <a:solidFill>
                  <a:srgbClr val="FF0000"/>
                </a:solidFill>
              </a:rPr>
              <a:t>10</a:t>
            </a:r>
            <a:r>
              <a:rPr lang="en-US" sz="1600" baseline="30000" dirty="0">
                <a:solidFill>
                  <a:srgbClr val="FF0000"/>
                </a:solidFill>
              </a:rPr>
              <a:t>5</a:t>
            </a:r>
            <a:r>
              <a:rPr lang="en-US" sz="1600" dirty="0">
                <a:solidFill>
                  <a:srgbClr val="FF0000"/>
                </a:solidFill>
              </a:rPr>
              <a:t> - 100 partial mappings are redundant.</a:t>
            </a:r>
            <a:endParaRPr lang="en-AU" sz="1600" kern="1200" dirty="0">
              <a:solidFill>
                <a:srgbClr val="FF0000"/>
              </a:solidFill>
            </a:endParaRPr>
          </a:p>
        </p:txBody>
      </p:sp>
      <p:sp>
        <p:nvSpPr>
          <p:cNvPr id="27" name="椭圆 16"/>
          <p:cNvSpPr/>
          <p:nvPr/>
        </p:nvSpPr>
        <p:spPr>
          <a:xfrm>
            <a:off x="3587321" y="2703715"/>
            <a:ext cx="232305" cy="235571"/>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28" name="椭圆 16"/>
          <p:cNvSpPr/>
          <p:nvPr/>
        </p:nvSpPr>
        <p:spPr>
          <a:xfrm>
            <a:off x="4071368" y="2703715"/>
            <a:ext cx="232305" cy="235571"/>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cxnSp>
        <p:nvCxnSpPr>
          <p:cNvPr id="29" name="直接连接符 10"/>
          <p:cNvCxnSpPr>
            <a:stCxn id="27" idx="6"/>
            <a:endCxn id="28" idx="2"/>
          </p:cNvCxnSpPr>
          <p:nvPr/>
        </p:nvCxnSpPr>
        <p:spPr>
          <a:xfrm>
            <a:off x="3819626" y="2821500"/>
            <a:ext cx="251741" cy="0"/>
          </a:xfrm>
          <a:prstGeom prst="line">
            <a:avLst/>
          </a:prstGeom>
          <a:ln w="38100" cmpd="sng">
            <a:solidFill>
              <a:srgbClr val="FF0000"/>
            </a:solidFill>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626046" y="4904040"/>
            <a:ext cx="2483372" cy="338554"/>
          </a:xfrm>
          <a:prstGeom prst="rect">
            <a:avLst/>
          </a:prstGeom>
        </p:spPr>
        <p:txBody>
          <a:bodyPr wrap="none" rtlCol="0">
            <a:spAutoFit/>
          </a:bodyPr>
          <a:lstStyle>
            <a:defPPr>
              <a:defRPr lang="en-US"/>
            </a:defPPr>
            <a:lvl1pPr algn="l" rtl="0" fontAlgn="base">
              <a:spcBef>
                <a:spcPct val="0"/>
              </a:spcBef>
              <a:spcAft>
                <a:spcPct val="0"/>
              </a:spcAft>
              <a:defRPr kern="1200">
                <a:solidFill>
                  <a:schemeClr val="tx1"/>
                </a:solidFill>
                <a:latin typeface="Arial" pitchFamily="34" charset="0"/>
                <a:ea typeface="+mn-ea"/>
                <a:cs typeface="Arial" pitchFamily="34" charset="0"/>
              </a:defRPr>
            </a:lvl1pPr>
            <a:lvl2pPr marL="457200" algn="l" rtl="0" fontAlgn="base">
              <a:spcBef>
                <a:spcPct val="0"/>
              </a:spcBef>
              <a:spcAft>
                <a:spcPct val="0"/>
              </a:spcAft>
              <a:defRPr kern="1200">
                <a:solidFill>
                  <a:schemeClr val="tx1"/>
                </a:solidFill>
                <a:latin typeface="Arial" pitchFamily="34" charset="0"/>
                <a:ea typeface="+mn-ea"/>
                <a:cs typeface="Arial" pitchFamily="34" charset="0"/>
              </a:defRPr>
            </a:lvl2pPr>
            <a:lvl3pPr marL="914400" algn="l" rtl="0" fontAlgn="base">
              <a:spcBef>
                <a:spcPct val="0"/>
              </a:spcBef>
              <a:spcAft>
                <a:spcPct val="0"/>
              </a:spcAft>
              <a:defRPr kern="1200">
                <a:solidFill>
                  <a:schemeClr val="tx1"/>
                </a:solidFill>
                <a:latin typeface="Arial" pitchFamily="34" charset="0"/>
                <a:ea typeface="+mn-ea"/>
                <a:cs typeface="Arial" pitchFamily="34" charset="0"/>
              </a:defRPr>
            </a:lvl3pPr>
            <a:lvl4pPr marL="1371600" algn="l" rtl="0" fontAlgn="base">
              <a:spcBef>
                <a:spcPct val="0"/>
              </a:spcBef>
              <a:spcAft>
                <a:spcPct val="0"/>
              </a:spcAft>
              <a:defRPr kern="1200">
                <a:solidFill>
                  <a:schemeClr val="tx1"/>
                </a:solidFill>
                <a:latin typeface="Arial" pitchFamily="34" charset="0"/>
                <a:ea typeface="+mn-ea"/>
                <a:cs typeface="Arial" pitchFamily="34" charset="0"/>
              </a:defRPr>
            </a:lvl4pPr>
            <a:lvl5pPr marL="1828800" algn="l" rtl="0" fontAlgn="base">
              <a:spcBef>
                <a:spcPct val="0"/>
              </a:spcBef>
              <a:spcAft>
                <a:spcPct val="0"/>
              </a:spcAft>
              <a:defRPr kern="1200">
                <a:solidFill>
                  <a:schemeClr val="tx1"/>
                </a:solidFill>
                <a:latin typeface="Arial" pitchFamily="34" charset="0"/>
                <a:ea typeface="+mn-ea"/>
                <a:cs typeface="Arial" pitchFamily="34" charset="0"/>
              </a:defRPr>
            </a:lvl5pPr>
            <a:lvl6pPr marL="2286000" algn="l" defTabSz="914400" rtl="0" eaLnBrk="1" latinLnBrk="0" hangingPunct="1">
              <a:defRPr kern="1200">
                <a:solidFill>
                  <a:schemeClr val="tx1"/>
                </a:solidFill>
                <a:latin typeface="Arial" pitchFamily="34" charset="0"/>
                <a:ea typeface="+mn-ea"/>
                <a:cs typeface="Arial" pitchFamily="34" charset="0"/>
              </a:defRPr>
            </a:lvl6pPr>
            <a:lvl7pPr marL="2743200" algn="l" defTabSz="914400" rtl="0" eaLnBrk="1" latinLnBrk="0" hangingPunct="1">
              <a:defRPr kern="1200">
                <a:solidFill>
                  <a:schemeClr val="tx1"/>
                </a:solidFill>
                <a:latin typeface="Arial" pitchFamily="34" charset="0"/>
                <a:ea typeface="+mn-ea"/>
                <a:cs typeface="Arial" pitchFamily="34" charset="0"/>
              </a:defRPr>
            </a:lvl7pPr>
            <a:lvl8pPr marL="3200400" algn="l" defTabSz="914400" rtl="0" eaLnBrk="1" latinLnBrk="0" hangingPunct="1">
              <a:defRPr kern="1200">
                <a:solidFill>
                  <a:schemeClr val="tx1"/>
                </a:solidFill>
                <a:latin typeface="Arial" pitchFamily="34" charset="0"/>
                <a:ea typeface="+mn-ea"/>
                <a:cs typeface="Arial" pitchFamily="34" charset="0"/>
              </a:defRPr>
            </a:lvl8pPr>
            <a:lvl9pPr marL="3657600" algn="l" defTabSz="914400" rtl="0" eaLnBrk="1" latinLnBrk="0" hangingPunct="1">
              <a:defRPr kern="1200">
                <a:solidFill>
                  <a:schemeClr val="tx1"/>
                </a:solidFill>
                <a:latin typeface="Arial" pitchFamily="34" charset="0"/>
                <a:ea typeface="+mn-ea"/>
                <a:cs typeface="Arial" pitchFamily="34" charset="0"/>
              </a:defRPr>
            </a:lvl9pPr>
          </a:lstStyle>
          <a:p>
            <a:pPr marL="342891" indent="-342891" fontAlgn="auto">
              <a:spcBef>
                <a:spcPct val="20000"/>
              </a:spcBef>
              <a:spcAft>
                <a:spcPts val="0"/>
              </a:spcAft>
            </a:pPr>
            <a:r>
              <a:rPr lang="en-US" sz="1600" dirty="0">
                <a:solidFill>
                  <a:srgbClr val="FF0000"/>
                </a:solidFill>
              </a:rPr>
              <a:t>(u</a:t>
            </a:r>
            <a:r>
              <a:rPr lang="en-US" sz="1600" baseline="-25000" dirty="0">
                <a:solidFill>
                  <a:srgbClr val="FF0000"/>
                </a:solidFill>
              </a:rPr>
              <a:t>1</a:t>
            </a:r>
            <a:r>
              <a:rPr lang="zh-CN" altLang="en-US" sz="1600" dirty="0">
                <a:solidFill>
                  <a:srgbClr val="FF0000"/>
                </a:solidFill>
              </a:rPr>
              <a:t>，</a:t>
            </a:r>
            <a:r>
              <a:rPr lang="en-US" sz="1600" dirty="0">
                <a:solidFill>
                  <a:srgbClr val="FF0000"/>
                </a:solidFill>
              </a:rPr>
              <a:t>u</a:t>
            </a:r>
            <a:r>
              <a:rPr lang="en-US" sz="1600" baseline="-25000" dirty="0">
                <a:solidFill>
                  <a:srgbClr val="FF0000"/>
                </a:solidFill>
              </a:rPr>
              <a:t>2</a:t>
            </a:r>
            <a:r>
              <a:rPr lang="zh-CN" altLang="en-US" sz="1600" dirty="0">
                <a:solidFill>
                  <a:srgbClr val="FF0000"/>
                </a:solidFill>
              </a:rPr>
              <a:t>，</a:t>
            </a:r>
            <a:r>
              <a:rPr lang="en-US" sz="1600" dirty="0">
                <a:solidFill>
                  <a:srgbClr val="FF0000"/>
                </a:solidFill>
              </a:rPr>
              <a:t>u</a:t>
            </a:r>
            <a:r>
              <a:rPr lang="en-US" sz="1600" baseline="-25000" dirty="0">
                <a:solidFill>
                  <a:srgbClr val="FF0000"/>
                </a:solidFill>
              </a:rPr>
              <a:t>5</a:t>
            </a:r>
            <a:r>
              <a:rPr lang="zh-CN" altLang="en-US" sz="1600" dirty="0">
                <a:solidFill>
                  <a:srgbClr val="FF0000"/>
                </a:solidFill>
              </a:rPr>
              <a:t>，</a:t>
            </a:r>
            <a:r>
              <a:rPr lang="en-US" sz="1600" dirty="0">
                <a:solidFill>
                  <a:srgbClr val="FF0000"/>
                </a:solidFill>
              </a:rPr>
              <a:t>u</a:t>
            </a:r>
            <a:r>
              <a:rPr lang="en-US" sz="1600" baseline="-25000" dirty="0">
                <a:solidFill>
                  <a:srgbClr val="FF0000"/>
                </a:solidFill>
              </a:rPr>
              <a:t>3</a:t>
            </a:r>
            <a:r>
              <a:rPr lang="zh-CN" altLang="en-US" sz="1600" dirty="0">
                <a:solidFill>
                  <a:srgbClr val="FF0000"/>
                </a:solidFill>
              </a:rPr>
              <a:t>，</a:t>
            </a:r>
            <a:r>
              <a:rPr lang="en-US" sz="1600" dirty="0">
                <a:solidFill>
                  <a:srgbClr val="FF0000"/>
                </a:solidFill>
              </a:rPr>
              <a:t>u</a:t>
            </a:r>
            <a:r>
              <a:rPr lang="en-US" sz="1600" baseline="-25000" dirty="0">
                <a:solidFill>
                  <a:srgbClr val="FF0000"/>
                </a:solidFill>
              </a:rPr>
              <a:t>4</a:t>
            </a:r>
            <a:r>
              <a:rPr lang="zh-CN" altLang="en-US" sz="1600" dirty="0">
                <a:solidFill>
                  <a:srgbClr val="FF0000"/>
                </a:solidFill>
              </a:rPr>
              <a:t>，</a:t>
            </a:r>
            <a:r>
              <a:rPr lang="en-US" sz="1600" dirty="0">
                <a:solidFill>
                  <a:srgbClr val="FF0000"/>
                </a:solidFill>
              </a:rPr>
              <a:t>u</a:t>
            </a:r>
            <a:r>
              <a:rPr lang="en-US" sz="1600" baseline="-25000" dirty="0">
                <a:solidFill>
                  <a:srgbClr val="FF0000"/>
                </a:solidFill>
              </a:rPr>
              <a:t>6</a:t>
            </a:r>
            <a:r>
              <a:rPr lang="en-US" sz="1600" dirty="0">
                <a:solidFill>
                  <a:srgbClr val="FF0000"/>
                </a:solidFill>
              </a:rPr>
              <a:t>)</a:t>
            </a:r>
          </a:p>
        </p:txBody>
      </p:sp>
    </p:spTree>
    <p:extLst>
      <p:ext uri="{BB962C8B-B14F-4D97-AF65-F5344CB8AC3E}">
        <p14:creationId xmlns:p14="http://schemas.microsoft.com/office/powerpoint/2010/main" val="2147021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2" grpId="0"/>
      <p:bldP spid="23" grpId="0" animBg="1"/>
      <p:bldP spid="24" grpId="0" animBg="1"/>
      <p:bldP spid="25" grpId="0" animBg="1"/>
      <p:bldP spid="26" grpId="0"/>
      <p:bldP spid="27" grpId="0" animBg="1"/>
      <p:bldP spid="28" grpId="0" animBg="1"/>
      <p:bldP spid="3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kumimoji="1" lang="en-US" altLang="zh-CN" dirty="0"/>
              <a:t>Definition:</a:t>
            </a:r>
          </a:p>
          <a:p>
            <a:pPr lvl="1"/>
            <a:r>
              <a:rPr kumimoji="1" lang="en-US" altLang="zh-CN" dirty="0"/>
              <a:t>A</a:t>
            </a:r>
            <a:r>
              <a:rPr kumimoji="1" lang="zh-CN" altLang="en-US" dirty="0"/>
              <a:t> </a:t>
            </a:r>
            <a:r>
              <a:rPr kumimoji="1" lang="en-US" altLang="zh-CN" dirty="0"/>
              <a:t>Graph</a:t>
            </a:r>
            <a:r>
              <a:rPr kumimoji="1" lang="zh-CN" altLang="en-US" dirty="0"/>
              <a:t> </a:t>
            </a:r>
            <a:r>
              <a:rPr kumimoji="1" lang="en-US" altLang="zh-CN" dirty="0"/>
              <a:t>is</a:t>
            </a:r>
            <a:r>
              <a:rPr kumimoji="1" lang="zh-CN" altLang="en-US" dirty="0"/>
              <a:t> </a:t>
            </a:r>
            <a:r>
              <a:rPr kumimoji="1" lang="en-US" altLang="zh-CN" dirty="0"/>
              <a:t>a</a:t>
            </a:r>
            <a:r>
              <a:rPr kumimoji="1" lang="zh-CN" altLang="en-US" dirty="0"/>
              <a:t> </a:t>
            </a:r>
            <a:r>
              <a:rPr kumimoji="1" lang="en-US" altLang="zh-CN" dirty="0"/>
              <a:t>collection</a:t>
            </a:r>
            <a:r>
              <a:rPr kumimoji="1" lang="zh-CN" altLang="en-US" dirty="0"/>
              <a:t> </a:t>
            </a:r>
            <a:r>
              <a:rPr kumimoji="1" lang="en-US" altLang="zh-CN" dirty="0"/>
              <a:t>of</a:t>
            </a:r>
            <a:r>
              <a:rPr kumimoji="1" lang="zh-CN" altLang="en-US" dirty="0"/>
              <a:t> </a:t>
            </a:r>
            <a:r>
              <a:rPr kumimoji="1" lang="en-US" altLang="zh-CN" dirty="0"/>
              <a:t>nodes</a:t>
            </a:r>
            <a:r>
              <a:rPr kumimoji="1" lang="zh-CN" altLang="en-US" dirty="0"/>
              <a:t> </a:t>
            </a:r>
            <a:r>
              <a:rPr kumimoji="1" lang="en-US" altLang="zh-CN" dirty="0"/>
              <a:t>joined</a:t>
            </a:r>
            <a:r>
              <a:rPr kumimoji="1" lang="zh-CN" altLang="en-US" dirty="0"/>
              <a:t> </a:t>
            </a:r>
            <a:r>
              <a:rPr kumimoji="1" lang="en-US" altLang="zh-CN" dirty="0"/>
              <a:t>by</a:t>
            </a:r>
            <a:r>
              <a:rPr kumimoji="1" lang="zh-CN" altLang="en-US" dirty="0"/>
              <a:t> </a:t>
            </a:r>
            <a:r>
              <a:rPr kumimoji="1" lang="en-US" altLang="zh-CN" dirty="0"/>
              <a:t>edges.</a:t>
            </a:r>
          </a:p>
        </p:txBody>
      </p:sp>
      <p:sp>
        <p:nvSpPr>
          <p:cNvPr id="2" name="标题 1"/>
          <p:cNvSpPr>
            <a:spLocks noGrp="1"/>
          </p:cNvSpPr>
          <p:nvPr>
            <p:ph type="title"/>
          </p:nvPr>
        </p:nvSpPr>
        <p:spPr/>
        <p:txBody>
          <a:bodyPr/>
          <a:lstStyle/>
          <a:p>
            <a:r>
              <a:rPr kumimoji="1" lang="en-US" altLang="zh-CN" dirty="0"/>
              <a:t>Graphs</a:t>
            </a:r>
            <a:endParaRPr kumimoji="1" lang="zh-CN" altLang="en-US" dirty="0"/>
          </a:p>
        </p:txBody>
      </p:sp>
      <p:sp>
        <p:nvSpPr>
          <p:cNvPr id="4" name="内容占位符 2"/>
          <p:cNvSpPr txBox="1">
            <a:spLocks/>
          </p:cNvSpPr>
          <p:nvPr/>
        </p:nvSpPr>
        <p:spPr>
          <a:xfrm>
            <a:off x="5556250" y="3333750"/>
            <a:ext cx="4837864" cy="3263898"/>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kumimoji="1" lang="en-US" altLang="zh-CN" dirty="0"/>
              <a:t>G=(V,E)</a:t>
            </a:r>
          </a:p>
          <a:p>
            <a:pPr lvl="1"/>
            <a:r>
              <a:rPr kumimoji="1" lang="en-US" altLang="zh-CN" dirty="0"/>
              <a:t>V</a:t>
            </a:r>
            <a:r>
              <a:rPr kumimoji="1" lang="zh-CN" altLang="en-US" dirty="0"/>
              <a:t> </a:t>
            </a:r>
            <a:r>
              <a:rPr kumimoji="1" lang="en-US" altLang="zh-CN" dirty="0"/>
              <a:t>is</a:t>
            </a:r>
            <a:r>
              <a:rPr kumimoji="1" lang="zh-CN" altLang="en-US" dirty="0"/>
              <a:t> </a:t>
            </a:r>
            <a:r>
              <a:rPr kumimoji="1" lang="en-US" altLang="zh-CN" dirty="0"/>
              <a:t>a</a:t>
            </a:r>
            <a:r>
              <a:rPr kumimoji="1" lang="zh-CN" altLang="en-US" dirty="0"/>
              <a:t> </a:t>
            </a:r>
            <a:r>
              <a:rPr kumimoji="1" lang="en-US" altLang="zh-CN" dirty="0"/>
              <a:t>set</a:t>
            </a:r>
            <a:r>
              <a:rPr kumimoji="1" lang="zh-CN" altLang="en-US" dirty="0"/>
              <a:t> </a:t>
            </a:r>
            <a:r>
              <a:rPr kumimoji="1" lang="en-US" altLang="zh-CN" dirty="0"/>
              <a:t>of</a:t>
            </a:r>
            <a:r>
              <a:rPr kumimoji="1" lang="zh-CN" altLang="en-US" dirty="0"/>
              <a:t> </a:t>
            </a:r>
            <a:r>
              <a:rPr kumimoji="1" lang="en-US" altLang="zh-CN" dirty="0"/>
              <a:t>vertices,</a:t>
            </a:r>
            <a:r>
              <a:rPr kumimoji="1" lang="zh-CN" altLang="en-US" dirty="0"/>
              <a:t> </a:t>
            </a:r>
            <a:r>
              <a:rPr kumimoji="1" lang="en-US" altLang="zh-CN" dirty="0"/>
              <a:t>u,</a:t>
            </a:r>
            <a:r>
              <a:rPr kumimoji="1" lang="zh-CN" altLang="en-US" dirty="0"/>
              <a:t> </a:t>
            </a:r>
            <a:r>
              <a:rPr kumimoji="1" lang="en-US" altLang="zh-CN" dirty="0"/>
              <a:t>v</a:t>
            </a:r>
            <a:r>
              <a:rPr kumimoji="1" lang="zh-CN" altLang="en-US" dirty="0"/>
              <a:t> </a:t>
            </a:r>
            <a:r>
              <a:rPr kumimoji="1" lang="en-US" altLang="zh-CN" dirty="0"/>
              <a:t>in</a:t>
            </a:r>
            <a:r>
              <a:rPr kumimoji="1" lang="zh-CN" altLang="en-US" dirty="0"/>
              <a:t> </a:t>
            </a:r>
            <a:r>
              <a:rPr kumimoji="1" lang="en-US" altLang="zh-CN" dirty="0"/>
              <a:t>V</a:t>
            </a:r>
            <a:r>
              <a:rPr kumimoji="1" lang="zh-CN" altLang="en-US" dirty="0"/>
              <a:t> </a:t>
            </a:r>
            <a:r>
              <a:rPr kumimoji="1" lang="en-US" altLang="zh-CN" dirty="0"/>
              <a:t>are</a:t>
            </a:r>
            <a:r>
              <a:rPr kumimoji="1" lang="zh-CN" altLang="en-US" dirty="0"/>
              <a:t> </a:t>
            </a:r>
            <a:r>
              <a:rPr kumimoji="1" lang="en-US" altLang="zh-CN" dirty="0"/>
              <a:t>vertices</a:t>
            </a:r>
          </a:p>
          <a:p>
            <a:pPr lvl="1"/>
            <a:r>
              <a:rPr kumimoji="1" lang="en-US" altLang="zh-CN" dirty="0"/>
              <a:t>E</a:t>
            </a:r>
            <a:r>
              <a:rPr kumimoji="1" lang="zh-CN" altLang="en-US" dirty="0"/>
              <a:t> </a:t>
            </a:r>
            <a:r>
              <a:rPr kumimoji="1" lang="en-US" altLang="zh-CN" dirty="0"/>
              <a:t>is</a:t>
            </a:r>
            <a:r>
              <a:rPr kumimoji="1" lang="zh-CN" altLang="en-US" dirty="0"/>
              <a:t> </a:t>
            </a:r>
            <a:r>
              <a:rPr kumimoji="1" lang="en-US" altLang="zh-CN" dirty="0"/>
              <a:t>a</a:t>
            </a:r>
            <a:r>
              <a:rPr kumimoji="1" lang="zh-CN" altLang="en-US" dirty="0"/>
              <a:t> </a:t>
            </a:r>
            <a:r>
              <a:rPr kumimoji="1" lang="en-US" altLang="zh-CN" dirty="0"/>
              <a:t>set</a:t>
            </a:r>
            <a:r>
              <a:rPr kumimoji="1" lang="zh-CN" altLang="en-US" dirty="0"/>
              <a:t> </a:t>
            </a:r>
            <a:r>
              <a:rPr kumimoji="1" lang="en-US" altLang="zh-CN" dirty="0"/>
              <a:t>of</a:t>
            </a:r>
            <a:r>
              <a:rPr kumimoji="1" lang="zh-CN" altLang="en-US" dirty="0"/>
              <a:t> </a:t>
            </a:r>
            <a:r>
              <a:rPr kumimoji="1" lang="en-US" altLang="zh-CN" dirty="0"/>
              <a:t>edges,</a:t>
            </a:r>
            <a:r>
              <a:rPr kumimoji="1" lang="zh-CN" altLang="en-US" dirty="0"/>
              <a:t> </a:t>
            </a:r>
            <a:r>
              <a:rPr kumimoji="1" lang="en-US" altLang="zh-CN" dirty="0"/>
              <a:t>(</a:t>
            </a:r>
            <a:r>
              <a:rPr kumimoji="1" lang="en-US" altLang="zh-CN" dirty="0" err="1"/>
              <a:t>u,v</a:t>
            </a:r>
            <a:r>
              <a:rPr kumimoji="1" lang="en-US" altLang="zh-CN" dirty="0"/>
              <a:t>)</a:t>
            </a:r>
            <a:r>
              <a:rPr kumimoji="1" lang="zh-CN" altLang="en-US" dirty="0"/>
              <a:t> </a:t>
            </a:r>
            <a:r>
              <a:rPr kumimoji="1" lang="en-US" altLang="zh-CN" dirty="0"/>
              <a:t>in</a:t>
            </a:r>
            <a:r>
              <a:rPr kumimoji="1" lang="zh-CN" altLang="en-US" dirty="0"/>
              <a:t> </a:t>
            </a:r>
            <a:r>
              <a:rPr kumimoji="1" lang="en-US" altLang="zh-CN" dirty="0"/>
              <a:t>E</a:t>
            </a:r>
            <a:r>
              <a:rPr kumimoji="1" lang="zh-CN" altLang="en-US" dirty="0"/>
              <a:t> </a:t>
            </a:r>
            <a:r>
              <a:rPr kumimoji="1" lang="en-US" altLang="zh-CN" dirty="0"/>
              <a:t>is</a:t>
            </a:r>
            <a:r>
              <a:rPr kumimoji="1" lang="zh-CN" altLang="en-US" dirty="0"/>
              <a:t> </a:t>
            </a:r>
            <a:r>
              <a:rPr kumimoji="1" lang="en-US" altLang="zh-CN" dirty="0"/>
              <a:t>an</a:t>
            </a:r>
            <a:r>
              <a:rPr kumimoji="1" lang="zh-CN" altLang="en-US" dirty="0"/>
              <a:t> </a:t>
            </a:r>
            <a:r>
              <a:rPr kumimoji="1" lang="en-US" altLang="zh-CN" dirty="0"/>
              <a:t>edge.</a:t>
            </a:r>
          </a:p>
          <a:p>
            <a:endParaRPr kumimoji="1" lang="zh-CN" altLang="en-US" dirty="0"/>
          </a:p>
        </p:txBody>
      </p:sp>
      <p:grpSp>
        <p:nvGrpSpPr>
          <p:cNvPr id="23" name="组 22"/>
          <p:cNvGrpSpPr/>
          <p:nvPr/>
        </p:nvGrpSpPr>
        <p:grpSpPr>
          <a:xfrm>
            <a:off x="2917031" y="3222625"/>
            <a:ext cx="1871662" cy="2400816"/>
            <a:chOff x="457200" y="3222625"/>
            <a:chExt cx="1871662" cy="2400816"/>
          </a:xfrm>
        </p:grpSpPr>
        <p:sp>
          <p:nvSpPr>
            <p:cNvPr id="6" name="椭圆 5"/>
            <p:cNvSpPr/>
            <p:nvPr/>
          </p:nvSpPr>
          <p:spPr>
            <a:xfrm>
              <a:off x="457200" y="3222625"/>
              <a:ext cx="288925" cy="28575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8" name="椭圆 7"/>
            <p:cNvSpPr/>
            <p:nvPr/>
          </p:nvSpPr>
          <p:spPr>
            <a:xfrm>
              <a:off x="1895475" y="3540125"/>
              <a:ext cx="288925" cy="28575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9" name="椭圆 8"/>
            <p:cNvSpPr/>
            <p:nvPr/>
          </p:nvSpPr>
          <p:spPr>
            <a:xfrm>
              <a:off x="657225" y="5153025"/>
              <a:ext cx="288925" cy="28575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10" name="椭圆 9"/>
            <p:cNvSpPr/>
            <p:nvPr/>
          </p:nvSpPr>
          <p:spPr>
            <a:xfrm>
              <a:off x="2039937" y="4740275"/>
              <a:ext cx="288925" cy="28575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cxnSp>
          <p:nvCxnSpPr>
            <p:cNvPr id="12" name="直线连接符 11"/>
            <p:cNvCxnSpPr>
              <a:stCxn id="6" idx="5"/>
              <a:endCxn id="8" idx="1"/>
            </p:cNvCxnSpPr>
            <p:nvPr/>
          </p:nvCxnSpPr>
          <p:spPr>
            <a:xfrm>
              <a:off x="703813" y="3466528"/>
              <a:ext cx="1233974" cy="115444"/>
            </a:xfrm>
            <a:prstGeom prst="line">
              <a:avLst/>
            </a:prstGeom>
          </p:spPr>
          <p:style>
            <a:lnRef idx="2">
              <a:schemeClr val="accent1"/>
            </a:lnRef>
            <a:fillRef idx="0">
              <a:schemeClr val="accent1"/>
            </a:fillRef>
            <a:effectRef idx="1">
              <a:schemeClr val="accent1"/>
            </a:effectRef>
            <a:fontRef idx="minor">
              <a:schemeClr val="tx1"/>
            </a:fontRef>
          </p:style>
        </p:cxnSp>
        <p:cxnSp>
          <p:nvCxnSpPr>
            <p:cNvPr id="15" name="直线连接符 14"/>
            <p:cNvCxnSpPr>
              <a:stCxn id="8" idx="4"/>
              <a:endCxn id="10" idx="0"/>
            </p:cNvCxnSpPr>
            <p:nvPr/>
          </p:nvCxnSpPr>
          <p:spPr>
            <a:xfrm>
              <a:off x="2039938" y="3825875"/>
              <a:ext cx="144462" cy="9144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7" name="直线连接符 16"/>
            <p:cNvCxnSpPr>
              <a:stCxn id="9" idx="7"/>
              <a:endCxn id="10" idx="2"/>
            </p:cNvCxnSpPr>
            <p:nvPr/>
          </p:nvCxnSpPr>
          <p:spPr>
            <a:xfrm flipV="1">
              <a:off x="903838" y="4883150"/>
              <a:ext cx="1136099" cy="311722"/>
            </a:xfrm>
            <a:prstGeom prst="line">
              <a:avLst/>
            </a:prstGeom>
          </p:spPr>
          <p:style>
            <a:lnRef idx="2">
              <a:schemeClr val="accent1"/>
            </a:lnRef>
            <a:fillRef idx="0">
              <a:schemeClr val="accent1"/>
            </a:fillRef>
            <a:effectRef idx="1">
              <a:schemeClr val="accent1"/>
            </a:effectRef>
            <a:fontRef idx="minor">
              <a:schemeClr val="tx1"/>
            </a:fontRef>
          </p:style>
        </p:cxnSp>
        <p:cxnSp>
          <p:nvCxnSpPr>
            <p:cNvPr id="19" name="直线连接符 18"/>
            <p:cNvCxnSpPr>
              <a:stCxn id="6" idx="5"/>
              <a:endCxn id="10" idx="1"/>
            </p:cNvCxnSpPr>
            <p:nvPr/>
          </p:nvCxnSpPr>
          <p:spPr>
            <a:xfrm>
              <a:off x="703813" y="3466528"/>
              <a:ext cx="1378436" cy="1315594"/>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直线连接符 20"/>
            <p:cNvCxnSpPr>
              <a:stCxn id="8" idx="3"/>
              <a:endCxn id="9" idx="0"/>
            </p:cNvCxnSpPr>
            <p:nvPr/>
          </p:nvCxnSpPr>
          <p:spPr>
            <a:xfrm flipH="1">
              <a:off x="801688" y="3784028"/>
              <a:ext cx="1136099" cy="1368997"/>
            </a:xfrm>
            <a:prstGeom prst="line">
              <a:avLst/>
            </a:prstGeom>
          </p:spPr>
          <p:style>
            <a:lnRef idx="2">
              <a:schemeClr val="accent1"/>
            </a:lnRef>
            <a:fillRef idx="0">
              <a:schemeClr val="accent1"/>
            </a:fillRef>
            <a:effectRef idx="1">
              <a:schemeClr val="accent1"/>
            </a:effectRef>
            <a:fontRef idx="minor">
              <a:schemeClr val="tx1"/>
            </a:fontRef>
          </p:style>
        </p:cxnSp>
        <p:sp>
          <p:nvSpPr>
            <p:cNvPr id="22" name="文本框 21"/>
            <p:cNvSpPr txBox="1"/>
            <p:nvPr/>
          </p:nvSpPr>
          <p:spPr>
            <a:xfrm>
              <a:off x="1220108" y="5254109"/>
              <a:ext cx="646331" cy="369332"/>
            </a:xfrm>
            <a:prstGeom prst="rect">
              <a:avLst/>
            </a:prstGeom>
            <a:noFill/>
          </p:spPr>
          <p:txBody>
            <a:bodyPr wrap="none" rtlCol="0">
              <a:spAutoFit/>
            </a:bodyPr>
            <a:lstStyle/>
            <a:p>
              <a:r>
                <a:rPr kumimoji="1" lang="en-US" altLang="zh-CN" dirty="0"/>
                <a:t>(</a:t>
              </a:r>
              <a:r>
                <a:rPr kumimoji="1" lang="en-US" altLang="zh-CN" dirty="0" err="1"/>
                <a:t>u,v</a:t>
              </a:r>
              <a:r>
                <a:rPr kumimoji="1" lang="en-US" altLang="zh-CN" dirty="0"/>
                <a:t>)</a:t>
              </a:r>
              <a:endParaRPr kumimoji="1" lang="zh-CN" altLang="en-US" dirty="0"/>
            </a:p>
          </p:txBody>
        </p:sp>
      </p:grpSp>
    </p:spTree>
    <p:extLst>
      <p:ext uri="{BB962C8B-B14F-4D97-AF65-F5344CB8AC3E}">
        <p14:creationId xmlns:p14="http://schemas.microsoft.com/office/powerpoint/2010/main" val="424231838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448"/>
        <p:cNvGrpSpPr/>
        <p:nvPr/>
      </p:nvGrpSpPr>
      <p:grpSpPr>
        <a:xfrm>
          <a:off x="0" y="0"/>
          <a:ext cx="0" cy="0"/>
          <a:chOff x="0" y="0"/>
          <a:chExt cx="0" cy="0"/>
        </a:xfrm>
      </p:grpSpPr>
      <p:sp>
        <p:nvSpPr>
          <p:cNvPr id="449" name="Google Shape;449;p36"/>
          <p:cNvSpPr txBox="1">
            <a:spLocks noGrp="1"/>
          </p:cNvSpPr>
          <p:nvPr>
            <p:ph type="title"/>
          </p:nvPr>
        </p:nvSpPr>
        <p:spPr>
          <a:xfrm>
            <a:off x="423832" y="146833"/>
            <a:ext cx="11360800" cy="943200"/>
          </a:xfrm>
          <a:prstGeom prst="rect">
            <a:avLst/>
          </a:prstGeom>
        </p:spPr>
        <p:txBody>
          <a:bodyPr spcFirstLastPara="1" vert="horz" wrap="square" lIns="121900" tIns="121900" rIns="121900" bIns="121900" rtlCol="0" anchor="t" anchorCtr="0">
            <a:noAutofit/>
          </a:bodyPr>
          <a:lstStyle/>
          <a:p>
            <a:pPr algn="l"/>
            <a:r>
              <a:rPr lang="en" dirty="0"/>
              <a:t>Compression</a:t>
            </a:r>
            <a:endParaRPr dirty="0"/>
          </a:p>
        </p:txBody>
      </p:sp>
      <p:sp>
        <p:nvSpPr>
          <p:cNvPr id="450" name="Google Shape;450;p36"/>
          <p:cNvSpPr txBox="1">
            <a:spLocks noGrp="1"/>
          </p:cNvSpPr>
          <p:nvPr>
            <p:ph type="body" idx="1"/>
          </p:nvPr>
        </p:nvSpPr>
        <p:spPr>
          <a:xfrm>
            <a:off x="407368" y="900350"/>
            <a:ext cx="11497044" cy="2254800"/>
          </a:xfrm>
          <a:prstGeom prst="rect">
            <a:avLst/>
          </a:prstGeom>
        </p:spPr>
        <p:txBody>
          <a:bodyPr spcFirstLastPara="1" vert="horz" wrap="square" lIns="121900" tIns="121900" rIns="121900" bIns="121900" rtlCol="0" anchor="t" anchorCtr="0">
            <a:noAutofit/>
          </a:bodyPr>
          <a:lstStyle/>
          <a:p>
            <a:r>
              <a:rPr lang="en" dirty="0"/>
              <a:t>Originally proposed by Qiao et al. [7]</a:t>
            </a:r>
            <a:endParaRPr dirty="0"/>
          </a:p>
          <a:p>
            <a:r>
              <a:rPr lang="en" dirty="0"/>
              <a:t>Intuition</a:t>
            </a:r>
            <a:endParaRPr dirty="0"/>
          </a:p>
          <a:p>
            <a:pPr lvl="1">
              <a:spcBef>
                <a:spcPts val="0"/>
              </a:spcBef>
            </a:pPr>
            <a:r>
              <a:rPr lang="en" dirty="0"/>
              <a:t>Subgraph enumeration can generate enormous (intermediate) results </a:t>
            </a:r>
            <a:endParaRPr dirty="0"/>
          </a:p>
          <a:p>
            <a:pPr lvl="1">
              <a:spcBef>
                <a:spcPts val="0"/>
              </a:spcBef>
            </a:pPr>
            <a:r>
              <a:rPr lang="en" dirty="0"/>
              <a:t>Some vertices can be compressed as they are not needed in future computation</a:t>
            </a:r>
            <a:endParaRPr dirty="0"/>
          </a:p>
          <a:p>
            <a:pPr lvl="2">
              <a:spcBef>
                <a:spcPts val="0"/>
              </a:spcBef>
            </a:pPr>
            <a:r>
              <a:rPr lang="en" dirty="0"/>
              <a:t>Heuristics by [7]: the vertices that do </a:t>
            </a:r>
            <a:r>
              <a:rPr lang="en" b="1" dirty="0"/>
              <a:t>not</a:t>
            </a:r>
            <a:r>
              <a:rPr lang="en" dirty="0"/>
              <a:t> belong to the minimum vertex cover (MVC)</a:t>
            </a:r>
            <a:endParaRPr dirty="0"/>
          </a:p>
        </p:txBody>
      </p:sp>
      <p:sp>
        <p:nvSpPr>
          <p:cNvPr id="451" name="Google Shape;451;p36"/>
          <p:cNvSpPr/>
          <p:nvPr/>
        </p:nvSpPr>
        <p:spPr>
          <a:xfrm>
            <a:off x="1835700" y="4429733"/>
            <a:ext cx="229200" cy="238000"/>
          </a:xfrm>
          <a:prstGeom prst="ellipse">
            <a:avLst/>
          </a:prstGeom>
          <a:solidFill>
            <a:srgbClr val="980000"/>
          </a:solidFill>
          <a:ln w="9525" cap="flat" cmpd="sng">
            <a:solidFill>
              <a:srgbClr val="695D46"/>
            </a:solidFill>
            <a:prstDash val="solid"/>
            <a:round/>
            <a:headEnd type="none" w="sm" len="sm"/>
            <a:tailEnd type="none" w="sm" len="sm"/>
          </a:ln>
        </p:spPr>
        <p:txBody>
          <a:bodyPr spcFirstLastPara="1" wrap="square" lIns="121900" tIns="121900" rIns="121900" bIns="121900" anchor="ctr" anchorCtr="0">
            <a:noAutofit/>
          </a:bodyPr>
          <a:lstStyle/>
          <a:p>
            <a:endParaRPr sz="2400" dirty="0"/>
          </a:p>
        </p:txBody>
      </p:sp>
      <p:sp>
        <p:nvSpPr>
          <p:cNvPr id="452" name="Google Shape;452;p36"/>
          <p:cNvSpPr/>
          <p:nvPr/>
        </p:nvSpPr>
        <p:spPr>
          <a:xfrm>
            <a:off x="2752533" y="4429733"/>
            <a:ext cx="229200" cy="238000"/>
          </a:xfrm>
          <a:prstGeom prst="ellipse">
            <a:avLst/>
          </a:prstGeom>
          <a:solidFill>
            <a:srgbClr val="6AA84F"/>
          </a:solidFill>
          <a:ln w="9525" cap="flat" cmpd="sng">
            <a:solidFill>
              <a:srgbClr val="695D46"/>
            </a:solidFill>
            <a:prstDash val="solid"/>
            <a:round/>
            <a:headEnd type="none" w="sm" len="sm"/>
            <a:tailEnd type="none" w="sm" len="sm"/>
          </a:ln>
        </p:spPr>
        <p:txBody>
          <a:bodyPr spcFirstLastPara="1" wrap="square" lIns="121900" tIns="121900" rIns="121900" bIns="121900" anchor="ctr" anchorCtr="0">
            <a:noAutofit/>
          </a:bodyPr>
          <a:lstStyle/>
          <a:p>
            <a:endParaRPr sz="2400" dirty="0"/>
          </a:p>
        </p:txBody>
      </p:sp>
      <p:sp>
        <p:nvSpPr>
          <p:cNvPr id="453" name="Google Shape;453;p36"/>
          <p:cNvSpPr/>
          <p:nvPr/>
        </p:nvSpPr>
        <p:spPr>
          <a:xfrm>
            <a:off x="1835700" y="5231567"/>
            <a:ext cx="229200" cy="238000"/>
          </a:xfrm>
          <a:prstGeom prst="ellipse">
            <a:avLst/>
          </a:prstGeom>
          <a:solidFill>
            <a:srgbClr val="6AA84F"/>
          </a:solidFill>
          <a:ln w="9525" cap="flat" cmpd="sng">
            <a:solidFill>
              <a:srgbClr val="695D46"/>
            </a:solidFill>
            <a:prstDash val="solid"/>
            <a:round/>
            <a:headEnd type="none" w="sm" len="sm"/>
            <a:tailEnd type="none" w="sm" len="sm"/>
          </a:ln>
        </p:spPr>
        <p:txBody>
          <a:bodyPr spcFirstLastPara="1" wrap="square" lIns="121900" tIns="121900" rIns="121900" bIns="121900" anchor="ctr" anchorCtr="0">
            <a:noAutofit/>
          </a:bodyPr>
          <a:lstStyle/>
          <a:p>
            <a:endParaRPr sz="2400" dirty="0"/>
          </a:p>
        </p:txBody>
      </p:sp>
      <p:sp>
        <p:nvSpPr>
          <p:cNvPr id="454" name="Google Shape;454;p36"/>
          <p:cNvSpPr/>
          <p:nvPr/>
        </p:nvSpPr>
        <p:spPr>
          <a:xfrm>
            <a:off x="2752533" y="5231567"/>
            <a:ext cx="229200" cy="238000"/>
          </a:xfrm>
          <a:prstGeom prst="ellipse">
            <a:avLst/>
          </a:prstGeom>
          <a:solidFill>
            <a:srgbClr val="980000"/>
          </a:solidFill>
          <a:ln w="9525" cap="flat" cmpd="sng">
            <a:solidFill>
              <a:srgbClr val="695D46"/>
            </a:solidFill>
            <a:prstDash val="solid"/>
            <a:round/>
            <a:headEnd type="none" w="sm" len="sm"/>
            <a:tailEnd type="none" w="sm" len="sm"/>
          </a:ln>
        </p:spPr>
        <p:txBody>
          <a:bodyPr spcFirstLastPara="1" wrap="square" lIns="121900" tIns="121900" rIns="121900" bIns="121900" anchor="ctr" anchorCtr="0">
            <a:noAutofit/>
          </a:bodyPr>
          <a:lstStyle/>
          <a:p>
            <a:endParaRPr sz="2400" dirty="0"/>
          </a:p>
        </p:txBody>
      </p:sp>
      <p:cxnSp>
        <p:nvCxnSpPr>
          <p:cNvPr id="455" name="Google Shape;455;p36"/>
          <p:cNvCxnSpPr>
            <a:stCxn id="451" idx="4"/>
            <a:endCxn id="453" idx="0"/>
          </p:cNvCxnSpPr>
          <p:nvPr/>
        </p:nvCxnSpPr>
        <p:spPr>
          <a:xfrm>
            <a:off x="1950300" y="4667733"/>
            <a:ext cx="0" cy="564000"/>
          </a:xfrm>
          <a:prstGeom prst="straightConnector1">
            <a:avLst/>
          </a:prstGeom>
          <a:noFill/>
          <a:ln w="9525" cap="flat" cmpd="sng">
            <a:solidFill>
              <a:srgbClr val="695D46"/>
            </a:solidFill>
            <a:prstDash val="solid"/>
            <a:round/>
            <a:headEnd type="none" w="med" len="med"/>
            <a:tailEnd type="none" w="med" len="med"/>
          </a:ln>
        </p:spPr>
      </p:cxnSp>
      <p:cxnSp>
        <p:nvCxnSpPr>
          <p:cNvPr id="456" name="Google Shape;456;p36"/>
          <p:cNvCxnSpPr>
            <a:stCxn id="451" idx="6"/>
            <a:endCxn id="452" idx="2"/>
          </p:cNvCxnSpPr>
          <p:nvPr/>
        </p:nvCxnSpPr>
        <p:spPr>
          <a:xfrm>
            <a:off x="2064900" y="4548733"/>
            <a:ext cx="687600" cy="0"/>
          </a:xfrm>
          <a:prstGeom prst="straightConnector1">
            <a:avLst/>
          </a:prstGeom>
          <a:noFill/>
          <a:ln w="9525" cap="flat" cmpd="sng">
            <a:solidFill>
              <a:srgbClr val="695D46"/>
            </a:solidFill>
            <a:prstDash val="solid"/>
            <a:round/>
            <a:headEnd type="none" w="med" len="med"/>
            <a:tailEnd type="none" w="med" len="med"/>
          </a:ln>
        </p:spPr>
      </p:cxnSp>
      <p:cxnSp>
        <p:nvCxnSpPr>
          <p:cNvPr id="457" name="Google Shape;457;p36"/>
          <p:cNvCxnSpPr>
            <a:stCxn id="452" idx="4"/>
            <a:endCxn id="454" idx="0"/>
          </p:cNvCxnSpPr>
          <p:nvPr/>
        </p:nvCxnSpPr>
        <p:spPr>
          <a:xfrm>
            <a:off x="2867133" y="4667733"/>
            <a:ext cx="0" cy="564000"/>
          </a:xfrm>
          <a:prstGeom prst="straightConnector1">
            <a:avLst/>
          </a:prstGeom>
          <a:noFill/>
          <a:ln w="9525" cap="flat" cmpd="sng">
            <a:solidFill>
              <a:srgbClr val="695D46"/>
            </a:solidFill>
            <a:prstDash val="solid"/>
            <a:round/>
            <a:headEnd type="none" w="med" len="med"/>
            <a:tailEnd type="none" w="med" len="med"/>
          </a:ln>
        </p:spPr>
      </p:cxnSp>
      <p:cxnSp>
        <p:nvCxnSpPr>
          <p:cNvPr id="458" name="Google Shape;458;p36"/>
          <p:cNvCxnSpPr>
            <a:cxnSpLocks/>
            <a:stCxn id="453" idx="6"/>
            <a:endCxn id="454" idx="2"/>
          </p:cNvCxnSpPr>
          <p:nvPr/>
        </p:nvCxnSpPr>
        <p:spPr>
          <a:xfrm>
            <a:off x="2064900" y="5350567"/>
            <a:ext cx="687600" cy="0"/>
          </a:xfrm>
          <a:prstGeom prst="straightConnector1">
            <a:avLst/>
          </a:prstGeom>
          <a:noFill/>
          <a:ln w="9525" cap="flat" cmpd="sng">
            <a:solidFill>
              <a:srgbClr val="695D46"/>
            </a:solidFill>
            <a:prstDash val="solid"/>
            <a:round/>
            <a:headEnd type="none" w="med" len="med"/>
            <a:tailEnd type="none" w="med" len="med"/>
          </a:ln>
        </p:spPr>
      </p:cxnSp>
      <p:sp>
        <p:nvSpPr>
          <p:cNvPr id="459" name="Google Shape;459;p36"/>
          <p:cNvSpPr txBox="1"/>
          <p:nvPr/>
        </p:nvSpPr>
        <p:spPr>
          <a:xfrm>
            <a:off x="1258100" y="4271933"/>
            <a:ext cx="577600" cy="484400"/>
          </a:xfrm>
          <a:prstGeom prst="rect">
            <a:avLst/>
          </a:prstGeom>
          <a:noFill/>
          <a:ln>
            <a:noFill/>
          </a:ln>
        </p:spPr>
        <p:txBody>
          <a:bodyPr spcFirstLastPara="1" wrap="square" lIns="121900" tIns="121900" rIns="121900" bIns="121900" anchor="t" anchorCtr="0">
            <a:noAutofit/>
          </a:bodyPr>
          <a:lstStyle/>
          <a:p>
            <a:r>
              <a:rPr lang="en" sz="2400"/>
              <a:t>v0</a:t>
            </a:r>
            <a:endParaRPr sz="2400" dirty="0"/>
          </a:p>
        </p:txBody>
      </p:sp>
      <p:sp>
        <p:nvSpPr>
          <p:cNvPr id="460" name="Google Shape;460;p36"/>
          <p:cNvSpPr txBox="1"/>
          <p:nvPr/>
        </p:nvSpPr>
        <p:spPr>
          <a:xfrm>
            <a:off x="1258100" y="5108367"/>
            <a:ext cx="577600" cy="484400"/>
          </a:xfrm>
          <a:prstGeom prst="rect">
            <a:avLst/>
          </a:prstGeom>
          <a:noFill/>
          <a:ln>
            <a:noFill/>
          </a:ln>
        </p:spPr>
        <p:txBody>
          <a:bodyPr spcFirstLastPara="1" wrap="square" lIns="121900" tIns="121900" rIns="121900" bIns="121900" anchor="t" anchorCtr="0">
            <a:noAutofit/>
          </a:bodyPr>
          <a:lstStyle/>
          <a:p>
            <a:r>
              <a:rPr lang="en" sz="2400"/>
              <a:t>v1</a:t>
            </a:r>
            <a:endParaRPr sz="2400" dirty="0"/>
          </a:p>
        </p:txBody>
      </p:sp>
      <p:sp>
        <p:nvSpPr>
          <p:cNvPr id="461" name="Google Shape;461;p36"/>
          <p:cNvSpPr txBox="1"/>
          <p:nvPr/>
        </p:nvSpPr>
        <p:spPr>
          <a:xfrm>
            <a:off x="3033100" y="5108367"/>
            <a:ext cx="577600" cy="484400"/>
          </a:xfrm>
          <a:prstGeom prst="rect">
            <a:avLst/>
          </a:prstGeom>
          <a:noFill/>
          <a:ln>
            <a:noFill/>
          </a:ln>
        </p:spPr>
        <p:txBody>
          <a:bodyPr spcFirstLastPara="1" wrap="square" lIns="121900" tIns="121900" rIns="121900" bIns="121900" anchor="t" anchorCtr="0">
            <a:noAutofit/>
          </a:bodyPr>
          <a:lstStyle/>
          <a:p>
            <a:r>
              <a:rPr lang="en" sz="2400"/>
              <a:t>v2</a:t>
            </a:r>
            <a:endParaRPr sz="2400" dirty="0"/>
          </a:p>
        </p:txBody>
      </p:sp>
      <p:sp>
        <p:nvSpPr>
          <p:cNvPr id="462" name="Google Shape;462;p36"/>
          <p:cNvSpPr txBox="1"/>
          <p:nvPr/>
        </p:nvSpPr>
        <p:spPr>
          <a:xfrm>
            <a:off x="3033100" y="4223551"/>
            <a:ext cx="577600" cy="484400"/>
          </a:xfrm>
          <a:prstGeom prst="rect">
            <a:avLst/>
          </a:prstGeom>
          <a:noFill/>
          <a:ln>
            <a:noFill/>
          </a:ln>
        </p:spPr>
        <p:txBody>
          <a:bodyPr spcFirstLastPara="1" wrap="square" lIns="121900" tIns="121900" rIns="121900" bIns="121900" anchor="t" anchorCtr="0">
            <a:noAutofit/>
          </a:bodyPr>
          <a:lstStyle/>
          <a:p>
            <a:r>
              <a:rPr lang="en" sz="2400"/>
              <a:t>v3</a:t>
            </a:r>
            <a:endParaRPr sz="2400" dirty="0"/>
          </a:p>
        </p:txBody>
      </p:sp>
      <p:cxnSp>
        <p:nvCxnSpPr>
          <p:cNvPr id="463" name="Google Shape;463;p36"/>
          <p:cNvCxnSpPr>
            <a:stCxn id="452" idx="3"/>
            <a:endCxn id="453" idx="7"/>
          </p:cNvCxnSpPr>
          <p:nvPr/>
        </p:nvCxnSpPr>
        <p:spPr>
          <a:xfrm flipH="1">
            <a:off x="2031299" y="4632879"/>
            <a:ext cx="754800" cy="633600"/>
          </a:xfrm>
          <a:prstGeom prst="straightConnector1">
            <a:avLst/>
          </a:prstGeom>
          <a:noFill/>
          <a:ln w="9525" cap="flat" cmpd="sng">
            <a:solidFill>
              <a:srgbClr val="695D46"/>
            </a:solidFill>
            <a:prstDash val="solid"/>
            <a:round/>
            <a:headEnd type="none" w="med" len="med"/>
            <a:tailEnd type="none" w="med" len="med"/>
          </a:ln>
        </p:spPr>
      </p:cxnSp>
      <p:sp>
        <p:nvSpPr>
          <p:cNvPr id="464" name="Google Shape;464;p36"/>
          <p:cNvSpPr/>
          <p:nvPr/>
        </p:nvSpPr>
        <p:spPr>
          <a:xfrm>
            <a:off x="1258084" y="6296967"/>
            <a:ext cx="229200" cy="238000"/>
          </a:xfrm>
          <a:prstGeom prst="ellipse">
            <a:avLst/>
          </a:prstGeom>
          <a:solidFill>
            <a:srgbClr val="980000"/>
          </a:solidFill>
          <a:ln w="9525" cap="flat" cmpd="sng">
            <a:solidFill>
              <a:srgbClr val="695D46"/>
            </a:solidFill>
            <a:prstDash val="solid"/>
            <a:round/>
            <a:headEnd type="none" w="sm" len="sm"/>
            <a:tailEnd type="none" w="sm" len="sm"/>
          </a:ln>
        </p:spPr>
        <p:txBody>
          <a:bodyPr spcFirstLastPara="1" wrap="square" lIns="121900" tIns="121900" rIns="121900" bIns="121900" anchor="ctr" anchorCtr="0">
            <a:noAutofit/>
          </a:bodyPr>
          <a:lstStyle/>
          <a:p>
            <a:endParaRPr sz="2400" dirty="0"/>
          </a:p>
        </p:txBody>
      </p:sp>
      <p:sp>
        <p:nvSpPr>
          <p:cNvPr id="465" name="Google Shape;465;p36"/>
          <p:cNvSpPr txBox="1"/>
          <p:nvPr/>
        </p:nvSpPr>
        <p:spPr>
          <a:xfrm>
            <a:off x="1572251" y="6146167"/>
            <a:ext cx="2702000" cy="388800"/>
          </a:xfrm>
          <a:prstGeom prst="rect">
            <a:avLst/>
          </a:prstGeom>
          <a:noFill/>
          <a:ln>
            <a:noFill/>
          </a:ln>
        </p:spPr>
        <p:txBody>
          <a:bodyPr spcFirstLastPara="1" wrap="square" lIns="121900" tIns="121900" rIns="121900" bIns="121900" anchor="t" anchorCtr="0">
            <a:noAutofit/>
          </a:bodyPr>
          <a:lstStyle/>
          <a:p>
            <a:r>
              <a:rPr lang="en" sz="1600">
                <a:latin typeface="Open Sans"/>
                <a:ea typeface="Open Sans"/>
                <a:cs typeface="Open Sans"/>
                <a:sym typeface="Open Sans"/>
              </a:rPr>
              <a:t>Vertices to compress</a:t>
            </a:r>
            <a:endParaRPr sz="1600" dirty="0">
              <a:latin typeface="Open Sans"/>
              <a:ea typeface="Open Sans"/>
              <a:cs typeface="Open Sans"/>
              <a:sym typeface="Open Sans"/>
            </a:endParaRPr>
          </a:p>
        </p:txBody>
      </p:sp>
      <p:sp>
        <p:nvSpPr>
          <p:cNvPr id="466" name="Google Shape;466;p36"/>
          <p:cNvSpPr/>
          <p:nvPr/>
        </p:nvSpPr>
        <p:spPr>
          <a:xfrm>
            <a:off x="1258084" y="5860451"/>
            <a:ext cx="229200" cy="238000"/>
          </a:xfrm>
          <a:prstGeom prst="ellipse">
            <a:avLst/>
          </a:prstGeom>
          <a:solidFill>
            <a:srgbClr val="6AA84F"/>
          </a:solidFill>
          <a:ln w="9525" cap="flat" cmpd="sng">
            <a:solidFill>
              <a:srgbClr val="695D46"/>
            </a:solidFill>
            <a:prstDash val="solid"/>
            <a:round/>
            <a:headEnd type="none" w="sm" len="sm"/>
            <a:tailEnd type="none" w="sm" len="sm"/>
          </a:ln>
        </p:spPr>
        <p:txBody>
          <a:bodyPr spcFirstLastPara="1" wrap="square" lIns="121900" tIns="121900" rIns="121900" bIns="121900" anchor="ctr" anchorCtr="0">
            <a:noAutofit/>
          </a:bodyPr>
          <a:lstStyle/>
          <a:p>
            <a:endParaRPr sz="2400" dirty="0"/>
          </a:p>
        </p:txBody>
      </p:sp>
      <p:sp>
        <p:nvSpPr>
          <p:cNvPr id="467" name="Google Shape;467;p36"/>
          <p:cNvSpPr txBox="1"/>
          <p:nvPr/>
        </p:nvSpPr>
        <p:spPr>
          <a:xfrm>
            <a:off x="1568284" y="5747351"/>
            <a:ext cx="2439600" cy="388800"/>
          </a:xfrm>
          <a:prstGeom prst="rect">
            <a:avLst/>
          </a:prstGeom>
          <a:noFill/>
          <a:ln>
            <a:noFill/>
          </a:ln>
        </p:spPr>
        <p:txBody>
          <a:bodyPr spcFirstLastPara="1" wrap="square" lIns="121900" tIns="121900" rIns="121900" bIns="121900" anchor="t" anchorCtr="0">
            <a:noAutofit/>
          </a:bodyPr>
          <a:lstStyle/>
          <a:p>
            <a:r>
              <a:rPr lang="en" sz="1600">
                <a:latin typeface="Open Sans"/>
                <a:ea typeface="Open Sans"/>
                <a:cs typeface="Open Sans"/>
                <a:sym typeface="Open Sans"/>
              </a:rPr>
              <a:t>Vertices in MVC</a:t>
            </a:r>
            <a:endParaRPr sz="1600" dirty="0">
              <a:latin typeface="Open Sans"/>
              <a:ea typeface="Open Sans"/>
              <a:cs typeface="Open Sans"/>
              <a:sym typeface="Open Sans"/>
            </a:endParaRPr>
          </a:p>
        </p:txBody>
      </p:sp>
      <p:pic>
        <p:nvPicPr>
          <p:cNvPr id="468" name="Google Shape;468;p36"/>
          <p:cNvPicPr preferRelativeResize="0"/>
          <p:nvPr/>
        </p:nvPicPr>
        <p:blipFill>
          <a:blip r:embed="rId3">
            <a:alphaModFix/>
          </a:blip>
          <a:stretch>
            <a:fillRect/>
          </a:stretch>
        </p:blipFill>
        <p:spPr>
          <a:xfrm>
            <a:off x="5307500" y="4317501"/>
            <a:ext cx="1827200" cy="179967"/>
          </a:xfrm>
          <a:prstGeom prst="rect">
            <a:avLst/>
          </a:prstGeom>
          <a:noFill/>
          <a:ln>
            <a:noFill/>
          </a:ln>
        </p:spPr>
      </p:pic>
      <p:pic>
        <p:nvPicPr>
          <p:cNvPr id="469" name="Google Shape;469;p36"/>
          <p:cNvPicPr preferRelativeResize="0"/>
          <p:nvPr/>
        </p:nvPicPr>
        <p:blipFill>
          <a:blip r:embed="rId4">
            <a:alphaModFix/>
          </a:blip>
          <a:stretch>
            <a:fillRect/>
          </a:stretch>
        </p:blipFill>
        <p:spPr>
          <a:xfrm>
            <a:off x="5320500" y="4548717"/>
            <a:ext cx="2740301" cy="238000"/>
          </a:xfrm>
          <a:prstGeom prst="rect">
            <a:avLst/>
          </a:prstGeom>
          <a:noFill/>
          <a:ln>
            <a:noFill/>
          </a:ln>
        </p:spPr>
      </p:pic>
      <p:pic>
        <p:nvPicPr>
          <p:cNvPr id="470" name="Google Shape;470;p36"/>
          <p:cNvPicPr preferRelativeResize="0"/>
          <p:nvPr/>
        </p:nvPicPr>
        <p:blipFill>
          <a:blip r:embed="rId5">
            <a:alphaModFix/>
          </a:blip>
          <a:stretch>
            <a:fillRect/>
          </a:stretch>
        </p:blipFill>
        <p:spPr>
          <a:xfrm>
            <a:off x="5307485" y="4838000"/>
            <a:ext cx="2766308" cy="240267"/>
          </a:xfrm>
          <a:prstGeom prst="rect">
            <a:avLst/>
          </a:prstGeom>
          <a:noFill/>
          <a:ln>
            <a:noFill/>
          </a:ln>
        </p:spPr>
      </p:pic>
      <p:pic>
        <p:nvPicPr>
          <p:cNvPr id="471" name="Google Shape;471;p36"/>
          <p:cNvPicPr preferRelativeResize="0"/>
          <p:nvPr/>
        </p:nvPicPr>
        <p:blipFill>
          <a:blip r:embed="rId6">
            <a:alphaModFix/>
          </a:blip>
          <a:stretch>
            <a:fillRect/>
          </a:stretch>
        </p:blipFill>
        <p:spPr>
          <a:xfrm>
            <a:off x="5307501" y="5268717"/>
            <a:ext cx="5332489" cy="238000"/>
          </a:xfrm>
          <a:prstGeom prst="rect">
            <a:avLst/>
          </a:prstGeom>
          <a:noFill/>
          <a:ln>
            <a:noFill/>
          </a:ln>
        </p:spPr>
      </p:pic>
    </p:spTree>
    <p:extLst>
      <p:ext uri="{BB962C8B-B14F-4D97-AF65-F5344CB8AC3E}">
        <p14:creationId xmlns:p14="http://schemas.microsoft.com/office/powerpoint/2010/main" val="114162627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951744"/>
            <a:ext cx="8361229" cy="2098226"/>
          </a:xfrm>
        </p:spPr>
        <p:txBody>
          <a:bodyPr>
            <a:normAutofit fontScale="90000"/>
          </a:bodyPr>
          <a:lstStyle/>
          <a:p>
            <a:r>
              <a:rPr lang="en-US" altLang="zh-CN" sz="6800" dirty="0"/>
              <a:t>Distributed</a:t>
            </a:r>
            <a:r>
              <a:rPr lang="zh-CN" altLang="en-US" sz="6800" dirty="0"/>
              <a:t> </a:t>
            </a:r>
            <a:r>
              <a:rPr lang="en-US" altLang="zh-CN" sz="6800" dirty="0" err="1"/>
              <a:t>Subgraph</a:t>
            </a:r>
            <a:r>
              <a:rPr lang="zh-CN" altLang="en-US" sz="6800" dirty="0"/>
              <a:t> </a:t>
            </a:r>
            <a:r>
              <a:rPr lang="en-US" altLang="zh-CN" sz="6800" dirty="0"/>
              <a:t>Enumeration</a:t>
            </a:r>
            <a:endParaRPr lang="en-US" sz="6800" dirty="0"/>
          </a:p>
        </p:txBody>
      </p:sp>
      <p:sp>
        <p:nvSpPr>
          <p:cNvPr id="3" name="Subtitle 2"/>
          <p:cNvSpPr>
            <a:spLocks noGrp="1"/>
          </p:cNvSpPr>
          <p:nvPr>
            <p:ph type="subTitle" idx="1"/>
          </p:nvPr>
        </p:nvSpPr>
        <p:spPr/>
        <p:txBody>
          <a:bodyPr>
            <a:normAutofit/>
          </a:bodyPr>
          <a:lstStyle/>
          <a:p>
            <a:r>
              <a:rPr lang="en-US" sz="3200" dirty="0"/>
              <a:t>(</a:t>
            </a:r>
            <a:r>
              <a:rPr lang="en-US" sz="3200" i="1" dirty="0"/>
              <a:t>VLDB2015</a:t>
            </a:r>
            <a:r>
              <a:rPr lang="en-US" sz="3200" dirty="0"/>
              <a:t> &amp; </a:t>
            </a:r>
            <a:r>
              <a:rPr lang="en-US" sz="3200" i="1" dirty="0"/>
              <a:t>VLDB2017)</a:t>
            </a:r>
          </a:p>
        </p:txBody>
      </p:sp>
    </p:spTree>
    <p:extLst>
      <p:ext uri="{BB962C8B-B14F-4D97-AF65-F5344CB8AC3E}">
        <p14:creationId xmlns:p14="http://schemas.microsoft.com/office/powerpoint/2010/main" val="37003612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Google Shape;83;p15"/>
          <p:cNvSpPr txBox="1">
            <a:spLocks noGrp="1"/>
          </p:cNvSpPr>
          <p:nvPr>
            <p:ph type="title"/>
          </p:nvPr>
        </p:nvSpPr>
        <p:spPr>
          <a:xfrm>
            <a:off x="415600" y="1086400"/>
            <a:ext cx="11428400" cy="1256000"/>
          </a:xfrm>
          <a:prstGeom prst="rect">
            <a:avLst/>
          </a:prstGeom>
        </p:spPr>
        <p:txBody>
          <a:bodyPr spcFirstLastPara="1" vert="horz" wrap="square" lIns="121900" tIns="121900" rIns="121900" bIns="121900" rtlCol="0" anchor="ctr" anchorCtr="0">
            <a:noAutofit/>
          </a:bodyPr>
          <a:lstStyle/>
          <a:p>
            <a:r>
              <a:rPr lang="en" dirty="0"/>
              <a:t>Single CPU</a:t>
            </a:r>
            <a:endParaRPr dirty="0"/>
          </a:p>
        </p:txBody>
      </p:sp>
    </p:spTree>
    <p:extLst>
      <p:ext uri="{BB962C8B-B14F-4D97-AF65-F5344CB8AC3E}">
        <p14:creationId xmlns:p14="http://schemas.microsoft.com/office/powerpoint/2010/main" val="407333151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664180"/>
            <a:ext cx="10972800" cy="792088"/>
          </a:xfrm>
        </p:spPr>
        <p:txBody>
          <a:bodyPr/>
          <a:lstStyle/>
          <a:p>
            <a:r>
              <a:rPr lang="en-US" dirty="0" err="1"/>
              <a:t>QuickSI</a:t>
            </a:r>
            <a:r>
              <a:rPr lang="en-US" dirty="0"/>
              <a:t> (VLDB2008)</a:t>
            </a:r>
            <a:endParaRPr lang="en-AU" dirty="0"/>
          </a:p>
        </p:txBody>
      </p:sp>
      <p:cxnSp>
        <p:nvCxnSpPr>
          <p:cNvPr id="82" name="AutoShape 4"/>
          <p:cNvCxnSpPr>
            <a:cxnSpLocks noChangeShapeType="1"/>
            <a:stCxn id="92" idx="1"/>
          </p:cNvCxnSpPr>
          <p:nvPr/>
        </p:nvCxnSpPr>
        <p:spPr bwMode="auto">
          <a:xfrm flipH="1" flipV="1">
            <a:off x="6019800" y="2286000"/>
            <a:ext cx="228600" cy="22860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3" name="AutoShape 5"/>
          <p:cNvSpPr>
            <a:spLocks noChangeArrowheads="1"/>
          </p:cNvSpPr>
          <p:nvPr/>
        </p:nvSpPr>
        <p:spPr bwMode="auto">
          <a:xfrm>
            <a:off x="7924800" y="4038600"/>
            <a:ext cx="152400" cy="152400"/>
          </a:xfrm>
          <a:prstGeom prst="octagon">
            <a:avLst>
              <a:gd name="adj" fmla="val 29287"/>
            </a:avLst>
          </a:prstGeom>
          <a:solidFill>
            <a:srgbClr val="008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sz="1400"/>
          </a:p>
        </p:txBody>
      </p:sp>
      <p:cxnSp>
        <p:nvCxnSpPr>
          <p:cNvPr id="84" name="AutoShape 6"/>
          <p:cNvCxnSpPr>
            <a:cxnSpLocks noChangeShapeType="1"/>
          </p:cNvCxnSpPr>
          <p:nvPr/>
        </p:nvCxnSpPr>
        <p:spPr bwMode="auto">
          <a:xfrm>
            <a:off x="5715000" y="2209801"/>
            <a:ext cx="228600" cy="1588"/>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5" name="AutoShape 7"/>
          <p:cNvSpPr>
            <a:spLocks noChangeArrowheads="1"/>
          </p:cNvSpPr>
          <p:nvPr/>
        </p:nvSpPr>
        <p:spPr bwMode="auto">
          <a:xfrm>
            <a:off x="5943600" y="2133600"/>
            <a:ext cx="152400" cy="152400"/>
          </a:xfrm>
          <a:prstGeom prst="octagon">
            <a:avLst>
              <a:gd name="adj" fmla="val 29287"/>
            </a:avLst>
          </a:prstGeom>
          <a:solidFill>
            <a:srgbClr val="00008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sz="1400"/>
          </a:p>
        </p:txBody>
      </p:sp>
      <p:sp>
        <p:nvSpPr>
          <p:cNvPr id="86" name="AutoShape 8"/>
          <p:cNvSpPr>
            <a:spLocks noChangeArrowheads="1"/>
          </p:cNvSpPr>
          <p:nvPr/>
        </p:nvSpPr>
        <p:spPr bwMode="auto">
          <a:xfrm>
            <a:off x="5562600" y="2133600"/>
            <a:ext cx="152400" cy="152400"/>
          </a:xfrm>
          <a:prstGeom prst="octagon">
            <a:avLst>
              <a:gd name="adj" fmla="val 29287"/>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sz="1400"/>
          </a:p>
        </p:txBody>
      </p:sp>
      <p:cxnSp>
        <p:nvCxnSpPr>
          <p:cNvPr id="87" name="AutoShape 9"/>
          <p:cNvCxnSpPr>
            <a:cxnSpLocks noChangeShapeType="1"/>
            <a:stCxn id="85" idx="0"/>
            <a:endCxn id="89" idx="1"/>
          </p:cNvCxnSpPr>
          <p:nvPr/>
        </p:nvCxnSpPr>
        <p:spPr bwMode="auto">
          <a:xfrm flipV="1">
            <a:off x="6019800" y="1905000"/>
            <a:ext cx="228600" cy="22860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8" name="AutoShape 10"/>
          <p:cNvSpPr>
            <a:spLocks noChangeArrowheads="1"/>
          </p:cNvSpPr>
          <p:nvPr/>
        </p:nvSpPr>
        <p:spPr bwMode="auto">
          <a:xfrm>
            <a:off x="6629400" y="1828800"/>
            <a:ext cx="152400" cy="152400"/>
          </a:xfrm>
          <a:prstGeom prst="octagon">
            <a:avLst>
              <a:gd name="adj" fmla="val 29287"/>
            </a:avLst>
          </a:prstGeom>
          <a:solidFill>
            <a:srgbClr val="00008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sz="1400"/>
          </a:p>
        </p:txBody>
      </p:sp>
      <p:sp>
        <p:nvSpPr>
          <p:cNvPr id="89" name="AutoShape 11"/>
          <p:cNvSpPr>
            <a:spLocks noChangeArrowheads="1"/>
          </p:cNvSpPr>
          <p:nvPr/>
        </p:nvSpPr>
        <p:spPr bwMode="auto">
          <a:xfrm>
            <a:off x="6248400" y="1828800"/>
            <a:ext cx="152400" cy="152400"/>
          </a:xfrm>
          <a:prstGeom prst="octagon">
            <a:avLst>
              <a:gd name="adj" fmla="val 29287"/>
            </a:avLst>
          </a:prstGeom>
          <a:solidFill>
            <a:srgbClr val="00008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sz="1400"/>
          </a:p>
        </p:txBody>
      </p:sp>
      <p:cxnSp>
        <p:nvCxnSpPr>
          <p:cNvPr id="90" name="AutoShape 12"/>
          <p:cNvCxnSpPr>
            <a:cxnSpLocks noChangeShapeType="1"/>
          </p:cNvCxnSpPr>
          <p:nvPr/>
        </p:nvCxnSpPr>
        <p:spPr bwMode="auto">
          <a:xfrm>
            <a:off x="6400800" y="1905001"/>
            <a:ext cx="228600" cy="1588"/>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91" name="AutoShape 13"/>
          <p:cNvSpPr>
            <a:spLocks noChangeArrowheads="1"/>
          </p:cNvSpPr>
          <p:nvPr/>
        </p:nvSpPr>
        <p:spPr bwMode="auto">
          <a:xfrm>
            <a:off x="6629400" y="2438400"/>
            <a:ext cx="152400" cy="152400"/>
          </a:xfrm>
          <a:prstGeom prst="octagon">
            <a:avLst>
              <a:gd name="adj" fmla="val 29287"/>
            </a:avLst>
          </a:prstGeom>
          <a:solidFill>
            <a:srgbClr val="00008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sz="1400"/>
          </a:p>
        </p:txBody>
      </p:sp>
      <p:sp>
        <p:nvSpPr>
          <p:cNvPr id="92" name="AutoShape 14"/>
          <p:cNvSpPr>
            <a:spLocks noChangeArrowheads="1"/>
          </p:cNvSpPr>
          <p:nvPr/>
        </p:nvSpPr>
        <p:spPr bwMode="auto">
          <a:xfrm>
            <a:off x="6248400" y="2438400"/>
            <a:ext cx="152400" cy="152400"/>
          </a:xfrm>
          <a:prstGeom prst="octagon">
            <a:avLst>
              <a:gd name="adj" fmla="val 29287"/>
            </a:avLst>
          </a:prstGeom>
          <a:solidFill>
            <a:srgbClr val="00008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sz="1400"/>
          </a:p>
        </p:txBody>
      </p:sp>
      <p:cxnSp>
        <p:nvCxnSpPr>
          <p:cNvPr id="93" name="AutoShape 15"/>
          <p:cNvCxnSpPr>
            <a:cxnSpLocks noChangeShapeType="1"/>
          </p:cNvCxnSpPr>
          <p:nvPr/>
        </p:nvCxnSpPr>
        <p:spPr bwMode="auto">
          <a:xfrm>
            <a:off x="6400800" y="2514601"/>
            <a:ext cx="228600" cy="1588"/>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94" name="AutoShape 16"/>
          <p:cNvSpPr>
            <a:spLocks noChangeArrowheads="1"/>
          </p:cNvSpPr>
          <p:nvPr/>
        </p:nvSpPr>
        <p:spPr bwMode="auto">
          <a:xfrm>
            <a:off x="6934200" y="2133600"/>
            <a:ext cx="152400" cy="152400"/>
          </a:xfrm>
          <a:prstGeom prst="octagon">
            <a:avLst>
              <a:gd name="adj" fmla="val 29287"/>
            </a:avLst>
          </a:prstGeom>
          <a:solidFill>
            <a:srgbClr val="00008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sz="1400"/>
          </a:p>
        </p:txBody>
      </p:sp>
      <p:cxnSp>
        <p:nvCxnSpPr>
          <p:cNvPr id="95" name="AutoShape 17"/>
          <p:cNvCxnSpPr>
            <a:cxnSpLocks noChangeShapeType="1"/>
          </p:cNvCxnSpPr>
          <p:nvPr/>
        </p:nvCxnSpPr>
        <p:spPr bwMode="auto">
          <a:xfrm flipV="1">
            <a:off x="6781800" y="2286000"/>
            <a:ext cx="228600" cy="22860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6" name="AutoShape 18"/>
          <p:cNvCxnSpPr>
            <a:cxnSpLocks noChangeShapeType="1"/>
          </p:cNvCxnSpPr>
          <p:nvPr/>
        </p:nvCxnSpPr>
        <p:spPr bwMode="auto">
          <a:xfrm flipH="1" flipV="1">
            <a:off x="6781800" y="1905000"/>
            <a:ext cx="228600" cy="22860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7" name="AutoShape 19"/>
          <p:cNvCxnSpPr>
            <a:cxnSpLocks noChangeShapeType="1"/>
            <a:stCxn id="106" idx="1"/>
          </p:cNvCxnSpPr>
          <p:nvPr/>
        </p:nvCxnSpPr>
        <p:spPr bwMode="auto">
          <a:xfrm flipH="1" flipV="1">
            <a:off x="4495800" y="3886200"/>
            <a:ext cx="228600" cy="22860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8" name="AutoShape 20"/>
          <p:cNvCxnSpPr>
            <a:cxnSpLocks noChangeShapeType="1"/>
          </p:cNvCxnSpPr>
          <p:nvPr/>
        </p:nvCxnSpPr>
        <p:spPr bwMode="auto">
          <a:xfrm>
            <a:off x="4191000" y="3810001"/>
            <a:ext cx="228600" cy="1588"/>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99" name="AutoShape 21"/>
          <p:cNvSpPr>
            <a:spLocks noChangeArrowheads="1"/>
          </p:cNvSpPr>
          <p:nvPr/>
        </p:nvSpPr>
        <p:spPr bwMode="auto">
          <a:xfrm>
            <a:off x="4419600" y="3733800"/>
            <a:ext cx="152400" cy="152400"/>
          </a:xfrm>
          <a:prstGeom prst="octagon">
            <a:avLst>
              <a:gd name="adj" fmla="val 29287"/>
            </a:avLst>
          </a:prstGeom>
          <a:solidFill>
            <a:srgbClr val="00008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sz="1400"/>
          </a:p>
        </p:txBody>
      </p:sp>
      <p:sp>
        <p:nvSpPr>
          <p:cNvPr id="100" name="AutoShape 22"/>
          <p:cNvSpPr>
            <a:spLocks noChangeArrowheads="1"/>
          </p:cNvSpPr>
          <p:nvPr/>
        </p:nvSpPr>
        <p:spPr bwMode="auto">
          <a:xfrm>
            <a:off x="4038600" y="3733800"/>
            <a:ext cx="152400" cy="152400"/>
          </a:xfrm>
          <a:prstGeom prst="octagon">
            <a:avLst>
              <a:gd name="adj" fmla="val 29287"/>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sz="1400"/>
          </a:p>
        </p:txBody>
      </p:sp>
      <p:cxnSp>
        <p:nvCxnSpPr>
          <p:cNvPr id="101" name="AutoShape 23"/>
          <p:cNvCxnSpPr>
            <a:cxnSpLocks noChangeShapeType="1"/>
            <a:stCxn id="99" idx="0"/>
            <a:endCxn id="103" idx="1"/>
          </p:cNvCxnSpPr>
          <p:nvPr/>
        </p:nvCxnSpPr>
        <p:spPr bwMode="auto">
          <a:xfrm flipV="1">
            <a:off x="4495800" y="3505200"/>
            <a:ext cx="228600" cy="22860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2" name="AutoShape 24"/>
          <p:cNvSpPr>
            <a:spLocks noChangeArrowheads="1"/>
          </p:cNvSpPr>
          <p:nvPr/>
        </p:nvSpPr>
        <p:spPr bwMode="auto">
          <a:xfrm>
            <a:off x="5105400" y="3429000"/>
            <a:ext cx="152400" cy="152400"/>
          </a:xfrm>
          <a:prstGeom prst="octagon">
            <a:avLst>
              <a:gd name="adj" fmla="val 29287"/>
            </a:avLst>
          </a:prstGeom>
          <a:solidFill>
            <a:srgbClr val="00008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sz="1400"/>
          </a:p>
        </p:txBody>
      </p:sp>
      <p:sp>
        <p:nvSpPr>
          <p:cNvPr id="103" name="AutoShape 25"/>
          <p:cNvSpPr>
            <a:spLocks noChangeArrowheads="1"/>
          </p:cNvSpPr>
          <p:nvPr/>
        </p:nvSpPr>
        <p:spPr bwMode="auto">
          <a:xfrm>
            <a:off x="4724400" y="3429000"/>
            <a:ext cx="152400" cy="152400"/>
          </a:xfrm>
          <a:prstGeom prst="octagon">
            <a:avLst>
              <a:gd name="adj" fmla="val 29287"/>
            </a:avLst>
          </a:prstGeom>
          <a:solidFill>
            <a:srgbClr val="00008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sz="1400"/>
          </a:p>
        </p:txBody>
      </p:sp>
      <p:cxnSp>
        <p:nvCxnSpPr>
          <p:cNvPr id="104" name="AutoShape 26"/>
          <p:cNvCxnSpPr>
            <a:cxnSpLocks noChangeShapeType="1"/>
          </p:cNvCxnSpPr>
          <p:nvPr/>
        </p:nvCxnSpPr>
        <p:spPr bwMode="auto">
          <a:xfrm>
            <a:off x="4876800" y="3505201"/>
            <a:ext cx="228600" cy="1588"/>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5" name="AutoShape 27"/>
          <p:cNvSpPr>
            <a:spLocks noChangeArrowheads="1"/>
          </p:cNvSpPr>
          <p:nvPr/>
        </p:nvSpPr>
        <p:spPr bwMode="auto">
          <a:xfrm>
            <a:off x="5105400" y="4038600"/>
            <a:ext cx="152400" cy="152400"/>
          </a:xfrm>
          <a:prstGeom prst="octagon">
            <a:avLst>
              <a:gd name="adj" fmla="val 29287"/>
            </a:avLst>
          </a:prstGeom>
          <a:solidFill>
            <a:srgbClr val="00008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sz="1400"/>
          </a:p>
        </p:txBody>
      </p:sp>
      <p:sp>
        <p:nvSpPr>
          <p:cNvPr id="106" name="AutoShape 28"/>
          <p:cNvSpPr>
            <a:spLocks noChangeArrowheads="1"/>
          </p:cNvSpPr>
          <p:nvPr/>
        </p:nvSpPr>
        <p:spPr bwMode="auto">
          <a:xfrm>
            <a:off x="4724400" y="4038600"/>
            <a:ext cx="152400" cy="152400"/>
          </a:xfrm>
          <a:prstGeom prst="octagon">
            <a:avLst>
              <a:gd name="adj" fmla="val 29287"/>
            </a:avLst>
          </a:prstGeom>
          <a:solidFill>
            <a:srgbClr val="00008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sz="1400"/>
          </a:p>
        </p:txBody>
      </p:sp>
      <p:cxnSp>
        <p:nvCxnSpPr>
          <p:cNvPr id="107" name="AutoShape 29"/>
          <p:cNvCxnSpPr>
            <a:cxnSpLocks noChangeShapeType="1"/>
          </p:cNvCxnSpPr>
          <p:nvPr/>
        </p:nvCxnSpPr>
        <p:spPr bwMode="auto">
          <a:xfrm>
            <a:off x="4876800" y="4114801"/>
            <a:ext cx="228600" cy="1588"/>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8" name="AutoShape 30"/>
          <p:cNvCxnSpPr>
            <a:cxnSpLocks noChangeShapeType="1"/>
            <a:stCxn id="105" idx="0"/>
          </p:cNvCxnSpPr>
          <p:nvPr/>
        </p:nvCxnSpPr>
        <p:spPr bwMode="auto">
          <a:xfrm flipV="1">
            <a:off x="5181600" y="3581400"/>
            <a:ext cx="0" cy="45720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9" name="AutoShape 31"/>
          <p:cNvCxnSpPr>
            <a:cxnSpLocks noChangeShapeType="1"/>
            <a:stCxn id="118" idx="1"/>
          </p:cNvCxnSpPr>
          <p:nvPr/>
        </p:nvCxnSpPr>
        <p:spPr bwMode="auto">
          <a:xfrm flipH="1" flipV="1">
            <a:off x="6019800" y="3886200"/>
            <a:ext cx="228600" cy="22860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0" name="AutoShape 32"/>
          <p:cNvCxnSpPr>
            <a:cxnSpLocks noChangeShapeType="1"/>
          </p:cNvCxnSpPr>
          <p:nvPr/>
        </p:nvCxnSpPr>
        <p:spPr bwMode="auto">
          <a:xfrm>
            <a:off x="5715000" y="3810001"/>
            <a:ext cx="228600" cy="1588"/>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1" name="AutoShape 33"/>
          <p:cNvSpPr>
            <a:spLocks noChangeArrowheads="1"/>
          </p:cNvSpPr>
          <p:nvPr/>
        </p:nvSpPr>
        <p:spPr bwMode="auto">
          <a:xfrm>
            <a:off x="5943600" y="3733800"/>
            <a:ext cx="152400" cy="152400"/>
          </a:xfrm>
          <a:prstGeom prst="octagon">
            <a:avLst>
              <a:gd name="adj" fmla="val 29287"/>
            </a:avLst>
          </a:prstGeom>
          <a:solidFill>
            <a:srgbClr val="00008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sz="1400"/>
          </a:p>
        </p:txBody>
      </p:sp>
      <p:sp>
        <p:nvSpPr>
          <p:cNvPr id="112" name="AutoShape 34"/>
          <p:cNvSpPr>
            <a:spLocks noChangeArrowheads="1"/>
          </p:cNvSpPr>
          <p:nvPr/>
        </p:nvSpPr>
        <p:spPr bwMode="auto">
          <a:xfrm>
            <a:off x="5562600" y="3733800"/>
            <a:ext cx="152400" cy="152400"/>
          </a:xfrm>
          <a:prstGeom prst="octagon">
            <a:avLst>
              <a:gd name="adj" fmla="val 29287"/>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sz="1400"/>
          </a:p>
        </p:txBody>
      </p:sp>
      <p:cxnSp>
        <p:nvCxnSpPr>
          <p:cNvPr id="113" name="AutoShape 35"/>
          <p:cNvCxnSpPr>
            <a:cxnSpLocks noChangeShapeType="1"/>
            <a:stCxn id="111" idx="0"/>
            <a:endCxn id="115" idx="1"/>
          </p:cNvCxnSpPr>
          <p:nvPr/>
        </p:nvCxnSpPr>
        <p:spPr bwMode="auto">
          <a:xfrm flipV="1">
            <a:off x="6019800" y="3505200"/>
            <a:ext cx="228600" cy="22860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4" name="AutoShape 36"/>
          <p:cNvSpPr>
            <a:spLocks noChangeArrowheads="1"/>
          </p:cNvSpPr>
          <p:nvPr/>
        </p:nvSpPr>
        <p:spPr bwMode="auto">
          <a:xfrm>
            <a:off x="6629400" y="3429000"/>
            <a:ext cx="152400" cy="152400"/>
          </a:xfrm>
          <a:prstGeom prst="octagon">
            <a:avLst>
              <a:gd name="adj" fmla="val 29287"/>
            </a:avLst>
          </a:prstGeom>
          <a:solidFill>
            <a:srgbClr val="00008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sz="1400"/>
          </a:p>
        </p:txBody>
      </p:sp>
      <p:sp>
        <p:nvSpPr>
          <p:cNvPr id="115" name="AutoShape 37"/>
          <p:cNvSpPr>
            <a:spLocks noChangeArrowheads="1"/>
          </p:cNvSpPr>
          <p:nvPr/>
        </p:nvSpPr>
        <p:spPr bwMode="auto">
          <a:xfrm>
            <a:off x="6248400" y="3429000"/>
            <a:ext cx="152400" cy="152400"/>
          </a:xfrm>
          <a:prstGeom prst="octagon">
            <a:avLst>
              <a:gd name="adj" fmla="val 29287"/>
            </a:avLst>
          </a:prstGeom>
          <a:solidFill>
            <a:srgbClr val="00008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sz="1400"/>
          </a:p>
        </p:txBody>
      </p:sp>
      <p:cxnSp>
        <p:nvCxnSpPr>
          <p:cNvPr id="116" name="AutoShape 38"/>
          <p:cNvCxnSpPr>
            <a:cxnSpLocks noChangeShapeType="1"/>
          </p:cNvCxnSpPr>
          <p:nvPr/>
        </p:nvCxnSpPr>
        <p:spPr bwMode="auto">
          <a:xfrm>
            <a:off x="6400800" y="3505201"/>
            <a:ext cx="228600" cy="1588"/>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7" name="AutoShape 39"/>
          <p:cNvSpPr>
            <a:spLocks noChangeArrowheads="1"/>
          </p:cNvSpPr>
          <p:nvPr/>
        </p:nvSpPr>
        <p:spPr bwMode="auto">
          <a:xfrm>
            <a:off x="6629400" y="4038600"/>
            <a:ext cx="152400" cy="152400"/>
          </a:xfrm>
          <a:prstGeom prst="octagon">
            <a:avLst>
              <a:gd name="adj" fmla="val 29287"/>
            </a:avLst>
          </a:prstGeom>
          <a:solidFill>
            <a:srgbClr val="00008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sz="1400"/>
          </a:p>
        </p:txBody>
      </p:sp>
      <p:sp>
        <p:nvSpPr>
          <p:cNvPr id="118" name="AutoShape 40"/>
          <p:cNvSpPr>
            <a:spLocks noChangeArrowheads="1"/>
          </p:cNvSpPr>
          <p:nvPr/>
        </p:nvSpPr>
        <p:spPr bwMode="auto">
          <a:xfrm>
            <a:off x="6248400" y="4038600"/>
            <a:ext cx="152400" cy="152400"/>
          </a:xfrm>
          <a:prstGeom prst="octagon">
            <a:avLst>
              <a:gd name="adj" fmla="val 29287"/>
            </a:avLst>
          </a:prstGeom>
          <a:solidFill>
            <a:srgbClr val="00008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sz="1400"/>
          </a:p>
        </p:txBody>
      </p:sp>
      <p:cxnSp>
        <p:nvCxnSpPr>
          <p:cNvPr id="119" name="AutoShape 41"/>
          <p:cNvCxnSpPr>
            <a:cxnSpLocks noChangeShapeType="1"/>
          </p:cNvCxnSpPr>
          <p:nvPr/>
        </p:nvCxnSpPr>
        <p:spPr bwMode="auto">
          <a:xfrm>
            <a:off x="6400800" y="4114801"/>
            <a:ext cx="228600" cy="1588"/>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0" name="AutoShape 42"/>
          <p:cNvSpPr>
            <a:spLocks noChangeArrowheads="1"/>
          </p:cNvSpPr>
          <p:nvPr/>
        </p:nvSpPr>
        <p:spPr bwMode="auto">
          <a:xfrm>
            <a:off x="6934200" y="3733800"/>
            <a:ext cx="152400" cy="152400"/>
          </a:xfrm>
          <a:prstGeom prst="octagon">
            <a:avLst>
              <a:gd name="adj" fmla="val 29287"/>
            </a:avLst>
          </a:prstGeom>
          <a:solidFill>
            <a:srgbClr val="00008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sz="1400"/>
          </a:p>
        </p:txBody>
      </p:sp>
      <p:cxnSp>
        <p:nvCxnSpPr>
          <p:cNvPr id="121" name="AutoShape 43"/>
          <p:cNvCxnSpPr>
            <a:cxnSpLocks noChangeShapeType="1"/>
          </p:cNvCxnSpPr>
          <p:nvPr/>
        </p:nvCxnSpPr>
        <p:spPr bwMode="auto">
          <a:xfrm flipV="1">
            <a:off x="6781800" y="3886200"/>
            <a:ext cx="228600" cy="22860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2" name="AutoShape 44"/>
          <p:cNvCxnSpPr>
            <a:cxnSpLocks noChangeShapeType="1"/>
          </p:cNvCxnSpPr>
          <p:nvPr/>
        </p:nvCxnSpPr>
        <p:spPr bwMode="auto">
          <a:xfrm flipH="1" flipV="1">
            <a:off x="6781800" y="3505200"/>
            <a:ext cx="228600" cy="22860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3" name="AutoShape 45"/>
          <p:cNvCxnSpPr>
            <a:cxnSpLocks noChangeShapeType="1"/>
          </p:cNvCxnSpPr>
          <p:nvPr/>
        </p:nvCxnSpPr>
        <p:spPr bwMode="auto">
          <a:xfrm>
            <a:off x="5715000" y="3200401"/>
            <a:ext cx="228600" cy="1588"/>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4" name="AutoShape 46"/>
          <p:cNvSpPr>
            <a:spLocks noChangeArrowheads="1"/>
          </p:cNvSpPr>
          <p:nvPr/>
        </p:nvSpPr>
        <p:spPr bwMode="auto">
          <a:xfrm>
            <a:off x="5943600" y="3124200"/>
            <a:ext cx="152400" cy="152400"/>
          </a:xfrm>
          <a:prstGeom prst="octagon">
            <a:avLst>
              <a:gd name="adj" fmla="val 29287"/>
            </a:avLst>
          </a:prstGeom>
          <a:solidFill>
            <a:srgbClr val="00008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sz="1400"/>
          </a:p>
        </p:txBody>
      </p:sp>
      <p:sp>
        <p:nvSpPr>
          <p:cNvPr id="125" name="AutoShape 47"/>
          <p:cNvSpPr>
            <a:spLocks noChangeArrowheads="1"/>
          </p:cNvSpPr>
          <p:nvPr/>
        </p:nvSpPr>
        <p:spPr bwMode="auto">
          <a:xfrm>
            <a:off x="5562600" y="3124200"/>
            <a:ext cx="152400" cy="152400"/>
          </a:xfrm>
          <a:prstGeom prst="octagon">
            <a:avLst>
              <a:gd name="adj" fmla="val 29287"/>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sz="1400"/>
          </a:p>
        </p:txBody>
      </p:sp>
      <p:cxnSp>
        <p:nvCxnSpPr>
          <p:cNvPr id="126" name="AutoShape 48"/>
          <p:cNvCxnSpPr>
            <a:cxnSpLocks noChangeShapeType="1"/>
          </p:cNvCxnSpPr>
          <p:nvPr/>
        </p:nvCxnSpPr>
        <p:spPr bwMode="auto">
          <a:xfrm flipH="1" flipV="1">
            <a:off x="6096000" y="3200400"/>
            <a:ext cx="228600" cy="22860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7" name="AutoShape 49"/>
          <p:cNvCxnSpPr>
            <a:cxnSpLocks noChangeShapeType="1"/>
            <a:stCxn id="132" idx="1"/>
            <a:endCxn id="128" idx="3"/>
          </p:cNvCxnSpPr>
          <p:nvPr/>
        </p:nvCxnSpPr>
        <p:spPr bwMode="auto">
          <a:xfrm flipH="1" flipV="1">
            <a:off x="8458200" y="3886200"/>
            <a:ext cx="228600" cy="22860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8" name="AutoShape 50"/>
          <p:cNvSpPr>
            <a:spLocks noChangeArrowheads="1"/>
          </p:cNvSpPr>
          <p:nvPr/>
        </p:nvSpPr>
        <p:spPr bwMode="auto">
          <a:xfrm>
            <a:off x="8305800" y="3810000"/>
            <a:ext cx="152400" cy="152400"/>
          </a:xfrm>
          <a:prstGeom prst="octagon">
            <a:avLst>
              <a:gd name="adj" fmla="val 29287"/>
            </a:avLst>
          </a:prstGeom>
          <a:solidFill>
            <a:srgbClr val="00008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sz="1400"/>
          </a:p>
        </p:txBody>
      </p:sp>
      <p:sp>
        <p:nvSpPr>
          <p:cNvPr id="129" name="AutoShape 51"/>
          <p:cNvSpPr>
            <a:spLocks noChangeArrowheads="1"/>
          </p:cNvSpPr>
          <p:nvPr/>
        </p:nvSpPr>
        <p:spPr bwMode="auto">
          <a:xfrm>
            <a:off x="7924800" y="3581400"/>
            <a:ext cx="152400" cy="152400"/>
          </a:xfrm>
          <a:prstGeom prst="octagon">
            <a:avLst>
              <a:gd name="adj" fmla="val 29287"/>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sz="1400"/>
          </a:p>
        </p:txBody>
      </p:sp>
      <p:cxnSp>
        <p:nvCxnSpPr>
          <p:cNvPr id="130" name="AutoShape 52"/>
          <p:cNvCxnSpPr>
            <a:cxnSpLocks noChangeShapeType="1"/>
          </p:cNvCxnSpPr>
          <p:nvPr/>
        </p:nvCxnSpPr>
        <p:spPr bwMode="auto">
          <a:xfrm flipV="1">
            <a:off x="8458200" y="3657600"/>
            <a:ext cx="228600" cy="22860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31" name="AutoShape 53"/>
          <p:cNvSpPr>
            <a:spLocks noChangeArrowheads="1"/>
          </p:cNvSpPr>
          <p:nvPr/>
        </p:nvSpPr>
        <p:spPr bwMode="auto">
          <a:xfrm>
            <a:off x="8686800" y="3581400"/>
            <a:ext cx="152400" cy="152400"/>
          </a:xfrm>
          <a:prstGeom prst="octagon">
            <a:avLst>
              <a:gd name="adj" fmla="val 29287"/>
            </a:avLst>
          </a:prstGeom>
          <a:solidFill>
            <a:srgbClr val="00008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sz="1400"/>
          </a:p>
        </p:txBody>
      </p:sp>
      <p:sp>
        <p:nvSpPr>
          <p:cNvPr id="132" name="AutoShape 54"/>
          <p:cNvSpPr>
            <a:spLocks noChangeArrowheads="1"/>
          </p:cNvSpPr>
          <p:nvPr/>
        </p:nvSpPr>
        <p:spPr bwMode="auto">
          <a:xfrm>
            <a:off x="8686800" y="4038600"/>
            <a:ext cx="152400" cy="152400"/>
          </a:xfrm>
          <a:prstGeom prst="octagon">
            <a:avLst>
              <a:gd name="adj" fmla="val 29287"/>
            </a:avLst>
          </a:prstGeom>
          <a:solidFill>
            <a:srgbClr val="00008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sz="1400"/>
          </a:p>
        </p:txBody>
      </p:sp>
      <p:cxnSp>
        <p:nvCxnSpPr>
          <p:cNvPr id="133" name="AutoShape 55"/>
          <p:cNvCxnSpPr>
            <a:cxnSpLocks noChangeShapeType="1"/>
            <a:stCxn id="128" idx="1"/>
          </p:cNvCxnSpPr>
          <p:nvPr/>
        </p:nvCxnSpPr>
        <p:spPr bwMode="auto">
          <a:xfrm flipH="1" flipV="1">
            <a:off x="8077200" y="3657600"/>
            <a:ext cx="228600" cy="22860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4" name="AutoShape 56"/>
          <p:cNvCxnSpPr>
            <a:cxnSpLocks noChangeShapeType="1"/>
            <a:stCxn id="83" idx="3"/>
            <a:endCxn id="128" idx="1"/>
          </p:cNvCxnSpPr>
          <p:nvPr/>
        </p:nvCxnSpPr>
        <p:spPr bwMode="auto">
          <a:xfrm flipV="1">
            <a:off x="8077200" y="3886200"/>
            <a:ext cx="228600" cy="22860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136" name="Group 60"/>
          <p:cNvGrpSpPr>
            <a:grpSpLocks/>
          </p:cNvGrpSpPr>
          <p:nvPr/>
        </p:nvGrpSpPr>
        <p:grpSpPr bwMode="auto">
          <a:xfrm>
            <a:off x="4419601" y="2514598"/>
            <a:ext cx="3919538" cy="1984375"/>
            <a:chOff x="1824" y="1584"/>
            <a:chExt cx="2469" cy="1250"/>
          </a:xfrm>
        </p:grpSpPr>
        <p:sp>
          <p:nvSpPr>
            <p:cNvPr id="137" name="Text Box 61"/>
            <p:cNvSpPr txBox="1">
              <a:spLocks noChangeArrowheads="1"/>
            </p:cNvSpPr>
            <p:nvPr/>
          </p:nvSpPr>
          <p:spPr bwMode="auto">
            <a:xfrm>
              <a:off x="2928" y="1584"/>
              <a:ext cx="175"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400" i="1"/>
                <a:t>q</a:t>
              </a:r>
            </a:p>
          </p:txBody>
        </p:sp>
        <p:sp>
          <p:nvSpPr>
            <p:cNvPr id="138" name="Text Box 62"/>
            <p:cNvSpPr txBox="1">
              <a:spLocks noChangeArrowheads="1"/>
            </p:cNvSpPr>
            <p:nvPr/>
          </p:nvSpPr>
          <p:spPr bwMode="auto">
            <a:xfrm>
              <a:off x="1824" y="2640"/>
              <a:ext cx="213"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400" i="1"/>
                <a:t>g</a:t>
              </a:r>
              <a:r>
                <a:rPr lang="en-US" altLang="en-US" sz="1400" i="1" baseline="-25000"/>
                <a:t>1</a:t>
              </a:r>
            </a:p>
          </p:txBody>
        </p:sp>
        <p:sp>
          <p:nvSpPr>
            <p:cNvPr id="139" name="Text Box 63"/>
            <p:cNvSpPr txBox="1">
              <a:spLocks noChangeArrowheads="1"/>
            </p:cNvSpPr>
            <p:nvPr/>
          </p:nvSpPr>
          <p:spPr bwMode="auto">
            <a:xfrm>
              <a:off x="2880" y="2640"/>
              <a:ext cx="213"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400" i="1"/>
                <a:t>g</a:t>
              </a:r>
              <a:r>
                <a:rPr lang="en-US" altLang="en-US" sz="1400" i="1" baseline="-25000"/>
                <a:t>2</a:t>
              </a:r>
            </a:p>
          </p:txBody>
        </p:sp>
        <p:sp>
          <p:nvSpPr>
            <p:cNvPr id="140" name="Text Box 64"/>
            <p:cNvSpPr txBox="1">
              <a:spLocks noChangeArrowheads="1"/>
            </p:cNvSpPr>
            <p:nvPr/>
          </p:nvSpPr>
          <p:spPr bwMode="auto">
            <a:xfrm>
              <a:off x="4080" y="2640"/>
              <a:ext cx="213"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400" i="1"/>
                <a:t>g</a:t>
              </a:r>
              <a:r>
                <a:rPr lang="en-US" altLang="en-US" sz="1400" i="1" baseline="-25000"/>
                <a:t>3</a:t>
              </a:r>
            </a:p>
          </p:txBody>
        </p:sp>
      </p:grpSp>
      <p:sp>
        <p:nvSpPr>
          <p:cNvPr id="141" name="Text Box 66"/>
          <p:cNvSpPr txBox="1">
            <a:spLocks noChangeArrowheads="1"/>
          </p:cNvSpPr>
          <p:nvPr/>
        </p:nvSpPr>
        <p:spPr bwMode="auto">
          <a:xfrm>
            <a:off x="1924051" y="1676400"/>
            <a:ext cx="3048000" cy="307777"/>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1400" dirty="0"/>
              <a:t>Synchronized Depth-First Traversal</a:t>
            </a:r>
          </a:p>
        </p:txBody>
      </p:sp>
      <p:sp>
        <p:nvSpPr>
          <p:cNvPr id="142" name="AutoShape 67"/>
          <p:cNvSpPr>
            <a:spLocks noChangeArrowheads="1"/>
          </p:cNvSpPr>
          <p:nvPr/>
        </p:nvSpPr>
        <p:spPr bwMode="auto">
          <a:xfrm rot="5400000" flipV="1">
            <a:off x="6267451" y="2895600"/>
            <a:ext cx="609600" cy="304800"/>
          </a:xfrm>
          <a:prstGeom prst="rightArrow">
            <a:avLst>
              <a:gd name="adj1" fmla="val 50000"/>
              <a:gd name="adj2" fmla="val 50000"/>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sz="1400"/>
          </a:p>
        </p:txBody>
      </p:sp>
      <p:sp>
        <p:nvSpPr>
          <p:cNvPr id="143" name="Text Box 68"/>
          <p:cNvSpPr txBox="1">
            <a:spLocks noChangeArrowheads="1"/>
          </p:cNvSpPr>
          <p:nvPr/>
        </p:nvSpPr>
        <p:spPr bwMode="auto">
          <a:xfrm>
            <a:off x="417312" y="4832350"/>
            <a:ext cx="9945889" cy="13236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a:defRPr>
                <a:solidFill>
                  <a:schemeClr val="tx1"/>
                </a:solidFill>
                <a:latin typeface="Arial" charset="0"/>
                <a:cs typeface="Arial" charset="0"/>
              </a:defRPr>
            </a:lvl1pPr>
            <a:lvl2pPr marL="800100" indent="-342900">
              <a:defRPr>
                <a:solidFill>
                  <a:schemeClr val="tx1"/>
                </a:solidFill>
                <a:latin typeface="Arial" charset="0"/>
                <a:cs typeface="Arial" charset="0"/>
              </a:defRPr>
            </a:lvl2pPr>
            <a:lvl3pPr marL="1257300" indent="-342900">
              <a:defRPr>
                <a:solidFill>
                  <a:schemeClr val="tx1"/>
                </a:solidFill>
                <a:latin typeface="Arial" charset="0"/>
                <a:cs typeface="Arial" charset="0"/>
              </a:defRPr>
            </a:lvl3pPr>
            <a:lvl4pPr marL="1714500" indent="-342900">
              <a:defRPr>
                <a:solidFill>
                  <a:schemeClr val="tx1"/>
                </a:solidFill>
                <a:latin typeface="Arial" charset="0"/>
                <a:cs typeface="Arial" charset="0"/>
              </a:defRPr>
            </a:lvl4pPr>
            <a:lvl5pPr marL="2171700" indent="-342900">
              <a:defRPr>
                <a:solidFill>
                  <a:schemeClr val="tx1"/>
                </a:solidFill>
                <a:latin typeface="Arial" charset="0"/>
                <a:cs typeface="Arial" charset="0"/>
              </a:defRPr>
            </a:lvl5pPr>
            <a:lvl6pPr marL="2628900" indent="-342900" fontAlgn="base">
              <a:spcBef>
                <a:spcPct val="0"/>
              </a:spcBef>
              <a:spcAft>
                <a:spcPct val="0"/>
              </a:spcAft>
              <a:defRPr>
                <a:solidFill>
                  <a:schemeClr val="tx1"/>
                </a:solidFill>
                <a:latin typeface="Arial" charset="0"/>
                <a:cs typeface="Arial" charset="0"/>
              </a:defRPr>
            </a:lvl6pPr>
            <a:lvl7pPr marL="3086100" indent="-342900" fontAlgn="base">
              <a:spcBef>
                <a:spcPct val="0"/>
              </a:spcBef>
              <a:spcAft>
                <a:spcPct val="0"/>
              </a:spcAft>
              <a:defRPr>
                <a:solidFill>
                  <a:schemeClr val="tx1"/>
                </a:solidFill>
                <a:latin typeface="Arial" charset="0"/>
                <a:cs typeface="Arial" charset="0"/>
              </a:defRPr>
            </a:lvl7pPr>
            <a:lvl8pPr marL="3543300" indent="-342900" fontAlgn="base">
              <a:spcBef>
                <a:spcPct val="0"/>
              </a:spcBef>
              <a:spcAft>
                <a:spcPct val="0"/>
              </a:spcAft>
              <a:defRPr>
                <a:solidFill>
                  <a:schemeClr val="tx1"/>
                </a:solidFill>
                <a:latin typeface="Arial" charset="0"/>
                <a:cs typeface="Arial" charset="0"/>
              </a:defRPr>
            </a:lvl8pPr>
            <a:lvl9pPr marL="4000500" indent="-342900" fontAlgn="base">
              <a:spcBef>
                <a:spcPct val="0"/>
              </a:spcBef>
              <a:spcAft>
                <a:spcPct val="0"/>
              </a:spcAft>
              <a:defRPr>
                <a:solidFill>
                  <a:schemeClr val="tx1"/>
                </a:solidFill>
                <a:latin typeface="Arial" charset="0"/>
                <a:cs typeface="Arial" charset="0"/>
              </a:defRPr>
            </a:lvl9pPr>
          </a:lstStyle>
          <a:p>
            <a:pPr>
              <a:buFontTx/>
              <a:buAutoNum type="arabicPeriod"/>
            </a:pPr>
            <a:r>
              <a:rPr lang="en-US" altLang="en-US" sz="2667" dirty="0">
                <a:latin typeface="Verdana" pitchFamily="34" charset="0"/>
              </a:rPr>
              <a:t>Determine the access order in </a:t>
            </a:r>
            <a:r>
              <a:rPr lang="en-US" altLang="en-US" sz="2667" i="1" dirty="0">
                <a:latin typeface="Verdana" pitchFamily="34" charset="0"/>
              </a:rPr>
              <a:t>q</a:t>
            </a:r>
            <a:endParaRPr lang="en-US" altLang="en-US" sz="2667" dirty="0">
              <a:latin typeface="Verdana" pitchFamily="34" charset="0"/>
            </a:endParaRPr>
          </a:p>
          <a:p>
            <a:pPr>
              <a:buFontTx/>
              <a:buAutoNum type="arabicPeriod"/>
            </a:pPr>
            <a:r>
              <a:rPr lang="en-US" altLang="en-US" sz="2667" dirty="0">
                <a:latin typeface="Verdana" pitchFamily="34" charset="0"/>
              </a:rPr>
              <a:t>Detect corresponding subgraphs in g</a:t>
            </a:r>
            <a:r>
              <a:rPr lang="en-US" altLang="en-US" sz="2667" baseline="-25000" dirty="0">
                <a:latin typeface="Verdana" pitchFamily="34" charset="0"/>
              </a:rPr>
              <a:t>1</a:t>
            </a:r>
            <a:r>
              <a:rPr lang="en-US" altLang="en-US" sz="2667" dirty="0">
                <a:latin typeface="Verdana" pitchFamily="34" charset="0"/>
              </a:rPr>
              <a:t>, g</a:t>
            </a:r>
            <a:r>
              <a:rPr lang="en-US" altLang="en-US" sz="2667" baseline="-25000" dirty="0">
                <a:latin typeface="Verdana" pitchFamily="34" charset="0"/>
              </a:rPr>
              <a:t>2</a:t>
            </a:r>
            <a:r>
              <a:rPr lang="en-US" altLang="en-US" sz="2667" dirty="0">
                <a:latin typeface="Verdana" pitchFamily="34" charset="0"/>
              </a:rPr>
              <a:t> which can be mapped to the currently traversed vertices</a:t>
            </a:r>
            <a:r>
              <a:rPr lang="en-US" altLang="en-US" sz="2667" dirty="0">
                <a:solidFill>
                  <a:schemeClr val="bg2"/>
                </a:solidFill>
                <a:latin typeface="Verdana" pitchFamily="34" charset="0"/>
              </a:rPr>
              <a:t>.</a:t>
            </a:r>
          </a:p>
        </p:txBody>
      </p:sp>
      <p:sp>
        <p:nvSpPr>
          <p:cNvPr id="144" name="Text Box 86"/>
          <p:cNvSpPr txBox="1">
            <a:spLocks noChangeArrowheads="1"/>
          </p:cNvSpPr>
          <p:nvPr/>
        </p:nvSpPr>
        <p:spPr bwMode="auto">
          <a:xfrm>
            <a:off x="5486401" y="2057401"/>
            <a:ext cx="320675" cy="215444"/>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tIns="0" bIns="0">
            <a:spAutoFit/>
          </a:bodyPr>
          <a:lstStyle/>
          <a:p>
            <a:r>
              <a:rPr lang="en-US" altLang="en-US" sz="1400"/>
              <a:t>1</a:t>
            </a:r>
          </a:p>
        </p:txBody>
      </p:sp>
      <p:sp>
        <p:nvSpPr>
          <p:cNvPr id="145" name="Text Box 88"/>
          <p:cNvSpPr txBox="1">
            <a:spLocks noChangeArrowheads="1"/>
          </p:cNvSpPr>
          <p:nvPr/>
        </p:nvSpPr>
        <p:spPr bwMode="auto">
          <a:xfrm>
            <a:off x="5486401" y="3048001"/>
            <a:ext cx="320675" cy="215444"/>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tIns="0" bIns="0">
            <a:spAutoFit/>
          </a:bodyPr>
          <a:lstStyle/>
          <a:p>
            <a:r>
              <a:rPr lang="en-US" altLang="en-US" sz="1400"/>
              <a:t>1</a:t>
            </a:r>
          </a:p>
        </p:txBody>
      </p:sp>
      <p:sp>
        <p:nvSpPr>
          <p:cNvPr id="146" name="Text Box 89"/>
          <p:cNvSpPr txBox="1">
            <a:spLocks noChangeArrowheads="1"/>
          </p:cNvSpPr>
          <p:nvPr/>
        </p:nvSpPr>
        <p:spPr bwMode="auto">
          <a:xfrm>
            <a:off x="5867401" y="2057401"/>
            <a:ext cx="320675" cy="215444"/>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tIns="0" bIns="0">
            <a:spAutoFit/>
          </a:bodyPr>
          <a:lstStyle/>
          <a:p>
            <a:r>
              <a:rPr lang="en-US" altLang="en-US" sz="1400"/>
              <a:t>2</a:t>
            </a:r>
          </a:p>
        </p:txBody>
      </p:sp>
      <p:sp>
        <p:nvSpPr>
          <p:cNvPr id="147" name="Text Box 90"/>
          <p:cNvSpPr txBox="1">
            <a:spLocks noChangeArrowheads="1"/>
          </p:cNvSpPr>
          <p:nvPr/>
        </p:nvSpPr>
        <p:spPr bwMode="auto">
          <a:xfrm>
            <a:off x="5867401" y="3048001"/>
            <a:ext cx="320675" cy="215444"/>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tIns="0" bIns="0">
            <a:spAutoFit/>
          </a:bodyPr>
          <a:lstStyle/>
          <a:p>
            <a:r>
              <a:rPr lang="en-US" altLang="en-US" sz="1400"/>
              <a:t>2</a:t>
            </a:r>
          </a:p>
        </p:txBody>
      </p:sp>
      <p:sp>
        <p:nvSpPr>
          <p:cNvPr id="148" name="Text Box 91"/>
          <p:cNvSpPr txBox="1">
            <a:spLocks noChangeArrowheads="1"/>
          </p:cNvSpPr>
          <p:nvPr/>
        </p:nvSpPr>
        <p:spPr bwMode="auto">
          <a:xfrm>
            <a:off x="6172201" y="3352801"/>
            <a:ext cx="320675" cy="215444"/>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tIns="0" bIns="0">
            <a:spAutoFit/>
          </a:bodyPr>
          <a:lstStyle/>
          <a:p>
            <a:r>
              <a:rPr lang="en-US" altLang="en-US" sz="1400"/>
              <a:t>3</a:t>
            </a:r>
          </a:p>
        </p:txBody>
      </p:sp>
      <p:sp>
        <p:nvSpPr>
          <p:cNvPr id="149" name="Text Box 92"/>
          <p:cNvSpPr txBox="1">
            <a:spLocks noChangeArrowheads="1"/>
          </p:cNvSpPr>
          <p:nvPr/>
        </p:nvSpPr>
        <p:spPr bwMode="auto">
          <a:xfrm>
            <a:off x="6553201" y="3352801"/>
            <a:ext cx="320675" cy="215444"/>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tIns="0" bIns="0">
            <a:spAutoFit/>
          </a:bodyPr>
          <a:lstStyle/>
          <a:p>
            <a:r>
              <a:rPr lang="en-US" altLang="en-US" sz="1400"/>
              <a:t>4</a:t>
            </a:r>
          </a:p>
        </p:txBody>
      </p:sp>
      <p:sp>
        <p:nvSpPr>
          <p:cNvPr id="150" name="Text Box 93"/>
          <p:cNvSpPr txBox="1">
            <a:spLocks noChangeArrowheads="1"/>
          </p:cNvSpPr>
          <p:nvPr/>
        </p:nvSpPr>
        <p:spPr bwMode="auto">
          <a:xfrm>
            <a:off x="6858001" y="3657601"/>
            <a:ext cx="320675" cy="215444"/>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tIns="0" bIns="0">
            <a:spAutoFit/>
          </a:bodyPr>
          <a:lstStyle/>
          <a:p>
            <a:r>
              <a:rPr lang="en-US" altLang="en-US" sz="1400"/>
              <a:t>5</a:t>
            </a:r>
          </a:p>
        </p:txBody>
      </p:sp>
      <p:sp>
        <p:nvSpPr>
          <p:cNvPr id="151" name="Text Box 94"/>
          <p:cNvSpPr txBox="1">
            <a:spLocks noChangeArrowheads="1"/>
          </p:cNvSpPr>
          <p:nvPr/>
        </p:nvSpPr>
        <p:spPr bwMode="auto">
          <a:xfrm>
            <a:off x="6553201" y="3962401"/>
            <a:ext cx="320675" cy="215444"/>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tIns="0" bIns="0">
            <a:spAutoFit/>
          </a:bodyPr>
          <a:lstStyle/>
          <a:p>
            <a:r>
              <a:rPr lang="en-US" altLang="en-US" sz="1400"/>
              <a:t>6</a:t>
            </a:r>
          </a:p>
        </p:txBody>
      </p:sp>
      <p:sp>
        <p:nvSpPr>
          <p:cNvPr id="152" name="Text Box 95"/>
          <p:cNvSpPr txBox="1">
            <a:spLocks noChangeArrowheads="1"/>
          </p:cNvSpPr>
          <p:nvPr/>
        </p:nvSpPr>
        <p:spPr bwMode="auto">
          <a:xfrm>
            <a:off x="6172201" y="3962401"/>
            <a:ext cx="320675" cy="215444"/>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tIns="0" bIns="0">
            <a:spAutoFit/>
          </a:bodyPr>
          <a:lstStyle/>
          <a:p>
            <a:r>
              <a:rPr lang="en-US" altLang="en-US" sz="1400"/>
              <a:t>7</a:t>
            </a:r>
          </a:p>
        </p:txBody>
      </p:sp>
      <p:sp>
        <p:nvSpPr>
          <p:cNvPr id="153" name="Text Box 96"/>
          <p:cNvSpPr txBox="1">
            <a:spLocks noChangeArrowheads="1"/>
          </p:cNvSpPr>
          <p:nvPr/>
        </p:nvSpPr>
        <p:spPr bwMode="auto">
          <a:xfrm>
            <a:off x="6172201" y="1752601"/>
            <a:ext cx="320675" cy="215444"/>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tIns="0" bIns="0">
            <a:spAutoFit/>
          </a:bodyPr>
          <a:lstStyle/>
          <a:p>
            <a:r>
              <a:rPr lang="en-US" altLang="en-US" sz="1400"/>
              <a:t>3</a:t>
            </a:r>
          </a:p>
        </p:txBody>
      </p:sp>
      <p:sp>
        <p:nvSpPr>
          <p:cNvPr id="154" name="Text Box 97"/>
          <p:cNvSpPr txBox="1">
            <a:spLocks noChangeArrowheads="1"/>
          </p:cNvSpPr>
          <p:nvPr/>
        </p:nvSpPr>
        <p:spPr bwMode="auto">
          <a:xfrm>
            <a:off x="6553201" y="1752601"/>
            <a:ext cx="320675" cy="215444"/>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tIns="0" bIns="0">
            <a:spAutoFit/>
          </a:bodyPr>
          <a:lstStyle/>
          <a:p>
            <a:r>
              <a:rPr lang="en-US" altLang="en-US" sz="1400"/>
              <a:t>4</a:t>
            </a:r>
          </a:p>
        </p:txBody>
      </p:sp>
      <p:sp>
        <p:nvSpPr>
          <p:cNvPr id="155" name="Text Box 98"/>
          <p:cNvSpPr txBox="1">
            <a:spLocks noChangeArrowheads="1"/>
          </p:cNvSpPr>
          <p:nvPr/>
        </p:nvSpPr>
        <p:spPr bwMode="auto">
          <a:xfrm>
            <a:off x="6858001" y="2057401"/>
            <a:ext cx="320675" cy="215444"/>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tIns="0" bIns="0">
            <a:spAutoFit/>
          </a:bodyPr>
          <a:lstStyle/>
          <a:p>
            <a:r>
              <a:rPr lang="en-US" altLang="en-US" sz="1400"/>
              <a:t>5</a:t>
            </a:r>
          </a:p>
        </p:txBody>
      </p:sp>
      <p:sp>
        <p:nvSpPr>
          <p:cNvPr id="156" name="Text Box 99"/>
          <p:cNvSpPr txBox="1">
            <a:spLocks noChangeArrowheads="1"/>
          </p:cNvSpPr>
          <p:nvPr/>
        </p:nvSpPr>
        <p:spPr bwMode="auto">
          <a:xfrm>
            <a:off x="6553201" y="2362201"/>
            <a:ext cx="320675" cy="215444"/>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tIns="0" bIns="0">
            <a:spAutoFit/>
          </a:bodyPr>
          <a:lstStyle/>
          <a:p>
            <a:r>
              <a:rPr lang="en-US" altLang="en-US" sz="1400"/>
              <a:t>6</a:t>
            </a:r>
          </a:p>
        </p:txBody>
      </p:sp>
      <p:sp>
        <p:nvSpPr>
          <p:cNvPr id="157" name="Text Box 100"/>
          <p:cNvSpPr txBox="1">
            <a:spLocks noChangeArrowheads="1"/>
          </p:cNvSpPr>
          <p:nvPr/>
        </p:nvSpPr>
        <p:spPr bwMode="auto">
          <a:xfrm>
            <a:off x="6172201" y="2362201"/>
            <a:ext cx="320675" cy="215444"/>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tIns="0" bIns="0">
            <a:spAutoFit/>
          </a:bodyPr>
          <a:lstStyle/>
          <a:p>
            <a:r>
              <a:rPr lang="en-US" altLang="en-US" sz="1400"/>
              <a:t>7</a:t>
            </a:r>
          </a:p>
        </p:txBody>
      </p:sp>
      <p:sp>
        <p:nvSpPr>
          <p:cNvPr id="158" name="Text Box 101"/>
          <p:cNvSpPr txBox="1">
            <a:spLocks noChangeArrowheads="1"/>
          </p:cNvSpPr>
          <p:nvPr/>
        </p:nvSpPr>
        <p:spPr bwMode="auto">
          <a:xfrm>
            <a:off x="1982789" y="3124201"/>
            <a:ext cx="1016625" cy="30777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400"/>
              <a:t>Forwarding</a:t>
            </a:r>
          </a:p>
        </p:txBody>
      </p:sp>
      <p:sp>
        <p:nvSpPr>
          <p:cNvPr id="159" name="Text Box 102"/>
          <p:cNvSpPr txBox="1">
            <a:spLocks noChangeArrowheads="1"/>
          </p:cNvSpPr>
          <p:nvPr/>
        </p:nvSpPr>
        <p:spPr bwMode="auto">
          <a:xfrm>
            <a:off x="1981200" y="3810001"/>
            <a:ext cx="1114408" cy="30777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400"/>
              <a:t>Backtracking</a:t>
            </a:r>
          </a:p>
        </p:txBody>
      </p:sp>
    </p:spTree>
    <p:extLst>
      <p:ext uri="{BB962C8B-B14F-4D97-AF65-F5344CB8AC3E}">
        <p14:creationId xmlns:p14="http://schemas.microsoft.com/office/powerpoint/2010/main" val="2539777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58"/>
                                        </p:tgtEl>
                                        <p:attrNameLst>
                                          <p:attrName>style.visibility</p:attrName>
                                        </p:attrNameLst>
                                      </p:cBhvr>
                                      <p:to>
                                        <p:strVal val="visible"/>
                                      </p:to>
                                    </p:set>
                                    <p:animEffect transition="in" filter="dissolve">
                                      <p:cBhvr>
                                        <p:cTn id="7" dur="500"/>
                                        <p:tgtEl>
                                          <p:spTgt spid="158"/>
                                        </p:tgtEl>
                                      </p:cBhvr>
                                    </p:animEffect>
                                  </p:childTnLst>
                                </p:cTn>
                              </p:par>
                            </p:childTnLst>
                          </p:cTn>
                        </p:par>
                        <p:par>
                          <p:cTn id="8" fill="hold">
                            <p:stCondLst>
                              <p:cond delay="500"/>
                            </p:stCondLst>
                            <p:childTnLst>
                              <p:par>
                                <p:cTn id="9" presetID="5" presetClass="entr" presetSubtype="10" fill="hold" grpId="0" nodeType="afterEffect">
                                  <p:stCondLst>
                                    <p:cond delay="0"/>
                                  </p:stCondLst>
                                  <p:childTnLst>
                                    <p:set>
                                      <p:cBhvr>
                                        <p:cTn id="10" dur="1" fill="hold">
                                          <p:stCondLst>
                                            <p:cond delay="0"/>
                                          </p:stCondLst>
                                        </p:cTn>
                                        <p:tgtEl>
                                          <p:spTgt spid="144"/>
                                        </p:tgtEl>
                                        <p:attrNameLst>
                                          <p:attrName>style.visibility</p:attrName>
                                        </p:attrNameLst>
                                      </p:cBhvr>
                                      <p:to>
                                        <p:strVal val="visible"/>
                                      </p:to>
                                    </p:set>
                                    <p:animEffect transition="in" filter="checkerboard(across)">
                                      <p:cBhvr>
                                        <p:cTn id="11" dur="500"/>
                                        <p:tgtEl>
                                          <p:spTgt spid="144"/>
                                        </p:tgtEl>
                                      </p:cBhvr>
                                    </p:animEffect>
                                  </p:childTnLst>
                                </p:cTn>
                              </p:par>
                              <p:par>
                                <p:cTn id="12" presetID="5" presetClass="entr" presetSubtype="10" fill="hold" grpId="0" nodeType="withEffect">
                                  <p:stCondLst>
                                    <p:cond delay="0"/>
                                  </p:stCondLst>
                                  <p:childTnLst>
                                    <p:set>
                                      <p:cBhvr>
                                        <p:cTn id="13" dur="1" fill="hold">
                                          <p:stCondLst>
                                            <p:cond delay="0"/>
                                          </p:stCondLst>
                                        </p:cTn>
                                        <p:tgtEl>
                                          <p:spTgt spid="145"/>
                                        </p:tgtEl>
                                        <p:attrNameLst>
                                          <p:attrName>style.visibility</p:attrName>
                                        </p:attrNameLst>
                                      </p:cBhvr>
                                      <p:to>
                                        <p:strVal val="visible"/>
                                      </p:to>
                                    </p:set>
                                    <p:animEffect transition="in" filter="checkerboard(across)">
                                      <p:cBhvr>
                                        <p:cTn id="14" dur="500"/>
                                        <p:tgtEl>
                                          <p:spTgt spid="145"/>
                                        </p:tgtEl>
                                      </p:cBhvr>
                                    </p:animEffect>
                                  </p:childTnLst>
                                </p:cTn>
                              </p:par>
                            </p:childTnLst>
                          </p:cTn>
                        </p:par>
                        <p:par>
                          <p:cTn id="15" fill="hold">
                            <p:stCondLst>
                              <p:cond delay="1000"/>
                            </p:stCondLst>
                            <p:childTnLst>
                              <p:par>
                                <p:cTn id="16" presetID="5" presetClass="entr" presetSubtype="10" fill="hold" grpId="0" nodeType="afterEffect">
                                  <p:stCondLst>
                                    <p:cond delay="0"/>
                                  </p:stCondLst>
                                  <p:childTnLst>
                                    <p:set>
                                      <p:cBhvr>
                                        <p:cTn id="17" dur="1" fill="hold">
                                          <p:stCondLst>
                                            <p:cond delay="0"/>
                                          </p:stCondLst>
                                        </p:cTn>
                                        <p:tgtEl>
                                          <p:spTgt spid="146"/>
                                        </p:tgtEl>
                                        <p:attrNameLst>
                                          <p:attrName>style.visibility</p:attrName>
                                        </p:attrNameLst>
                                      </p:cBhvr>
                                      <p:to>
                                        <p:strVal val="visible"/>
                                      </p:to>
                                    </p:set>
                                    <p:animEffect transition="in" filter="checkerboard(across)">
                                      <p:cBhvr>
                                        <p:cTn id="18" dur="500"/>
                                        <p:tgtEl>
                                          <p:spTgt spid="146"/>
                                        </p:tgtEl>
                                      </p:cBhvr>
                                    </p:animEffect>
                                  </p:childTnLst>
                                </p:cTn>
                              </p:par>
                              <p:par>
                                <p:cTn id="19" presetID="5" presetClass="entr" presetSubtype="10" fill="hold" grpId="0" nodeType="withEffect">
                                  <p:stCondLst>
                                    <p:cond delay="0"/>
                                  </p:stCondLst>
                                  <p:childTnLst>
                                    <p:set>
                                      <p:cBhvr>
                                        <p:cTn id="20" dur="1" fill="hold">
                                          <p:stCondLst>
                                            <p:cond delay="0"/>
                                          </p:stCondLst>
                                        </p:cTn>
                                        <p:tgtEl>
                                          <p:spTgt spid="147"/>
                                        </p:tgtEl>
                                        <p:attrNameLst>
                                          <p:attrName>style.visibility</p:attrName>
                                        </p:attrNameLst>
                                      </p:cBhvr>
                                      <p:to>
                                        <p:strVal val="visible"/>
                                      </p:to>
                                    </p:set>
                                    <p:animEffect transition="in" filter="checkerboard(across)">
                                      <p:cBhvr>
                                        <p:cTn id="21" dur="500"/>
                                        <p:tgtEl>
                                          <p:spTgt spid="147"/>
                                        </p:tgtEl>
                                      </p:cBhvr>
                                    </p:animEffect>
                                  </p:childTnLst>
                                </p:cTn>
                              </p:par>
                            </p:childTnLst>
                          </p:cTn>
                        </p:par>
                        <p:par>
                          <p:cTn id="22" fill="hold">
                            <p:stCondLst>
                              <p:cond delay="1500"/>
                            </p:stCondLst>
                            <p:childTnLst>
                              <p:par>
                                <p:cTn id="23" presetID="5" presetClass="entr" presetSubtype="10" fill="hold" grpId="0" nodeType="afterEffect">
                                  <p:stCondLst>
                                    <p:cond delay="0"/>
                                  </p:stCondLst>
                                  <p:childTnLst>
                                    <p:set>
                                      <p:cBhvr>
                                        <p:cTn id="24" dur="1" fill="hold">
                                          <p:stCondLst>
                                            <p:cond delay="0"/>
                                          </p:stCondLst>
                                        </p:cTn>
                                        <p:tgtEl>
                                          <p:spTgt spid="153"/>
                                        </p:tgtEl>
                                        <p:attrNameLst>
                                          <p:attrName>style.visibility</p:attrName>
                                        </p:attrNameLst>
                                      </p:cBhvr>
                                      <p:to>
                                        <p:strVal val="visible"/>
                                      </p:to>
                                    </p:set>
                                    <p:animEffect transition="in" filter="checkerboard(across)">
                                      <p:cBhvr>
                                        <p:cTn id="25" dur="500"/>
                                        <p:tgtEl>
                                          <p:spTgt spid="153"/>
                                        </p:tgtEl>
                                      </p:cBhvr>
                                    </p:animEffect>
                                  </p:childTnLst>
                                </p:cTn>
                              </p:par>
                              <p:par>
                                <p:cTn id="26" presetID="5" presetClass="entr" presetSubtype="10" fill="hold" grpId="0" nodeType="withEffect">
                                  <p:stCondLst>
                                    <p:cond delay="0"/>
                                  </p:stCondLst>
                                  <p:childTnLst>
                                    <p:set>
                                      <p:cBhvr>
                                        <p:cTn id="27" dur="1" fill="hold">
                                          <p:stCondLst>
                                            <p:cond delay="0"/>
                                          </p:stCondLst>
                                        </p:cTn>
                                        <p:tgtEl>
                                          <p:spTgt spid="148"/>
                                        </p:tgtEl>
                                        <p:attrNameLst>
                                          <p:attrName>style.visibility</p:attrName>
                                        </p:attrNameLst>
                                      </p:cBhvr>
                                      <p:to>
                                        <p:strVal val="visible"/>
                                      </p:to>
                                    </p:set>
                                    <p:animEffect transition="in" filter="checkerboard(across)">
                                      <p:cBhvr>
                                        <p:cTn id="28" dur="500"/>
                                        <p:tgtEl>
                                          <p:spTgt spid="148"/>
                                        </p:tgtEl>
                                      </p:cBhvr>
                                    </p:animEffect>
                                  </p:childTnLst>
                                </p:cTn>
                              </p:par>
                            </p:childTnLst>
                          </p:cTn>
                        </p:par>
                        <p:par>
                          <p:cTn id="29" fill="hold">
                            <p:stCondLst>
                              <p:cond delay="2000"/>
                            </p:stCondLst>
                            <p:childTnLst>
                              <p:par>
                                <p:cTn id="30" presetID="5" presetClass="entr" presetSubtype="10" fill="hold" grpId="0" nodeType="afterEffect">
                                  <p:stCondLst>
                                    <p:cond delay="0"/>
                                  </p:stCondLst>
                                  <p:childTnLst>
                                    <p:set>
                                      <p:cBhvr>
                                        <p:cTn id="31" dur="1" fill="hold">
                                          <p:stCondLst>
                                            <p:cond delay="0"/>
                                          </p:stCondLst>
                                        </p:cTn>
                                        <p:tgtEl>
                                          <p:spTgt spid="154"/>
                                        </p:tgtEl>
                                        <p:attrNameLst>
                                          <p:attrName>style.visibility</p:attrName>
                                        </p:attrNameLst>
                                      </p:cBhvr>
                                      <p:to>
                                        <p:strVal val="visible"/>
                                      </p:to>
                                    </p:set>
                                    <p:animEffect transition="in" filter="checkerboard(across)">
                                      <p:cBhvr>
                                        <p:cTn id="32" dur="500"/>
                                        <p:tgtEl>
                                          <p:spTgt spid="154"/>
                                        </p:tgtEl>
                                      </p:cBhvr>
                                    </p:animEffect>
                                  </p:childTnLst>
                                </p:cTn>
                              </p:par>
                              <p:par>
                                <p:cTn id="33" presetID="5" presetClass="entr" presetSubtype="10" fill="hold" grpId="0" nodeType="withEffect">
                                  <p:stCondLst>
                                    <p:cond delay="0"/>
                                  </p:stCondLst>
                                  <p:childTnLst>
                                    <p:set>
                                      <p:cBhvr>
                                        <p:cTn id="34" dur="1" fill="hold">
                                          <p:stCondLst>
                                            <p:cond delay="0"/>
                                          </p:stCondLst>
                                        </p:cTn>
                                        <p:tgtEl>
                                          <p:spTgt spid="149"/>
                                        </p:tgtEl>
                                        <p:attrNameLst>
                                          <p:attrName>style.visibility</p:attrName>
                                        </p:attrNameLst>
                                      </p:cBhvr>
                                      <p:to>
                                        <p:strVal val="visible"/>
                                      </p:to>
                                    </p:set>
                                    <p:animEffect transition="in" filter="checkerboard(across)">
                                      <p:cBhvr>
                                        <p:cTn id="35" dur="500"/>
                                        <p:tgtEl>
                                          <p:spTgt spid="149"/>
                                        </p:tgtEl>
                                      </p:cBhvr>
                                    </p:animEffect>
                                  </p:childTnLst>
                                </p:cTn>
                              </p:par>
                            </p:childTnLst>
                          </p:cTn>
                        </p:par>
                        <p:par>
                          <p:cTn id="36" fill="hold">
                            <p:stCondLst>
                              <p:cond delay="2500"/>
                            </p:stCondLst>
                            <p:childTnLst>
                              <p:par>
                                <p:cTn id="37" presetID="5" presetClass="entr" presetSubtype="10" fill="hold" grpId="0" nodeType="afterEffect">
                                  <p:stCondLst>
                                    <p:cond delay="0"/>
                                  </p:stCondLst>
                                  <p:childTnLst>
                                    <p:set>
                                      <p:cBhvr>
                                        <p:cTn id="38" dur="1" fill="hold">
                                          <p:stCondLst>
                                            <p:cond delay="0"/>
                                          </p:stCondLst>
                                        </p:cTn>
                                        <p:tgtEl>
                                          <p:spTgt spid="155"/>
                                        </p:tgtEl>
                                        <p:attrNameLst>
                                          <p:attrName>style.visibility</p:attrName>
                                        </p:attrNameLst>
                                      </p:cBhvr>
                                      <p:to>
                                        <p:strVal val="visible"/>
                                      </p:to>
                                    </p:set>
                                    <p:animEffect transition="in" filter="checkerboard(across)">
                                      <p:cBhvr>
                                        <p:cTn id="39" dur="500"/>
                                        <p:tgtEl>
                                          <p:spTgt spid="155"/>
                                        </p:tgtEl>
                                      </p:cBhvr>
                                    </p:animEffect>
                                  </p:childTnLst>
                                </p:cTn>
                              </p:par>
                              <p:par>
                                <p:cTn id="40" presetID="5" presetClass="entr" presetSubtype="10" fill="hold" grpId="0" nodeType="withEffect">
                                  <p:stCondLst>
                                    <p:cond delay="0"/>
                                  </p:stCondLst>
                                  <p:childTnLst>
                                    <p:set>
                                      <p:cBhvr>
                                        <p:cTn id="41" dur="1" fill="hold">
                                          <p:stCondLst>
                                            <p:cond delay="0"/>
                                          </p:stCondLst>
                                        </p:cTn>
                                        <p:tgtEl>
                                          <p:spTgt spid="150"/>
                                        </p:tgtEl>
                                        <p:attrNameLst>
                                          <p:attrName>style.visibility</p:attrName>
                                        </p:attrNameLst>
                                      </p:cBhvr>
                                      <p:to>
                                        <p:strVal val="visible"/>
                                      </p:to>
                                    </p:set>
                                    <p:animEffect transition="in" filter="checkerboard(across)">
                                      <p:cBhvr>
                                        <p:cTn id="42" dur="500"/>
                                        <p:tgtEl>
                                          <p:spTgt spid="150"/>
                                        </p:tgtEl>
                                      </p:cBhvr>
                                    </p:animEffect>
                                  </p:childTnLst>
                                </p:cTn>
                              </p:par>
                            </p:childTnLst>
                          </p:cTn>
                        </p:par>
                        <p:par>
                          <p:cTn id="43" fill="hold">
                            <p:stCondLst>
                              <p:cond delay="3000"/>
                            </p:stCondLst>
                            <p:childTnLst>
                              <p:par>
                                <p:cTn id="44" presetID="5" presetClass="entr" presetSubtype="10" fill="hold" grpId="0" nodeType="afterEffect">
                                  <p:stCondLst>
                                    <p:cond delay="0"/>
                                  </p:stCondLst>
                                  <p:childTnLst>
                                    <p:set>
                                      <p:cBhvr>
                                        <p:cTn id="45" dur="1" fill="hold">
                                          <p:stCondLst>
                                            <p:cond delay="0"/>
                                          </p:stCondLst>
                                        </p:cTn>
                                        <p:tgtEl>
                                          <p:spTgt spid="156"/>
                                        </p:tgtEl>
                                        <p:attrNameLst>
                                          <p:attrName>style.visibility</p:attrName>
                                        </p:attrNameLst>
                                      </p:cBhvr>
                                      <p:to>
                                        <p:strVal val="visible"/>
                                      </p:to>
                                    </p:set>
                                    <p:animEffect transition="in" filter="checkerboard(across)">
                                      <p:cBhvr>
                                        <p:cTn id="46" dur="500"/>
                                        <p:tgtEl>
                                          <p:spTgt spid="156"/>
                                        </p:tgtEl>
                                      </p:cBhvr>
                                    </p:animEffect>
                                  </p:childTnLst>
                                </p:cTn>
                              </p:par>
                              <p:par>
                                <p:cTn id="47" presetID="5" presetClass="entr" presetSubtype="10" fill="hold" grpId="0" nodeType="withEffect">
                                  <p:stCondLst>
                                    <p:cond delay="0"/>
                                  </p:stCondLst>
                                  <p:childTnLst>
                                    <p:set>
                                      <p:cBhvr>
                                        <p:cTn id="48" dur="1" fill="hold">
                                          <p:stCondLst>
                                            <p:cond delay="0"/>
                                          </p:stCondLst>
                                        </p:cTn>
                                        <p:tgtEl>
                                          <p:spTgt spid="151"/>
                                        </p:tgtEl>
                                        <p:attrNameLst>
                                          <p:attrName>style.visibility</p:attrName>
                                        </p:attrNameLst>
                                      </p:cBhvr>
                                      <p:to>
                                        <p:strVal val="visible"/>
                                      </p:to>
                                    </p:set>
                                    <p:animEffect transition="in" filter="checkerboard(across)">
                                      <p:cBhvr>
                                        <p:cTn id="49" dur="500"/>
                                        <p:tgtEl>
                                          <p:spTgt spid="151"/>
                                        </p:tgtEl>
                                      </p:cBhvr>
                                    </p:animEffect>
                                  </p:childTnLst>
                                </p:cTn>
                              </p:par>
                            </p:childTnLst>
                          </p:cTn>
                        </p:par>
                        <p:par>
                          <p:cTn id="50" fill="hold">
                            <p:stCondLst>
                              <p:cond delay="3500"/>
                            </p:stCondLst>
                            <p:childTnLst>
                              <p:par>
                                <p:cTn id="51" presetID="5" presetClass="entr" presetSubtype="10" fill="hold" grpId="0" nodeType="afterEffect">
                                  <p:stCondLst>
                                    <p:cond delay="0"/>
                                  </p:stCondLst>
                                  <p:childTnLst>
                                    <p:set>
                                      <p:cBhvr>
                                        <p:cTn id="52" dur="1" fill="hold">
                                          <p:stCondLst>
                                            <p:cond delay="0"/>
                                          </p:stCondLst>
                                        </p:cTn>
                                        <p:tgtEl>
                                          <p:spTgt spid="157"/>
                                        </p:tgtEl>
                                        <p:attrNameLst>
                                          <p:attrName>style.visibility</p:attrName>
                                        </p:attrNameLst>
                                      </p:cBhvr>
                                      <p:to>
                                        <p:strVal val="visible"/>
                                      </p:to>
                                    </p:set>
                                    <p:animEffect transition="in" filter="checkerboard(across)">
                                      <p:cBhvr>
                                        <p:cTn id="53" dur="500"/>
                                        <p:tgtEl>
                                          <p:spTgt spid="157"/>
                                        </p:tgtEl>
                                      </p:cBhvr>
                                    </p:animEffect>
                                  </p:childTnLst>
                                </p:cTn>
                              </p:par>
                              <p:par>
                                <p:cTn id="54" presetID="5" presetClass="entr" presetSubtype="10" fill="hold" grpId="0" nodeType="withEffect">
                                  <p:stCondLst>
                                    <p:cond delay="0"/>
                                  </p:stCondLst>
                                  <p:childTnLst>
                                    <p:set>
                                      <p:cBhvr>
                                        <p:cTn id="55" dur="1" fill="hold">
                                          <p:stCondLst>
                                            <p:cond delay="0"/>
                                          </p:stCondLst>
                                        </p:cTn>
                                        <p:tgtEl>
                                          <p:spTgt spid="152"/>
                                        </p:tgtEl>
                                        <p:attrNameLst>
                                          <p:attrName>style.visibility</p:attrName>
                                        </p:attrNameLst>
                                      </p:cBhvr>
                                      <p:to>
                                        <p:strVal val="visible"/>
                                      </p:to>
                                    </p:set>
                                    <p:animEffect transition="in" filter="checkerboard(across)">
                                      <p:cBhvr>
                                        <p:cTn id="56" dur="500"/>
                                        <p:tgtEl>
                                          <p:spTgt spid="152"/>
                                        </p:tgtEl>
                                      </p:cBhvr>
                                    </p:animEffect>
                                  </p:childTnLst>
                                </p:cTn>
                              </p:par>
                            </p:childTnLst>
                          </p:cTn>
                        </p:par>
                      </p:childTnLst>
                    </p:cTn>
                  </p:par>
                  <p:par>
                    <p:cTn id="57" fill="hold">
                      <p:stCondLst>
                        <p:cond delay="indefinite"/>
                      </p:stCondLst>
                      <p:childTnLst>
                        <p:par>
                          <p:cTn id="58" fill="hold">
                            <p:stCondLst>
                              <p:cond delay="0"/>
                            </p:stCondLst>
                            <p:childTnLst>
                              <p:par>
                                <p:cTn id="59" presetID="1" presetClass="exit" presetSubtype="0" fill="hold" grpId="1" nodeType="clickEffect">
                                  <p:stCondLst>
                                    <p:cond delay="0"/>
                                  </p:stCondLst>
                                  <p:childTnLst>
                                    <p:set>
                                      <p:cBhvr>
                                        <p:cTn id="60" dur="1" fill="hold">
                                          <p:stCondLst>
                                            <p:cond delay="0"/>
                                          </p:stCondLst>
                                        </p:cTn>
                                        <p:tgtEl>
                                          <p:spTgt spid="158"/>
                                        </p:tgtEl>
                                        <p:attrNameLst>
                                          <p:attrName>style.visibility</p:attrName>
                                        </p:attrNameLst>
                                      </p:cBhvr>
                                      <p:to>
                                        <p:strVal val="hidden"/>
                                      </p:to>
                                    </p:set>
                                  </p:childTnLst>
                                </p:cTn>
                              </p:par>
                            </p:childTnLst>
                          </p:cTn>
                        </p:par>
                        <p:par>
                          <p:cTn id="61" fill="hold">
                            <p:stCondLst>
                              <p:cond delay="0"/>
                            </p:stCondLst>
                            <p:childTnLst>
                              <p:par>
                                <p:cTn id="62" presetID="9" presetClass="entr" presetSubtype="0" fill="hold" grpId="0" nodeType="afterEffect">
                                  <p:stCondLst>
                                    <p:cond delay="0"/>
                                  </p:stCondLst>
                                  <p:childTnLst>
                                    <p:set>
                                      <p:cBhvr>
                                        <p:cTn id="63" dur="1" fill="hold">
                                          <p:stCondLst>
                                            <p:cond delay="0"/>
                                          </p:stCondLst>
                                        </p:cTn>
                                        <p:tgtEl>
                                          <p:spTgt spid="159"/>
                                        </p:tgtEl>
                                        <p:attrNameLst>
                                          <p:attrName>style.visibility</p:attrName>
                                        </p:attrNameLst>
                                      </p:cBhvr>
                                      <p:to>
                                        <p:strVal val="visible"/>
                                      </p:to>
                                    </p:set>
                                    <p:animEffect transition="in" filter="dissolve">
                                      <p:cBhvr>
                                        <p:cTn id="64" dur="500"/>
                                        <p:tgtEl>
                                          <p:spTgt spid="159"/>
                                        </p:tgtEl>
                                      </p:cBhvr>
                                    </p:animEffect>
                                  </p:childTnLst>
                                </p:cTn>
                              </p:par>
                            </p:childTnLst>
                          </p:cTn>
                        </p:par>
                        <p:par>
                          <p:cTn id="65" fill="hold">
                            <p:stCondLst>
                              <p:cond delay="500"/>
                            </p:stCondLst>
                            <p:childTnLst>
                              <p:par>
                                <p:cTn id="66" presetID="5" presetClass="exit" presetSubtype="10" fill="hold" grpId="1" nodeType="afterEffect">
                                  <p:stCondLst>
                                    <p:cond delay="0"/>
                                  </p:stCondLst>
                                  <p:childTnLst>
                                    <p:animEffect transition="out" filter="checkerboard(across)">
                                      <p:cBhvr>
                                        <p:cTn id="67" dur="500"/>
                                        <p:tgtEl>
                                          <p:spTgt spid="152"/>
                                        </p:tgtEl>
                                      </p:cBhvr>
                                    </p:animEffect>
                                    <p:set>
                                      <p:cBhvr>
                                        <p:cTn id="68" dur="1" fill="hold">
                                          <p:stCondLst>
                                            <p:cond delay="499"/>
                                          </p:stCondLst>
                                        </p:cTn>
                                        <p:tgtEl>
                                          <p:spTgt spid="152"/>
                                        </p:tgtEl>
                                        <p:attrNameLst>
                                          <p:attrName>style.visibility</p:attrName>
                                        </p:attrNameLst>
                                      </p:cBhvr>
                                      <p:to>
                                        <p:strVal val="hidden"/>
                                      </p:to>
                                    </p:set>
                                  </p:childTnLst>
                                </p:cTn>
                              </p:par>
                              <p:par>
                                <p:cTn id="69" presetID="5" presetClass="exit" presetSubtype="10" fill="hold" grpId="1" nodeType="withEffect">
                                  <p:stCondLst>
                                    <p:cond delay="0"/>
                                  </p:stCondLst>
                                  <p:childTnLst>
                                    <p:animEffect transition="out" filter="checkerboard(across)">
                                      <p:cBhvr>
                                        <p:cTn id="70" dur="500"/>
                                        <p:tgtEl>
                                          <p:spTgt spid="157"/>
                                        </p:tgtEl>
                                      </p:cBhvr>
                                    </p:animEffect>
                                    <p:set>
                                      <p:cBhvr>
                                        <p:cTn id="71" dur="1" fill="hold">
                                          <p:stCondLst>
                                            <p:cond delay="499"/>
                                          </p:stCondLst>
                                        </p:cTn>
                                        <p:tgtEl>
                                          <p:spTgt spid="157"/>
                                        </p:tgtEl>
                                        <p:attrNameLst>
                                          <p:attrName>style.visibility</p:attrName>
                                        </p:attrNameLst>
                                      </p:cBhvr>
                                      <p:to>
                                        <p:strVal val="hidden"/>
                                      </p:to>
                                    </p:set>
                                  </p:childTnLst>
                                </p:cTn>
                              </p:par>
                            </p:childTnLst>
                          </p:cTn>
                        </p:par>
                        <p:par>
                          <p:cTn id="72" fill="hold">
                            <p:stCondLst>
                              <p:cond delay="1000"/>
                            </p:stCondLst>
                            <p:childTnLst>
                              <p:par>
                                <p:cTn id="73" presetID="5" presetClass="exit" presetSubtype="10" fill="hold" grpId="1" nodeType="afterEffect">
                                  <p:stCondLst>
                                    <p:cond delay="0"/>
                                  </p:stCondLst>
                                  <p:childTnLst>
                                    <p:animEffect transition="out" filter="checkerboard(across)">
                                      <p:cBhvr>
                                        <p:cTn id="74" dur="500"/>
                                        <p:tgtEl>
                                          <p:spTgt spid="156"/>
                                        </p:tgtEl>
                                      </p:cBhvr>
                                    </p:animEffect>
                                    <p:set>
                                      <p:cBhvr>
                                        <p:cTn id="75" dur="1" fill="hold">
                                          <p:stCondLst>
                                            <p:cond delay="499"/>
                                          </p:stCondLst>
                                        </p:cTn>
                                        <p:tgtEl>
                                          <p:spTgt spid="156"/>
                                        </p:tgtEl>
                                        <p:attrNameLst>
                                          <p:attrName>style.visibility</p:attrName>
                                        </p:attrNameLst>
                                      </p:cBhvr>
                                      <p:to>
                                        <p:strVal val="hidden"/>
                                      </p:to>
                                    </p:set>
                                  </p:childTnLst>
                                </p:cTn>
                              </p:par>
                              <p:par>
                                <p:cTn id="76" presetID="5" presetClass="exit" presetSubtype="10" fill="hold" grpId="1" nodeType="withEffect">
                                  <p:stCondLst>
                                    <p:cond delay="0"/>
                                  </p:stCondLst>
                                  <p:childTnLst>
                                    <p:animEffect transition="out" filter="checkerboard(across)">
                                      <p:cBhvr>
                                        <p:cTn id="77" dur="500"/>
                                        <p:tgtEl>
                                          <p:spTgt spid="151"/>
                                        </p:tgtEl>
                                      </p:cBhvr>
                                    </p:animEffect>
                                    <p:set>
                                      <p:cBhvr>
                                        <p:cTn id="78" dur="1" fill="hold">
                                          <p:stCondLst>
                                            <p:cond delay="499"/>
                                          </p:stCondLst>
                                        </p:cTn>
                                        <p:tgtEl>
                                          <p:spTgt spid="151"/>
                                        </p:tgtEl>
                                        <p:attrNameLst>
                                          <p:attrName>style.visibility</p:attrName>
                                        </p:attrNameLst>
                                      </p:cBhvr>
                                      <p:to>
                                        <p:strVal val="hidden"/>
                                      </p:to>
                                    </p:set>
                                  </p:childTnLst>
                                </p:cTn>
                              </p:par>
                            </p:childTnLst>
                          </p:cTn>
                        </p:par>
                        <p:par>
                          <p:cTn id="79" fill="hold">
                            <p:stCondLst>
                              <p:cond delay="1500"/>
                            </p:stCondLst>
                            <p:childTnLst>
                              <p:par>
                                <p:cTn id="80" presetID="5" presetClass="exit" presetSubtype="10" fill="hold" grpId="1" nodeType="afterEffect">
                                  <p:stCondLst>
                                    <p:cond delay="0"/>
                                  </p:stCondLst>
                                  <p:childTnLst>
                                    <p:animEffect transition="out" filter="checkerboard(across)">
                                      <p:cBhvr>
                                        <p:cTn id="81" dur="500"/>
                                        <p:tgtEl>
                                          <p:spTgt spid="150"/>
                                        </p:tgtEl>
                                      </p:cBhvr>
                                    </p:animEffect>
                                    <p:set>
                                      <p:cBhvr>
                                        <p:cTn id="82" dur="1" fill="hold">
                                          <p:stCondLst>
                                            <p:cond delay="499"/>
                                          </p:stCondLst>
                                        </p:cTn>
                                        <p:tgtEl>
                                          <p:spTgt spid="150"/>
                                        </p:tgtEl>
                                        <p:attrNameLst>
                                          <p:attrName>style.visibility</p:attrName>
                                        </p:attrNameLst>
                                      </p:cBhvr>
                                      <p:to>
                                        <p:strVal val="hidden"/>
                                      </p:to>
                                    </p:set>
                                  </p:childTnLst>
                                </p:cTn>
                              </p:par>
                              <p:par>
                                <p:cTn id="83" presetID="5" presetClass="exit" presetSubtype="10" fill="hold" grpId="1" nodeType="withEffect">
                                  <p:stCondLst>
                                    <p:cond delay="0"/>
                                  </p:stCondLst>
                                  <p:childTnLst>
                                    <p:animEffect transition="out" filter="checkerboard(across)">
                                      <p:cBhvr>
                                        <p:cTn id="84" dur="500"/>
                                        <p:tgtEl>
                                          <p:spTgt spid="155"/>
                                        </p:tgtEl>
                                      </p:cBhvr>
                                    </p:animEffect>
                                    <p:set>
                                      <p:cBhvr>
                                        <p:cTn id="85" dur="1" fill="hold">
                                          <p:stCondLst>
                                            <p:cond delay="499"/>
                                          </p:stCondLst>
                                        </p:cTn>
                                        <p:tgtEl>
                                          <p:spTgt spid="155"/>
                                        </p:tgtEl>
                                        <p:attrNameLst>
                                          <p:attrName>style.visibility</p:attrName>
                                        </p:attrNameLst>
                                      </p:cBhvr>
                                      <p:to>
                                        <p:strVal val="hidden"/>
                                      </p:to>
                                    </p:set>
                                  </p:childTnLst>
                                </p:cTn>
                              </p:par>
                            </p:childTnLst>
                          </p:cTn>
                        </p:par>
                        <p:par>
                          <p:cTn id="86" fill="hold">
                            <p:stCondLst>
                              <p:cond delay="2000"/>
                            </p:stCondLst>
                            <p:childTnLst>
                              <p:par>
                                <p:cTn id="87" presetID="5" presetClass="exit" presetSubtype="10" fill="hold" grpId="1" nodeType="afterEffect">
                                  <p:stCondLst>
                                    <p:cond delay="0"/>
                                  </p:stCondLst>
                                  <p:childTnLst>
                                    <p:animEffect transition="out" filter="checkerboard(across)">
                                      <p:cBhvr>
                                        <p:cTn id="88" dur="500"/>
                                        <p:tgtEl>
                                          <p:spTgt spid="154"/>
                                        </p:tgtEl>
                                      </p:cBhvr>
                                    </p:animEffect>
                                    <p:set>
                                      <p:cBhvr>
                                        <p:cTn id="89" dur="1" fill="hold">
                                          <p:stCondLst>
                                            <p:cond delay="499"/>
                                          </p:stCondLst>
                                        </p:cTn>
                                        <p:tgtEl>
                                          <p:spTgt spid="154"/>
                                        </p:tgtEl>
                                        <p:attrNameLst>
                                          <p:attrName>style.visibility</p:attrName>
                                        </p:attrNameLst>
                                      </p:cBhvr>
                                      <p:to>
                                        <p:strVal val="hidden"/>
                                      </p:to>
                                    </p:set>
                                  </p:childTnLst>
                                </p:cTn>
                              </p:par>
                              <p:par>
                                <p:cTn id="90" presetID="5" presetClass="exit" presetSubtype="10" fill="hold" grpId="1" nodeType="withEffect">
                                  <p:stCondLst>
                                    <p:cond delay="0"/>
                                  </p:stCondLst>
                                  <p:childTnLst>
                                    <p:animEffect transition="out" filter="checkerboard(across)">
                                      <p:cBhvr>
                                        <p:cTn id="91" dur="500"/>
                                        <p:tgtEl>
                                          <p:spTgt spid="149"/>
                                        </p:tgtEl>
                                      </p:cBhvr>
                                    </p:animEffect>
                                    <p:set>
                                      <p:cBhvr>
                                        <p:cTn id="92" dur="1" fill="hold">
                                          <p:stCondLst>
                                            <p:cond delay="499"/>
                                          </p:stCondLst>
                                        </p:cTn>
                                        <p:tgtEl>
                                          <p:spTgt spid="14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4" grpId="0" animBg="1"/>
      <p:bldP spid="145" grpId="0" animBg="1"/>
      <p:bldP spid="146" grpId="0" animBg="1"/>
      <p:bldP spid="147" grpId="0" animBg="1"/>
      <p:bldP spid="148" grpId="0" animBg="1"/>
      <p:bldP spid="149" grpId="0" animBg="1"/>
      <p:bldP spid="149" grpId="1" animBg="1"/>
      <p:bldP spid="150" grpId="0" animBg="1"/>
      <p:bldP spid="150" grpId="1" animBg="1"/>
      <p:bldP spid="151" grpId="0" animBg="1"/>
      <p:bldP spid="151" grpId="1" animBg="1"/>
      <p:bldP spid="152" grpId="0" animBg="1"/>
      <p:bldP spid="152" grpId="1" animBg="1"/>
      <p:bldP spid="153" grpId="0" animBg="1"/>
      <p:bldP spid="154" grpId="0" animBg="1"/>
      <p:bldP spid="154" grpId="1" animBg="1"/>
      <p:bldP spid="155" grpId="0" animBg="1"/>
      <p:bldP spid="155" grpId="1" animBg="1"/>
      <p:bldP spid="156" grpId="0" animBg="1"/>
      <p:bldP spid="156" grpId="1" animBg="1"/>
      <p:bldP spid="157" grpId="0" animBg="1"/>
      <p:bldP spid="157" grpId="1" animBg="1"/>
      <p:bldP spid="158" grpId="0" animBg="1"/>
      <p:bldP spid="158" grpId="1" animBg="1"/>
      <p:bldP spid="159"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673053"/>
            <a:ext cx="10972800" cy="792088"/>
          </a:xfrm>
        </p:spPr>
        <p:txBody>
          <a:bodyPr/>
          <a:lstStyle/>
          <a:p>
            <a:r>
              <a:rPr lang="en-US" dirty="0" err="1"/>
              <a:t>TurboISO</a:t>
            </a:r>
            <a:r>
              <a:rPr lang="en-US" dirty="0"/>
              <a:t> (SIGMOD2013)</a:t>
            </a:r>
            <a:endParaRPr lang="en-AU" dirty="0"/>
          </a:p>
        </p:txBody>
      </p:sp>
      <p:sp>
        <p:nvSpPr>
          <p:cNvPr id="3" name="Content Placeholder 2"/>
          <p:cNvSpPr>
            <a:spLocks noGrp="1"/>
          </p:cNvSpPr>
          <p:nvPr>
            <p:ph idx="1"/>
          </p:nvPr>
        </p:nvSpPr>
        <p:spPr/>
        <p:txBody>
          <a:bodyPr/>
          <a:lstStyle/>
          <a:p>
            <a:pPr>
              <a:buFont typeface="Arial" panose="020B0604020202020204" pitchFamily="34" charset="0"/>
              <a:buChar char="•"/>
            </a:pPr>
            <a:r>
              <a:rPr lang="en-US" sz="2400" dirty="0"/>
              <a:t>Overview of </a:t>
            </a:r>
            <a:r>
              <a:rPr lang="en-US" sz="2400" dirty="0" err="1"/>
              <a:t>TurboISO</a:t>
            </a:r>
            <a:endParaRPr lang="en-US" sz="2400" dirty="0"/>
          </a:p>
          <a:p>
            <a:pPr lvl="1">
              <a:buFont typeface="Wingdings" panose="05000000000000000000" pitchFamily="2" charset="2"/>
              <a:buChar char="Ø"/>
            </a:pPr>
            <a:r>
              <a:rPr lang="en-US" sz="2400" dirty="0"/>
              <a:t>Neighborhood Equivalence Class (NEC)</a:t>
            </a:r>
          </a:p>
          <a:p>
            <a:pPr lvl="2">
              <a:buFont typeface="Wingdings" panose="05000000000000000000" pitchFamily="2" charset="2"/>
              <a:buChar char="§"/>
            </a:pPr>
            <a:r>
              <a:rPr lang="en-US" sz="1800" dirty="0"/>
              <a:t>Merging vertices with same neighbor to reduce query size</a:t>
            </a:r>
          </a:p>
          <a:p>
            <a:pPr lvl="2">
              <a:buFont typeface="Wingdings" panose="05000000000000000000" pitchFamily="2" charset="2"/>
              <a:buChar char="§"/>
            </a:pPr>
            <a:r>
              <a:rPr lang="en-US" sz="1800" dirty="0"/>
              <a:t>Combine /  Permute strategy</a:t>
            </a:r>
          </a:p>
          <a:p>
            <a:pPr lvl="1">
              <a:buFont typeface="Wingdings" panose="05000000000000000000" pitchFamily="2" charset="2"/>
              <a:buChar char="Ø"/>
            </a:pPr>
            <a:r>
              <a:rPr lang="en-US" sz="2400" dirty="0"/>
              <a:t>Candidate Region Exploration</a:t>
            </a:r>
          </a:p>
          <a:p>
            <a:pPr lvl="2">
              <a:buFont typeface="Wingdings" panose="05000000000000000000" pitchFamily="2" charset="2"/>
              <a:buChar char="§"/>
            </a:pPr>
            <a:r>
              <a:rPr lang="en-US" sz="1800" dirty="0"/>
              <a:t>Constructed on-the-fly based on q</a:t>
            </a:r>
          </a:p>
          <a:p>
            <a:pPr lvl="2">
              <a:buFont typeface="Wingdings" panose="05000000000000000000" pitchFamily="2" charset="2"/>
              <a:buChar char="§"/>
            </a:pPr>
            <a:r>
              <a:rPr lang="en-US" sz="1800" dirty="0"/>
              <a:t>A path-based data structure containing all embeddings of q in G</a:t>
            </a:r>
          </a:p>
          <a:p>
            <a:pPr>
              <a:buFont typeface="Arial" panose="020B0604020202020204" pitchFamily="34" charset="0"/>
              <a:buChar char="•"/>
            </a:pPr>
            <a:endParaRPr lang="en-AU" sz="2400" dirty="0"/>
          </a:p>
        </p:txBody>
      </p:sp>
    </p:spTree>
    <p:extLst>
      <p:ext uri="{BB962C8B-B14F-4D97-AF65-F5344CB8AC3E}">
        <p14:creationId xmlns:p14="http://schemas.microsoft.com/office/powerpoint/2010/main" val="322279378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699575"/>
            <a:ext cx="10972800" cy="792088"/>
          </a:xfrm>
        </p:spPr>
        <p:txBody>
          <a:bodyPr/>
          <a:lstStyle/>
          <a:p>
            <a:r>
              <a:rPr lang="en-US" sz="3200" dirty="0"/>
              <a:t>Neighborhood Equivalence Class(NEC)</a:t>
            </a:r>
            <a:endParaRPr lang="en-AU" sz="3200" dirty="0"/>
          </a:p>
        </p:txBody>
      </p:sp>
      <p:sp>
        <p:nvSpPr>
          <p:cNvPr id="3" name="Content Placeholder 2"/>
          <p:cNvSpPr>
            <a:spLocks noGrp="1"/>
          </p:cNvSpPr>
          <p:nvPr>
            <p:ph idx="1"/>
          </p:nvPr>
        </p:nvSpPr>
        <p:spPr>
          <a:xfrm>
            <a:off x="456060" y="1865423"/>
            <a:ext cx="10972800" cy="4525963"/>
          </a:xfrm>
        </p:spPr>
        <p:txBody>
          <a:bodyPr/>
          <a:lstStyle/>
          <a:p>
            <a:pPr>
              <a:buFont typeface="Arial" panose="020B0604020202020204" pitchFamily="34" charset="0"/>
              <a:buChar char="•"/>
            </a:pPr>
            <a:r>
              <a:rPr lang="en-US" sz="2400" dirty="0"/>
              <a:t>Definition</a:t>
            </a:r>
          </a:p>
          <a:p>
            <a:pPr marL="152396" indent="0"/>
            <a:r>
              <a:rPr lang="en-US" sz="2400" dirty="0"/>
              <a:t>      </a:t>
            </a:r>
            <a:r>
              <a:rPr lang="en-US" sz="2667" dirty="0"/>
              <a:t>Let       be an </a:t>
            </a:r>
            <a:r>
              <a:rPr lang="en-AU" sz="2667" i="1" dirty="0"/>
              <a:t>equivalence relation over all query vertices in q such that,                                      if for every embedding m that contains               and                                  , there exists an embedding m’ such that  </a:t>
            </a:r>
          </a:p>
          <a:p>
            <a:endParaRPr lang="en-US" sz="2000" i="1" dirty="0"/>
          </a:p>
          <a:p>
            <a:endParaRPr lang="en-US" sz="2000" i="1" dirty="0"/>
          </a:p>
          <a:p>
            <a:pPr>
              <a:buFont typeface="Arial" pitchFamily="34" charset="0"/>
              <a:buChar char="•"/>
            </a:pPr>
            <a:r>
              <a:rPr lang="en-US" sz="2400" dirty="0"/>
              <a:t>Example </a:t>
            </a:r>
          </a:p>
          <a:p>
            <a:endParaRPr lang="en-US" sz="2000" i="1" dirty="0"/>
          </a:p>
          <a:p>
            <a:endParaRPr lang="en-US" sz="2000" dirty="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1462" y="2502407"/>
            <a:ext cx="266700" cy="2095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68684" y="1938229"/>
            <a:ext cx="3067051" cy="352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6"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76951" y="2823359"/>
            <a:ext cx="876300" cy="2857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9"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80176" y="2859977"/>
            <a:ext cx="2609851" cy="3619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80" name="Picture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00676" y="3231072"/>
            <a:ext cx="2724151" cy="333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81" name="Picture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124827" y="3247333"/>
            <a:ext cx="2886075" cy="352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82" name="Picture 1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343401" y="3886200"/>
            <a:ext cx="2419351" cy="2133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83" name="Picture 1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076951" y="4000500"/>
            <a:ext cx="228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85" name="Picture 1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800600" y="3990977"/>
            <a:ext cx="838200" cy="276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6" name="椭圆 21"/>
          <p:cNvSpPr/>
          <p:nvPr/>
        </p:nvSpPr>
        <p:spPr>
          <a:xfrm>
            <a:off x="6238875" y="4500716"/>
            <a:ext cx="304800" cy="299885"/>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17" name="椭圆 24"/>
          <p:cNvSpPr/>
          <p:nvPr/>
        </p:nvSpPr>
        <p:spPr>
          <a:xfrm>
            <a:off x="5734051" y="4500716"/>
            <a:ext cx="304800" cy="299885"/>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4" name="TextBox 3"/>
          <p:cNvSpPr txBox="1"/>
          <p:nvPr/>
        </p:nvSpPr>
        <p:spPr>
          <a:xfrm>
            <a:off x="7315202" y="5200220"/>
            <a:ext cx="2377061" cy="338554"/>
          </a:xfrm>
          <a:prstGeom prst="rect">
            <a:avLst/>
          </a:prstGeom>
        </p:spPr>
        <p:txBody>
          <a:bodyPr wrap="none" rtlCol="0">
            <a:spAutoFit/>
          </a:bodyPr>
          <a:lstStyle/>
          <a:p>
            <a:pPr marL="342891" indent="-342891" defTabSz="914377">
              <a:spcBef>
                <a:spcPct val="20000"/>
              </a:spcBef>
            </a:pPr>
            <a:r>
              <a:rPr lang="en-US" sz="1600" b="1" dirty="0">
                <a:solidFill>
                  <a:schemeClr val="bg2"/>
                </a:solidFill>
                <a:latin typeface="Sommet bold"/>
              </a:rPr>
              <a:t>u</a:t>
            </a:r>
            <a:r>
              <a:rPr lang="en-US" sz="1600" b="1" kern="1200" baseline="-25000" dirty="0">
                <a:solidFill>
                  <a:schemeClr val="bg2"/>
                </a:solidFill>
                <a:latin typeface="Sommet bold"/>
              </a:rPr>
              <a:t>3</a:t>
            </a:r>
            <a:r>
              <a:rPr lang="en-US" sz="1600" b="1" kern="1200" dirty="0">
                <a:solidFill>
                  <a:schemeClr val="bg2"/>
                </a:solidFill>
                <a:latin typeface="Sommet bold"/>
              </a:rPr>
              <a:t> and u</a:t>
            </a:r>
            <a:r>
              <a:rPr lang="en-US" sz="1600" b="1" kern="1200" baseline="-25000" dirty="0">
                <a:solidFill>
                  <a:schemeClr val="bg2"/>
                </a:solidFill>
                <a:latin typeface="Sommet bold"/>
              </a:rPr>
              <a:t>4</a:t>
            </a:r>
            <a:r>
              <a:rPr lang="en-US" sz="1600" b="1" kern="1200" dirty="0">
                <a:solidFill>
                  <a:schemeClr val="bg2"/>
                </a:solidFill>
                <a:latin typeface="Sommet bold"/>
              </a:rPr>
              <a:t>  are NEC nodes </a:t>
            </a:r>
            <a:r>
              <a:rPr lang="en-US" sz="1600" b="1" kern="1200" dirty="0">
                <a:solidFill>
                  <a:schemeClr val="tx1"/>
                </a:solidFill>
                <a:latin typeface="Sommet bold"/>
              </a:rPr>
              <a:t>.</a:t>
            </a:r>
            <a:endParaRPr lang="en-AU" sz="1600" b="1" kern="1200" dirty="0">
              <a:solidFill>
                <a:schemeClr val="tx1"/>
              </a:solidFill>
              <a:latin typeface="Sommet bold"/>
            </a:endParaRPr>
          </a:p>
        </p:txBody>
      </p:sp>
    </p:spTree>
    <p:extLst>
      <p:ext uri="{BB962C8B-B14F-4D97-AF65-F5344CB8AC3E}">
        <p14:creationId xmlns:p14="http://schemas.microsoft.com/office/powerpoint/2010/main" val="1273679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4"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2523" y="595717"/>
            <a:ext cx="10972800" cy="792088"/>
          </a:xfrm>
        </p:spPr>
        <p:txBody>
          <a:bodyPr/>
          <a:lstStyle/>
          <a:p>
            <a:r>
              <a:rPr lang="en-US" dirty="0"/>
              <a:t>CFL-Match (SIGMOD2016)</a:t>
            </a:r>
            <a:endParaRPr lang="en-AU" dirty="0"/>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6600" y="1842741"/>
            <a:ext cx="5001317" cy="25006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118245" y="4490016"/>
            <a:ext cx="8065028" cy="502766"/>
          </a:xfrm>
          <a:prstGeom prst="rect">
            <a:avLst/>
          </a:prstGeom>
        </p:spPr>
        <p:txBody>
          <a:bodyPr wrap="none" rtlCol="0">
            <a:spAutoFit/>
          </a:bodyPr>
          <a:lstStyle/>
          <a:p>
            <a:pPr>
              <a:spcBef>
                <a:spcPct val="20000"/>
              </a:spcBef>
            </a:pPr>
            <a:r>
              <a:rPr lang="en-US" sz="2667" dirty="0"/>
              <a:t>Matching order of </a:t>
            </a:r>
            <a:r>
              <a:rPr lang="en-US" sz="2667" dirty="0" err="1"/>
              <a:t>QuickSI</a:t>
            </a:r>
            <a:r>
              <a:rPr lang="en-US" sz="2667" dirty="0"/>
              <a:t> and </a:t>
            </a:r>
            <a:r>
              <a:rPr lang="en-US" sz="2667" dirty="0" err="1"/>
              <a:t>Turbo</a:t>
            </a:r>
            <a:r>
              <a:rPr lang="en-US" sz="2667" baseline="-25000" dirty="0" err="1"/>
              <a:t>ISO</a:t>
            </a:r>
            <a:r>
              <a:rPr lang="en-US" sz="2667" dirty="0"/>
              <a:t> </a:t>
            </a:r>
            <a:r>
              <a:rPr lang="en-US" sz="1600" dirty="0"/>
              <a:t>: (u</a:t>
            </a:r>
            <a:r>
              <a:rPr lang="en-US" sz="1600" baseline="-25000" dirty="0"/>
              <a:t>1</a:t>
            </a:r>
            <a:r>
              <a:rPr lang="zh-CN" altLang="en-US" sz="1600" dirty="0"/>
              <a:t>，</a:t>
            </a:r>
            <a:r>
              <a:rPr lang="en-US" sz="1600" dirty="0"/>
              <a:t>u</a:t>
            </a:r>
            <a:r>
              <a:rPr lang="en-US" sz="1600" baseline="-25000" dirty="0"/>
              <a:t>2</a:t>
            </a:r>
            <a:r>
              <a:rPr lang="zh-CN" altLang="en-US" sz="1600" dirty="0"/>
              <a:t>，</a:t>
            </a:r>
            <a:r>
              <a:rPr lang="en-US" sz="1600" dirty="0"/>
              <a:t>u</a:t>
            </a:r>
            <a:r>
              <a:rPr lang="en-US" sz="1600" baseline="-25000" dirty="0"/>
              <a:t>3</a:t>
            </a:r>
            <a:r>
              <a:rPr lang="zh-CN" altLang="en-US" sz="1600" dirty="0"/>
              <a:t>，</a:t>
            </a:r>
            <a:r>
              <a:rPr lang="en-US" sz="1600" dirty="0"/>
              <a:t>u</a:t>
            </a:r>
            <a:r>
              <a:rPr lang="en-US" sz="1600" baseline="-25000" dirty="0"/>
              <a:t>4</a:t>
            </a:r>
            <a:r>
              <a:rPr lang="zh-CN" altLang="en-US" sz="1600" dirty="0"/>
              <a:t>，</a:t>
            </a:r>
            <a:r>
              <a:rPr lang="en-US" sz="1600" dirty="0"/>
              <a:t>u</a:t>
            </a:r>
            <a:r>
              <a:rPr lang="en-US" sz="1600" baseline="-25000" dirty="0"/>
              <a:t>5</a:t>
            </a:r>
            <a:r>
              <a:rPr lang="zh-CN" altLang="en-US" sz="1600" dirty="0"/>
              <a:t>，</a:t>
            </a:r>
            <a:r>
              <a:rPr lang="en-US" sz="1600" dirty="0"/>
              <a:t>u</a:t>
            </a:r>
            <a:r>
              <a:rPr lang="en-US" sz="1600" baseline="-25000" dirty="0"/>
              <a:t>6</a:t>
            </a:r>
            <a:r>
              <a:rPr lang="en-US" sz="1600" dirty="0"/>
              <a:t>).</a:t>
            </a:r>
            <a:endParaRPr lang="en-AU" sz="1600" dirty="0"/>
          </a:p>
        </p:txBody>
      </p:sp>
      <p:sp>
        <p:nvSpPr>
          <p:cNvPr id="20" name="Content Placeholder 2"/>
          <p:cNvSpPr txBox="1">
            <a:spLocks/>
          </p:cNvSpPr>
          <p:nvPr/>
        </p:nvSpPr>
        <p:spPr>
          <a:xfrm>
            <a:off x="720064" y="1323098"/>
            <a:ext cx="9490736" cy="429503"/>
          </a:xfrm>
          <a:prstGeom prst="rect">
            <a:avLst/>
          </a:prstGeom>
        </p:spPr>
        <p:txBody>
          <a:bodyPr/>
          <a:lstStyle>
            <a:lvl1pPr marL="342900" indent="-342900" algn="l" rtl="0" eaLnBrk="0" fontAlgn="base" hangingPunct="0">
              <a:spcBef>
                <a:spcPct val="20000"/>
              </a:spcBef>
              <a:spcAft>
                <a:spcPct val="0"/>
              </a:spcAft>
              <a:buFont typeface="Arial" pitchFamily="34" charset="0"/>
              <a:buNone/>
              <a:defRPr sz="1400" kern="1200" baseline="0">
                <a:solidFill>
                  <a:schemeClr val="tx1"/>
                </a:solidFill>
                <a:latin typeface="+mn-lt"/>
                <a:ea typeface="MS PGothic" pitchFamily="34" charset="-128"/>
                <a:cs typeface="Microsoft Sans Serif" pitchFamily="34" charset="0"/>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mn-lt"/>
                <a:ea typeface="MS PGothic" pitchFamily="34" charset="-128"/>
                <a:cs typeface="+mn-cs"/>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mn-lt"/>
                <a:ea typeface="MS PGothic" pitchFamily="34" charset="-128"/>
                <a:cs typeface="+mn-cs"/>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S PGothic" pitchFamily="34" charset="-128"/>
                <a:cs typeface="+mn-cs"/>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S PGothic" pitchFamily="34" charset="-128"/>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667" b="1" dirty="0"/>
              <a:t>Reduce Candidates </a:t>
            </a:r>
            <a:endParaRPr lang="en-AU" sz="2667" b="1" dirty="0"/>
          </a:p>
        </p:txBody>
      </p:sp>
      <p:sp>
        <p:nvSpPr>
          <p:cNvPr id="22" name="TextBox 21"/>
          <p:cNvSpPr txBox="1"/>
          <p:nvPr/>
        </p:nvSpPr>
        <p:spPr>
          <a:xfrm>
            <a:off x="2540280" y="5181601"/>
            <a:ext cx="6603090" cy="929485"/>
          </a:xfrm>
          <a:prstGeom prst="rect">
            <a:avLst/>
          </a:prstGeom>
        </p:spPr>
        <p:txBody>
          <a:bodyPr wrap="none" rtlCol="0">
            <a:spAutoFit/>
          </a:bodyPr>
          <a:lstStyle/>
          <a:p>
            <a:pPr>
              <a:spcBef>
                <a:spcPct val="20000"/>
              </a:spcBef>
            </a:pPr>
            <a:r>
              <a:rPr lang="en-US" sz="1600" kern="1200" dirty="0">
                <a:solidFill>
                  <a:schemeClr val="tx1"/>
                </a:solidFill>
              </a:rPr>
              <a:t>Cartesian products</a:t>
            </a:r>
            <a:r>
              <a:rPr lang="en-US" sz="1600" dirty="0">
                <a:solidFill>
                  <a:schemeClr val="tx1"/>
                </a:solidFill>
              </a:rPr>
              <a:t>:</a:t>
            </a:r>
            <a:endParaRPr lang="en-US" sz="1600" kern="1200" dirty="0">
              <a:solidFill>
                <a:schemeClr val="tx1"/>
              </a:solidFill>
            </a:endParaRPr>
          </a:p>
          <a:p>
            <a:pPr marL="342891" indent="-342891">
              <a:spcBef>
                <a:spcPct val="20000"/>
              </a:spcBef>
              <a:buFont typeface="Wingdings" panose="05000000000000000000" pitchFamily="2" charset="2"/>
              <a:buChar char="Ø"/>
            </a:pPr>
            <a:r>
              <a:rPr lang="en-US" sz="1600" kern="1200" dirty="0">
                <a:solidFill>
                  <a:schemeClr val="tx1"/>
                </a:solidFill>
              </a:rPr>
              <a:t>100 mappings (v</a:t>
            </a:r>
            <a:r>
              <a:rPr lang="en-US" sz="1600" baseline="-25000" dirty="0">
                <a:solidFill>
                  <a:schemeClr val="tx1"/>
                </a:solidFill>
              </a:rPr>
              <a:t>0</a:t>
            </a:r>
            <a:r>
              <a:rPr lang="zh-CN" altLang="en-US" sz="1600" dirty="0">
                <a:solidFill>
                  <a:schemeClr val="tx1"/>
                </a:solidFill>
              </a:rPr>
              <a:t>，</a:t>
            </a:r>
            <a:r>
              <a:rPr lang="en-US" altLang="zh-CN" sz="1600" dirty="0">
                <a:solidFill>
                  <a:schemeClr val="tx1"/>
                </a:solidFill>
              </a:rPr>
              <a:t>v</a:t>
            </a:r>
            <a:r>
              <a:rPr lang="en-US" sz="1600" baseline="-25000" dirty="0">
                <a:solidFill>
                  <a:schemeClr val="tx1"/>
                </a:solidFill>
              </a:rPr>
              <a:t>2</a:t>
            </a:r>
            <a:r>
              <a:rPr lang="zh-CN" altLang="en-US" sz="1600" dirty="0">
                <a:solidFill>
                  <a:schemeClr val="tx1"/>
                </a:solidFill>
              </a:rPr>
              <a:t>，</a:t>
            </a:r>
            <a:r>
              <a:rPr lang="en-US" sz="1600" dirty="0">
                <a:solidFill>
                  <a:schemeClr val="tx1"/>
                </a:solidFill>
              </a:rPr>
              <a:t> v</a:t>
            </a:r>
            <a:r>
              <a:rPr lang="en-US" sz="1600" baseline="-25000" dirty="0">
                <a:solidFill>
                  <a:schemeClr val="tx1"/>
                </a:solidFill>
              </a:rPr>
              <a:t>1000+i</a:t>
            </a:r>
            <a:r>
              <a:rPr lang="zh-CN" altLang="en-US" sz="1600" dirty="0">
                <a:solidFill>
                  <a:schemeClr val="tx1"/>
                </a:solidFill>
              </a:rPr>
              <a:t>，</a:t>
            </a:r>
            <a:r>
              <a:rPr lang="en-US" sz="1600" dirty="0">
                <a:solidFill>
                  <a:schemeClr val="tx1"/>
                </a:solidFill>
              </a:rPr>
              <a:t> v</a:t>
            </a:r>
            <a:r>
              <a:rPr lang="en-US" sz="1600" baseline="-25000" dirty="0">
                <a:solidFill>
                  <a:schemeClr val="tx1"/>
                </a:solidFill>
              </a:rPr>
              <a:t>2100 +i</a:t>
            </a:r>
            <a:r>
              <a:rPr lang="en-US" sz="1600" kern="1200" dirty="0">
                <a:solidFill>
                  <a:schemeClr val="tx1"/>
                </a:solidFill>
              </a:rPr>
              <a:t>) (3 </a:t>
            </a:r>
            <a:r>
              <a:rPr lang="en-US" sz="1600" kern="1200" dirty="0">
                <a:solidFill>
                  <a:schemeClr val="tx1"/>
                </a:solidFill>
                <a:ea typeface="Arial Unicode MS" panose="020B0604020202020204" pitchFamily="34" charset="-122"/>
              </a:rPr>
              <a:t>≤ </a:t>
            </a:r>
            <a:r>
              <a:rPr lang="en-US" sz="1600" kern="1200" dirty="0" err="1">
                <a:solidFill>
                  <a:schemeClr val="tx1"/>
                </a:solidFill>
              </a:rPr>
              <a:t>i</a:t>
            </a:r>
            <a:r>
              <a:rPr lang="en-US" sz="1600" dirty="0">
                <a:solidFill>
                  <a:schemeClr val="tx1"/>
                </a:solidFill>
              </a:rPr>
              <a:t> </a:t>
            </a:r>
            <a:r>
              <a:rPr lang="en-US" sz="1600" dirty="0">
                <a:solidFill>
                  <a:schemeClr val="tx1"/>
                </a:solidFill>
                <a:ea typeface="Arial Unicode MS" panose="020B0604020202020204" pitchFamily="34" charset="-122"/>
              </a:rPr>
              <a:t>≤ </a:t>
            </a:r>
            <a:r>
              <a:rPr lang="en-US" sz="1600" dirty="0">
                <a:solidFill>
                  <a:schemeClr val="tx1"/>
                </a:solidFill>
              </a:rPr>
              <a:t>102</a:t>
            </a:r>
            <a:r>
              <a:rPr lang="en-US" sz="1600" kern="1200" dirty="0">
                <a:solidFill>
                  <a:schemeClr val="tx1"/>
                </a:solidFill>
              </a:rPr>
              <a:t>) of (</a:t>
            </a:r>
            <a:r>
              <a:rPr lang="en-US" sz="1600" dirty="0">
                <a:solidFill>
                  <a:schemeClr val="tx1"/>
                </a:solidFill>
              </a:rPr>
              <a:t>u</a:t>
            </a:r>
            <a:r>
              <a:rPr lang="en-US" sz="1600" baseline="-25000" dirty="0">
                <a:solidFill>
                  <a:schemeClr val="tx1"/>
                </a:solidFill>
              </a:rPr>
              <a:t>1</a:t>
            </a:r>
            <a:r>
              <a:rPr lang="zh-CN" altLang="en-US" sz="1600" dirty="0">
                <a:solidFill>
                  <a:schemeClr val="bg2"/>
                </a:solidFill>
              </a:rPr>
              <a:t>，</a:t>
            </a:r>
            <a:r>
              <a:rPr lang="en-US" sz="1600" dirty="0">
                <a:solidFill>
                  <a:schemeClr val="bg2"/>
                </a:solidFill>
              </a:rPr>
              <a:t>u</a:t>
            </a:r>
            <a:r>
              <a:rPr lang="en-US" sz="1600" baseline="-25000" dirty="0">
                <a:solidFill>
                  <a:schemeClr val="bg2"/>
                </a:solidFill>
              </a:rPr>
              <a:t>2</a:t>
            </a:r>
            <a:r>
              <a:rPr lang="zh-CN" altLang="en-US" sz="1600" dirty="0">
                <a:solidFill>
                  <a:schemeClr val="bg2"/>
                </a:solidFill>
              </a:rPr>
              <a:t>，</a:t>
            </a:r>
            <a:r>
              <a:rPr lang="en-US" sz="1600" dirty="0">
                <a:solidFill>
                  <a:schemeClr val="bg2"/>
                </a:solidFill>
              </a:rPr>
              <a:t>u</a:t>
            </a:r>
            <a:r>
              <a:rPr lang="en-US" sz="1600" baseline="-25000" dirty="0">
                <a:solidFill>
                  <a:schemeClr val="bg2"/>
                </a:solidFill>
              </a:rPr>
              <a:t>3</a:t>
            </a:r>
            <a:r>
              <a:rPr lang="zh-CN" altLang="en-US" sz="1600" dirty="0">
                <a:solidFill>
                  <a:schemeClr val="bg2"/>
                </a:solidFill>
              </a:rPr>
              <a:t>，</a:t>
            </a:r>
            <a:r>
              <a:rPr lang="en-US" sz="1600" dirty="0">
                <a:solidFill>
                  <a:schemeClr val="bg2"/>
                </a:solidFill>
              </a:rPr>
              <a:t>u</a:t>
            </a:r>
            <a:r>
              <a:rPr lang="en-US" sz="1600" baseline="-25000" dirty="0">
                <a:solidFill>
                  <a:schemeClr val="bg2"/>
                </a:solidFill>
              </a:rPr>
              <a:t>4</a:t>
            </a:r>
            <a:r>
              <a:rPr lang="en-US" sz="1600" kern="1200" dirty="0">
                <a:solidFill>
                  <a:schemeClr val="bg2"/>
                </a:solidFill>
              </a:rPr>
              <a:t>)</a:t>
            </a:r>
          </a:p>
          <a:p>
            <a:pPr marL="342891" indent="-342891">
              <a:spcBef>
                <a:spcPct val="20000"/>
              </a:spcBef>
              <a:buFont typeface="Wingdings" panose="05000000000000000000" pitchFamily="2" charset="2"/>
              <a:buChar char="Ø"/>
            </a:pPr>
            <a:r>
              <a:rPr lang="en-US" sz="1600" dirty="0"/>
              <a:t>1000 mappings (v</a:t>
            </a:r>
            <a:r>
              <a:rPr lang="en-US" sz="1600" baseline="-25000" dirty="0"/>
              <a:t>0</a:t>
            </a:r>
            <a:r>
              <a:rPr lang="en-US" sz="1600" dirty="0"/>
              <a:t>, </a:t>
            </a:r>
            <a:r>
              <a:rPr lang="en-US" sz="1600" dirty="0" err="1"/>
              <a:t>v</a:t>
            </a:r>
            <a:r>
              <a:rPr lang="en-US" sz="1600" baseline="-25000" dirty="0" err="1"/>
              <a:t>j</a:t>
            </a:r>
            <a:r>
              <a:rPr lang="en-US" sz="1600" dirty="0"/>
              <a:t>) (3 </a:t>
            </a:r>
            <a:r>
              <a:rPr lang="en-US" sz="1600" dirty="0">
                <a:ea typeface="Arial Unicode MS" panose="020B0604020202020204" pitchFamily="34" charset="-122"/>
              </a:rPr>
              <a:t>≤ </a:t>
            </a:r>
            <a:r>
              <a:rPr lang="en-US" sz="1600" dirty="0"/>
              <a:t>j </a:t>
            </a:r>
            <a:r>
              <a:rPr lang="en-US" sz="1600" dirty="0">
                <a:ea typeface="Arial Unicode MS" panose="020B0604020202020204" pitchFamily="34" charset="-122"/>
              </a:rPr>
              <a:t>≤ </a:t>
            </a:r>
            <a:r>
              <a:rPr lang="en-US" sz="1600" dirty="0"/>
              <a:t>1002) of (u</a:t>
            </a:r>
            <a:r>
              <a:rPr lang="en-US" sz="1600" baseline="-25000" dirty="0"/>
              <a:t>1</a:t>
            </a:r>
            <a:r>
              <a:rPr lang="zh-CN" altLang="en-US" sz="1600" dirty="0"/>
              <a:t>，</a:t>
            </a:r>
            <a:r>
              <a:rPr lang="en-US" sz="1600" dirty="0"/>
              <a:t>u</a:t>
            </a:r>
            <a:r>
              <a:rPr lang="en-US" sz="1600" baseline="-25000" dirty="0"/>
              <a:t>5</a:t>
            </a:r>
            <a:r>
              <a:rPr lang="en-US" sz="1600" dirty="0"/>
              <a:t>)</a:t>
            </a:r>
            <a:endParaRPr lang="en-AU" sz="1600" kern="1200" dirty="0">
              <a:solidFill>
                <a:schemeClr val="tx1"/>
              </a:solidFill>
            </a:endParaRPr>
          </a:p>
        </p:txBody>
      </p:sp>
      <p:sp>
        <p:nvSpPr>
          <p:cNvPr id="23" name="Rounded Rectangle 22"/>
          <p:cNvSpPr/>
          <p:nvPr/>
        </p:nvSpPr>
        <p:spPr>
          <a:xfrm>
            <a:off x="7315321" y="4668291"/>
            <a:ext cx="399844" cy="310319"/>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400"/>
          </a:p>
        </p:txBody>
      </p:sp>
      <p:sp>
        <p:nvSpPr>
          <p:cNvPr id="24" name="Rounded Rectangle 23"/>
          <p:cNvSpPr/>
          <p:nvPr/>
        </p:nvSpPr>
        <p:spPr>
          <a:xfrm>
            <a:off x="4863960" y="2286000"/>
            <a:ext cx="1155840" cy="175260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400"/>
          </a:p>
        </p:txBody>
      </p:sp>
      <p:sp>
        <p:nvSpPr>
          <p:cNvPr id="25" name="Rounded Rectangle 24"/>
          <p:cNvSpPr/>
          <p:nvPr/>
        </p:nvSpPr>
        <p:spPr>
          <a:xfrm>
            <a:off x="6172200" y="2286000"/>
            <a:ext cx="1981200" cy="53340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400"/>
          </a:p>
        </p:txBody>
      </p:sp>
      <p:sp>
        <p:nvSpPr>
          <p:cNvPr id="26" name="TextBox 25"/>
          <p:cNvSpPr txBox="1"/>
          <p:nvPr/>
        </p:nvSpPr>
        <p:spPr>
          <a:xfrm>
            <a:off x="8141677" y="2286001"/>
            <a:ext cx="2771083" cy="584775"/>
          </a:xfrm>
          <a:prstGeom prst="rect">
            <a:avLst/>
          </a:prstGeom>
        </p:spPr>
        <p:txBody>
          <a:bodyPr wrap="square" rtlCol="0">
            <a:spAutoFit/>
          </a:bodyPr>
          <a:lstStyle/>
          <a:p>
            <a:pPr marL="342891" indent="-342891" defTabSz="914377">
              <a:spcBef>
                <a:spcPct val="20000"/>
              </a:spcBef>
            </a:pPr>
            <a:r>
              <a:rPr lang="en-US" sz="1600" kern="1200" dirty="0">
                <a:solidFill>
                  <a:srgbClr val="FF0000"/>
                </a:solidFill>
              </a:rPr>
              <a:t>10</a:t>
            </a:r>
            <a:r>
              <a:rPr lang="en-US" sz="1600" baseline="30000" dirty="0">
                <a:solidFill>
                  <a:srgbClr val="FF0000"/>
                </a:solidFill>
              </a:rPr>
              <a:t>5</a:t>
            </a:r>
            <a:r>
              <a:rPr lang="en-US" sz="1600" dirty="0">
                <a:solidFill>
                  <a:srgbClr val="FF0000"/>
                </a:solidFill>
              </a:rPr>
              <a:t> - 100 partial mappings are redundant.</a:t>
            </a:r>
            <a:endParaRPr lang="en-AU" sz="1600" kern="1200" dirty="0">
              <a:solidFill>
                <a:srgbClr val="FF0000"/>
              </a:solidFill>
            </a:endParaRPr>
          </a:p>
        </p:txBody>
      </p:sp>
      <p:sp>
        <p:nvSpPr>
          <p:cNvPr id="27" name="椭圆 16"/>
          <p:cNvSpPr/>
          <p:nvPr/>
        </p:nvSpPr>
        <p:spPr>
          <a:xfrm>
            <a:off x="3587321" y="2703715"/>
            <a:ext cx="232305" cy="235571"/>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28" name="椭圆 16"/>
          <p:cNvSpPr/>
          <p:nvPr/>
        </p:nvSpPr>
        <p:spPr>
          <a:xfrm>
            <a:off x="4071368" y="2703715"/>
            <a:ext cx="232305" cy="235571"/>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cxnSp>
        <p:nvCxnSpPr>
          <p:cNvPr id="29" name="直接连接符 10"/>
          <p:cNvCxnSpPr>
            <a:stCxn id="27" idx="6"/>
            <a:endCxn id="28" idx="2"/>
          </p:cNvCxnSpPr>
          <p:nvPr/>
        </p:nvCxnSpPr>
        <p:spPr>
          <a:xfrm>
            <a:off x="3819626" y="2821500"/>
            <a:ext cx="251741" cy="0"/>
          </a:xfrm>
          <a:prstGeom prst="line">
            <a:avLst/>
          </a:prstGeom>
          <a:ln w="38100" cmpd="sng">
            <a:solidFill>
              <a:srgbClr val="FF0000"/>
            </a:solidFill>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6273557" y="4895998"/>
            <a:ext cx="2483372" cy="338554"/>
          </a:xfrm>
          <a:prstGeom prst="rect">
            <a:avLst/>
          </a:prstGeom>
        </p:spPr>
        <p:txBody>
          <a:bodyPr wrap="none" rtlCol="0">
            <a:spAutoFit/>
          </a:bodyPr>
          <a:lstStyle>
            <a:defPPr>
              <a:defRPr lang="en-US"/>
            </a:defPPr>
            <a:lvl1pPr algn="l" rtl="0" fontAlgn="base">
              <a:spcBef>
                <a:spcPct val="0"/>
              </a:spcBef>
              <a:spcAft>
                <a:spcPct val="0"/>
              </a:spcAft>
              <a:defRPr kern="1200">
                <a:solidFill>
                  <a:schemeClr val="tx1"/>
                </a:solidFill>
                <a:latin typeface="Arial" pitchFamily="34" charset="0"/>
                <a:ea typeface="+mn-ea"/>
                <a:cs typeface="Arial" pitchFamily="34" charset="0"/>
              </a:defRPr>
            </a:lvl1pPr>
            <a:lvl2pPr marL="457200" algn="l" rtl="0" fontAlgn="base">
              <a:spcBef>
                <a:spcPct val="0"/>
              </a:spcBef>
              <a:spcAft>
                <a:spcPct val="0"/>
              </a:spcAft>
              <a:defRPr kern="1200">
                <a:solidFill>
                  <a:schemeClr val="tx1"/>
                </a:solidFill>
                <a:latin typeface="Arial" pitchFamily="34" charset="0"/>
                <a:ea typeface="+mn-ea"/>
                <a:cs typeface="Arial" pitchFamily="34" charset="0"/>
              </a:defRPr>
            </a:lvl2pPr>
            <a:lvl3pPr marL="914400" algn="l" rtl="0" fontAlgn="base">
              <a:spcBef>
                <a:spcPct val="0"/>
              </a:spcBef>
              <a:spcAft>
                <a:spcPct val="0"/>
              </a:spcAft>
              <a:defRPr kern="1200">
                <a:solidFill>
                  <a:schemeClr val="tx1"/>
                </a:solidFill>
                <a:latin typeface="Arial" pitchFamily="34" charset="0"/>
                <a:ea typeface="+mn-ea"/>
                <a:cs typeface="Arial" pitchFamily="34" charset="0"/>
              </a:defRPr>
            </a:lvl3pPr>
            <a:lvl4pPr marL="1371600" algn="l" rtl="0" fontAlgn="base">
              <a:spcBef>
                <a:spcPct val="0"/>
              </a:spcBef>
              <a:spcAft>
                <a:spcPct val="0"/>
              </a:spcAft>
              <a:defRPr kern="1200">
                <a:solidFill>
                  <a:schemeClr val="tx1"/>
                </a:solidFill>
                <a:latin typeface="Arial" pitchFamily="34" charset="0"/>
                <a:ea typeface="+mn-ea"/>
                <a:cs typeface="Arial" pitchFamily="34" charset="0"/>
              </a:defRPr>
            </a:lvl4pPr>
            <a:lvl5pPr marL="1828800" algn="l" rtl="0" fontAlgn="base">
              <a:spcBef>
                <a:spcPct val="0"/>
              </a:spcBef>
              <a:spcAft>
                <a:spcPct val="0"/>
              </a:spcAft>
              <a:defRPr kern="1200">
                <a:solidFill>
                  <a:schemeClr val="tx1"/>
                </a:solidFill>
                <a:latin typeface="Arial" pitchFamily="34" charset="0"/>
                <a:ea typeface="+mn-ea"/>
                <a:cs typeface="Arial" pitchFamily="34" charset="0"/>
              </a:defRPr>
            </a:lvl5pPr>
            <a:lvl6pPr marL="2286000" algn="l" defTabSz="914400" rtl="0" eaLnBrk="1" latinLnBrk="0" hangingPunct="1">
              <a:defRPr kern="1200">
                <a:solidFill>
                  <a:schemeClr val="tx1"/>
                </a:solidFill>
                <a:latin typeface="Arial" pitchFamily="34" charset="0"/>
                <a:ea typeface="+mn-ea"/>
                <a:cs typeface="Arial" pitchFamily="34" charset="0"/>
              </a:defRPr>
            </a:lvl6pPr>
            <a:lvl7pPr marL="2743200" algn="l" defTabSz="914400" rtl="0" eaLnBrk="1" latinLnBrk="0" hangingPunct="1">
              <a:defRPr kern="1200">
                <a:solidFill>
                  <a:schemeClr val="tx1"/>
                </a:solidFill>
                <a:latin typeface="Arial" pitchFamily="34" charset="0"/>
                <a:ea typeface="+mn-ea"/>
                <a:cs typeface="Arial" pitchFamily="34" charset="0"/>
              </a:defRPr>
            </a:lvl7pPr>
            <a:lvl8pPr marL="3200400" algn="l" defTabSz="914400" rtl="0" eaLnBrk="1" latinLnBrk="0" hangingPunct="1">
              <a:defRPr kern="1200">
                <a:solidFill>
                  <a:schemeClr val="tx1"/>
                </a:solidFill>
                <a:latin typeface="Arial" pitchFamily="34" charset="0"/>
                <a:ea typeface="+mn-ea"/>
                <a:cs typeface="Arial" pitchFamily="34" charset="0"/>
              </a:defRPr>
            </a:lvl8pPr>
            <a:lvl9pPr marL="3657600" algn="l" defTabSz="914400" rtl="0" eaLnBrk="1" latinLnBrk="0" hangingPunct="1">
              <a:defRPr kern="1200">
                <a:solidFill>
                  <a:schemeClr val="tx1"/>
                </a:solidFill>
                <a:latin typeface="Arial" pitchFamily="34" charset="0"/>
                <a:ea typeface="+mn-ea"/>
                <a:cs typeface="Arial" pitchFamily="34" charset="0"/>
              </a:defRPr>
            </a:lvl9pPr>
          </a:lstStyle>
          <a:p>
            <a:pPr marL="342891" indent="-342891" fontAlgn="auto">
              <a:spcBef>
                <a:spcPct val="20000"/>
              </a:spcBef>
              <a:spcAft>
                <a:spcPts val="0"/>
              </a:spcAft>
            </a:pPr>
            <a:r>
              <a:rPr lang="en-US" sz="1600" dirty="0">
                <a:solidFill>
                  <a:srgbClr val="FF0000"/>
                </a:solidFill>
              </a:rPr>
              <a:t>(u</a:t>
            </a:r>
            <a:r>
              <a:rPr lang="en-US" sz="1600" baseline="-25000" dirty="0">
                <a:solidFill>
                  <a:srgbClr val="FF0000"/>
                </a:solidFill>
              </a:rPr>
              <a:t>1</a:t>
            </a:r>
            <a:r>
              <a:rPr lang="zh-CN" altLang="en-US" sz="1600" dirty="0">
                <a:solidFill>
                  <a:srgbClr val="FF0000"/>
                </a:solidFill>
              </a:rPr>
              <a:t>，</a:t>
            </a:r>
            <a:r>
              <a:rPr lang="en-US" sz="1600" dirty="0">
                <a:solidFill>
                  <a:srgbClr val="FF0000"/>
                </a:solidFill>
              </a:rPr>
              <a:t>u</a:t>
            </a:r>
            <a:r>
              <a:rPr lang="en-US" sz="1600" baseline="-25000" dirty="0">
                <a:solidFill>
                  <a:srgbClr val="FF0000"/>
                </a:solidFill>
              </a:rPr>
              <a:t>2</a:t>
            </a:r>
            <a:r>
              <a:rPr lang="zh-CN" altLang="en-US" sz="1600" dirty="0">
                <a:solidFill>
                  <a:srgbClr val="FF0000"/>
                </a:solidFill>
              </a:rPr>
              <a:t>，</a:t>
            </a:r>
            <a:r>
              <a:rPr lang="en-US" sz="1600" dirty="0">
                <a:solidFill>
                  <a:srgbClr val="FF0000"/>
                </a:solidFill>
              </a:rPr>
              <a:t>u</a:t>
            </a:r>
            <a:r>
              <a:rPr lang="en-US" sz="1600" baseline="-25000" dirty="0">
                <a:solidFill>
                  <a:srgbClr val="FF0000"/>
                </a:solidFill>
              </a:rPr>
              <a:t>5</a:t>
            </a:r>
            <a:r>
              <a:rPr lang="zh-CN" altLang="en-US" sz="1600" dirty="0">
                <a:solidFill>
                  <a:srgbClr val="FF0000"/>
                </a:solidFill>
              </a:rPr>
              <a:t>，</a:t>
            </a:r>
            <a:r>
              <a:rPr lang="en-US" sz="1600" dirty="0">
                <a:solidFill>
                  <a:srgbClr val="FF0000"/>
                </a:solidFill>
              </a:rPr>
              <a:t>u</a:t>
            </a:r>
            <a:r>
              <a:rPr lang="en-US" sz="1600" baseline="-25000" dirty="0">
                <a:solidFill>
                  <a:srgbClr val="FF0000"/>
                </a:solidFill>
              </a:rPr>
              <a:t>3</a:t>
            </a:r>
            <a:r>
              <a:rPr lang="zh-CN" altLang="en-US" sz="1600" dirty="0">
                <a:solidFill>
                  <a:srgbClr val="FF0000"/>
                </a:solidFill>
              </a:rPr>
              <a:t>，</a:t>
            </a:r>
            <a:r>
              <a:rPr lang="en-US" sz="1600" dirty="0">
                <a:solidFill>
                  <a:srgbClr val="FF0000"/>
                </a:solidFill>
              </a:rPr>
              <a:t>u</a:t>
            </a:r>
            <a:r>
              <a:rPr lang="en-US" sz="1600" baseline="-25000" dirty="0">
                <a:solidFill>
                  <a:srgbClr val="FF0000"/>
                </a:solidFill>
              </a:rPr>
              <a:t>4</a:t>
            </a:r>
            <a:r>
              <a:rPr lang="zh-CN" altLang="en-US" sz="1600" dirty="0">
                <a:solidFill>
                  <a:srgbClr val="FF0000"/>
                </a:solidFill>
              </a:rPr>
              <a:t>，</a:t>
            </a:r>
            <a:r>
              <a:rPr lang="en-US" sz="1600" dirty="0">
                <a:solidFill>
                  <a:srgbClr val="FF0000"/>
                </a:solidFill>
              </a:rPr>
              <a:t>u</a:t>
            </a:r>
            <a:r>
              <a:rPr lang="en-US" sz="1600" baseline="-25000" dirty="0">
                <a:solidFill>
                  <a:srgbClr val="FF0000"/>
                </a:solidFill>
              </a:rPr>
              <a:t>6</a:t>
            </a:r>
            <a:r>
              <a:rPr lang="en-US" sz="1600" dirty="0">
                <a:solidFill>
                  <a:srgbClr val="FF0000"/>
                </a:solidFill>
              </a:rPr>
              <a:t>)</a:t>
            </a:r>
          </a:p>
        </p:txBody>
      </p:sp>
    </p:spTree>
    <p:extLst>
      <p:ext uri="{BB962C8B-B14F-4D97-AF65-F5344CB8AC3E}">
        <p14:creationId xmlns:p14="http://schemas.microsoft.com/office/powerpoint/2010/main" val="3716269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2" grpId="0"/>
      <p:bldP spid="23" grpId="0" animBg="1"/>
      <p:bldP spid="24" grpId="0" animBg="1"/>
      <p:bldP spid="25" grpId="0" animBg="1"/>
      <p:bldP spid="26" grpId="0"/>
      <p:bldP spid="27" grpId="0" animBg="1"/>
      <p:bldP spid="28" grpId="0" animBg="1"/>
      <p:bldP spid="30"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448"/>
        <p:cNvGrpSpPr/>
        <p:nvPr/>
      </p:nvGrpSpPr>
      <p:grpSpPr>
        <a:xfrm>
          <a:off x="0" y="0"/>
          <a:ext cx="0" cy="0"/>
          <a:chOff x="0" y="0"/>
          <a:chExt cx="0" cy="0"/>
        </a:xfrm>
      </p:grpSpPr>
      <p:sp>
        <p:nvSpPr>
          <p:cNvPr id="449" name="Google Shape;449;p36"/>
          <p:cNvSpPr txBox="1">
            <a:spLocks noGrp="1"/>
          </p:cNvSpPr>
          <p:nvPr>
            <p:ph type="title"/>
          </p:nvPr>
        </p:nvSpPr>
        <p:spPr>
          <a:xfrm>
            <a:off x="415600" y="231561"/>
            <a:ext cx="11360800" cy="943200"/>
          </a:xfrm>
          <a:prstGeom prst="rect">
            <a:avLst/>
          </a:prstGeom>
        </p:spPr>
        <p:txBody>
          <a:bodyPr spcFirstLastPara="1" vert="horz" wrap="square" lIns="121900" tIns="121900" rIns="121900" bIns="121900" rtlCol="0" anchor="t" anchorCtr="0">
            <a:noAutofit/>
          </a:bodyPr>
          <a:lstStyle/>
          <a:p>
            <a:pPr algn="l"/>
            <a:r>
              <a:rPr lang="en" dirty="0"/>
              <a:t>Compression</a:t>
            </a:r>
            <a:endParaRPr dirty="0"/>
          </a:p>
        </p:txBody>
      </p:sp>
      <p:sp>
        <p:nvSpPr>
          <p:cNvPr id="450" name="Google Shape;450;p36"/>
          <p:cNvSpPr txBox="1">
            <a:spLocks noGrp="1"/>
          </p:cNvSpPr>
          <p:nvPr>
            <p:ph type="body" idx="1"/>
          </p:nvPr>
        </p:nvSpPr>
        <p:spPr>
          <a:xfrm>
            <a:off x="263352" y="899752"/>
            <a:ext cx="11360800" cy="2254800"/>
          </a:xfrm>
          <a:prstGeom prst="rect">
            <a:avLst/>
          </a:prstGeom>
        </p:spPr>
        <p:txBody>
          <a:bodyPr spcFirstLastPara="1" vert="horz" wrap="square" lIns="121900" tIns="121900" rIns="121900" bIns="121900" rtlCol="0" anchor="t" anchorCtr="0">
            <a:noAutofit/>
          </a:bodyPr>
          <a:lstStyle/>
          <a:p>
            <a:r>
              <a:rPr lang="en" dirty="0"/>
              <a:t>Originally proposed by Qiao et al. [7]</a:t>
            </a:r>
            <a:endParaRPr dirty="0"/>
          </a:p>
          <a:p>
            <a:r>
              <a:rPr lang="en" dirty="0"/>
              <a:t>Intuition</a:t>
            </a:r>
            <a:endParaRPr dirty="0"/>
          </a:p>
          <a:p>
            <a:pPr lvl="1">
              <a:spcBef>
                <a:spcPts val="0"/>
              </a:spcBef>
            </a:pPr>
            <a:r>
              <a:rPr lang="en" dirty="0"/>
              <a:t>Subgraph enumeration can generate enormous (intermediate) results </a:t>
            </a:r>
            <a:endParaRPr dirty="0"/>
          </a:p>
          <a:p>
            <a:pPr lvl="1">
              <a:spcBef>
                <a:spcPts val="0"/>
              </a:spcBef>
            </a:pPr>
            <a:r>
              <a:rPr lang="en" dirty="0"/>
              <a:t>Some vertices can be compressed as they are not needed in future computation</a:t>
            </a:r>
            <a:endParaRPr dirty="0"/>
          </a:p>
          <a:p>
            <a:pPr lvl="2">
              <a:spcBef>
                <a:spcPts val="0"/>
              </a:spcBef>
            </a:pPr>
            <a:r>
              <a:rPr lang="en" dirty="0"/>
              <a:t>Heuristics by [7]: the vertices that do </a:t>
            </a:r>
            <a:r>
              <a:rPr lang="en" b="1" dirty="0"/>
              <a:t>not</a:t>
            </a:r>
            <a:r>
              <a:rPr lang="en" dirty="0"/>
              <a:t> belong to the minimum vertex cover (MVC)</a:t>
            </a:r>
            <a:endParaRPr dirty="0"/>
          </a:p>
        </p:txBody>
      </p:sp>
      <p:sp>
        <p:nvSpPr>
          <p:cNvPr id="451" name="Google Shape;451;p36"/>
          <p:cNvSpPr/>
          <p:nvPr/>
        </p:nvSpPr>
        <p:spPr>
          <a:xfrm>
            <a:off x="1835700" y="4429733"/>
            <a:ext cx="229200" cy="238000"/>
          </a:xfrm>
          <a:prstGeom prst="ellipse">
            <a:avLst/>
          </a:prstGeom>
          <a:solidFill>
            <a:srgbClr val="980000"/>
          </a:solidFill>
          <a:ln w="9525" cap="flat" cmpd="sng">
            <a:solidFill>
              <a:srgbClr val="695D46"/>
            </a:solidFill>
            <a:prstDash val="solid"/>
            <a:round/>
            <a:headEnd type="none" w="sm" len="sm"/>
            <a:tailEnd type="none" w="sm" len="sm"/>
          </a:ln>
        </p:spPr>
        <p:txBody>
          <a:bodyPr spcFirstLastPara="1" wrap="square" lIns="121900" tIns="121900" rIns="121900" bIns="121900" anchor="ctr" anchorCtr="0">
            <a:noAutofit/>
          </a:bodyPr>
          <a:lstStyle/>
          <a:p>
            <a:endParaRPr sz="2400" dirty="0"/>
          </a:p>
        </p:txBody>
      </p:sp>
      <p:sp>
        <p:nvSpPr>
          <p:cNvPr id="452" name="Google Shape;452;p36"/>
          <p:cNvSpPr/>
          <p:nvPr/>
        </p:nvSpPr>
        <p:spPr>
          <a:xfrm>
            <a:off x="2752533" y="4429733"/>
            <a:ext cx="229200" cy="238000"/>
          </a:xfrm>
          <a:prstGeom prst="ellipse">
            <a:avLst/>
          </a:prstGeom>
          <a:solidFill>
            <a:srgbClr val="6AA84F"/>
          </a:solidFill>
          <a:ln w="9525" cap="flat" cmpd="sng">
            <a:solidFill>
              <a:srgbClr val="695D46"/>
            </a:solidFill>
            <a:prstDash val="solid"/>
            <a:round/>
            <a:headEnd type="none" w="sm" len="sm"/>
            <a:tailEnd type="none" w="sm" len="sm"/>
          </a:ln>
        </p:spPr>
        <p:txBody>
          <a:bodyPr spcFirstLastPara="1" wrap="square" lIns="121900" tIns="121900" rIns="121900" bIns="121900" anchor="ctr" anchorCtr="0">
            <a:noAutofit/>
          </a:bodyPr>
          <a:lstStyle/>
          <a:p>
            <a:endParaRPr sz="2400" dirty="0"/>
          </a:p>
        </p:txBody>
      </p:sp>
      <p:sp>
        <p:nvSpPr>
          <p:cNvPr id="453" name="Google Shape;453;p36"/>
          <p:cNvSpPr/>
          <p:nvPr/>
        </p:nvSpPr>
        <p:spPr>
          <a:xfrm>
            <a:off x="1835700" y="5231567"/>
            <a:ext cx="229200" cy="238000"/>
          </a:xfrm>
          <a:prstGeom prst="ellipse">
            <a:avLst/>
          </a:prstGeom>
          <a:solidFill>
            <a:srgbClr val="6AA84F"/>
          </a:solidFill>
          <a:ln w="9525" cap="flat" cmpd="sng">
            <a:solidFill>
              <a:srgbClr val="695D46"/>
            </a:solidFill>
            <a:prstDash val="solid"/>
            <a:round/>
            <a:headEnd type="none" w="sm" len="sm"/>
            <a:tailEnd type="none" w="sm" len="sm"/>
          </a:ln>
        </p:spPr>
        <p:txBody>
          <a:bodyPr spcFirstLastPara="1" wrap="square" lIns="121900" tIns="121900" rIns="121900" bIns="121900" anchor="ctr" anchorCtr="0">
            <a:noAutofit/>
          </a:bodyPr>
          <a:lstStyle/>
          <a:p>
            <a:endParaRPr sz="2400" dirty="0"/>
          </a:p>
        </p:txBody>
      </p:sp>
      <p:sp>
        <p:nvSpPr>
          <p:cNvPr id="454" name="Google Shape;454;p36"/>
          <p:cNvSpPr/>
          <p:nvPr/>
        </p:nvSpPr>
        <p:spPr>
          <a:xfrm>
            <a:off x="2752533" y="5231567"/>
            <a:ext cx="229200" cy="238000"/>
          </a:xfrm>
          <a:prstGeom prst="ellipse">
            <a:avLst/>
          </a:prstGeom>
          <a:solidFill>
            <a:srgbClr val="980000"/>
          </a:solidFill>
          <a:ln w="9525" cap="flat" cmpd="sng">
            <a:solidFill>
              <a:srgbClr val="695D46"/>
            </a:solidFill>
            <a:prstDash val="solid"/>
            <a:round/>
            <a:headEnd type="none" w="sm" len="sm"/>
            <a:tailEnd type="none" w="sm" len="sm"/>
          </a:ln>
        </p:spPr>
        <p:txBody>
          <a:bodyPr spcFirstLastPara="1" wrap="square" lIns="121900" tIns="121900" rIns="121900" bIns="121900" anchor="ctr" anchorCtr="0">
            <a:noAutofit/>
          </a:bodyPr>
          <a:lstStyle/>
          <a:p>
            <a:endParaRPr sz="2400" dirty="0"/>
          </a:p>
        </p:txBody>
      </p:sp>
      <p:cxnSp>
        <p:nvCxnSpPr>
          <p:cNvPr id="455" name="Google Shape;455;p36"/>
          <p:cNvCxnSpPr>
            <a:stCxn id="451" idx="4"/>
            <a:endCxn id="453" idx="0"/>
          </p:cNvCxnSpPr>
          <p:nvPr/>
        </p:nvCxnSpPr>
        <p:spPr>
          <a:xfrm>
            <a:off x="1950300" y="4667733"/>
            <a:ext cx="0" cy="564000"/>
          </a:xfrm>
          <a:prstGeom prst="straightConnector1">
            <a:avLst/>
          </a:prstGeom>
          <a:noFill/>
          <a:ln w="9525" cap="flat" cmpd="sng">
            <a:solidFill>
              <a:srgbClr val="695D46"/>
            </a:solidFill>
            <a:prstDash val="solid"/>
            <a:round/>
            <a:headEnd type="none" w="med" len="med"/>
            <a:tailEnd type="none" w="med" len="med"/>
          </a:ln>
        </p:spPr>
      </p:cxnSp>
      <p:cxnSp>
        <p:nvCxnSpPr>
          <p:cNvPr id="456" name="Google Shape;456;p36"/>
          <p:cNvCxnSpPr>
            <a:stCxn id="451" idx="6"/>
            <a:endCxn id="452" idx="2"/>
          </p:cNvCxnSpPr>
          <p:nvPr/>
        </p:nvCxnSpPr>
        <p:spPr>
          <a:xfrm>
            <a:off x="2064900" y="4548733"/>
            <a:ext cx="687600" cy="0"/>
          </a:xfrm>
          <a:prstGeom prst="straightConnector1">
            <a:avLst/>
          </a:prstGeom>
          <a:noFill/>
          <a:ln w="9525" cap="flat" cmpd="sng">
            <a:solidFill>
              <a:srgbClr val="695D46"/>
            </a:solidFill>
            <a:prstDash val="solid"/>
            <a:round/>
            <a:headEnd type="none" w="med" len="med"/>
            <a:tailEnd type="none" w="med" len="med"/>
          </a:ln>
        </p:spPr>
      </p:cxnSp>
      <p:cxnSp>
        <p:nvCxnSpPr>
          <p:cNvPr id="457" name="Google Shape;457;p36"/>
          <p:cNvCxnSpPr>
            <a:stCxn id="452" idx="4"/>
            <a:endCxn id="454" idx="0"/>
          </p:cNvCxnSpPr>
          <p:nvPr/>
        </p:nvCxnSpPr>
        <p:spPr>
          <a:xfrm>
            <a:off x="2867133" y="4667733"/>
            <a:ext cx="0" cy="564000"/>
          </a:xfrm>
          <a:prstGeom prst="straightConnector1">
            <a:avLst/>
          </a:prstGeom>
          <a:noFill/>
          <a:ln w="9525" cap="flat" cmpd="sng">
            <a:solidFill>
              <a:srgbClr val="695D46"/>
            </a:solidFill>
            <a:prstDash val="solid"/>
            <a:round/>
            <a:headEnd type="none" w="med" len="med"/>
            <a:tailEnd type="none" w="med" len="med"/>
          </a:ln>
        </p:spPr>
      </p:cxnSp>
      <p:cxnSp>
        <p:nvCxnSpPr>
          <p:cNvPr id="458" name="Google Shape;458;p36"/>
          <p:cNvCxnSpPr>
            <a:stCxn id="453" idx="6"/>
            <a:endCxn id="454" idx="2"/>
          </p:cNvCxnSpPr>
          <p:nvPr/>
        </p:nvCxnSpPr>
        <p:spPr>
          <a:xfrm>
            <a:off x="2064900" y="5350567"/>
            <a:ext cx="687600" cy="0"/>
          </a:xfrm>
          <a:prstGeom prst="straightConnector1">
            <a:avLst/>
          </a:prstGeom>
          <a:noFill/>
          <a:ln w="9525" cap="flat" cmpd="sng">
            <a:solidFill>
              <a:srgbClr val="695D46"/>
            </a:solidFill>
            <a:prstDash val="solid"/>
            <a:round/>
            <a:headEnd type="none" w="med" len="med"/>
            <a:tailEnd type="none" w="med" len="med"/>
          </a:ln>
        </p:spPr>
      </p:cxnSp>
      <p:sp>
        <p:nvSpPr>
          <p:cNvPr id="459" name="Google Shape;459;p36"/>
          <p:cNvSpPr txBox="1"/>
          <p:nvPr/>
        </p:nvSpPr>
        <p:spPr>
          <a:xfrm>
            <a:off x="1258100" y="4271933"/>
            <a:ext cx="577600" cy="484400"/>
          </a:xfrm>
          <a:prstGeom prst="rect">
            <a:avLst/>
          </a:prstGeom>
          <a:noFill/>
          <a:ln>
            <a:noFill/>
          </a:ln>
        </p:spPr>
        <p:txBody>
          <a:bodyPr spcFirstLastPara="1" wrap="square" lIns="121900" tIns="121900" rIns="121900" bIns="121900" anchor="t" anchorCtr="0">
            <a:noAutofit/>
          </a:bodyPr>
          <a:lstStyle/>
          <a:p>
            <a:r>
              <a:rPr lang="en" sz="2400"/>
              <a:t>v0</a:t>
            </a:r>
            <a:endParaRPr sz="2400" dirty="0"/>
          </a:p>
        </p:txBody>
      </p:sp>
      <p:sp>
        <p:nvSpPr>
          <p:cNvPr id="460" name="Google Shape;460;p36"/>
          <p:cNvSpPr txBox="1"/>
          <p:nvPr/>
        </p:nvSpPr>
        <p:spPr>
          <a:xfrm>
            <a:off x="1258100" y="5108367"/>
            <a:ext cx="577600" cy="484400"/>
          </a:xfrm>
          <a:prstGeom prst="rect">
            <a:avLst/>
          </a:prstGeom>
          <a:noFill/>
          <a:ln>
            <a:noFill/>
          </a:ln>
        </p:spPr>
        <p:txBody>
          <a:bodyPr spcFirstLastPara="1" wrap="square" lIns="121900" tIns="121900" rIns="121900" bIns="121900" anchor="t" anchorCtr="0">
            <a:noAutofit/>
          </a:bodyPr>
          <a:lstStyle/>
          <a:p>
            <a:r>
              <a:rPr lang="en" sz="2400"/>
              <a:t>v1</a:t>
            </a:r>
            <a:endParaRPr sz="2400" dirty="0"/>
          </a:p>
        </p:txBody>
      </p:sp>
      <p:sp>
        <p:nvSpPr>
          <p:cNvPr id="461" name="Google Shape;461;p36"/>
          <p:cNvSpPr txBox="1"/>
          <p:nvPr/>
        </p:nvSpPr>
        <p:spPr>
          <a:xfrm>
            <a:off x="3033100" y="5108367"/>
            <a:ext cx="577600" cy="484400"/>
          </a:xfrm>
          <a:prstGeom prst="rect">
            <a:avLst/>
          </a:prstGeom>
          <a:noFill/>
          <a:ln>
            <a:noFill/>
          </a:ln>
        </p:spPr>
        <p:txBody>
          <a:bodyPr spcFirstLastPara="1" wrap="square" lIns="121900" tIns="121900" rIns="121900" bIns="121900" anchor="t" anchorCtr="0">
            <a:noAutofit/>
          </a:bodyPr>
          <a:lstStyle/>
          <a:p>
            <a:r>
              <a:rPr lang="en" sz="2400"/>
              <a:t>v2</a:t>
            </a:r>
            <a:endParaRPr sz="2400" dirty="0"/>
          </a:p>
        </p:txBody>
      </p:sp>
      <p:sp>
        <p:nvSpPr>
          <p:cNvPr id="462" name="Google Shape;462;p36"/>
          <p:cNvSpPr txBox="1"/>
          <p:nvPr/>
        </p:nvSpPr>
        <p:spPr>
          <a:xfrm>
            <a:off x="3033100" y="4223551"/>
            <a:ext cx="577600" cy="484400"/>
          </a:xfrm>
          <a:prstGeom prst="rect">
            <a:avLst/>
          </a:prstGeom>
          <a:noFill/>
          <a:ln>
            <a:noFill/>
          </a:ln>
        </p:spPr>
        <p:txBody>
          <a:bodyPr spcFirstLastPara="1" wrap="square" lIns="121900" tIns="121900" rIns="121900" bIns="121900" anchor="t" anchorCtr="0">
            <a:noAutofit/>
          </a:bodyPr>
          <a:lstStyle/>
          <a:p>
            <a:r>
              <a:rPr lang="en" sz="2400" dirty="0"/>
              <a:t>v3</a:t>
            </a:r>
            <a:endParaRPr sz="2400" dirty="0"/>
          </a:p>
        </p:txBody>
      </p:sp>
      <p:cxnSp>
        <p:nvCxnSpPr>
          <p:cNvPr id="463" name="Google Shape;463;p36"/>
          <p:cNvCxnSpPr>
            <a:stCxn id="452" idx="3"/>
            <a:endCxn id="453" idx="7"/>
          </p:cNvCxnSpPr>
          <p:nvPr/>
        </p:nvCxnSpPr>
        <p:spPr>
          <a:xfrm flipH="1">
            <a:off x="2031299" y="4632879"/>
            <a:ext cx="754800" cy="633600"/>
          </a:xfrm>
          <a:prstGeom prst="straightConnector1">
            <a:avLst/>
          </a:prstGeom>
          <a:noFill/>
          <a:ln w="9525" cap="flat" cmpd="sng">
            <a:solidFill>
              <a:srgbClr val="695D46"/>
            </a:solidFill>
            <a:prstDash val="solid"/>
            <a:round/>
            <a:headEnd type="none" w="med" len="med"/>
            <a:tailEnd type="none" w="med" len="med"/>
          </a:ln>
        </p:spPr>
      </p:cxnSp>
      <p:sp>
        <p:nvSpPr>
          <p:cNvPr id="464" name="Google Shape;464;p36"/>
          <p:cNvSpPr/>
          <p:nvPr/>
        </p:nvSpPr>
        <p:spPr>
          <a:xfrm>
            <a:off x="1258084" y="6296967"/>
            <a:ext cx="229200" cy="238000"/>
          </a:xfrm>
          <a:prstGeom prst="ellipse">
            <a:avLst/>
          </a:prstGeom>
          <a:solidFill>
            <a:srgbClr val="980000"/>
          </a:solidFill>
          <a:ln w="9525" cap="flat" cmpd="sng">
            <a:solidFill>
              <a:srgbClr val="695D46"/>
            </a:solidFill>
            <a:prstDash val="solid"/>
            <a:round/>
            <a:headEnd type="none" w="sm" len="sm"/>
            <a:tailEnd type="none" w="sm" len="sm"/>
          </a:ln>
        </p:spPr>
        <p:txBody>
          <a:bodyPr spcFirstLastPara="1" wrap="square" lIns="121900" tIns="121900" rIns="121900" bIns="121900" anchor="ctr" anchorCtr="0">
            <a:noAutofit/>
          </a:bodyPr>
          <a:lstStyle/>
          <a:p>
            <a:endParaRPr sz="2400" dirty="0"/>
          </a:p>
        </p:txBody>
      </p:sp>
      <p:sp>
        <p:nvSpPr>
          <p:cNvPr id="465" name="Google Shape;465;p36"/>
          <p:cNvSpPr txBox="1"/>
          <p:nvPr/>
        </p:nvSpPr>
        <p:spPr>
          <a:xfrm>
            <a:off x="1572251" y="6146167"/>
            <a:ext cx="2702000" cy="388800"/>
          </a:xfrm>
          <a:prstGeom prst="rect">
            <a:avLst/>
          </a:prstGeom>
          <a:noFill/>
          <a:ln>
            <a:noFill/>
          </a:ln>
        </p:spPr>
        <p:txBody>
          <a:bodyPr spcFirstLastPara="1" wrap="square" lIns="121900" tIns="121900" rIns="121900" bIns="121900" anchor="t" anchorCtr="0">
            <a:noAutofit/>
          </a:bodyPr>
          <a:lstStyle/>
          <a:p>
            <a:r>
              <a:rPr lang="en" sz="1600" dirty="0">
                <a:latin typeface="Open Sans"/>
                <a:ea typeface="Open Sans"/>
                <a:cs typeface="Open Sans"/>
                <a:sym typeface="Open Sans"/>
              </a:rPr>
              <a:t>Vertices to compress</a:t>
            </a:r>
            <a:endParaRPr sz="1600" dirty="0">
              <a:latin typeface="Open Sans"/>
              <a:ea typeface="Open Sans"/>
              <a:cs typeface="Open Sans"/>
              <a:sym typeface="Open Sans"/>
            </a:endParaRPr>
          </a:p>
        </p:txBody>
      </p:sp>
      <p:sp>
        <p:nvSpPr>
          <p:cNvPr id="466" name="Google Shape;466;p36"/>
          <p:cNvSpPr/>
          <p:nvPr/>
        </p:nvSpPr>
        <p:spPr>
          <a:xfrm>
            <a:off x="1258084" y="5860451"/>
            <a:ext cx="229200" cy="238000"/>
          </a:xfrm>
          <a:prstGeom prst="ellipse">
            <a:avLst/>
          </a:prstGeom>
          <a:solidFill>
            <a:srgbClr val="6AA84F"/>
          </a:solidFill>
          <a:ln w="9525" cap="flat" cmpd="sng">
            <a:solidFill>
              <a:srgbClr val="695D46"/>
            </a:solidFill>
            <a:prstDash val="solid"/>
            <a:round/>
            <a:headEnd type="none" w="sm" len="sm"/>
            <a:tailEnd type="none" w="sm" len="sm"/>
          </a:ln>
        </p:spPr>
        <p:txBody>
          <a:bodyPr spcFirstLastPara="1" wrap="square" lIns="121900" tIns="121900" rIns="121900" bIns="121900" anchor="ctr" anchorCtr="0">
            <a:noAutofit/>
          </a:bodyPr>
          <a:lstStyle/>
          <a:p>
            <a:endParaRPr sz="2400" dirty="0"/>
          </a:p>
        </p:txBody>
      </p:sp>
      <p:sp>
        <p:nvSpPr>
          <p:cNvPr id="467" name="Google Shape;467;p36"/>
          <p:cNvSpPr txBox="1"/>
          <p:nvPr/>
        </p:nvSpPr>
        <p:spPr>
          <a:xfrm>
            <a:off x="1568284" y="5747351"/>
            <a:ext cx="2439600" cy="388800"/>
          </a:xfrm>
          <a:prstGeom prst="rect">
            <a:avLst/>
          </a:prstGeom>
          <a:noFill/>
          <a:ln>
            <a:noFill/>
          </a:ln>
        </p:spPr>
        <p:txBody>
          <a:bodyPr spcFirstLastPara="1" wrap="square" lIns="121900" tIns="121900" rIns="121900" bIns="121900" anchor="t" anchorCtr="0">
            <a:noAutofit/>
          </a:bodyPr>
          <a:lstStyle/>
          <a:p>
            <a:r>
              <a:rPr lang="en" sz="1600" dirty="0">
                <a:latin typeface="Open Sans"/>
                <a:ea typeface="Open Sans"/>
                <a:cs typeface="Open Sans"/>
                <a:sym typeface="Open Sans"/>
              </a:rPr>
              <a:t>Vertices in MVC</a:t>
            </a:r>
            <a:endParaRPr sz="1600" dirty="0">
              <a:latin typeface="Open Sans"/>
              <a:ea typeface="Open Sans"/>
              <a:cs typeface="Open Sans"/>
              <a:sym typeface="Open Sans"/>
            </a:endParaRPr>
          </a:p>
        </p:txBody>
      </p:sp>
      <p:pic>
        <p:nvPicPr>
          <p:cNvPr id="468" name="Google Shape;468;p36"/>
          <p:cNvPicPr preferRelativeResize="0"/>
          <p:nvPr/>
        </p:nvPicPr>
        <p:blipFill>
          <a:blip r:embed="rId3">
            <a:alphaModFix/>
          </a:blip>
          <a:stretch>
            <a:fillRect/>
          </a:stretch>
        </p:blipFill>
        <p:spPr>
          <a:xfrm>
            <a:off x="5307500" y="4317501"/>
            <a:ext cx="1827200" cy="179967"/>
          </a:xfrm>
          <a:prstGeom prst="rect">
            <a:avLst/>
          </a:prstGeom>
          <a:noFill/>
          <a:ln>
            <a:noFill/>
          </a:ln>
        </p:spPr>
      </p:pic>
      <p:pic>
        <p:nvPicPr>
          <p:cNvPr id="469" name="Google Shape;469;p36"/>
          <p:cNvPicPr preferRelativeResize="0"/>
          <p:nvPr/>
        </p:nvPicPr>
        <p:blipFill>
          <a:blip r:embed="rId4">
            <a:alphaModFix/>
          </a:blip>
          <a:stretch>
            <a:fillRect/>
          </a:stretch>
        </p:blipFill>
        <p:spPr>
          <a:xfrm>
            <a:off x="5320500" y="4548717"/>
            <a:ext cx="2740301" cy="238000"/>
          </a:xfrm>
          <a:prstGeom prst="rect">
            <a:avLst/>
          </a:prstGeom>
          <a:noFill/>
          <a:ln>
            <a:noFill/>
          </a:ln>
        </p:spPr>
      </p:pic>
      <p:pic>
        <p:nvPicPr>
          <p:cNvPr id="470" name="Google Shape;470;p36"/>
          <p:cNvPicPr preferRelativeResize="0"/>
          <p:nvPr/>
        </p:nvPicPr>
        <p:blipFill>
          <a:blip r:embed="rId5">
            <a:alphaModFix/>
          </a:blip>
          <a:stretch>
            <a:fillRect/>
          </a:stretch>
        </p:blipFill>
        <p:spPr>
          <a:xfrm>
            <a:off x="5307485" y="4838000"/>
            <a:ext cx="2766308" cy="240267"/>
          </a:xfrm>
          <a:prstGeom prst="rect">
            <a:avLst/>
          </a:prstGeom>
          <a:noFill/>
          <a:ln>
            <a:noFill/>
          </a:ln>
        </p:spPr>
      </p:pic>
      <p:pic>
        <p:nvPicPr>
          <p:cNvPr id="471" name="Google Shape;471;p36"/>
          <p:cNvPicPr preferRelativeResize="0"/>
          <p:nvPr/>
        </p:nvPicPr>
        <p:blipFill>
          <a:blip r:embed="rId6">
            <a:alphaModFix/>
          </a:blip>
          <a:stretch>
            <a:fillRect/>
          </a:stretch>
        </p:blipFill>
        <p:spPr>
          <a:xfrm>
            <a:off x="5307501" y="5268717"/>
            <a:ext cx="5332489" cy="238000"/>
          </a:xfrm>
          <a:prstGeom prst="rect">
            <a:avLst/>
          </a:prstGeom>
          <a:noFill/>
          <a:ln>
            <a:noFill/>
          </a:ln>
        </p:spPr>
      </p:pic>
    </p:spTree>
    <p:extLst>
      <p:ext uri="{BB962C8B-B14F-4D97-AF65-F5344CB8AC3E}">
        <p14:creationId xmlns:p14="http://schemas.microsoft.com/office/powerpoint/2010/main" val="156552123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Google Shape;83;p15"/>
          <p:cNvSpPr txBox="1">
            <a:spLocks noGrp="1"/>
          </p:cNvSpPr>
          <p:nvPr>
            <p:ph type="title"/>
          </p:nvPr>
        </p:nvSpPr>
        <p:spPr>
          <a:xfrm>
            <a:off x="415600" y="1086400"/>
            <a:ext cx="11428400" cy="1256000"/>
          </a:xfrm>
          <a:prstGeom prst="rect">
            <a:avLst/>
          </a:prstGeom>
        </p:spPr>
        <p:txBody>
          <a:bodyPr spcFirstLastPara="1" vert="horz" wrap="square" lIns="121900" tIns="121900" rIns="121900" bIns="121900" rtlCol="0" anchor="ctr" anchorCtr="0">
            <a:noAutofit/>
          </a:bodyPr>
          <a:lstStyle/>
          <a:p>
            <a:r>
              <a:rPr lang="en" dirty="0"/>
              <a:t>Distributed Techniques</a:t>
            </a:r>
            <a:endParaRPr dirty="0"/>
          </a:p>
        </p:txBody>
      </p:sp>
    </p:spTree>
    <p:extLst>
      <p:ext uri="{BB962C8B-B14F-4D97-AF65-F5344CB8AC3E}">
        <p14:creationId xmlns:p14="http://schemas.microsoft.com/office/powerpoint/2010/main" val="318041771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20"/>
          <p:cNvSpPr txBox="1">
            <a:spLocks noGrp="1"/>
          </p:cNvSpPr>
          <p:nvPr>
            <p:ph type="title"/>
          </p:nvPr>
        </p:nvSpPr>
        <p:spPr>
          <a:xfrm>
            <a:off x="415600" y="1043407"/>
            <a:ext cx="11360800" cy="943200"/>
          </a:xfrm>
          <a:prstGeom prst="rect">
            <a:avLst/>
          </a:prstGeom>
        </p:spPr>
        <p:txBody>
          <a:bodyPr spcFirstLastPara="1" vert="horz" wrap="square" lIns="121900" tIns="121900" rIns="121900" bIns="121900" rtlCol="0" anchor="t" anchorCtr="0">
            <a:noAutofit/>
          </a:bodyPr>
          <a:lstStyle/>
          <a:p>
            <a:pPr algn="l"/>
            <a:r>
              <a:rPr lang="en" dirty="0"/>
              <a:t>A Thriving Literature</a:t>
            </a:r>
            <a:endParaRPr dirty="0"/>
          </a:p>
        </p:txBody>
      </p:sp>
      <p:pic>
        <p:nvPicPr>
          <p:cNvPr id="249" name="Google Shape;249;p20"/>
          <p:cNvPicPr preferRelativeResize="0"/>
          <p:nvPr/>
        </p:nvPicPr>
        <p:blipFill>
          <a:blip r:embed="rId3">
            <a:alphaModFix/>
          </a:blip>
          <a:stretch>
            <a:fillRect/>
          </a:stretch>
        </p:blipFill>
        <p:spPr>
          <a:xfrm>
            <a:off x="704867" y="1907500"/>
            <a:ext cx="10619264" cy="4391533"/>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fontScale="77500" lnSpcReduction="20000"/>
          </a:bodyPr>
          <a:lstStyle/>
          <a:p>
            <a:r>
              <a:rPr lang="en-US" altLang="zh-CN" dirty="0"/>
              <a:t>Undirected edges</a:t>
            </a:r>
          </a:p>
          <a:p>
            <a:pPr lvl="1"/>
            <a:r>
              <a:rPr lang="en-US" altLang="zh-CN" dirty="0"/>
              <a:t>u–v:</a:t>
            </a:r>
            <a:r>
              <a:rPr lang="zh-CN" altLang="en-US" dirty="0"/>
              <a:t> </a:t>
            </a:r>
            <a:r>
              <a:rPr lang="en-US" altLang="zh-CN" dirty="0"/>
              <a:t>(</a:t>
            </a:r>
            <a:r>
              <a:rPr lang="en-US" altLang="zh-CN" dirty="0" err="1"/>
              <a:t>u,v</a:t>
            </a:r>
            <a:r>
              <a:rPr lang="en-US" altLang="zh-CN" dirty="0"/>
              <a:t>)=(</a:t>
            </a:r>
            <a:r>
              <a:rPr lang="en-US" altLang="zh-CN" dirty="0" err="1"/>
              <a:t>v,u</a:t>
            </a:r>
            <a:r>
              <a:rPr lang="en-US" altLang="zh-CN" dirty="0"/>
              <a:t>)</a:t>
            </a:r>
          </a:p>
          <a:p>
            <a:pPr lvl="1"/>
            <a:r>
              <a:rPr lang="en-US" altLang="zh-CN" dirty="0"/>
              <a:t> e.g., u and v like each other; u and v are co-authors </a:t>
            </a:r>
          </a:p>
          <a:p>
            <a:r>
              <a:rPr lang="en-US" altLang="zh-CN" dirty="0"/>
              <a:t>Directed</a:t>
            </a:r>
            <a:r>
              <a:rPr lang="zh-CN" altLang="en-US" dirty="0"/>
              <a:t> </a:t>
            </a:r>
            <a:r>
              <a:rPr lang="en-US" altLang="zh-CN" dirty="0"/>
              <a:t>edges(arcs) </a:t>
            </a:r>
          </a:p>
          <a:p>
            <a:pPr lvl="1"/>
            <a:r>
              <a:rPr lang="en-US" altLang="zh-CN" dirty="0" err="1"/>
              <a:t>u</a:t>
            </a:r>
            <a:r>
              <a:rPr lang="en-US" altLang="zh-CN" dirty="0" err="1">
                <a:latin typeface="Wingdings"/>
              </a:rPr>
              <a:t></a:t>
            </a:r>
            <a:r>
              <a:rPr lang="en-US" altLang="zh-CN" dirty="0" err="1"/>
              <a:t>v</a:t>
            </a:r>
            <a:r>
              <a:rPr lang="en-US" altLang="zh-CN" dirty="0"/>
              <a:t>: (u, v) != (v, u) </a:t>
            </a:r>
          </a:p>
          <a:p>
            <a:pPr lvl="1"/>
            <a:r>
              <a:rPr lang="en-US" altLang="zh-CN" dirty="0"/>
              <a:t>(u, v) is an </a:t>
            </a:r>
            <a:r>
              <a:rPr lang="en-US" altLang="zh-CN" i="1" dirty="0"/>
              <a:t>in-link (in-edge) </a:t>
            </a:r>
            <a:r>
              <a:rPr lang="en-US" altLang="zh-CN" dirty="0"/>
              <a:t>of v, and an </a:t>
            </a:r>
            <a:r>
              <a:rPr lang="en-US" altLang="zh-CN" i="1" dirty="0"/>
              <a:t>out-link (out-edge) </a:t>
            </a:r>
            <a:r>
              <a:rPr lang="en-US" altLang="zh-CN" dirty="0"/>
              <a:t>of u. </a:t>
            </a:r>
          </a:p>
          <a:p>
            <a:pPr lvl="1"/>
            <a:r>
              <a:rPr lang="en-US" altLang="zh-CN" dirty="0"/>
              <a:t>e.g., u likes v; u is the father of v.</a:t>
            </a:r>
          </a:p>
          <a:p>
            <a:r>
              <a:rPr lang="en-US" altLang="zh-CN" dirty="0"/>
              <a:t> Other</a:t>
            </a:r>
            <a:r>
              <a:rPr lang="zh-CN" altLang="en-US" dirty="0"/>
              <a:t> </a:t>
            </a:r>
            <a:r>
              <a:rPr lang="en-US" altLang="zh-CN" dirty="0"/>
              <a:t>attributes </a:t>
            </a:r>
          </a:p>
          <a:p>
            <a:pPr lvl="1"/>
            <a:r>
              <a:rPr lang="en-US" altLang="zh-CN" dirty="0"/>
              <a:t> weight (e.g. frequency of communication) – w(u, v) </a:t>
            </a:r>
          </a:p>
          <a:p>
            <a:pPr lvl="1"/>
            <a:r>
              <a:rPr lang="en-US" altLang="zh-CN" dirty="0"/>
              <a:t>rank (e.g., best friend, second best friend, ...)</a:t>
            </a:r>
          </a:p>
          <a:p>
            <a:pPr lvl="1"/>
            <a:r>
              <a:rPr lang="en-US" altLang="zh-CN" dirty="0"/>
              <a:t> type (e.g., friend, co-worker, activates, inhibits, ...) </a:t>
            </a:r>
          </a:p>
          <a:p>
            <a:endParaRPr kumimoji="1" lang="zh-CN" altLang="en-US" dirty="0"/>
          </a:p>
        </p:txBody>
      </p:sp>
      <p:sp>
        <p:nvSpPr>
          <p:cNvPr id="2" name="标题 1"/>
          <p:cNvSpPr>
            <a:spLocks noGrp="1"/>
          </p:cNvSpPr>
          <p:nvPr>
            <p:ph type="title"/>
          </p:nvPr>
        </p:nvSpPr>
        <p:spPr/>
        <p:txBody>
          <a:bodyPr/>
          <a:lstStyle/>
          <a:p>
            <a:r>
              <a:rPr kumimoji="1" lang="en-US" altLang="zh-CN" dirty="0"/>
              <a:t>Edges</a:t>
            </a:r>
            <a:endParaRPr kumimoji="1" lang="zh-CN" altLang="en-US" dirty="0"/>
          </a:p>
        </p:txBody>
      </p:sp>
    </p:spTree>
    <p:extLst>
      <p:ext uri="{BB962C8B-B14F-4D97-AF65-F5344CB8AC3E}">
        <p14:creationId xmlns:p14="http://schemas.microsoft.com/office/powerpoint/2010/main" val="63984737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25"/>
          <p:cNvSpPr txBox="1">
            <a:spLocks noGrp="1"/>
          </p:cNvSpPr>
          <p:nvPr>
            <p:ph type="title"/>
          </p:nvPr>
        </p:nvSpPr>
        <p:spPr>
          <a:xfrm>
            <a:off x="415600" y="781565"/>
            <a:ext cx="11360800" cy="943200"/>
          </a:xfrm>
          <a:prstGeom prst="rect">
            <a:avLst/>
          </a:prstGeom>
        </p:spPr>
        <p:txBody>
          <a:bodyPr spcFirstLastPara="1" vert="horz" wrap="square" lIns="121900" tIns="121900" rIns="121900" bIns="121900" rtlCol="0" anchor="t" anchorCtr="0">
            <a:noAutofit/>
          </a:bodyPr>
          <a:lstStyle/>
          <a:p>
            <a:pPr algn="l"/>
            <a:r>
              <a:rPr lang="en" dirty="0"/>
              <a:t>Categorizing by Strategies</a:t>
            </a:r>
            <a:endParaRPr dirty="0"/>
          </a:p>
        </p:txBody>
      </p:sp>
      <p:pic>
        <p:nvPicPr>
          <p:cNvPr id="304" name="Google Shape;304;p25"/>
          <p:cNvPicPr preferRelativeResize="0"/>
          <p:nvPr/>
        </p:nvPicPr>
        <p:blipFill>
          <a:blip r:embed="rId3">
            <a:alphaModFix/>
          </a:blip>
          <a:stretch>
            <a:fillRect/>
          </a:stretch>
        </p:blipFill>
        <p:spPr>
          <a:xfrm>
            <a:off x="1072800" y="1818801"/>
            <a:ext cx="9737936" cy="4686135"/>
          </a:xfrm>
          <a:prstGeom prst="rect">
            <a:avLst/>
          </a:prstGeom>
          <a:noFill/>
          <a:ln>
            <a:noFill/>
          </a:ln>
        </p:spPr>
      </p:pic>
    </p:spTree>
    <p:extLst>
      <p:ext uri="{BB962C8B-B14F-4D97-AF65-F5344CB8AC3E}">
        <p14:creationId xmlns:p14="http://schemas.microsoft.com/office/powerpoint/2010/main" val="319879091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35482" y="-31878"/>
            <a:ext cx="12464307" cy="830390"/>
          </a:xfrm>
          <a:prstGeom prst="rect">
            <a:avLst/>
          </a:prstGeom>
          <a:solidFill>
            <a:srgbClr val="0070C0"/>
          </a:solidFill>
          <a:ln>
            <a:noFill/>
          </a:ln>
          <a:effectLst>
            <a:outerShdw blurRad="50800" dist="38100" dir="5400000" algn="t" rotWithShape="0">
              <a:prstClr val="black">
                <a:alpha val="25000"/>
              </a:prstClr>
            </a:outerShd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hangingPunct="1"/>
            <a:endParaRPr lang="nl-NL" sz="2126" kern="1200">
              <a:solidFill>
                <a:prstClr val="white"/>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9527" y="82217"/>
            <a:ext cx="534412" cy="534412"/>
          </a:xfrm>
          <a:prstGeom prst="rect">
            <a:avLst/>
          </a:prstGeom>
        </p:spPr>
      </p:pic>
      <p:sp>
        <p:nvSpPr>
          <p:cNvPr id="10" name="TextBox 9"/>
          <p:cNvSpPr txBox="1"/>
          <p:nvPr/>
        </p:nvSpPr>
        <p:spPr>
          <a:xfrm>
            <a:off x="3616280" y="29374"/>
            <a:ext cx="6370669" cy="707886"/>
          </a:xfrm>
          <a:prstGeom prst="rect">
            <a:avLst/>
          </a:prstGeom>
          <a:noFill/>
        </p:spPr>
        <p:txBody>
          <a:bodyPr wrap="square" rtlCol="0">
            <a:spAutoFit/>
          </a:bodyPr>
          <a:lstStyle/>
          <a:p>
            <a:pPr hangingPunct="1"/>
            <a:r>
              <a:rPr lang="en-AU" sz="4000" b="1" kern="1200" dirty="0">
                <a:solidFill>
                  <a:prstClr val="white"/>
                </a:solidFill>
                <a:cs typeface="Arial" pitchFamily="34" charset="0"/>
              </a:rPr>
              <a:t>Related Works</a:t>
            </a:r>
            <a:endParaRPr lang="nl-NL" sz="4000" b="1" kern="1200" dirty="0">
              <a:solidFill>
                <a:prstClr val="white"/>
              </a:solidFill>
              <a:cs typeface="Arial" pitchFamily="34" charset="0"/>
            </a:endParaRPr>
          </a:p>
        </p:txBody>
      </p:sp>
      <p:sp>
        <p:nvSpPr>
          <p:cNvPr id="11" name="内容占位符 2"/>
          <p:cNvSpPr txBox="1">
            <a:spLocks/>
          </p:cNvSpPr>
          <p:nvPr/>
        </p:nvSpPr>
        <p:spPr>
          <a:xfrm>
            <a:off x="1866949" y="1337941"/>
            <a:ext cx="9067027" cy="508748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altLang="zh-CN" sz="3200" dirty="0" err="1">
                <a:solidFill>
                  <a:prstClr val="black"/>
                </a:solidFill>
                <a:ea typeface="Microsoft YaHei UI" panose="020B0503020204020204" pitchFamily="34" charset="-122"/>
              </a:rPr>
              <a:t>PSgL</a:t>
            </a:r>
            <a:r>
              <a:rPr lang="en-US" altLang="zh-CN" sz="3200" dirty="0">
                <a:solidFill>
                  <a:prstClr val="black"/>
                </a:solidFill>
                <a:ea typeface="Microsoft YaHei UI" panose="020B0503020204020204" pitchFamily="34" charset="-122"/>
              </a:rPr>
              <a:t> [Shao et al., </a:t>
            </a:r>
            <a:r>
              <a:rPr lang="en-US" altLang="zh-CN" sz="3200" dirty="0" err="1">
                <a:solidFill>
                  <a:prstClr val="black"/>
                </a:solidFill>
                <a:ea typeface="Microsoft YaHei UI" panose="020B0503020204020204" pitchFamily="34" charset="-122"/>
              </a:rPr>
              <a:t>Sigmod</a:t>
            </a:r>
            <a:r>
              <a:rPr lang="en-US" altLang="zh-CN" sz="3200" dirty="0">
                <a:solidFill>
                  <a:prstClr val="black"/>
                </a:solidFill>
                <a:ea typeface="Microsoft YaHei UI" panose="020B0503020204020204" pitchFamily="34" charset="-122"/>
              </a:rPr>
              <a:t> 2014]</a:t>
            </a:r>
          </a:p>
          <a:p>
            <a:pPr algn="l"/>
            <a:endParaRPr lang="en-US" altLang="zh-CN" sz="3200" dirty="0">
              <a:solidFill>
                <a:prstClr val="black"/>
              </a:solidFill>
              <a:ea typeface="Microsoft YaHei UI" panose="020B0503020204020204" pitchFamily="34" charset="-122"/>
            </a:endParaRPr>
          </a:p>
          <a:p>
            <a:pPr marL="457200" indent="-457200" algn="l">
              <a:buFont typeface="Wingdings" panose="05000000000000000000" pitchFamily="2" charset="2"/>
              <a:buChar char="§"/>
            </a:pPr>
            <a:r>
              <a:rPr lang="en-US" altLang="zh-CN" sz="2800" dirty="0">
                <a:solidFill>
                  <a:prstClr val="black"/>
                </a:solidFill>
                <a:ea typeface="Microsoft YaHei UI" panose="020B0503020204020204" pitchFamily="34" charset="-122"/>
              </a:rPr>
              <a:t>BFS Search strategy, Vertex-centric computation   </a:t>
            </a:r>
          </a:p>
          <a:p>
            <a:pPr marL="457200" indent="-457200" algn="l">
              <a:buFont typeface="Wingdings" panose="05000000000000000000" pitchFamily="2" charset="2"/>
              <a:buChar char="§"/>
            </a:pPr>
            <a:r>
              <a:rPr lang="en-US" altLang="zh-CN" sz="2800" dirty="0">
                <a:solidFill>
                  <a:prstClr val="black"/>
                </a:solidFill>
                <a:ea typeface="Microsoft YaHei UI" panose="020B0503020204020204" pitchFamily="34" charset="-122"/>
              </a:rPr>
              <a:t>Analogous to decomposing into stars and then processing </a:t>
            </a:r>
            <a:r>
              <a:rPr lang="en-US" altLang="zh-CN" sz="2800" b="1" dirty="0">
                <a:solidFill>
                  <a:prstClr val="black"/>
                </a:solidFill>
                <a:ea typeface="Microsoft YaHei UI" panose="020B0503020204020204" pitchFamily="34" charset="-122"/>
              </a:rPr>
              <a:t>Star-based join</a:t>
            </a:r>
            <a:r>
              <a:rPr lang="en-US" altLang="zh-CN" sz="2800" dirty="0">
                <a:solidFill>
                  <a:prstClr val="black"/>
                </a:solidFill>
                <a:ea typeface="Microsoft YaHei UI" panose="020B0503020204020204" pitchFamily="34" charset="-122"/>
              </a:rPr>
              <a:t>.</a:t>
            </a:r>
          </a:p>
          <a:p>
            <a:pPr marL="457200" indent="-457200" algn="l">
              <a:buFont typeface="Wingdings" panose="05000000000000000000" pitchFamily="2" charset="2"/>
              <a:buChar char="§"/>
            </a:pPr>
            <a:r>
              <a:rPr lang="en-US" altLang="zh-CN" sz="2800" dirty="0">
                <a:solidFill>
                  <a:prstClr val="black"/>
                </a:solidFill>
                <a:ea typeface="Microsoft YaHei UI" panose="020B0503020204020204" pitchFamily="34" charset="-122"/>
              </a:rPr>
              <a:t>Several issues including memory issues</a:t>
            </a:r>
          </a:p>
          <a:p>
            <a:pPr lvl="1" algn="l">
              <a:buFont typeface="Wingdings" panose="05000000000000000000" pitchFamily="2" charset="2"/>
              <a:buChar char="l"/>
            </a:pPr>
            <a:endParaRPr lang="en-US" altLang="zh-CN" sz="2800" dirty="0">
              <a:solidFill>
                <a:prstClr val="black"/>
              </a:solidFill>
              <a:latin typeface="Georgia" panose="02040502050405020303" pitchFamily="18" charset="0"/>
              <a:ea typeface="Microsoft YaHei UI" panose="020B0503020204020204" pitchFamily="34" charset="-122"/>
            </a:endParaRPr>
          </a:p>
        </p:txBody>
      </p:sp>
    </p:spTree>
    <p:extLst>
      <p:ext uri="{BB962C8B-B14F-4D97-AF65-F5344CB8AC3E}">
        <p14:creationId xmlns:p14="http://schemas.microsoft.com/office/powerpoint/2010/main" val="286894633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Google Shape;309;p26"/>
          <p:cNvSpPr txBox="1">
            <a:spLocks noGrp="1"/>
          </p:cNvSpPr>
          <p:nvPr>
            <p:ph type="title"/>
          </p:nvPr>
        </p:nvSpPr>
        <p:spPr>
          <a:xfrm>
            <a:off x="415600" y="593367"/>
            <a:ext cx="11360800" cy="943200"/>
          </a:xfrm>
          <a:prstGeom prst="rect">
            <a:avLst/>
          </a:prstGeom>
        </p:spPr>
        <p:txBody>
          <a:bodyPr spcFirstLastPara="1" vert="horz" wrap="square" lIns="121900" tIns="121900" rIns="121900" bIns="121900" rtlCol="0" anchor="t" anchorCtr="0">
            <a:noAutofit/>
          </a:bodyPr>
          <a:lstStyle/>
          <a:p>
            <a:pPr algn="l"/>
            <a:r>
              <a:rPr lang="en"/>
              <a:t>BinaryJoin Strategy</a:t>
            </a:r>
            <a:endParaRPr dirty="0"/>
          </a:p>
        </p:txBody>
      </p:sp>
      <p:sp>
        <p:nvSpPr>
          <p:cNvPr id="310" name="Google Shape;310;p26"/>
          <p:cNvSpPr txBox="1">
            <a:spLocks noGrp="1"/>
          </p:cNvSpPr>
          <p:nvPr>
            <p:ph type="body" idx="1"/>
          </p:nvPr>
        </p:nvSpPr>
        <p:spPr>
          <a:xfrm>
            <a:off x="415600" y="1688433"/>
            <a:ext cx="11360800" cy="1100800"/>
          </a:xfrm>
          <a:prstGeom prst="rect">
            <a:avLst/>
          </a:prstGeom>
        </p:spPr>
        <p:txBody>
          <a:bodyPr spcFirstLastPara="1" vert="horz" wrap="square" lIns="121900" tIns="121900" rIns="121900" bIns="121900" rtlCol="0" anchor="t" anchorCtr="0">
            <a:noAutofit/>
          </a:bodyPr>
          <a:lstStyle/>
          <a:p>
            <a:r>
              <a:rPr lang="en"/>
              <a:t>Divide the pattern graph into a set of </a:t>
            </a:r>
            <a:r>
              <a:rPr lang="en" b="1"/>
              <a:t>join unit</a:t>
            </a:r>
            <a:r>
              <a:rPr lang="en"/>
              <a:t>s { p1, p2, …, pk }</a:t>
            </a:r>
            <a:endParaRPr dirty="0"/>
          </a:p>
          <a:p>
            <a:r>
              <a:rPr lang="en"/>
              <a:t>Process k-1 join following specific </a:t>
            </a:r>
            <a:r>
              <a:rPr lang="en" b="1"/>
              <a:t>join order</a:t>
            </a:r>
            <a:endParaRPr dirty="0"/>
          </a:p>
        </p:txBody>
      </p:sp>
      <p:pic>
        <p:nvPicPr>
          <p:cNvPr id="311" name="Google Shape;311;p26"/>
          <p:cNvPicPr preferRelativeResize="0"/>
          <p:nvPr/>
        </p:nvPicPr>
        <p:blipFill>
          <a:blip r:embed="rId3">
            <a:alphaModFix/>
          </a:blip>
          <a:stretch>
            <a:fillRect/>
          </a:stretch>
        </p:blipFill>
        <p:spPr>
          <a:xfrm>
            <a:off x="2242400" y="2741234"/>
            <a:ext cx="6355104" cy="2614967"/>
          </a:xfrm>
          <a:prstGeom prst="rect">
            <a:avLst/>
          </a:prstGeom>
          <a:noFill/>
          <a:ln>
            <a:noFill/>
          </a:ln>
        </p:spPr>
      </p:pic>
      <p:sp>
        <p:nvSpPr>
          <p:cNvPr id="312" name="Google Shape;312;p26"/>
          <p:cNvSpPr txBox="1">
            <a:spLocks noGrp="1"/>
          </p:cNvSpPr>
          <p:nvPr>
            <p:ph type="body" idx="1"/>
          </p:nvPr>
        </p:nvSpPr>
        <p:spPr>
          <a:xfrm>
            <a:off x="508833" y="5520600"/>
            <a:ext cx="11360800" cy="1100800"/>
          </a:xfrm>
          <a:prstGeom prst="rect">
            <a:avLst/>
          </a:prstGeom>
        </p:spPr>
        <p:txBody>
          <a:bodyPr spcFirstLastPara="1" vert="horz" wrap="square" lIns="121900" tIns="121900" rIns="121900" bIns="121900" rtlCol="0" anchor="t" anchorCtr="0">
            <a:noAutofit/>
          </a:bodyPr>
          <a:lstStyle/>
          <a:p>
            <a:r>
              <a:rPr lang="en"/>
              <a:t>We prove that CliqueJoin is </a:t>
            </a:r>
            <a:r>
              <a:rPr lang="en" i="1"/>
              <a:t>worst-case optimal</a:t>
            </a:r>
            <a:r>
              <a:rPr lang="en"/>
              <a:t> by showing that it can be expressed as </a:t>
            </a:r>
            <a:r>
              <a:rPr lang="en" b="1"/>
              <a:t>GenericJoin</a:t>
            </a:r>
            <a:r>
              <a:rPr lang="en"/>
              <a:t> proposed by Ngo et al. [8]</a:t>
            </a:r>
            <a:endParaRPr dirty="0"/>
          </a:p>
        </p:txBody>
      </p:sp>
    </p:spTree>
    <p:extLst>
      <p:ext uri="{BB962C8B-B14F-4D97-AF65-F5344CB8AC3E}">
        <p14:creationId xmlns:p14="http://schemas.microsoft.com/office/powerpoint/2010/main" val="61040083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p27"/>
          <p:cNvSpPr txBox="1">
            <a:spLocks noGrp="1"/>
          </p:cNvSpPr>
          <p:nvPr>
            <p:ph type="title"/>
          </p:nvPr>
        </p:nvSpPr>
        <p:spPr>
          <a:xfrm>
            <a:off x="388839" y="821999"/>
            <a:ext cx="11360800" cy="943200"/>
          </a:xfrm>
          <a:prstGeom prst="rect">
            <a:avLst/>
          </a:prstGeom>
        </p:spPr>
        <p:txBody>
          <a:bodyPr spcFirstLastPara="1" vert="horz" wrap="square" lIns="121900" tIns="121900" rIns="121900" bIns="121900" rtlCol="0" anchor="t" anchorCtr="0">
            <a:noAutofit/>
          </a:bodyPr>
          <a:lstStyle/>
          <a:p>
            <a:pPr algn="l"/>
            <a:r>
              <a:rPr lang="en" dirty="0"/>
              <a:t>StarJoin Algorithm</a:t>
            </a:r>
            <a:endParaRPr dirty="0"/>
          </a:p>
        </p:txBody>
      </p:sp>
      <p:pic>
        <p:nvPicPr>
          <p:cNvPr id="318" name="Google Shape;318;p27"/>
          <p:cNvPicPr preferRelativeResize="0"/>
          <p:nvPr/>
        </p:nvPicPr>
        <p:blipFill>
          <a:blip r:embed="rId3">
            <a:alphaModFix/>
          </a:blip>
          <a:stretch>
            <a:fillRect/>
          </a:stretch>
        </p:blipFill>
        <p:spPr>
          <a:xfrm>
            <a:off x="1431067" y="3178067"/>
            <a:ext cx="2926295" cy="2757165"/>
          </a:xfrm>
          <a:prstGeom prst="rect">
            <a:avLst/>
          </a:prstGeom>
          <a:noFill/>
          <a:ln>
            <a:noFill/>
          </a:ln>
        </p:spPr>
      </p:pic>
      <p:cxnSp>
        <p:nvCxnSpPr>
          <p:cNvPr id="319" name="Google Shape;319;p27"/>
          <p:cNvCxnSpPr/>
          <p:nvPr/>
        </p:nvCxnSpPr>
        <p:spPr>
          <a:xfrm>
            <a:off x="314000" y="4956367"/>
            <a:ext cx="10686800" cy="0"/>
          </a:xfrm>
          <a:prstGeom prst="straightConnector1">
            <a:avLst/>
          </a:prstGeom>
          <a:noFill/>
          <a:ln w="9525" cap="flat" cmpd="sng">
            <a:solidFill>
              <a:schemeClr val="dk2"/>
            </a:solidFill>
            <a:prstDash val="dot"/>
            <a:round/>
            <a:headEnd type="none" w="med" len="med"/>
            <a:tailEnd type="none" w="med" len="med"/>
          </a:ln>
        </p:spPr>
      </p:cxnSp>
      <p:cxnSp>
        <p:nvCxnSpPr>
          <p:cNvPr id="320" name="Google Shape;320;p27"/>
          <p:cNvCxnSpPr/>
          <p:nvPr/>
        </p:nvCxnSpPr>
        <p:spPr>
          <a:xfrm>
            <a:off x="314000" y="4143267"/>
            <a:ext cx="10686800" cy="0"/>
          </a:xfrm>
          <a:prstGeom prst="straightConnector1">
            <a:avLst/>
          </a:prstGeom>
          <a:noFill/>
          <a:ln w="9525" cap="flat" cmpd="sng">
            <a:solidFill>
              <a:schemeClr val="dk2"/>
            </a:solidFill>
            <a:prstDash val="dot"/>
            <a:round/>
            <a:headEnd type="none" w="med" len="med"/>
            <a:tailEnd type="none" w="med" len="med"/>
          </a:ln>
        </p:spPr>
      </p:cxnSp>
      <p:cxnSp>
        <p:nvCxnSpPr>
          <p:cNvPr id="321" name="Google Shape;321;p27"/>
          <p:cNvCxnSpPr/>
          <p:nvPr/>
        </p:nvCxnSpPr>
        <p:spPr>
          <a:xfrm>
            <a:off x="314000" y="3178067"/>
            <a:ext cx="10686800" cy="0"/>
          </a:xfrm>
          <a:prstGeom prst="straightConnector1">
            <a:avLst/>
          </a:prstGeom>
          <a:noFill/>
          <a:ln w="9525" cap="flat" cmpd="sng">
            <a:solidFill>
              <a:schemeClr val="dk2"/>
            </a:solidFill>
            <a:prstDash val="dot"/>
            <a:round/>
            <a:headEnd type="none" w="med" len="med"/>
            <a:tailEnd type="none" w="med" len="med"/>
          </a:ln>
        </p:spPr>
      </p:cxnSp>
      <p:cxnSp>
        <p:nvCxnSpPr>
          <p:cNvPr id="322" name="Google Shape;322;p27"/>
          <p:cNvCxnSpPr/>
          <p:nvPr/>
        </p:nvCxnSpPr>
        <p:spPr>
          <a:xfrm>
            <a:off x="314000" y="2200167"/>
            <a:ext cx="10686800" cy="0"/>
          </a:xfrm>
          <a:prstGeom prst="straightConnector1">
            <a:avLst/>
          </a:prstGeom>
          <a:noFill/>
          <a:ln w="9525" cap="flat" cmpd="sng">
            <a:solidFill>
              <a:schemeClr val="dk2"/>
            </a:solidFill>
            <a:prstDash val="dot"/>
            <a:round/>
            <a:headEnd type="none" w="med" len="med"/>
            <a:tailEnd type="none" w="med" len="med"/>
          </a:ln>
        </p:spPr>
      </p:cxnSp>
      <p:cxnSp>
        <p:nvCxnSpPr>
          <p:cNvPr id="323" name="Google Shape;323;p27"/>
          <p:cNvCxnSpPr/>
          <p:nvPr/>
        </p:nvCxnSpPr>
        <p:spPr>
          <a:xfrm rot="10800000" flipH="1">
            <a:off x="3594100" y="1765200"/>
            <a:ext cx="2438400" cy="1384400"/>
          </a:xfrm>
          <a:prstGeom prst="straightConnector1">
            <a:avLst/>
          </a:prstGeom>
          <a:noFill/>
          <a:ln w="9525" cap="flat" cmpd="sng">
            <a:solidFill>
              <a:srgbClr val="000000"/>
            </a:solidFill>
            <a:prstDash val="solid"/>
            <a:round/>
            <a:headEnd type="none" w="med" len="med"/>
            <a:tailEnd type="triangle" w="med" len="med"/>
          </a:ln>
        </p:spPr>
      </p:cxnSp>
      <p:sp>
        <p:nvSpPr>
          <p:cNvPr id="324" name="Google Shape;324;p27"/>
          <p:cNvSpPr txBox="1"/>
          <p:nvPr/>
        </p:nvSpPr>
        <p:spPr>
          <a:xfrm>
            <a:off x="2164000" y="6086367"/>
            <a:ext cx="1460400" cy="393600"/>
          </a:xfrm>
          <a:prstGeom prst="rect">
            <a:avLst/>
          </a:prstGeom>
          <a:noFill/>
          <a:ln>
            <a:noFill/>
          </a:ln>
        </p:spPr>
        <p:txBody>
          <a:bodyPr spcFirstLastPara="1" wrap="square" lIns="121900" tIns="121900" rIns="121900" bIns="121900" anchor="t" anchorCtr="0">
            <a:noAutofit/>
          </a:bodyPr>
          <a:lstStyle/>
          <a:p>
            <a:r>
              <a:rPr lang="en" sz="2400">
                <a:latin typeface="Open Sans"/>
                <a:ea typeface="Open Sans"/>
                <a:cs typeface="Open Sans"/>
                <a:sym typeface="Open Sans"/>
              </a:rPr>
              <a:t>StarJoin</a:t>
            </a:r>
            <a:endParaRPr sz="2400" dirty="0">
              <a:latin typeface="Open Sans"/>
              <a:ea typeface="Open Sans"/>
              <a:cs typeface="Open Sans"/>
              <a:sym typeface="Open Sans"/>
            </a:endParaRPr>
          </a:p>
        </p:txBody>
      </p:sp>
      <p:sp>
        <p:nvSpPr>
          <p:cNvPr id="325" name="Google Shape;325;p27"/>
          <p:cNvSpPr txBox="1"/>
          <p:nvPr/>
        </p:nvSpPr>
        <p:spPr>
          <a:xfrm>
            <a:off x="237800" y="4956367"/>
            <a:ext cx="918000" cy="393600"/>
          </a:xfrm>
          <a:prstGeom prst="rect">
            <a:avLst/>
          </a:prstGeom>
          <a:noFill/>
          <a:ln>
            <a:noFill/>
          </a:ln>
        </p:spPr>
        <p:txBody>
          <a:bodyPr spcFirstLastPara="1" wrap="square" lIns="121900" tIns="121900" rIns="121900" bIns="121900" anchor="t" anchorCtr="0">
            <a:noAutofit/>
          </a:bodyPr>
          <a:lstStyle/>
          <a:p>
            <a:r>
              <a:rPr lang="en" sz="1333">
                <a:latin typeface="Open Sans"/>
                <a:ea typeface="Open Sans"/>
                <a:cs typeface="Open Sans"/>
                <a:sym typeface="Open Sans"/>
              </a:rPr>
              <a:t>Round 1</a:t>
            </a:r>
            <a:endParaRPr sz="1333" dirty="0">
              <a:latin typeface="Open Sans"/>
              <a:ea typeface="Open Sans"/>
              <a:cs typeface="Open Sans"/>
              <a:sym typeface="Open Sans"/>
            </a:endParaRPr>
          </a:p>
        </p:txBody>
      </p:sp>
      <p:sp>
        <p:nvSpPr>
          <p:cNvPr id="326" name="Google Shape;326;p27"/>
          <p:cNvSpPr txBox="1"/>
          <p:nvPr/>
        </p:nvSpPr>
        <p:spPr>
          <a:xfrm>
            <a:off x="237800" y="4143267"/>
            <a:ext cx="918000" cy="393600"/>
          </a:xfrm>
          <a:prstGeom prst="rect">
            <a:avLst/>
          </a:prstGeom>
          <a:noFill/>
          <a:ln>
            <a:noFill/>
          </a:ln>
        </p:spPr>
        <p:txBody>
          <a:bodyPr spcFirstLastPara="1" wrap="square" lIns="121900" tIns="121900" rIns="121900" bIns="121900" anchor="t" anchorCtr="0">
            <a:noAutofit/>
          </a:bodyPr>
          <a:lstStyle/>
          <a:p>
            <a:r>
              <a:rPr lang="en" sz="1333">
                <a:latin typeface="Open Sans"/>
                <a:ea typeface="Open Sans"/>
                <a:cs typeface="Open Sans"/>
                <a:sym typeface="Open Sans"/>
              </a:rPr>
              <a:t>Round 2</a:t>
            </a:r>
            <a:endParaRPr sz="1333" dirty="0">
              <a:latin typeface="Open Sans"/>
              <a:ea typeface="Open Sans"/>
              <a:cs typeface="Open Sans"/>
              <a:sym typeface="Open Sans"/>
            </a:endParaRPr>
          </a:p>
        </p:txBody>
      </p:sp>
      <p:sp>
        <p:nvSpPr>
          <p:cNvPr id="327" name="Google Shape;327;p27"/>
          <p:cNvSpPr txBox="1"/>
          <p:nvPr/>
        </p:nvSpPr>
        <p:spPr>
          <a:xfrm>
            <a:off x="237800" y="3178067"/>
            <a:ext cx="918000" cy="393600"/>
          </a:xfrm>
          <a:prstGeom prst="rect">
            <a:avLst/>
          </a:prstGeom>
          <a:noFill/>
          <a:ln>
            <a:noFill/>
          </a:ln>
        </p:spPr>
        <p:txBody>
          <a:bodyPr spcFirstLastPara="1" wrap="square" lIns="121900" tIns="121900" rIns="121900" bIns="121900" anchor="t" anchorCtr="0">
            <a:noAutofit/>
          </a:bodyPr>
          <a:lstStyle/>
          <a:p>
            <a:r>
              <a:rPr lang="en" sz="1333">
                <a:latin typeface="Open Sans"/>
                <a:ea typeface="Open Sans"/>
                <a:cs typeface="Open Sans"/>
                <a:sym typeface="Open Sans"/>
              </a:rPr>
              <a:t>Round 3</a:t>
            </a:r>
            <a:endParaRPr sz="1333" dirty="0">
              <a:latin typeface="Open Sans"/>
              <a:ea typeface="Open Sans"/>
              <a:cs typeface="Open Sans"/>
              <a:sym typeface="Open Sans"/>
            </a:endParaRPr>
          </a:p>
        </p:txBody>
      </p:sp>
      <p:sp>
        <p:nvSpPr>
          <p:cNvPr id="328" name="Google Shape;328;p27"/>
          <p:cNvSpPr txBox="1"/>
          <p:nvPr/>
        </p:nvSpPr>
        <p:spPr>
          <a:xfrm>
            <a:off x="237800" y="2160517"/>
            <a:ext cx="918000" cy="393600"/>
          </a:xfrm>
          <a:prstGeom prst="rect">
            <a:avLst/>
          </a:prstGeom>
          <a:noFill/>
          <a:ln>
            <a:noFill/>
          </a:ln>
        </p:spPr>
        <p:txBody>
          <a:bodyPr spcFirstLastPara="1" wrap="square" lIns="121900" tIns="121900" rIns="121900" bIns="121900" anchor="t" anchorCtr="0">
            <a:noAutofit/>
          </a:bodyPr>
          <a:lstStyle/>
          <a:p>
            <a:r>
              <a:rPr lang="en" sz="1333">
                <a:latin typeface="Open Sans"/>
                <a:ea typeface="Open Sans"/>
                <a:cs typeface="Open Sans"/>
                <a:sym typeface="Open Sans"/>
              </a:rPr>
              <a:t>Round 4</a:t>
            </a:r>
            <a:endParaRPr sz="1333" dirty="0">
              <a:latin typeface="Open Sans"/>
              <a:ea typeface="Open Sans"/>
              <a:cs typeface="Open Sans"/>
              <a:sym typeface="Open Sans"/>
            </a:endParaRPr>
          </a:p>
        </p:txBody>
      </p:sp>
      <p:pic>
        <p:nvPicPr>
          <p:cNvPr id="329" name="Google Shape;329;p27"/>
          <p:cNvPicPr preferRelativeResize="0"/>
          <p:nvPr/>
        </p:nvPicPr>
        <p:blipFill>
          <a:blip r:embed="rId4">
            <a:alphaModFix/>
          </a:blip>
          <a:stretch>
            <a:fillRect/>
          </a:stretch>
        </p:blipFill>
        <p:spPr>
          <a:xfrm>
            <a:off x="6122763" y="798133"/>
            <a:ext cx="1173139" cy="943200"/>
          </a:xfrm>
          <a:prstGeom prst="rect">
            <a:avLst/>
          </a:prstGeom>
          <a:noFill/>
          <a:ln>
            <a:noFill/>
          </a:ln>
        </p:spPr>
      </p:pic>
    </p:spTree>
    <p:extLst>
      <p:ext uri="{BB962C8B-B14F-4D97-AF65-F5344CB8AC3E}">
        <p14:creationId xmlns:p14="http://schemas.microsoft.com/office/powerpoint/2010/main" val="146317885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35482" y="-31878"/>
            <a:ext cx="12464307" cy="830390"/>
          </a:xfrm>
          <a:prstGeom prst="rect">
            <a:avLst/>
          </a:prstGeom>
          <a:solidFill>
            <a:schemeClr val="accent2">
              <a:lumMod val="75000"/>
            </a:schemeClr>
          </a:solidFill>
          <a:ln>
            <a:noFill/>
          </a:ln>
          <a:effectLst>
            <a:outerShdw blurRad="50800" dist="38100" dir="5400000" algn="t" rotWithShape="0">
              <a:prstClr val="black">
                <a:alpha val="25000"/>
              </a:prstClr>
            </a:outerShd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fontAlgn="base" hangingPunct="1">
              <a:spcBef>
                <a:spcPct val="0"/>
              </a:spcBef>
              <a:spcAft>
                <a:spcPct val="0"/>
              </a:spcAft>
            </a:pPr>
            <a:r>
              <a:rPr lang="en-US" sz="4400" kern="1200" dirty="0">
                <a:solidFill>
                  <a:prstClr val="white"/>
                </a:solidFill>
                <a:latin typeface="Franklin Gothic Book" panose="020B0503020102020204"/>
              </a:rPr>
              <a:t>Trade-off for stars as join units</a:t>
            </a:r>
            <a:endParaRPr lang="nl-NL" sz="2126" kern="1200" dirty="0">
              <a:solidFill>
                <a:prstClr val="white"/>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9527" y="82217"/>
            <a:ext cx="534412" cy="534412"/>
          </a:xfrm>
          <a:prstGeom prst="rect">
            <a:avLst/>
          </a:prstGeom>
        </p:spPr>
      </p:pic>
      <p:grpSp>
        <p:nvGrpSpPr>
          <p:cNvPr id="20" name="Button White - Hover"/>
          <p:cNvGrpSpPr/>
          <p:nvPr/>
        </p:nvGrpSpPr>
        <p:grpSpPr>
          <a:xfrm>
            <a:off x="3095184" y="2791300"/>
            <a:ext cx="6640695" cy="1378250"/>
            <a:chOff x="8362012" y="3101064"/>
            <a:chExt cx="2816265" cy="1019639"/>
          </a:xfrm>
        </p:grpSpPr>
        <p:sp>
          <p:nvSpPr>
            <p:cNvPr id="21" name="Rectangle 61"/>
            <p:cNvSpPr/>
            <p:nvPr/>
          </p:nvSpPr>
          <p:spPr>
            <a:xfrm>
              <a:off x="8362012" y="3101064"/>
              <a:ext cx="2816265" cy="10196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hangingPunct="1">
                <a:spcBef>
                  <a:spcPct val="0"/>
                </a:spcBef>
                <a:spcAft>
                  <a:spcPct val="0"/>
                </a:spcAft>
              </a:pPr>
              <a:endParaRPr lang="nl-NL" kern="1200">
                <a:solidFill>
                  <a:srgbClr val="9BBB59"/>
                </a:solidFill>
              </a:endParaRPr>
            </a:p>
          </p:txBody>
        </p:sp>
        <p:sp>
          <p:nvSpPr>
            <p:cNvPr id="22" name="Button White - Hover"/>
            <p:cNvSpPr/>
            <p:nvPr/>
          </p:nvSpPr>
          <p:spPr>
            <a:xfrm>
              <a:off x="8527446" y="3228077"/>
              <a:ext cx="2485397" cy="765612"/>
            </a:xfrm>
            <a:prstGeom prst="roundRect">
              <a:avLst>
                <a:gd name="adj" fmla="val 3571"/>
              </a:avLst>
            </a:prstGeom>
            <a:solidFill>
              <a:schemeClr val="bg1"/>
            </a:solidFill>
            <a:ln w="38100">
              <a:solidFill>
                <a:schemeClr val="bg1">
                  <a:lumMod val="95000"/>
                </a:schemeClr>
              </a:solidFill>
            </a:ln>
            <a:effectLst>
              <a:outerShdw blurRad="101600" dist="12700" dir="4800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hangingPunct="1">
                <a:spcBef>
                  <a:spcPct val="0"/>
                </a:spcBef>
                <a:spcAft>
                  <a:spcPct val="0"/>
                </a:spcAft>
              </a:pPr>
              <a:r>
                <a:rPr lang="en-US" altLang="zh-CN" sz="2400" kern="1200" dirty="0">
                  <a:solidFill>
                    <a:prstClr val="black">
                      <a:lumMod val="75000"/>
                      <a:lumOff val="25000"/>
                    </a:prstClr>
                  </a:solidFill>
                  <a:latin typeface="Arial" panose="020B0604020202020204" pitchFamily="34" charset="0"/>
                  <a:ea typeface="Roboto" pitchFamily="2" charset="0"/>
                  <a:cs typeface="Arial" panose="020B0604020202020204" pitchFamily="34" charset="0"/>
                </a:rPr>
                <a:t>Not unusual: a node contains many neighbors in a large social networks or web graphs</a:t>
              </a:r>
            </a:p>
          </p:txBody>
        </p:sp>
      </p:grpSp>
      <p:grpSp>
        <p:nvGrpSpPr>
          <p:cNvPr id="23" name="Button White - Normal"/>
          <p:cNvGrpSpPr/>
          <p:nvPr/>
        </p:nvGrpSpPr>
        <p:grpSpPr>
          <a:xfrm>
            <a:off x="3095271" y="1825210"/>
            <a:ext cx="7978769" cy="754758"/>
            <a:chOff x="5407699" y="3101064"/>
            <a:chExt cx="2816265" cy="1019639"/>
          </a:xfrm>
        </p:grpSpPr>
        <p:sp>
          <p:nvSpPr>
            <p:cNvPr id="24" name="Rectangle 60"/>
            <p:cNvSpPr/>
            <p:nvPr/>
          </p:nvSpPr>
          <p:spPr>
            <a:xfrm>
              <a:off x="5407699" y="3101064"/>
              <a:ext cx="2816265" cy="10196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hangingPunct="1">
                <a:spcBef>
                  <a:spcPct val="0"/>
                </a:spcBef>
                <a:spcAft>
                  <a:spcPct val="0"/>
                </a:spcAft>
              </a:pPr>
              <a:endParaRPr lang="nl-NL" kern="1200">
                <a:solidFill>
                  <a:srgbClr val="9BBB59"/>
                </a:solidFill>
              </a:endParaRPr>
            </a:p>
          </p:txBody>
        </p:sp>
        <mc:AlternateContent xmlns:mc="http://schemas.openxmlformats.org/markup-compatibility/2006" xmlns:a14="http://schemas.microsoft.com/office/drawing/2010/main">
          <mc:Choice Requires="a14">
            <p:sp>
              <p:nvSpPr>
                <p:cNvPr id="25" name="Button White - Normal"/>
                <p:cNvSpPr/>
                <p:nvPr/>
              </p:nvSpPr>
              <p:spPr>
                <a:xfrm>
                  <a:off x="5573133" y="3228077"/>
                  <a:ext cx="2485397" cy="765612"/>
                </a:xfrm>
                <a:prstGeom prst="roundRect">
                  <a:avLst>
                    <a:gd name="adj" fmla="val 3571"/>
                  </a:avLst>
                </a:prstGeom>
                <a:solidFill>
                  <a:schemeClr val="bg1"/>
                </a:solidFill>
                <a:ln w="38100">
                  <a:solidFill>
                    <a:schemeClr val="bg1"/>
                  </a:solidFill>
                </a:ln>
                <a:effectLst>
                  <a:outerShdw blurRad="101600" dist="12700" dir="4800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hangingPunct="1">
                    <a:spcBef>
                      <a:spcPct val="0"/>
                    </a:spcBef>
                    <a:spcAft>
                      <a:spcPct val="0"/>
                    </a:spcAft>
                  </a:pPr>
                  <a:r>
                    <a:rPr lang="en-US" altLang="zh-CN" sz="2400" i="1" u="sng" kern="1200" dirty="0">
                      <a:solidFill>
                        <a:prstClr val="black">
                          <a:lumMod val="75000"/>
                          <a:lumOff val="25000"/>
                        </a:prstClr>
                      </a:solidFill>
                      <a:latin typeface="Arial" panose="020B0604020202020204" pitchFamily="34" charset="0"/>
                      <a:cs typeface="Arial" panose="020B0604020202020204" pitchFamily="34" charset="0"/>
                    </a:rPr>
                    <a:t>A node with 1,000,000 neighbors   =&gt;</a:t>
                  </a:r>
                  <a:r>
                    <a:rPr lang="en-US" altLang="zh-CN" sz="2400" kern="1200" dirty="0">
                      <a:solidFill>
                        <a:srgbClr val="FF0000"/>
                      </a:solidFill>
                      <a:latin typeface="Arial" panose="020B0604020202020204" pitchFamily="34" charset="0"/>
                      <a:cs typeface="Arial" panose="020B0604020202020204" pitchFamily="34" charset="0"/>
                    </a:rPr>
                    <a:t> </a:t>
                  </a:r>
                  <a14:m>
                    <m:oMath xmlns:m="http://schemas.openxmlformats.org/officeDocument/2006/math">
                      <m:sSup>
                        <m:sSupPr>
                          <m:ctrlPr>
                            <a:rPr lang="en-US" altLang="zh-CN" sz="2400" b="1" i="1" u="sng" kern="1200">
                              <a:solidFill>
                                <a:srgbClr val="FF0000"/>
                              </a:solidFill>
                              <a:latin typeface="Cambria Math" panose="02040503050406030204" pitchFamily="18" charset="0"/>
                            </a:rPr>
                          </m:ctrlPr>
                        </m:sSupPr>
                        <m:e>
                          <m:r>
                            <a:rPr lang="en-US" altLang="zh-CN" sz="2400" b="1" i="1" u="sng" kern="1200">
                              <a:solidFill>
                                <a:srgbClr val="FF0000"/>
                              </a:solidFill>
                              <a:latin typeface="Cambria Math" panose="02040503050406030204" pitchFamily="18" charset="0"/>
                            </a:rPr>
                            <m:t>𝟏𝟎</m:t>
                          </m:r>
                        </m:e>
                        <m:sup>
                          <m:r>
                            <a:rPr lang="en-US" altLang="zh-CN" sz="2400" b="1" i="1" u="sng" kern="1200">
                              <a:solidFill>
                                <a:srgbClr val="FF0000"/>
                              </a:solidFill>
                              <a:latin typeface="Cambria Math" panose="02040503050406030204" pitchFamily="18" charset="0"/>
                            </a:rPr>
                            <m:t>𝟏</m:t>
                          </m:r>
                          <m:r>
                            <a:rPr lang="en-US" altLang="zh-CN" sz="2400" b="1" i="1" u="sng" kern="1200" smtClean="0">
                              <a:solidFill>
                                <a:srgbClr val="FF0000"/>
                              </a:solidFill>
                              <a:latin typeface="Cambria Math" panose="02040503050406030204" pitchFamily="18" charset="0"/>
                            </a:rPr>
                            <m:t>𝟖</m:t>
                          </m:r>
                        </m:sup>
                      </m:sSup>
                    </m:oMath>
                  </a14:m>
                  <a:r>
                    <a:rPr lang="en-US" altLang="zh-CN" sz="2400" i="1" u="sng" kern="1200" dirty="0">
                      <a:solidFill>
                        <a:prstClr val="white"/>
                      </a:solidFill>
                      <a:latin typeface="Arial" panose="020B0604020202020204" pitchFamily="34" charset="0"/>
                      <a:cs typeface="Arial" panose="020B0604020202020204" pitchFamily="34" charset="0"/>
                    </a:rPr>
                    <a:t> </a:t>
                  </a:r>
                  <a:r>
                    <a:rPr lang="en-US" altLang="zh-CN" sz="2400" i="1" u="sng" kern="1200" dirty="0">
                      <a:solidFill>
                        <a:prstClr val="black">
                          <a:lumMod val="75000"/>
                          <a:lumOff val="25000"/>
                        </a:prstClr>
                      </a:solidFill>
                      <a:latin typeface="Arial" panose="020B0604020202020204" pitchFamily="34" charset="0"/>
                      <a:cs typeface="Arial" panose="020B0604020202020204" pitchFamily="34" charset="0"/>
                    </a:rPr>
                    <a:t>matches of a 3-star </a:t>
                  </a:r>
                </a:p>
              </p:txBody>
            </p:sp>
          </mc:Choice>
          <mc:Fallback xmlns="">
            <p:sp>
              <p:nvSpPr>
                <p:cNvPr id="25" name="Button White - Normal"/>
                <p:cNvSpPr>
                  <a:spLocks noRot="1" noChangeAspect="1" noMove="1" noResize="1" noEditPoints="1" noAdjustHandles="1" noChangeArrowheads="1" noChangeShapeType="1" noTextEdit="1"/>
                </p:cNvSpPr>
                <p:nvPr/>
              </p:nvSpPr>
              <p:spPr>
                <a:xfrm>
                  <a:off x="5573133" y="3228077"/>
                  <a:ext cx="2485397" cy="765612"/>
                </a:xfrm>
                <a:prstGeom prst="roundRect">
                  <a:avLst>
                    <a:gd name="adj" fmla="val 3571"/>
                  </a:avLst>
                </a:prstGeom>
                <a:blipFill>
                  <a:blip r:embed="rId4"/>
                  <a:stretch>
                    <a:fillRect/>
                  </a:stretch>
                </a:blipFill>
                <a:ln w="38100">
                  <a:solidFill>
                    <a:schemeClr val="bg1"/>
                  </a:solidFill>
                </a:ln>
                <a:effectLst>
                  <a:outerShdw blurRad="101600" dist="12700" dir="4800000" algn="ctr" rotWithShape="0">
                    <a:prstClr val="black">
                      <a:alpha val="40000"/>
                    </a:prstClr>
                  </a:outerShdw>
                </a:effectLst>
              </p:spPr>
              <p:txBody>
                <a:bodyPr/>
                <a:lstStyle/>
                <a:p>
                  <a:r>
                    <a:rPr lang="zh-CN" altLang="en-US">
                      <a:noFill/>
                    </a:rPr>
                    <a:t> </a:t>
                  </a:r>
                </a:p>
              </p:txBody>
            </p:sp>
          </mc:Fallback>
        </mc:AlternateContent>
      </p:grpSp>
      <p:sp>
        <p:nvSpPr>
          <p:cNvPr id="26" name="TextBox 25"/>
          <p:cNvSpPr txBox="1"/>
          <p:nvPr/>
        </p:nvSpPr>
        <p:spPr>
          <a:xfrm>
            <a:off x="5028789" y="1365804"/>
            <a:ext cx="5307675" cy="707886"/>
          </a:xfrm>
          <a:prstGeom prst="rect">
            <a:avLst/>
          </a:prstGeom>
          <a:noFill/>
        </p:spPr>
        <p:txBody>
          <a:bodyPr wrap="square" rtlCol="0">
            <a:spAutoFit/>
          </a:bodyPr>
          <a:lstStyle/>
          <a:p>
            <a:pPr fontAlgn="base" hangingPunct="1">
              <a:spcBef>
                <a:spcPct val="0"/>
              </a:spcBef>
              <a:spcAft>
                <a:spcPct val="0"/>
              </a:spcAft>
            </a:pPr>
            <a:r>
              <a:rPr lang="en-US" altLang="zh-CN" sz="4000" b="1" kern="1200" dirty="0">
                <a:solidFill>
                  <a:prstClr val="white"/>
                </a:solidFill>
                <a:latin typeface="Verdana" pitchFamily="34" charset="0"/>
                <a:cs typeface="Arial" pitchFamily="34" charset="0"/>
              </a:rPr>
              <a:t> </a:t>
            </a:r>
            <a:endParaRPr lang="nl-NL" sz="4000" b="1" kern="1200" dirty="0">
              <a:solidFill>
                <a:prstClr val="white"/>
              </a:solidFill>
              <a:latin typeface="Verdana" pitchFamily="34" charset="0"/>
              <a:cs typeface="Arial" pitchFamily="34" charset="0"/>
            </a:endParaRPr>
          </a:p>
        </p:txBody>
      </p:sp>
      <p:sp>
        <p:nvSpPr>
          <p:cNvPr id="14" name="Content Placeholder 2"/>
          <p:cNvSpPr txBox="1">
            <a:spLocks/>
          </p:cNvSpPr>
          <p:nvPr/>
        </p:nvSpPr>
        <p:spPr>
          <a:xfrm>
            <a:off x="1125415" y="969140"/>
            <a:ext cx="9601200" cy="641179"/>
          </a:xfrm>
          <a:prstGeom prst="rect">
            <a:avLst/>
          </a:prstGeom>
        </p:spPr>
        <p:txBody>
          <a:bodyPr vert="horz" lIns="91440" tIns="45720" rIns="91440" bIns="45720" rtlCol="0">
            <a:norm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pPr>
              <a:buFont typeface="Wingdings" panose="05000000000000000000" pitchFamily="2" charset="2"/>
              <a:buChar char="q"/>
              <a:defRPr/>
            </a:pPr>
            <a:r>
              <a:rPr lang="en-US" sz="2400" dirty="0">
                <a:solidFill>
                  <a:srgbClr val="191B0E"/>
                </a:solidFill>
                <a:latin typeface="Franklin Gothic Book" panose="020B0503020102020204"/>
              </a:rPr>
              <a:t># of matches to a star is massive if many edges in a star.</a:t>
            </a:r>
          </a:p>
          <a:p>
            <a:pPr marL="0" indent="0">
              <a:buFont typeface="Franklin Gothic Book" panose="020B0503020102020204" pitchFamily="34" charset="0"/>
              <a:buNone/>
              <a:defRPr/>
            </a:pPr>
            <a:endParaRPr lang="en-US" sz="2400" dirty="0">
              <a:solidFill>
                <a:srgbClr val="191B0E"/>
              </a:solidFill>
              <a:latin typeface="Franklin Gothic Book" panose="020B0503020102020204"/>
            </a:endParaRPr>
          </a:p>
          <a:p>
            <a:pPr marL="0" indent="0">
              <a:buFont typeface="Franklin Gothic Book" panose="020B0503020102020204" pitchFamily="34" charset="0"/>
              <a:buNone/>
              <a:defRPr/>
            </a:pPr>
            <a:endParaRPr lang="en-US" sz="2400" dirty="0">
              <a:solidFill>
                <a:srgbClr val="191B0E"/>
              </a:solidFill>
              <a:latin typeface="Franklin Gothic Book" panose="020B0503020102020204"/>
            </a:endParaRPr>
          </a:p>
        </p:txBody>
      </p:sp>
      <p:pic>
        <p:nvPicPr>
          <p:cNvPr id="15" name="Picture 14"/>
          <p:cNvPicPr>
            <a:picLocks noChangeAspect="1"/>
          </p:cNvPicPr>
          <p:nvPr/>
        </p:nvPicPr>
        <p:blipFill>
          <a:blip r:embed="rId5"/>
          <a:stretch>
            <a:fillRect/>
          </a:stretch>
        </p:blipFill>
        <p:spPr>
          <a:xfrm>
            <a:off x="923443" y="1585173"/>
            <a:ext cx="2171700" cy="1549400"/>
          </a:xfrm>
          <a:prstGeom prst="rect">
            <a:avLst/>
          </a:prstGeom>
        </p:spPr>
      </p:pic>
      <p:sp>
        <p:nvSpPr>
          <p:cNvPr id="2" name="Rectangle 1"/>
          <p:cNvSpPr/>
          <p:nvPr/>
        </p:nvSpPr>
        <p:spPr>
          <a:xfrm>
            <a:off x="988528" y="4706544"/>
            <a:ext cx="9616693" cy="786626"/>
          </a:xfrm>
          <a:prstGeom prst="rect">
            <a:avLst/>
          </a:prstGeom>
        </p:spPr>
        <p:txBody>
          <a:bodyPr wrap="square">
            <a:spAutoFit/>
          </a:bodyPr>
          <a:lstStyle/>
          <a:p>
            <a:pPr marL="384048" indent="-384048" fontAlgn="base" hangingPunct="1">
              <a:lnSpc>
                <a:spcPct val="94000"/>
              </a:lnSpc>
              <a:spcBef>
                <a:spcPts val="1000"/>
              </a:spcBef>
              <a:spcAft>
                <a:spcPts val="200"/>
              </a:spcAft>
              <a:buFont typeface="Wingdings" panose="05000000000000000000" pitchFamily="2" charset="2"/>
              <a:buChar char="q"/>
              <a:defRPr/>
            </a:pPr>
            <a:r>
              <a:rPr lang="en-US" sz="2400" kern="1200" dirty="0">
                <a:solidFill>
                  <a:srgbClr val="191B0E"/>
                </a:solidFill>
                <a:latin typeface="Franklin Gothic Book" panose="020B0503020102020204"/>
                <a:cs typeface="Arial" pitchFamily="34" charset="0"/>
              </a:rPr>
              <a:t>If star with many edges, a join followed has more pruning power; i.e., less # intermediate results of a join.</a:t>
            </a:r>
          </a:p>
        </p:txBody>
      </p:sp>
    </p:spTree>
    <p:extLst>
      <p:ext uri="{BB962C8B-B14F-4D97-AF65-F5344CB8AC3E}">
        <p14:creationId xmlns:p14="http://schemas.microsoft.com/office/powerpoint/2010/main" val="129590640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35482" y="-31878"/>
            <a:ext cx="12464307" cy="830390"/>
          </a:xfrm>
          <a:prstGeom prst="rect">
            <a:avLst/>
          </a:prstGeom>
          <a:solidFill>
            <a:schemeClr val="accent2">
              <a:lumMod val="75000"/>
            </a:schemeClr>
          </a:solidFill>
          <a:ln>
            <a:noFill/>
          </a:ln>
          <a:effectLst>
            <a:outerShdw blurRad="50800" dist="38100" dir="5400000" algn="t" rotWithShape="0">
              <a:prstClr val="black">
                <a:alpha val="25000"/>
              </a:prstClr>
            </a:outerShd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fontAlgn="base" hangingPunct="1">
              <a:spcBef>
                <a:spcPct val="0"/>
              </a:spcBef>
              <a:spcAft>
                <a:spcPct val="0"/>
              </a:spcAft>
            </a:pPr>
            <a:endParaRPr lang="nl-NL" sz="2126" kern="1200">
              <a:solidFill>
                <a:prstClr val="white"/>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9527" y="82217"/>
            <a:ext cx="534412" cy="534412"/>
          </a:xfrm>
          <a:prstGeom prst="rect">
            <a:avLst/>
          </a:prstGeom>
        </p:spPr>
      </p:pic>
      <p:sp>
        <p:nvSpPr>
          <p:cNvPr id="10" name="TextBox 9"/>
          <p:cNvSpPr txBox="1"/>
          <p:nvPr/>
        </p:nvSpPr>
        <p:spPr>
          <a:xfrm>
            <a:off x="3616280" y="29374"/>
            <a:ext cx="6370669" cy="707886"/>
          </a:xfrm>
          <a:prstGeom prst="rect">
            <a:avLst/>
          </a:prstGeom>
          <a:noFill/>
        </p:spPr>
        <p:txBody>
          <a:bodyPr wrap="square" rtlCol="0">
            <a:spAutoFit/>
          </a:bodyPr>
          <a:lstStyle/>
          <a:p>
            <a:pPr fontAlgn="base" hangingPunct="1">
              <a:spcBef>
                <a:spcPct val="0"/>
              </a:spcBef>
              <a:spcAft>
                <a:spcPct val="0"/>
              </a:spcAft>
            </a:pPr>
            <a:r>
              <a:rPr lang="en-US" altLang="zh-CN" sz="4000" b="1" kern="1200" dirty="0">
                <a:solidFill>
                  <a:prstClr val="white"/>
                </a:solidFill>
                <a:latin typeface="Verdana" pitchFamily="34" charset="0"/>
                <a:cs typeface="Arial" pitchFamily="34" charset="0"/>
              </a:rPr>
              <a:t>Star-based Join</a:t>
            </a:r>
            <a:endParaRPr lang="nl-NL" sz="4000" b="1" kern="1200" dirty="0">
              <a:solidFill>
                <a:prstClr val="white"/>
              </a:solidFill>
              <a:latin typeface="Verdana" pitchFamily="34" charset="0"/>
              <a:cs typeface="Arial" pitchFamily="34" charset="0"/>
            </a:endParaRPr>
          </a:p>
        </p:txBody>
      </p:sp>
      <p:grpSp>
        <p:nvGrpSpPr>
          <p:cNvPr id="4" name="Group 3"/>
          <p:cNvGrpSpPr/>
          <p:nvPr/>
        </p:nvGrpSpPr>
        <p:grpSpPr>
          <a:xfrm>
            <a:off x="1309041" y="2797834"/>
            <a:ext cx="4210824" cy="2902427"/>
            <a:chOff x="3302444" y="2454130"/>
            <a:chExt cx="5068883" cy="3618170"/>
          </a:xfrm>
        </p:grpSpPr>
        <p:grpSp>
          <p:nvGrpSpPr>
            <p:cNvPr id="12" name="组合 11"/>
            <p:cNvGrpSpPr/>
            <p:nvPr/>
          </p:nvGrpSpPr>
          <p:grpSpPr>
            <a:xfrm>
              <a:off x="5029438" y="2454130"/>
              <a:ext cx="2443339" cy="1609102"/>
              <a:chOff x="326966" y="1949771"/>
              <a:chExt cx="3303360" cy="2210846"/>
            </a:xfrm>
          </p:grpSpPr>
          <p:sp>
            <p:nvSpPr>
              <p:cNvPr id="13" name="矩形 12"/>
              <p:cNvSpPr/>
              <p:nvPr/>
            </p:nvSpPr>
            <p:spPr>
              <a:xfrm>
                <a:off x="971600" y="2235499"/>
                <a:ext cx="1656184" cy="1656184"/>
              </a:xfrm>
              <a:prstGeom prst="rect">
                <a:avLst/>
              </a:prstGeom>
              <a:noFill/>
              <a:ln w="285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hangingPunct="1">
                  <a:spcBef>
                    <a:spcPct val="0"/>
                  </a:spcBef>
                  <a:spcAft>
                    <a:spcPct val="0"/>
                  </a:spcAft>
                </a:pPr>
                <a:endParaRPr lang="zh-CN" altLang="en-US" kern="1200">
                  <a:solidFill>
                    <a:prstClr val="white"/>
                  </a:solidFill>
                </a:endParaRPr>
              </a:p>
            </p:txBody>
          </p:sp>
          <p:cxnSp>
            <p:nvCxnSpPr>
              <p:cNvPr id="20" name="直接连接符 19"/>
              <p:cNvCxnSpPr/>
              <p:nvPr/>
            </p:nvCxnSpPr>
            <p:spPr>
              <a:xfrm>
                <a:off x="971600" y="2235499"/>
                <a:ext cx="1656184" cy="1656184"/>
              </a:xfrm>
              <a:prstGeom prst="line">
                <a:avLst/>
              </a:prstGeom>
              <a:noFill/>
              <a:ln w="28575">
                <a:solidFill>
                  <a:srgbClr val="0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1" name="直接连接符 20"/>
              <p:cNvCxnSpPr/>
              <p:nvPr/>
            </p:nvCxnSpPr>
            <p:spPr>
              <a:xfrm flipV="1">
                <a:off x="971600" y="2235499"/>
                <a:ext cx="1656184" cy="1656184"/>
              </a:xfrm>
              <a:prstGeom prst="line">
                <a:avLst/>
              </a:prstGeom>
              <a:noFill/>
              <a:ln w="28575">
                <a:solidFill>
                  <a:srgbClr val="000000"/>
                </a:solidFill>
              </a:ln>
            </p:spPr>
            <p:style>
              <a:lnRef idx="2">
                <a:schemeClr val="accent1">
                  <a:shade val="50000"/>
                </a:schemeClr>
              </a:lnRef>
              <a:fillRef idx="1">
                <a:schemeClr val="accent1"/>
              </a:fillRef>
              <a:effectRef idx="0">
                <a:schemeClr val="accent1"/>
              </a:effectRef>
              <a:fontRef idx="minor">
                <a:schemeClr val="lt1"/>
              </a:fontRef>
            </p:style>
          </p:cxnSp>
          <mc:AlternateContent xmlns:mc="http://schemas.openxmlformats.org/markup-compatibility/2006" xmlns:a14="http://schemas.microsoft.com/office/drawing/2010/main">
            <mc:Choice Requires="a14">
              <p:sp>
                <p:nvSpPr>
                  <p:cNvPr id="22" name="文本框 21"/>
                  <p:cNvSpPr txBox="1"/>
                  <p:nvPr/>
                </p:nvSpPr>
                <p:spPr>
                  <a:xfrm>
                    <a:off x="326966" y="1949771"/>
                    <a:ext cx="777234" cy="738016"/>
                  </a:xfrm>
                  <a:prstGeom prst="rect">
                    <a:avLst/>
                  </a:prstGeom>
                  <a:noFill/>
                </p:spPr>
                <p:txBody>
                  <a:bodyPr wrap="none" lIns="0" tIns="0" rIns="0" bIns="0" rtlCol="0">
                    <a:spAutoFit/>
                  </a:bodyPr>
                  <a:lstStyle/>
                  <a:p>
                    <a:pPr fontAlgn="base" hangingPunct="1">
                      <a:spcBef>
                        <a:spcPct val="0"/>
                      </a:spcBef>
                      <a:spcAft>
                        <a:spcPct val="0"/>
                      </a:spcAft>
                    </a:pPr>
                    <a14:m>
                      <m:oMathPara xmlns:m="http://schemas.openxmlformats.org/officeDocument/2006/math">
                        <m:oMathParaPr>
                          <m:jc m:val="centerGroup"/>
                        </m:oMathParaPr>
                        <m:oMath xmlns:m="http://schemas.openxmlformats.org/officeDocument/2006/math">
                          <m:sSub>
                            <m:sSubPr>
                              <m:ctrlPr>
                                <a:rPr lang="en-US" altLang="zh-CN" sz="2800" i="1" kern="1200" smtClean="0">
                                  <a:solidFill>
                                    <a:prstClr val="black"/>
                                  </a:solidFill>
                                  <a:latin typeface="Cambria Math" panose="02040503050406030204" pitchFamily="18" charset="0"/>
                                </a:rPr>
                              </m:ctrlPr>
                            </m:sSubPr>
                            <m:e>
                              <m:r>
                                <a:rPr lang="en-US" altLang="zh-CN" sz="2800" i="1" kern="1200" smtClean="0">
                                  <a:solidFill>
                                    <a:prstClr val="black"/>
                                  </a:solidFill>
                                  <a:latin typeface="Cambria Math" panose="02040503050406030204" pitchFamily="18" charset="0"/>
                                </a:rPr>
                                <m:t>𝑣</m:t>
                              </m:r>
                            </m:e>
                            <m:sub>
                              <m:r>
                                <a:rPr lang="en-US" altLang="zh-CN" sz="2800" i="1" kern="1200" smtClean="0">
                                  <a:solidFill>
                                    <a:prstClr val="black"/>
                                  </a:solidFill>
                                  <a:latin typeface="Cambria Math" panose="02040503050406030204" pitchFamily="18" charset="0"/>
                                </a:rPr>
                                <m:t>1</m:t>
                              </m:r>
                            </m:sub>
                          </m:sSub>
                        </m:oMath>
                      </m:oMathPara>
                    </a14:m>
                    <a:endParaRPr lang="zh-CN" altLang="en-US" sz="2800" kern="1200" dirty="0">
                      <a:solidFill>
                        <a:prstClr val="black"/>
                      </a:solidFill>
                      <a:latin typeface="Verdana" pitchFamily="34" charset="0"/>
                      <a:cs typeface="Arial" pitchFamily="34" charset="0"/>
                    </a:endParaRPr>
                  </a:p>
                </p:txBody>
              </p:sp>
            </mc:Choice>
            <mc:Fallback xmlns="">
              <p:sp>
                <p:nvSpPr>
                  <p:cNvPr id="22" name="文本框 21"/>
                  <p:cNvSpPr txBox="1">
                    <a:spLocks noRot="1" noChangeAspect="1" noMove="1" noResize="1" noEditPoints="1" noAdjustHandles="1" noChangeArrowheads="1" noChangeShapeType="1" noTextEdit="1"/>
                  </p:cNvSpPr>
                  <p:nvPr/>
                </p:nvSpPr>
                <p:spPr>
                  <a:xfrm>
                    <a:off x="326966" y="1949771"/>
                    <a:ext cx="437492" cy="430887"/>
                  </a:xfrm>
                  <a:prstGeom prst="rect">
                    <a:avLst/>
                  </a:prstGeom>
                  <a:blipFill rotWithShape="0">
                    <a:blip r:embed="rId4"/>
                    <a:stretch>
                      <a:fillRect r="-4082" b="-3137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文本框 22"/>
                  <p:cNvSpPr txBox="1"/>
                  <p:nvPr/>
                </p:nvSpPr>
                <p:spPr>
                  <a:xfrm>
                    <a:off x="348423" y="3356653"/>
                    <a:ext cx="790695" cy="738016"/>
                  </a:xfrm>
                  <a:prstGeom prst="rect">
                    <a:avLst/>
                  </a:prstGeom>
                  <a:noFill/>
                </p:spPr>
                <p:txBody>
                  <a:bodyPr wrap="none" lIns="0" tIns="0" rIns="0" bIns="0" rtlCol="0">
                    <a:spAutoFit/>
                  </a:bodyPr>
                  <a:lstStyle/>
                  <a:p>
                    <a:pPr fontAlgn="base" hangingPunct="1">
                      <a:spcBef>
                        <a:spcPct val="0"/>
                      </a:spcBef>
                      <a:spcAft>
                        <a:spcPct val="0"/>
                      </a:spcAft>
                    </a:pPr>
                    <a14:m>
                      <m:oMathPara xmlns:m="http://schemas.openxmlformats.org/officeDocument/2006/math">
                        <m:oMathParaPr>
                          <m:jc m:val="centerGroup"/>
                        </m:oMathParaPr>
                        <m:oMath xmlns:m="http://schemas.openxmlformats.org/officeDocument/2006/math">
                          <m:sSub>
                            <m:sSubPr>
                              <m:ctrlPr>
                                <a:rPr lang="en-US" altLang="zh-CN" sz="2800" i="1" kern="1200" smtClean="0">
                                  <a:solidFill>
                                    <a:prstClr val="black"/>
                                  </a:solidFill>
                                  <a:latin typeface="Cambria Math" panose="02040503050406030204" pitchFamily="18" charset="0"/>
                                </a:rPr>
                              </m:ctrlPr>
                            </m:sSubPr>
                            <m:e>
                              <m:r>
                                <a:rPr lang="en-US" altLang="zh-CN" sz="2800" i="1" kern="1200" smtClean="0">
                                  <a:solidFill>
                                    <a:prstClr val="black"/>
                                  </a:solidFill>
                                  <a:latin typeface="Cambria Math" panose="02040503050406030204" pitchFamily="18" charset="0"/>
                                </a:rPr>
                                <m:t>𝑣</m:t>
                              </m:r>
                            </m:e>
                            <m:sub>
                              <m:r>
                                <a:rPr lang="en-US" altLang="zh-CN" sz="2800" i="1" kern="1200" smtClean="0">
                                  <a:solidFill>
                                    <a:prstClr val="black"/>
                                  </a:solidFill>
                                  <a:latin typeface="Cambria Math" panose="02040503050406030204" pitchFamily="18" charset="0"/>
                                </a:rPr>
                                <m:t>2</m:t>
                              </m:r>
                            </m:sub>
                          </m:sSub>
                        </m:oMath>
                      </m:oMathPara>
                    </a14:m>
                    <a:endParaRPr lang="zh-CN" altLang="en-US" sz="2800" kern="1200" dirty="0">
                      <a:solidFill>
                        <a:prstClr val="black"/>
                      </a:solidFill>
                      <a:latin typeface="Verdana" pitchFamily="34" charset="0"/>
                      <a:cs typeface="Arial" pitchFamily="34" charset="0"/>
                    </a:endParaRPr>
                  </a:p>
                </p:txBody>
              </p:sp>
            </mc:Choice>
            <mc:Fallback xmlns="">
              <p:sp>
                <p:nvSpPr>
                  <p:cNvPr id="23" name="文本框 22"/>
                  <p:cNvSpPr txBox="1">
                    <a:spLocks noRot="1" noChangeAspect="1" noMove="1" noResize="1" noEditPoints="1" noAdjustHandles="1" noChangeArrowheads="1" noChangeShapeType="1" noTextEdit="1"/>
                  </p:cNvSpPr>
                  <p:nvPr/>
                </p:nvSpPr>
                <p:spPr>
                  <a:xfrm>
                    <a:off x="348423" y="3356654"/>
                    <a:ext cx="445764" cy="430887"/>
                  </a:xfrm>
                  <a:prstGeom prst="rect">
                    <a:avLst/>
                  </a:prstGeom>
                  <a:blipFill>
                    <a:blip r:embed="rId5"/>
                    <a:stretch>
                      <a:fillRect r="-15556" b="-6341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文本框 23"/>
                  <p:cNvSpPr txBox="1"/>
                  <p:nvPr/>
                </p:nvSpPr>
                <p:spPr>
                  <a:xfrm>
                    <a:off x="2839631" y="3422601"/>
                    <a:ext cx="790695" cy="738016"/>
                  </a:xfrm>
                  <a:prstGeom prst="rect">
                    <a:avLst/>
                  </a:prstGeom>
                  <a:noFill/>
                </p:spPr>
                <p:txBody>
                  <a:bodyPr wrap="none" lIns="0" tIns="0" rIns="0" bIns="0" rtlCol="0">
                    <a:spAutoFit/>
                  </a:bodyPr>
                  <a:lstStyle/>
                  <a:p>
                    <a:pPr fontAlgn="base" hangingPunct="1">
                      <a:spcBef>
                        <a:spcPct val="0"/>
                      </a:spcBef>
                      <a:spcAft>
                        <a:spcPct val="0"/>
                      </a:spcAft>
                    </a:pPr>
                    <a14:m>
                      <m:oMathPara xmlns:m="http://schemas.openxmlformats.org/officeDocument/2006/math">
                        <m:oMathParaPr>
                          <m:jc m:val="centerGroup"/>
                        </m:oMathParaPr>
                        <m:oMath xmlns:m="http://schemas.openxmlformats.org/officeDocument/2006/math">
                          <m:sSub>
                            <m:sSubPr>
                              <m:ctrlPr>
                                <a:rPr lang="en-US" altLang="zh-CN" sz="2800" i="1" kern="1200" smtClean="0">
                                  <a:solidFill>
                                    <a:prstClr val="black"/>
                                  </a:solidFill>
                                  <a:latin typeface="Cambria Math" panose="02040503050406030204" pitchFamily="18" charset="0"/>
                                </a:rPr>
                              </m:ctrlPr>
                            </m:sSubPr>
                            <m:e>
                              <m:r>
                                <a:rPr lang="en-US" altLang="zh-CN" sz="2800" i="1" kern="1200" smtClean="0">
                                  <a:solidFill>
                                    <a:prstClr val="black"/>
                                  </a:solidFill>
                                  <a:latin typeface="Cambria Math" panose="02040503050406030204" pitchFamily="18" charset="0"/>
                                </a:rPr>
                                <m:t>𝑣</m:t>
                              </m:r>
                            </m:e>
                            <m:sub>
                              <m:r>
                                <a:rPr lang="en-US" altLang="zh-CN" sz="2800" i="1" kern="1200" smtClean="0">
                                  <a:solidFill>
                                    <a:prstClr val="black"/>
                                  </a:solidFill>
                                  <a:latin typeface="Cambria Math" panose="02040503050406030204" pitchFamily="18" charset="0"/>
                                </a:rPr>
                                <m:t>3</m:t>
                              </m:r>
                            </m:sub>
                          </m:sSub>
                        </m:oMath>
                      </m:oMathPara>
                    </a14:m>
                    <a:endParaRPr lang="zh-CN" altLang="en-US" sz="2800" kern="1200" dirty="0">
                      <a:solidFill>
                        <a:prstClr val="black"/>
                      </a:solidFill>
                      <a:latin typeface="Verdana" pitchFamily="34" charset="0"/>
                      <a:cs typeface="Arial" pitchFamily="34" charset="0"/>
                    </a:endParaRPr>
                  </a:p>
                </p:txBody>
              </p:sp>
            </mc:Choice>
            <mc:Fallback xmlns="">
              <p:sp>
                <p:nvSpPr>
                  <p:cNvPr id="24" name="文本框 23"/>
                  <p:cNvSpPr txBox="1">
                    <a:spLocks noRot="1" noChangeAspect="1" noMove="1" noResize="1" noEditPoints="1" noAdjustHandles="1" noChangeArrowheads="1" noChangeShapeType="1" noTextEdit="1"/>
                  </p:cNvSpPr>
                  <p:nvPr/>
                </p:nvSpPr>
                <p:spPr>
                  <a:xfrm>
                    <a:off x="2839631" y="3422601"/>
                    <a:ext cx="445764" cy="430887"/>
                  </a:xfrm>
                  <a:prstGeom prst="rect">
                    <a:avLst/>
                  </a:prstGeom>
                  <a:blipFill>
                    <a:blip r:embed="rId6"/>
                    <a:stretch>
                      <a:fillRect r="-15556" b="-6585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文本框 24"/>
                  <p:cNvSpPr txBox="1"/>
                  <p:nvPr/>
                </p:nvSpPr>
                <p:spPr>
                  <a:xfrm>
                    <a:off x="2839636" y="1951580"/>
                    <a:ext cx="765753" cy="738016"/>
                  </a:xfrm>
                  <a:prstGeom prst="rect">
                    <a:avLst/>
                  </a:prstGeom>
                  <a:noFill/>
                </p:spPr>
                <p:txBody>
                  <a:bodyPr wrap="none" lIns="0" tIns="0" rIns="0" bIns="0" rtlCol="0">
                    <a:spAutoFit/>
                  </a:bodyPr>
                  <a:lstStyle/>
                  <a:p>
                    <a:pPr fontAlgn="base" hangingPunct="1">
                      <a:spcBef>
                        <a:spcPct val="0"/>
                      </a:spcBef>
                      <a:spcAft>
                        <a:spcPct val="0"/>
                      </a:spcAft>
                    </a:pPr>
                    <a14:m>
                      <m:oMathPara xmlns:m="http://schemas.openxmlformats.org/officeDocument/2006/math">
                        <m:oMathParaPr>
                          <m:jc m:val="centerGroup"/>
                        </m:oMathParaPr>
                        <m:oMath xmlns:m="http://schemas.openxmlformats.org/officeDocument/2006/math">
                          <m:sSub>
                            <m:sSubPr>
                              <m:ctrlPr>
                                <a:rPr lang="en-US" altLang="zh-CN" sz="2800" i="1" kern="1200" smtClean="0">
                                  <a:solidFill>
                                    <a:prstClr val="black"/>
                                  </a:solidFill>
                                  <a:latin typeface="Cambria Math" panose="02040503050406030204" pitchFamily="18" charset="0"/>
                                </a:rPr>
                              </m:ctrlPr>
                            </m:sSubPr>
                            <m:e>
                              <m:r>
                                <a:rPr lang="en-US" altLang="zh-CN" sz="2800" i="1" kern="1200" smtClean="0">
                                  <a:solidFill>
                                    <a:prstClr val="black"/>
                                  </a:solidFill>
                                  <a:latin typeface="Cambria Math" panose="02040503050406030204" pitchFamily="18" charset="0"/>
                                </a:rPr>
                                <m:t>𝑣</m:t>
                              </m:r>
                            </m:e>
                            <m:sub>
                              <m:r>
                                <a:rPr lang="en-US" altLang="zh-CN" sz="2800" i="1" kern="1200" smtClean="0">
                                  <a:solidFill>
                                    <a:prstClr val="black"/>
                                  </a:solidFill>
                                  <a:latin typeface="Cambria Math" panose="02040503050406030204" pitchFamily="18" charset="0"/>
                                </a:rPr>
                                <m:t>4</m:t>
                              </m:r>
                            </m:sub>
                          </m:sSub>
                        </m:oMath>
                      </m:oMathPara>
                    </a14:m>
                    <a:endParaRPr lang="zh-CN" altLang="en-US" sz="2800" kern="1200" dirty="0">
                      <a:solidFill>
                        <a:prstClr val="black"/>
                      </a:solidFill>
                      <a:latin typeface="Verdana" pitchFamily="34" charset="0"/>
                      <a:cs typeface="Arial" pitchFamily="34" charset="0"/>
                    </a:endParaRPr>
                  </a:p>
                </p:txBody>
              </p:sp>
            </mc:Choice>
            <mc:Fallback xmlns="">
              <p:sp>
                <p:nvSpPr>
                  <p:cNvPr id="25" name="文本框 24"/>
                  <p:cNvSpPr txBox="1">
                    <a:spLocks noRot="1" noChangeAspect="1" noMove="1" noResize="1" noEditPoints="1" noAdjustHandles="1" noChangeArrowheads="1" noChangeShapeType="1" noTextEdit="1"/>
                  </p:cNvSpPr>
                  <p:nvPr/>
                </p:nvSpPr>
                <p:spPr>
                  <a:xfrm>
                    <a:off x="2839631" y="1951580"/>
                    <a:ext cx="445764" cy="430887"/>
                  </a:xfrm>
                  <a:prstGeom prst="rect">
                    <a:avLst/>
                  </a:prstGeom>
                  <a:blipFill>
                    <a:blip r:embed="rId7"/>
                    <a:stretch>
                      <a:fillRect r="-15556" b="-65854"/>
                    </a:stretch>
                  </a:blipFill>
                </p:spPr>
                <p:txBody>
                  <a:bodyPr/>
                  <a:lstStyle/>
                  <a:p>
                    <a:r>
                      <a:rPr lang="zh-CN" altLang="en-US">
                        <a:noFill/>
                      </a:rPr>
                      <a:t> </a:t>
                    </a:r>
                  </a:p>
                </p:txBody>
              </p:sp>
            </mc:Fallback>
          </mc:AlternateContent>
        </p:grpSp>
        <p:grpSp>
          <p:nvGrpSpPr>
            <p:cNvPr id="26" name="组合 25"/>
            <p:cNvGrpSpPr/>
            <p:nvPr/>
          </p:nvGrpSpPr>
          <p:grpSpPr>
            <a:xfrm>
              <a:off x="3302444" y="4408658"/>
              <a:ext cx="1745874" cy="1123987"/>
              <a:chOff x="4062246" y="1799178"/>
              <a:chExt cx="2865961" cy="1869485"/>
            </a:xfrm>
          </p:grpSpPr>
          <p:grpSp>
            <p:nvGrpSpPr>
              <p:cNvPr id="27" name="组合 26"/>
              <p:cNvGrpSpPr/>
              <p:nvPr/>
            </p:nvGrpSpPr>
            <p:grpSpPr>
              <a:xfrm>
                <a:off x="4732406" y="2196006"/>
                <a:ext cx="1216738" cy="1010131"/>
                <a:chOff x="4355976" y="2407652"/>
                <a:chExt cx="1584176" cy="1380470"/>
              </a:xfrm>
            </p:grpSpPr>
            <p:cxnSp>
              <p:nvCxnSpPr>
                <p:cNvPr id="32" name="直接连接符 31"/>
                <p:cNvCxnSpPr/>
                <p:nvPr/>
              </p:nvCxnSpPr>
              <p:spPr>
                <a:xfrm>
                  <a:off x="4355976" y="2407652"/>
                  <a:ext cx="1508279" cy="1380470"/>
                </a:xfrm>
                <a:prstGeom prst="line">
                  <a:avLst/>
                </a:prstGeom>
                <a:noFill/>
                <a:ln w="28575">
                  <a:solidFill>
                    <a:srgbClr val="0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33" name="直接连接符 32"/>
                <p:cNvCxnSpPr/>
                <p:nvPr/>
              </p:nvCxnSpPr>
              <p:spPr>
                <a:xfrm>
                  <a:off x="4355976" y="2407652"/>
                  <a:ext cx="0" cy="1380470"/>
                </a:xfrm>
                <a:prstGeom prst="line">
                  <a:avLst/>
                </a:prstGeom>
                <a:noFill/>
                <a:ln w="28575">
                  <a:solidFill>
                    <a:srgbClr val="0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34" name="直接连接符 33"/>
                <p:cNvCxnSpPr/>
                <p:nvPr/>
              </p:nvCxnSpPr>
              <p:spPr>
                <a:xfrm>
                  <a:off x="4355976" y="2407652"/>
                  <a:ext cx="1584176" cy="0"/>
                </a:xfrm>
                <a:prstGeom prst="line">
                  <a:avLst/>
                </a:prstGeom>
                <a:noFill/>
                <a:ln w="28575">
                  <a:solidFill>
                    <a:srgbClr val="000000"/>
                  </a:solidFill>
                </a:ln>
              </p:spPr>
              <p:style>
                <a:lnRef idx="2">
                  <a:schemeClr val="accent1">
                    <a:shade val="50000"/>
                  </a:schemeClr>
                </a:lnRef>
                <a:fillRef idx="1">
                  <a:schemeClr val="accent1"/>
                </a:fillRef>
                <a:effectRef idx="0">
                  <a:schemeClr val="accent1"/>
                </a:effectRef>
                <a:fontRef idx="minor">
                  <a:schemeClr val="lt1"/>
                </a:fontRef>
              </p:style>
            </p:cxnSp>
          </p:grpSp>
          <mc:AlternateContent xmlns:mc="http://schemas.openxmlformats.org/markup-compatibility/2006" xmlns:a14="http://schemas.microsoft.com/office/drawing/2010/main">
            <mc:Choice Requires="a14">
              <p:sp>
                <p:nvSpPr>
                  <p:cNvPr id="28" name="文本框 27"/>
                  <p:cNvSpPr txBox="1"/>
                  <p:nvPr/>
                </p:nvSpPr>
                <p:spPr>
                  <a:xfrm>
                    <a:off x="4062246" y="1870761"/>
                    <a:ext cx="943707" cy="893412"/>
                  </a:xfrm>
                  <a:prstGeom prst="rect">
                    <a:avLst/>
                  </a:prstGeom>
                  <a:noFill/>
                </p:spPr>
                <p:txBody>
                  <a:bodyPr wrap="none" lIns="0" tIns="0" rIns="0" bIns="0" rtlCol="0">
                    <a:spAutoFit/>
                  </a:bodyPr>
                  <a:lstStyle/>
                  <a:p>
                    <a:pPr fontAlgn="base" hangingPunct="1">
                      <a:spcBef>
                        <a:spcPct val="0"/>
                      </a:spcBef>
                      <a:spcAft>
                        <a:spcPct val="0"/>
                      </a:spcAft>
                    </a:pPr>
                    <a14:m>
                      <m:oMathPara xmlns:m="http://schemas.openxmlformats.org/officeDocument/2006/math">
                        <m:oMathParaPr>
                          <m:jc m:val="centerGroup"/>
                        </m:oMathParaPr>
                        <m:oMath xmlns:m="http://schemas.openxmlformats.org/officeDocument/2006/math">
                          <m:sSub>
                            <m:sSubPr>
                              <m:ctrlPr>
                                <a:rPr lang="en-US" altLang="zh-CN" sz="2800" i="1" kern="1200" smtClean="0">
                                  <a:solidFill>
                                    <a:prstClr val="black"/>
                                  </a:solidFill>
                                  <a:latin typeface="Cambria Math" panose="02040503050406030204" pitchFamily="18" charset="0"/>
                                </a:rPr>
                              </m:ctrlPr>
                            </m:sSubPr>
                            <m:e>
                              <m:r>
                                <a:rPr lang="en-US" altLang="zh-CN" sz="2800" i="1" kern="1200" smtClean="0">
                                  <a:solidFill>
                                    <a:prstClr val="black"/>
                                  </a:solidFill>
                                  <a:latin typeface="Cambria Math" panose="02040503050406030204" pitchFamily="18" charset="0"/>
                                </a:rPr>
                                <m:t>𝑣</m:t>
                              </m:r>
                            </m:e>
                            <m:sub>
                              <m:r>
                                <a:rPr lang="en-US" altLang="zh-CN" sz="2800" i="1" kern="1200" smtClean="0">
                                  <a:solidFill>
                                    <a:prstClr val="black"/>
                                  </a:solidFill>
                                  <a:latin typeface="Cambria Math" panose="02040503050406030204" pitchFamily="18" charset="0"/>
                                </a:rPr>
                                <m:t>1</m:t>
                              </m:r>
                            </m:sub>
                          </m:sSub>
                        </m:oMath>
                      </m:oMathPara>
                    </a14:m>
                    <a:endParaRPr lang="zh-CN" altLang="en-US" sz="2800" kern="1200" dirty="0">
                      <a:solidFill>
                        <a:prstClr val="black"/>
                      </a:solidFill>
                      <a:latin typeface="Verdana" pitchFamily="34" charset="0"/>
                      <a:cs typeface="Arial" pitchFamily="34" charset="0"/>
                    </a:endParaRPr>
                  </a:p>
                </p:txBody>
              </p:sp>
            </mc:Choice>
            <mc:Fallback xmlns="">
              <p:sp>
                <p:nvSpPr>
                  <p:cNvPr id="28" name="文本框 27"/>
                  <p:cNvSpPr txBox="1">
                    <a:spLocks noRot="1" noChangeAspect="1" noMove="1" noResize="1" noEditPoints="1" noAdjustHandles="1" noChangeArrowheads="1" noChangeShapeType="1" noTextEdit="1"/>
                  </p:cNvSpPr>
                  <p:nvPr/>
                </p:nvSpPr>
                <p:spPr>
                  <a:xfrm>
                    <a:off x="4062246" y="1870760"/>
                    <a:ext cx="437493" cy="430886"/>
                  </a:xfrm>
                  <a:prstGeom prst="rect">
                    <a:avLst/>
                  </a:prstGeom>
                  <a:blipFill rotWithShape="0">
                    <a:blip r:embed="rId8"/>
                    <a:stretch>
                      <a:fillRect r="-18182" b="-5814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9" name="文本框 28"/>
                  <p:cNvSpPr txBox="1"/>
                  <p:nvPr/>
                </p:nvSpPr>
                <p:spPr>
                  <a:xfrm>
                    <a:off x="4062252" y="2775251"/>
                    <a:ext cx="960051" cy="893412"/>
                  </a:xfrm>
                  <a:prstGeom prst="rect">
                    <a:avLst/>
                  </a:prstGeom>
                  <a:noFill/>
                </p:spPr>
                <p:txBody>
                  <a:bodyPr wrap="none" lIns="0" tIns="0" rIns="0" bIns="0" rtlCol="0">
                    <a:spAutoFit/>
                  </a:bodyPr>
                  <a:lstStyle/>
                  <a:p>
                    <a:pPr fontAlgn="base" hangingPunct="1">
                      <a:spcBef>
                        <a:spcPct val="0"/>
                      </a:spcBef>
                      <a:spcAft>
                        <a:spcPct val="0"/>
                      </a:spcAft>
                    </a:pPr>
                    <a14:m>
                      <m:oMathPara xmlns:m="http://schemas.openxmlformats.org/officeDocument/2006/math">
                        <m:oMathParaPr>
                          <m:jc m:val="centerGroup"/>
                        </m:oMathParaPr>
                        <m:oMath xmlns:m="http://schemas.openxmlformats.org/officeDocument/2006/math">
                          <m:sSub>
                            <m:sSubPr>
                              <m:ctrlPr>
                                <a:rPr lang="en-US" altLang="zh-CN" sz="2800" i="1" kern="1200" smtClean="0">
                                  <a:solidFill>
                                    <a:prstClr val="black"/>
                                  </a:solidFill>
                                  <a:latin typeface="Cambria Math" panose="02040503050406030204" pitchFamily="18" charset="0"/>
                                </a:rPr>
                              </m:ctrlPr>
                            </m:sSubPr>
                            <m:e>
                              <m:r>
                                <a:rPr lang="en-US" altLang="zh-CN" sz="2800" i="1" kern="1200" smtClean="0">
                                  <a:solidFill>
                                    <a:prstClr val="black"/>
                                  </a:solidFill>
                                  <a:latin typeface="Cambria Math" panose="02040503050406030204" pitchFamily="18" charset="0"/>
                                </a:rPr>
                                <m:t>𝑣</m:t>
                              </m:r>
                            </m:e>
                            <m:sub>
                              <m:r>
                                <a:rPr lang="en-US" altLang="zh-CN" sz="2800" i="1" kern="1200" smtClean="0">
                                  <a:solidFill>
                                    <a:prstClr val="black"/>
                                  </a:solidFill>
                                  <a:latin typeface="Cambria Math" panose="02040503050406030204" pitchFamily="18" charset="0"/>
                                </a:rPr>
                                <m:t>2</m:t>
                              </m:r>
                            </m:sub>
                          </m:sSub>
                        </m:oMath>
                      </m:oMathPara>
                    </a14:m>
                    <a:endParaRPr lang="zh-CN" altLang="en-US" sz="2800" kern="1200" dirty="0">
                      <a:solidFill>
                        <a:prstClr val="black"/>
                      </a:solidFill>
                      <a:latin typeface="Verdana" pitchFamily="34" charset="0"/>
                      <a:cs typeface="Arial" pitchFamily="34" charset="0"/>
                    </a:endParaRPr>
                  </a:p>
                </p:txBody>
              </p:sp>
            </mc:Choice>
            <mc:Fallback xmlns="">
              <p:sp>
                <p:nvSpPr>
                  <p:cNvPr id="29" name="文本框 28"/>
                  <p:cNvSpPr txBox="1">
                    <a:spLocks noRot="1" noChangeAspect="1" noMove="1" noResize="1" noEditPoints="1" noAdjustHandles="1" noChangeArrowheads="1" noChangeShapeType="1" noTextEdit="1"/>
                  </p:cNvSpPr>
                  <p:nvPr/>
                </p:nvSpPr>
                <p:spPr>
                  <a:xfrm>
                    <a:off x="4062248" y="2775252"/>
                    <a:ext cx="445763" cy="430886"/>
                  </a:xfrm>
                  <a:prstGeom prst="rect">
                    <a:avLst/>
                  </a:prstGeom>
                  <a:blipFill rotWithShape="0">
                    <a:blip r:embed="rId9"/>
                    <a:stretch>
                      <a:fillRect r="-15556" b="-5952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文本框 29"/>
                  <p:cNvSpPr txBox="1"/>
                  <p:nvPr/>
                </p:nvSpPr>
                <p:spPr>
                  <a:xfrm>
                    <a:off x="5940148" y="2775251"/>
                    <a:ext cx="960051" cy="893412"/>
                  </a:xfrm>
                  <a:prstGeom prst="rect">
                    <a:avLst/>
                  </a:prstGeom>
                  <a:noFill/>
                </p:spPr>
                <p:txBody>
                  <a:bodyPr wrap="none" lIns="0" tIns="0" rIns="0" bIns="0" rtlCol="0">
                    <a:spAutoFit/>
                  </a:bodyPr>
                  <a:lstStyle/>
                  <a:p>
                    <a:pPr fontAlgn="base" hangingPunct="1">
                      <a:spcBef>
                        <a:spcPct val="0"/>
                      </a:spcBef>
                      <a:spcAft>
                        <a:spcPct val="0"/>
                      </a:spcAft>
                    </a:pPr>
                    <a14:m>
                      <m:oMathPara xmlns:m="http://schemas.openxmlformats.org/officeDocument/2006/math">
                        <m:oMathParaPr>
                          <m:jc m:val="centerGroup"/>
                        </m:oMathParaPr>
                        <m:oMath xmlns:m="http://schemas.openxmlformats.org/officeDocument/2006/math">
                          <m:sSub>
                            <m:sSubPr>
                              <m:ctrlPr>
                                <a:rPr lang="en-US" altLang="zh-CN" sz="2800" i="1" kern="1200" smtClean="0">
                                  <a:solidFill>
                                    <a:prstClr val="black"/>
                                  </a:solidFill>
                                  <a:latin typeface="Cambria Math" panose="02040503050406030204" pitchFamily="18" charset="0"/>
                                </a:rPr>
                              </m:ctrlPr>
                            </m:sSubPr>
                            <m:e>
                              <m:r>
                                <a:rPr lang="en-US" altLang="zh-CN" sz="2800" i="1" kern="1200" smtClean="0">
                                  <a:solidFill>
                                    <a:prstClr val="black"/>
                                  </a:solidFill>
                                  <a:latin typeface="Cambria Math" panose="02040503050406030204" pitchFamily="18" charset="0"/>
                                </a:rPr>
                                <m:t>𝑣</m:t>
                              </m:r>
                            </m:e>
                            <m:sub>
                              <m:r>
                                <a:rPr lang="en-US" altLang="zh-CN" sz="2800" i="1" kern="1200" smtClean="0">
                                  <a:solidFill>
                                    <a:prstClr val="black"/>
                                  </a:solidFill>
                                  <a:latin typeface="Cambria Math" panose="02040503050406030204" pitchFamily="18" charset="0"/>
                                </a:rPr>
                                <m:t>3</m:t>
                              </m:r>
                            </m:sub>
                          </m:sSub>
                        </m:oMath>
                      </m:oMathPara>
                    </a14:m>
                    <a:endParaRPr lang="zh-CN" altLang="en-US" sz="2800" kern="1200" dirty="0">
                      <a:solidFill>
                        <a:prstClr val="black"/>
                      </a:solidFill>
                      <a:latin typeface="Verdana" pitchFamily="34" charset="0"/>
                      <a:cs typeface="Arial" pitchFamily="34" charset="0"/>
                    </a:endParaRPr>
                  </a:p>
                </p:txBody>
              </p:sp>
            </mc:Choice>
            <mc:Fallback xmlns="">
              <p:sp>
                <p:nvSpPr>
                  <p:cNvPr id="30" name="文本框 29"/>
                  <p:cNvSpPr txBox="1">
                    <a:spLocks noRot="1" noChangeAspect="1" noMove="1" noResize="1" noEditPoints="1" noAdjustHandles="1" noChangeArrowheads="1" noChangeShapeType="1" noTextEdit="1"/>
                  </p:cNvSpPr>
                  <p:nvPr/>
                </p:nvSpPr>
                <p:spPr>
                  <a:xfrm>
                    <a:off x="5940152" y="2775251"/>
                    <a:ext cx="445763" cy="430887"/>
                  </a:xfrm>
                  <a:prstGeom prst="rect">
                    <a:avLst/>
                  </a:prstGeom>
                  <a:blipFill rotWithShape="0">
                    <a:blip r:embed="rId10"/>
                    <a:stretch>
                      <a:fillRect r="-18182" b="-6190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文本框 30"/>
                  <p:cNvSpPr txBox="1"/>
                  <p:nvPr/>
                </p:nvSpPr>
                <p:spPr>
                  <a:xfrm>
                    <a:off x="5998440" y="1799178"/>
                    <a:ext cx="929767" cy="893412"/>
                  </a:xfrm>
                  <a:prstGeom prst="rect">
                    <a:avLst/>
                  </a:prstGeom>
                  <a:noFill/>
                </p:spPr>
                <p:txBody>
                  <a:bodyPr wrap="none" lIns="0" tIns="0" rIns="0" bIns="0" rtlCol="0">
                    <a:spAutoFit/>
                  </a:bodyPr>
                  <a:lstStyle/>
                  <a:p>
                    <a:pPr fontAlgn="base" hangingPunct="1">
                      <a:spcBef>
                        <a:spcPct val="0"/>
                      </a:spcBef>
                      <a:spcAft>
                        <a:spcPct val="0"/>
                      </a:spcAft>
                    </a:pPr>
                    <a14:m>
                      <m:oMathPara xmlns:m="http://schemas.openxmlformats.org/officeDocument/2006/math">
                        <m:oMathParaPr>
                          <m:jc m:val="centerGroup"/>
                        </m:oMathParaPr>
                        <m:oMath xmlns:m="http://schemas.openxmlformats.org/officeDocument/2006/math">
                          <m:sSub>
                            <m:sSubPr>
                              <m:ctrlPr>
                                <a:rPr lang="en-US" altLang="zh-CN" sz="2800" i="1" kern="1200" smtClean="0">
                                  <a:solidFill>
                                    <a:prstClr val="black"/>
                                  </a:solidFill>
                                  <a:latin typeface="Cambria Math" panose="02040503050406030204" pitchFamily="18" charset="0"/>
                                </a:rPr>
                              </m:ctrlPr>
                            </m:sSubPr>
                            <m:e>
                              <m:r>
                                <a:rPr lang="en-US" altLang="zh-CN" sz="2800" i="1" kern="1200" smtClean="0">
                                  <a:solidFill>
                                    <a:prstClr val="black"/>
                                  </a:solidFill>
                                  <a:latin typeface="Cambria Math" panose="02040503050406030204" pitchFamily="18" charset="0"/>
                                </a:rPr>
                                <m:t>𝑣</m:t>
                              </m:r>
                            </m:e>
                            <m:sub>
                              <m:r>
                                <a:rPr lang="en-US" altLang="zh-CN" sz="2800" i="1" kern="1200" smtClean="0">
                                  <a:solidFill>
                                    <a:prstClr val="black"/>
                                  </a:solidFill>
                                  <a:latin typeface="Cambria Math" panose="02040503050406030204" pitchFamily="18" charset="0"/>
                                </a:rPr>
                                <m:t>4</m:t>
                              </m:r>
                            </m:sub>
                          </m:sSub>
                        </m:oMath>
                      </m:oMathPara>
                    </a14:m>
                    <a:endParaRPr lang="zh-CN" altLang="en-US" sz="2800" kern="1200" dirty="0">
                      <a:solidFill>
                        <a:prstClr val="black"/>
                      </a:solidFill>
                      <a:latin typeface="Verdana" pitchFamily="34" charset="0"/>
                      <a:cs typeface="Arial" pitchFamily="34" charset="0"/>
                    </a:endParaRPr>
                  </a:p>
                </p:txBody>
              </p:sp>
            </mc:Choice>
            <mc:Fallback xmlns="">
              <p:sp>
                <p:nvSpPr>
                  <p:cNvPr id="31" name="文本框 30"/>
                  <p:cNvSpPr txBox="1">
                    <a:spLocks noRot="1" noChangeAspect="1" noMove="1" noResize="1" noEditPoints="1" noAdjustHandles="1" noChangeArrowheads="1" noChangeShapeType="1" noTextEdit="1"/>
                  </p:cNvSpPr>
                  <p:nvPr/>
                </p:nvSpPr>
                <p:spPr>
                  <a:xfrm>
                    <a:off x="5998445" y="1799178"/>
                    <a:ext cx="445763" cy="430886"/>
                  </a:xfrm>
                  <a:prstGeom prst="rect">
                    <a:avLst/>
                  </a:prstGeom>
                  <a:blipFill rotWithShape="0">
                    <a:blip r:embed="rId11"/>
                    <a:stretch>
                      <a:fillRect r="-18182" b="-58140"/>
                    </a:stretch>
                  </a:blipFill>
                </p:spPr>
                <p:txBody>
                  <a:bodyPr/>
                  <a:lstStyle/>
                  <a:p>
                    <a:r>
                      <a:rPr lang="zh-CN" altLang="en-US">
                        <a:noFill/>
                      </a:rPr>
                      <a:t> </a:t>
                    </a:r>
                  </a:p>
                </p:txBody>
              </p:sp>
            </mc:Fallback>
          </mc:AlternateContent>
        </p:grpSp>
        <p:grpSp>
          <p:nvGrpSpPr>
            <p:cNvPr id="35" name="组合 34"/>
            <p:cNvGrpSpPr/>
            <p:nvPr/>
          </p:nvGrpSpPr>
          <p:grpSpPr>
            <a:xfrm>
              <a:off x="5436277" y="4433466"/>
              <a:ext cx="1736969" cy="1146537"/>
              <a:chOff x="4215321" y="2925597"/>
              <a:chExt cx="2821977" cy="2328385"/>
            </a:xfrm>
          </p:grpSpPr>
          <p:cxnSp>
            <p:nvCxnSpPr>
              <p:cNvPr id="36" name="直接连接符 35"/>
              <p:cNvCxnSpPr/>
              <p:nvPr/>
            </p:nvCxnSpPr>
            <p:spPr>
              <a:xfrm flipH="1">
                <a:off x="4713437" y="3497785"/>
                <a:ext cx="1207746" cy="937022"/>
              </a:xfrm>
              <a:prstGeom prst="line">
                <a:avLst/>
              </a:prstGeom>
              <a:noFill/>
              <a:ln w="28575">
                <a:solidFill>
                  <a:srgbClr val="0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37" name="直接连接符 36"/>
              <p:cNvCxnSpPr/>
              <p:nvPr/>
            </p:nvCxnSpPr>
            <p:spPr>
              <a:xfrm>
                <a:off x="4713437" y="4434807"/>
                <a:ext cx="1216738" cy="0"/>
              </a:xfrm>
              <a:prstGeom prst="line">
                <a:avLst/>
              </a:prstGeom>
              <a:noFill/>
              <a:ln w="28575">
                <a:solidFill>
                  <a:srgbClr val="000000"/>
                </a:solidFill>
              </a:ln>
            </p:spPr>
            <p:style>
              <a:lnRef idx="2">
                <a:schemeClr val="accent1">
                  <a:shade val="50000"/>
                </a:schemeClr>
              </a:lnRef>
              <a:fillRef idx="1">
                <a:schemeClr val="accent1"/>
              </a:fillRef>
              <a:effectRef idx="0">
                <a:schemeClr val="accent1"/>
              </a:effectRef>
              <a:fontRef idx="minor">
                <a:schemeClr val="lt1"/>
              </a:fontRef>
            </p:style>
          </p:cxnSp>
          <mc:AlternateContent xmlns:mc="http://schemas.openxmlformats.org/markup-compatibility/2006" xmlns:a14="http://schemas.microsoft.com/office/drawing/2010/main">
            <mc:Choice Requires="a14">
              <p:sp>
                <p:nvSpPr>
                  <p:cNvPr id="38" name="文本框 37"/>
                  <p:cNvSpPr txBox="1"/>
                  <p:nvPr/>
                </p:nvSpPr>
                <p:spPr>
                  <a:xfrm>
                    <a:off x="4215321" y="4003918"/>
                    <a:ext cx="950163" cy="1090832"/>
                  </a:xfrm>
                  <a:prstGeom prst="rect">
                    <a:avLst/>
                  </a:prstGeom>
                  <a:noFill/>
                </p:spPr>
                <p:txBody>
                  <a:bodyPr wrap="none" lIns="0" tIns="0" rIns="0" bIns="0" rtlCol="0">
                    <a:spAutoFit/>
                  </a:bodyPr>
                  <a:lstStyle/>
                  <a:p>
                    <a:pPr fontAlgn="base" hangingPunct="1">
                      <a:spcBef>
                        <a:spcPct val="0"/>
                      </a:spcBef>
                      <a:spcAft>
                        <a:spcPct val="0"/>
                      </a:spcAft>
                    </a:pPr>
                    <a14:m>
                      <m:oMathPara xmlns:m="http://schemas.openxmlformats.org/officeDocument/2006/math">
                        <m:oMathParaPr>
                          <m:jc m:val="centerGroup"/>
                        </m:oMathParaPr>
                        <m:oMath xmlns:m="http://schemas.openxmlformats.org/officeDocument/2006/math">
                          <m:sSub>
                            <m:sSubPr>
                              <m:ctrlPr>
                                <a:rPr lang="en-US" altLang="zh-CN" sz="2800" i="1" kern="1200" smtClean="0">
                                  <a:solidFill>
                                    <a:prstClr val="black"/>
                                  </a:solidFill>
                                  <a:latin typeface="Cambria Math" panose="02040503050406030204" pitchFamily="18" charset="0"/>
                                </a:rPr>
                              </m:ctrlPr>
                            </m:sSubPr>
                            <m:e>
                              <m:r>
                                <a:rPr lang="en-US" altLang="zh-CN" sz="2800" i="1" kern="1200" smtClean="0">
                                  <a:solidFill>
                                    <a:prstClr val="black"/>
                                  </a:solidFill>
                                  <a:latin typeface="Cambria Math" panose="02040503050406030204" pitchFamily="18" charset="0"/>
                                </a:rPr>
                                <m:t>𝑣</m:t>
                              </m:r>
                            </m:e>
                            <m:sub>
                              <m:r>
                                <a:rPr lang="en-US" altLang="zh-CN" sz="2800" i="1" kern="1200" smtClean="0">
                                  <a:solidFill>
                                    <a:prstClr val="black"/>
                                  </a:solidFill>
                                  <a:latin typeface="Cambria Math" panose="02040503050406030204" pitchFamily="18" charset="0"/>
                                </a:rPr>
                                <m:t>2</m:t>
                              </m:r>
                            </m:sub>
                          </m:sSub>
                        </m:oMath>
                      </m:oMathPara>
                    </a14:m>
                    <a:endParaRPr lang="zh-CN" altLang="en-US" sz="2800" kern="1200" dirty="0">
                      <a:solidFill>
                        <a:prstClr val="black"/>
                      </a:solidFill>
                      <a:latin typeface="Verdana" pitchFamily="34" charset="0"/>
                      <a:cs typeface="Arial" pitchFamily="34" charset="0"/>
                    </a:endParaRPr>
                  </a:p>
                </p:txBody>
              </p:sp>
            </mc:Choice>
            <mc:Fallback xmlns="">
              <p:sp>
                <p:nvSpPr>
                  <p:cNvPr id="38" name="文本框 37"/>
                  <p:cNvSpPr txBox="1">
                    <a:spLocks noRot="1" noChangeAspect="1" noMove="1" noResize="1" noEditPoints="1" noAdjustHandles="1" noChangeArrowheads="1" noChangeShapeType="1" noTextEdit="1"/>
                  </p:cNvSpPr>
                  <p:nvPr/>
                </p:nvSpPr>
                <p:spPr>
                  <a:xfrm>
                    <a:off x="4215321" y="4003919"/>
                    <a:ext cx="445764" cy="430887"/>
                  </a:xfrm>
                  <a:prstGeom prst="rect">
                    <a:avLst/>
                  </a:prstGeom>
                  <a:blipFill rotWithShape="0">
                    <a:blip r:embed="rId12"/>
                    <a:stretch>
                      <a:fillRect r="-15556" b="-9705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9" name="文本框 38"/>
                  <p:cNvSpPr txBox="1"/>
                  <p:nvPr/>
                </p:nvSpPr>
                <p:spPr>
                  <a:xfrm>
                    <a:off x="6087135" y="4163150"/>
                    <a:ext cx="950163" cy="1090832"/>
                  </a:xfrm>
                  <a:prstGeom prst="rect">
                    <a:avLst/>
                  </a:prstGeom>
                  <a:noFill/>
                </p:spPr>
                <p:txBody>
                  <a:bodyPr wrap="none" lIns="0" tIns="0" rIns="0" bIns="0" rtlCol="0">
                    <a:spAutoFit/>
                  </a:bodyPr>
                  <a:lstStyle/>
                  <a:p>
                    <a:pPr fontAlgn="base" hangingPunct="1">
                      <a:spcBef>
                        <a:spcPct val="0"/>
                      </a:spcBef>
                      <a:spcAft>
                        <a:spcPct val="0"/>
                      </a:spcAft>
                    </a:pPr>
                    <a14:m>
                      <m:oMathPara xmlns:m="http://schemas.openxmlformats.org/officeDocument/2006/math">
                        <m:oMathParaPr>
                          <m:jc m:val="centerGroup"/>
                        </m:oMathParaPr>
                        <m:oMath xmlns:m="http://schemas.openxmlformats.org/officeDocument/2006/math">
                          <m:sSub>
                            <m:sSubPr>
                              <m:ctrlPr>
                                <a:rPr lang="en-US" altLang="zh-CN" sz="2800" i="1" kern="1200" smtClean="0">
                                  <a:solidFill>
                                    <a:prstClr val="black"/>
                                  </a:solidFill>
                                  <a:latin typeface="Cambria Math" panose="02040503050406030204" pitchFamily="18" charset="0"/>
                                </a:rPr>
                              </m:ctrlPr>
                            </m:sSubPr>
                            <m:e>
                              <m:r>
                                <a:rPr lang="en-US" altLang="zh-CN" sz="2800" i="1" kern="1200" smtClean="0">
                                  <a:solidFill>
                                    <a:prstClr val="black"/>
                                  </a:solidFill>
                                  <a:latin typeface="Cambria Math" panose="02040503050406030204" pitchFamily="18" charset="0"/>
                                </a:rPr>
                                <m:t>𝑣</m:t>
                              </m:r>
                            </m:e>
                            <m:sub>
                              <m:r>
                                <a:rPr lang="en-US" altLang="zh-CN" sz="2800" i="1" kern="1200" smtClean="0">
                                  <a:solidFill>
                                    <a:prstClr val="black"/>
                                  </a:solidFill>
                                  <a:latin typeface="Cambria Math" panose="02040503050406030204" pitchFamily="18" charset="0"/>
                                </a:rPr>
                                <m:t>3</m:t>
                              </m:r>
                            </m:sub>
                          </m:sSub>
                        </m:oMath>
                      </m:oMathPara>
                    </a14:m>
                    <a:endParaRPr lang="zh-CN" altLang="en-US" sz="2800" kern="1200" dirty="0">
                      <a:solidFill>
                        <a:prstClr val="black"/>
                      </a:solidFill>
                      <a:latin typeface="Verdana" pitchFamily="34" charset="0"/>
                      <a:cs typeface="Arial" pitchFamily="34" charset="0"/>
                    </a:endParaRPr>
                  </a:p>
                </p:txBody>
              </p:sp>
            </mc:Choice>
            <mc:Fallback xmlns="">
              <p:sp>
                <p:nvSpPr>
                  <p:cNvPr id="39" name="文本框 38"/>
                  <p:cNvSpPr txBox="1">
                    <a:spLocks noRot="1" noChangeAspect="1" noMove="1" noResize="1" noEditPoints="1" noAdjustHandles="1" noChangeArrowheads="1" noChangeShapeType="1" noTextEdit="1"/>
                  </p:cNvSpPr>
                  <p:nvPr/>
                </p:nvSpPr>
                <p:spPr>
                  <a:xfrm>
                    <a:off x="6087133" y="4163150"/>
                    <a:ext cx="445764" cy="430887"/>
                  </a:xfrm>
                  <a:prstGeom prst="rect">
                    <a:avLst/>
                  </a:prstGeom>
                  <a:blipFill rotWithShape="0">
                    <a:blip r:embed="rId13"/>
                    <a:stretch>
                      <a:fillRect r="-15556" b="-9428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 name="文本框 39"/>
                  <p:cNvSpPr txBox="1"/>
                  <p:nvPr/>
                </p:nvSpPr>
                <p:spPr>
                  <a:xfrm>
                    <a:off x="6087132" y="2925597"/>
                    <a:ext cx="920191" cy="1090832"/>
                  </a:xfrm>
                  <a:prstGeom prst="rect">
                    <a:avLst/>
                  </a:prstGeom>
                  <a:noFill/>
                </p:spPr>
                <p:txBody>
                  <a:bodyPr wrap="none" lIns="0" tIns="0" rIns="0" bIns="0" rtlCol="0">
                    <a:spAutoFit/>
                  </a:bodyPr>
                  <a:lstStyle/>
                  <a:p>
                    <a:pPr fontAlgn="base" hangingPunct="1">
                      <a:spcBef>
                        <a:spcPct val="0"/>
                      </a:spcBef>
                      <a:spcAft>
                        <a:spcPct val="0"/>
                      </a:spcAft>
                    </a:pPr>
                    <a14:m>
                      <m:oMathPara xmlns:m="http://schemas.openxmlformats.org/officeDocument/2006/math">
                        <m:oMathParaPr>
                          <m:jc m:val="centerGroup"/>
                        </m:oMathParaPr>
                        <m:oMath xmlns:m="http://schemas.openxmlformats.org/officeDocument/2006/math">
                          <m:sSub>
                            <m:sSubPr>
                              <m:ctrlPr>
                                <a:rPr lang="en-US" altLang="zh-CN" sz="2800" i="1" kern="1200" smtClean="0">
                                  <a:solidFill>
                                    <a:prstClr val="black"/>
                                  </a:solidFill>
                                  <a:latin typeface="Cambria Math" panose="02040503050406030204" pitchFamily="18" charset="0"/>
                                </a:rPr>
                              </m:ctrlPr>
                            </m:sSubPr>
                            <m:e>
                              <m:r>
                                <a:rPr lang="en-US" altLang="zh-CN" sz="2800" i="1" kern="1200" smtClean="0">
                                  <a:solidFill>
                                    <a:prstClr val="black"/>
                                  </a:solidFill>
                                  <a:latin typeface="Cambria Math" panose="02040503050406030204" pitchFamily="18" charset="0"/>
                                </a:rPr>
                                <m:t>𝑣</m:t>
                              </m:r>
                            </m:e>
                            <m:sub>
                              <m:r>
                                <a:rPr lang="en-US" altLang="zh-CN" sz="2800" i="1" kern="1200" smtClean="0">
                                  <a:solidFill>
                                    <a:prstClr val="black"/>
                                  </a:solidFill>
                                  <a:latin typeface="Cambria Math" panose="02040503050406030204" pitchFamily="18" charset="0"/>
                                </a:rPr>
                                <m:t>4</m:t>
                              </m:r>
                            </m:sub>
                          </m:sSub>
                        </m:oMath>
                      </m:oMathPara>
                    </a14:m>
                    <a:endParaRPr lang="zh-CN" altLang="en-US" sz="2800" kern="1200" dirty="0">
                      <a:solidFill>
                        <a:prstClr val="black"/>
                      </a:solidFill>
                      <a:latin typeface="Verdana" pitchFamily="34" charset="0"/>
                      <a:cs typeface="Arial" pitchFamily="34" charset="0"/>
                    </a:endParaRPr>
                  </a:p>
                </p:txBody>
              </p:sp>
            </mc:Choice>
            <mc:Fallback xmlns="">
              <p:sp>
                <p:nvSpPr>
                  <p:cNvPr id="40" name="文本框 39"/>
                  <p:cNvSpPr txBox="1">
                    <a:spLocks noRot="1" noChangeAspect="1" noMove="1" noResize="1" noEditPoints="1" noAdjustHandles="1" noChangeArrowheads="1" noChangeShapeType="1" noTextEdit="1"/>
                  </p:cNvSpPr>
                  <p:nvPr/>
                </p:nvSpPr>
                <p:spPr>
                  <a:xfrm>
                    <a:off x="6087133" y="2925597"/>
                    <a:ext cx="445764" cy="430887"/>
                  </a:xfrm>
                  <a:prstGeom prst="rect">
                    <a:avLst/>
                  </a:prstGeom>
                  <a:blipFill rotWithShape="0">
                    <a:blip r:embed="rId14"/>
                    <a:stretch>
                      <a:fillRect r="-15556" b="-94286"/>
                    </a:stretch>
                  </a:blipFill>
                </p:spPr>
                <p:txBody>
                  <a:bodyPr/>
                  <a:lstStyle/>
                  <a:p>
                    <a:r>
                      <a:rPr lang="zh-CN" altLang="en-US">
                        <a:noFill/>
                      </a:rPr>
                      <a:t> </a:t>
                    </a:r>
                  </a:p>
                </p:txBody>
              </p:sp>
            </mc:Fallback>
          </mc:AlternateContent>
        </p:grpSp>
        <p:cxnSp>
          <p:nvCxnSpPr>
            <p:cNvPr id="41" name="直接连接符 40"/>
            <p:cNvCxnSpPr/>
            <p:nvPr/>
          </p:nvCxnSpPr>
          <p:spPr>
            <a:xfrm>
              <a:off x="8072076" y="4549836"/>
              <a:ext cx="0" cy="703878"/>
            </a:xfrm>
            <a:prstGeom prst="line">
              <a:avLst/>
            </a:prstGeom>
            <a:noFill/>
            <a:ln w="28575">
              <a:solidFill>
                <a:srgbClr val="000000"/>
              </a:solidFill>
            </a:ln>
          </p:spPr>
          <p:style>
            <a:lnRef idx="2">
              <a:schemeClr val="accent1">
                <a:shade val="50000"/>
              </a:schemeClr>
            </a:lnRef>
            <a:fillRef idx="1">
              <a:schemeClr val="accent1"/>
            </a:fillRef>
            <a:effectRef idx="0">
              <a:schemeClr val="accent1"/>
            </a:effectRef>
            <a:fontRef idx="minor">
              <a:schemeClr val="lt1"/>
            </a:fontRef>
          </p:style>
        </p:cxnSp>
        <mc:AlternateContent xmlns:mc="http://schemas.openxmlformats.org/markup-compatibility/2006" xmlns:a14="http://schemas.microsoft.com/office/drawing/2010/main">
          <mc:Choice Requires="a14">
            <p:sp>
              <p:nvSpPr>
                <p:cNvPr id="42" name="文本框 41"/>
                <p:cNvSpPr txBox="1"/>
                <p:nvPr/>
              </p:nvSpPr>
              <p:spPr>
                <a:xfrm>
                  <a:off x="8053774" y="5101899"/>
                  <a:ext cx="274374" cy="537145"/>
                </a:xfrm>
                <a:prstGeom prst="rect">
                  <a:avLst/>
                </a:prstGeom>
                <a:noFill/>
              </p:spPr>
              <p:txBody>
                <a:bodyPr wrap="square" lIns="0" tIns="0" rIns="0" bIns="0" rtlCol="0">
                  <a:spAutoFit/>
                </a:bodyPr>
                <a:lstStyle/>
                <a:p>
                  <a:pPr fontAlgn="base" hangingPunct="1">
                    <a:spcBef>
                      <a:spcPct val="0"/>
                    </a:spcBef>
                    <a:spcAft>
                      <a:spcPct val="0"/>
                    </a:spcAft>
                  </a:pPr>
                  <a14:m>
                    <m:oMathPara xmlns:m="http://schemas.openxmlformats.org/officeDocument/2006/math">
                      <m:oMathParaPr>
                        <m:jc m:val="centerGroup"/>
                      </m:oMathParaPr>
                      <m:oMath xmlns:m="http://schemas.openxmlformats.org/officeDocument/2006/math">
                        <m:sSub>
                          <m:sSubPr>
                            <m:ctrlPr>
                              <a:rPr lang="en-US" altLang="zh-CN" sz="2800" i="1" kern="1200" smtClean="0">
                                <a:solidFill>
                                  <a:prstClr val="black"/>
                                </a:solidFill>
                                <a:latin typeface="Cambria Math" panose="02040503050406030204" pitchFamily="18" charset="0"/>
                              </a:rPr>
                            </m:ctrlPr>
                          </m:sSubPr>
                          <m:e>
                            <m:r>
                              <a:rPr lang="en-US" altLang="zh-CN" sz="2800" i="1" kern="1200" smtClean="0">
                                <a:solidFill>
                                  <a:prstClr val="black"/>
                                </a:solidFill>
                                <a:latin typeface="Cambria Math" panose="02040503050406030204" pitchFamily="18" charset="0"/>
                              </a:rPr>
                              <m:t>𝑣</m:t>
                            </m:r>
                          </m:e>
                          <m:sub>
                            <m:r>
                              <a:rPr lang="en-US" altLang="zh-CN" sz="2800" i="1" kern="1200" smtClean="0">
                                <a:solidFill>
                                  <a:prstClr val="black"/>
                                </a:solidFill>
                                <a:latin typeface="Cambria Math" panose="02040503050406030204" pitchFamily="18" charset="0"/>
                              </a:rPr>
                              <m:t>3</m:t>
                            </m:r>
                          </m:sub>
                        </m:sSub>
                      </m:oMath>
                    </m:oMathPara>
                  </a14:m>
                  <a:endParaRPr lang="zh-CN" altLang="en-US" sz="2800" kern="1200" dirty="0">
                    <a:solidFill>
                      <a:prstClr val="black"/>
                    </a:solidFill>
                    <a:latin typeface="Verdana" pitchFamily="34" charset="0"/>
                    <a:cs typeface="Arial" pitchFamily="34" charset="0"/>
                  </a:endParaRPr>
                </a:p>
              </p:txBody>
            </p:sp>
          </mc:Choice>
          <mc:Fallback xmlns="">
            <p:sp>
              <p:nvSpPr>
                <p:cNvPr id="42" name="文本框 41"/>
                <p:cNvSpPr txBox="1">
                  <a:spLocks noRot="1" noChangeAspect="1" noMove="1" noResize="1" noEditPoints="1" noAdjustHandles="1" noChangeArrowheads="1" noChangeShapeType="1" noTextEdit="1"/>
                </p:cNvSpPr>
                <p:nvPr/>
              </p:nvSpPr>
              <p:spPr>
                <a:xfrm>
                  <a:off x="8053775" y="5101898"/>
                  <a:ext cx="274374" cy="430887"/>
                </a:xfrm>
                <a:prstGeom prst="rect">
                  <a:avLst/>
                </a:prstGeom>
                <a:blipFill>
                  <a:blip r:embed="rId15"/>
                  <a:stretch>
                    <a:fillRect r="-36842" b="-1929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3" name="文本框 42"/>
                <p:cNvSpPr txBox="1"/>
                <p:nvPr/>
              </p:nvSpPr>
              <p:spPr>
                <a:xfrm>
                  <a:off x="8073813" y="4279869"/>
                  <a:ext cx="274374" cy="537145"/>
                </a:xfrm>
                <a:prstGeom prst="rect">
                  <a:avLst/>
                </a:prstGeom>
                <a:noFill/>
              </p:spPr>
              <p:txBody>
                <a:bodyPr wrap="square" lIns="0" tIns="0" rIns="0" bIns="0" rtlCol="0">
                  <a:spAutoFit/>
                </a:bodyPr>
                <a:lstStyle/>
                <a:p>
                  <a:pPr fontAlgn="base" hangingPunct="1">
                    <a:spcBef>
                      <a:spcPct val="0"/>
                    </a:spcBef>
                    <a:spcAft>
                      <a:spcPct val="0"/>
                    </a:spcAft>
                  </a:pPr>
                  <a14:m>
                    <m:oMathPara xmlns:m="http://schemas.openxmlformats.org/officeDocument/2006/math">
                      <m:oMathParaPr>
                        <m:jc m:val="centerGroup"/>
                      </m:oMathParaPr>
                      <m:oMath xmlns:m="http://schemas.openxmlformats.org/officeDocument/2006/math">
                        <m:sSub>
                          <m:sSubPr>
                            <m:ctrlPr>
                              <a:rPr lang="en-US" altLang="zh-CN" sz="2800" i="1" kern="1200" smtClean="0">
                                <a:solidFill>
                                  <a:prstClr val="black"/>
                                </a:solidFill>
                                <a:latin typeface="Cambria Math" panose="02040503050406030204" pitchFamily="18" charset="0"/>
                              </a:rPr>
                            </m:ctrlPr>
                          </m:sSubPr>
                          <m:e>
                            <m:r>
                              <a:rPr lang="en-US" altLang="zh-CN" sz="2800" i="1" kern="1200" smtClean="0">
                                <a:solidFill>
                                  <a:prstClr val="black"/>
                                </a:solidFill>
                                <a:latin typeface="Cambria Math" panose="02040503050406030204" pitchFamily="18" charset="0"/>
                              </a:rPr>
                              <m:t>𝑣</m:t>
                            </m:r>
                          </m:e>
                          <m:sub>
                            <m:r>
                              <a:rPr lang="en-US" altLang="zh-CN" sz="2800" i="1" kern="1200" smtClean="0">
                                <a:solidFill>
                                  <a:prstClr val="black"/>
                                </a:solidFill>
                                <a:latin typeface="Cambria Math" panose="02040503050406030204" pitchFamily="18" charset="0"/>
                              </a:rPr>
                              <m:t>4</m:t>
                            </m:r>
                          </m:sub>
                        </m:sSub>
                      </m:oMath>
                    </m:oMathPara>
                  </a14:m>
                  <a:endParaRPr lang="zh-CN" altLang="en-US" sz="2800" kern="1200" dirty="0">
                    <a:solidFill>
                      <a:prstClr val="black"/>
                    </a:solidFill>
                    <a:latin typeface="Verdana" pitchFamily="34" charset="0"/>
                    <a:cs typeface="Arial" pitchFamily="34" charset="0"/>
                  </a:endParaRPr>
                </a:p>
              </p:txBody>
            </p:sp>
          </mc:Choice>
          <mc:Fallback xmlns="">
            <p:sp>
              <p:nvSpPr>
                <p:cNvPr id="43" name="文本框 42"/>
                <p:cNvSpPr txBox="1">
                  <a:spLocks noRot="1" noChangeAspect="1" noMove="1" noResize="1" noEditPoints="1" noAdjustHandles="1" noChangeArrowheads="1" noChangeShapeType="1" noTextEdit="1"/>
                </p:cNvSpPr>
                <p:nvPr/>
              </p:nvSpPr>
              <p:spPr>
                <a:xfrm>
                  <a:off x="8073813" y="4279869"/>
                  <a:ext cx="274374" cy="430887"/>
                </a:xfrm>
                <a:prstGeom prst="rect">
                  <a:avLst/>
                </a:prstGeom>
                <a:blipFill>
                  <a:blip r:embed="rId16"/>
                  <a:stretch>
                    <a:fillRect r="-40541" b="-19298"/>
                  </a:stretch>
                </a:blipFill>
              </p:spPr>
              <p:txBody>
                <a:bodyPr/>
                <a:lstStyle/>
                <a:p>
                  <a:r>
                    <a:rPr lang="zh-CN" altLang="en-US">
                      <a:noFill/>
                    </a:rPr>
                    <a:t> </a:t>
                  </a:r>
                </a:p>
              </p:txBody>
            </p:sp>
          </mc:Fallback>
        </mc:AlternateContent>
        <p:sp>
          <p:nvSpPr>
            <p:cNvPr id="44" name="左箭头 43"/>
            <p:cNvSpPr/>
            <p:nvPr/>
          </p:nvSpPr>
          <p:spPr>
            <a:xfrm rot="19526933">
              <a:off x="5011734" y="4184056"/>
              <a:ext cx="703860" cy="374633"/>
            </a:xfrm>
            <a:prstGeom prst="leftArrow">
              <a:avLst/>
            </a:prstGeom>
            <a:solidFill>
              <a:schemeClr val="accent2">
                <a:lumMod val="75000"/>
              </a:schemeClr>
            </a:solidFill>
            <a:ln>
              <a:noFill/>
            </a:ln>
            <a:effectLst>
              <a:outerShdw blurRad="50800" dist="38100" dir="5400000" algn="t" rotWithShape="0">
                <a:prstClr val="black">
                  <a:alpha val="25000"/>
                </a:prstClr>
              </a:outerShd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fontAlgn="base" hangingPunct="1">
                <a:spcBef>
                  <a:spcPct val="0"/>
                </a:spcBef>
                <a:spcAft>
                  <a:spcPct val="0"/>
                </a:spcAft>
              </a:pPr>
              <a:endParaRPr lang="zh-CN" altLang="en-US" sz="2126" kern="1200">
                <a:solidFill>
                  <a:prstClr val="white"/>
                </a:solidFill>
              </a:endParaRPr>
            </a:p>
          </p:txBody>
        </p:sp>
        <p:sp>
          <p:nvSpPr>
            <p:cNvPr id="45" name="左箭头 44"/>
            <p:cNvSpPr/>
            <p:nvPr/>
          </p:nvSpPr>
          <p:spPr>
            <a:xfrm rot="16200000">
              <a:off x="5966274" y="4184725"/>
              <a:ext cx="488002" cy="374632"/>
            </a:xfrm>
            <a:prstGeom prst="leftArrow">
              <a:avLst/>
            </a:prstGeom>
            <a:solidFill>
              <a:schemeClr val="accent2">
                <a:lumMod val="75000"/>
              </a:schemeClr>
            </a:solidFill>
            <a:ln>
              <a:noFill/>
            </a:ln>
            <a:effectLst>
              <a:outerShdw blurRad="50800" dist="38100" dir="5400000" algn="t" rotWithShape="0">
                <a:prstClr val="black">
                  <a:alpha val="25000"/>
                </a:prstClr>
              </a:outerShd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fontAlgn="base" hangingPunct="1">
                <a:spcBef>
                  <a:spcPct val="0"/>
                </a:spcBef>
                <a:spcAft>
                  <a:spcPct val="0"/>
                </a:spcAft>
              </a:pPr>
              <a:endParaRPr lang="zh-CN" altLang="en-US" sz="2126" kern="1200">
                <a:solidFill>
                  <a:prstClr val="white"/>
                </a:solidFill>
              </a:endParaRPr>
            </a:p>
          </p:txBody>
        </p:sp>
        <p:sp>
          <p:nvSpPr>
            <p:cNvPr id="46" name="左箭头 45"/>
            <p:cNvSpPr/>
            <p:nvPr/>
          </p:nvSpPr>
          <p:spPr>
            <a:xfrm rot="13185997">
              <a:off x="6694181" y="4169890"/>
              <a:ext cx="703860" cy="374633"/>
            </a:xfrm>
            <a:prstGeom prst="leftArrow">
              <a:avLst/>
            </a:prstGeom>
            <a:solidFill>
              <a:schemeClr val="accent2">
                <a:lumMod val="75000"/>
              </a:schemeClr>
            </a:solidFill>
            <a:ln>
              <a:noFill/>
            </a:ln>
            <a:effectLst>
              <a:outerShdw blurRad="50800" dist="38100" dir="5400000" algn="t" rotWithShape="0">
                <a:prstClr val="black">
                  <a:alpha val="25000"/>
                </a:prstClr>
              </a:outerShd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fontAlgn="base" hangingPunct="1">
                <a:spcBef>
                  <a:spcPct val="0"/>
                </a:spcBef>
                <a:spcAft>
                  <a:spcPct val="0"/>
                </a:spcAft>
              </a:pPr>
              <a:endParaRPr lang="zh-CN" altLang="en-US" sz="2126" kern="1200">
                <a:solidFill>
                  <a:prstClr val="white"/>
                </a:solidFill>
              </a:endParaRPr>
            </a:p>
          </p:txBody>
        </p:sp>
        <mc:AlternateContent xmlns:mc="http://schemas.openxmlformats.org/markup-compatibility/2006" xmlns:a14="http://schemas.microsoft.com/office/drawing/2010/main">
          <mc:Choice Requires="a14">
            <p:sp>
              <p:nvSpPr>
                <p:cNvPr id="47" name="文本框 46"/>
                <p:cNvSpPr txBox="1"/>
                <p:nvPr/>
              </p:nvSpPr>
              <p:spPr>
                <a:xfrm>
                  <a:off x="7414121" y="3090443"/>
                  <a:ext cx="473056" cy="613880"/>
                </a:xfrm>
                <a:prstGeom prst="rect">
                  <a:avLst/>
                </a:prstGeom>
                <a:noFill/>
              </p:spPr>
              <p:txBody>
                <a:bodyPr wrap="square" lIns="0" tIns="0" rIns="0" bIns="0" rtlCol="0">
                  <a:spAutoFit/>
                </a:bodyPr>
                <a:lstStyle/>
                <a:p>
                  <a:pPr fontAlgn="base" hangingPunct="1">
                    <a:spcBef>
                      <a:spcPct val="0"/>
                    </a:spcBef>
                    <a:spcAft>
                      <a:spcPct val="0"/>
                    </a:spcAft>
                  </a:pPr>
                  <a14:m>
                    <m:oMathPara xmlns:m="http://schemas.openxmlformats.org/officeDocument/2006/math">
                      <m:oMathParaPr>
                        <m:jc m:val="centerGroup"/>
                      </m:oMathParaPr>
                      <m:oMath xmlns:m="http://schemas.openxmlformats.org/officeDocument/2006/math">
                        <m:r>
                          <a:rPr lang="en-US" altLang="zh-CN" sz="3200" i="1" kern="1200" smtClean="0">
                            <a:solidFill>
                              <a:prstClr val="black"/>
                            </a:solidFill>
                            <a:latin typeface="Cambria Math" panose="02040503050406030204" pitchFamily="18" charset="0"/>
                          </a:rPr>
                          <m:t>𝑃</m:t>
                        </m:r>
                      </m:oMath>
                    </m:oMathPara>
                  </a14:m>
                  <a:endParaRPr lang="zh-CN" altLang="en-US" sz="3200" kern="1200" dirty="0">
                    <a:solidFill>
                      <a:prstClr val="black"/>
                    </a:solidFill>
                    <a:latin typeface="Verdana" pitchFamily="34" charset="0"/>
                    <a:cs typeface="Arial" pitchFamily="34" charset="0"/>
                  </a:endParaRPr>
                </a:p>
              </p:txBody>
            </p:sp>
          </mc:Choice>
          <mc:Fallback xmlns="">
            <p:sp>
              <p:nvSpPr>
                <p:cNvPr id="47" name="文本框 46"/>
                <p:cNvSpPr txBox="1">
                  <a:spLocks noRot="1" noChangeAspect="1" noMove="1" noResize="1" noEditPoints="1" noAdjustHandles="1" noChangeArrowheads="1" noChangeShapeType="1" noTextEdit="1"/>
                </p:cNvSpPr>
                <p:nvPr/>
              </p:nvSpPr>
              <p:spPr>
                <a:xfrm>
                  <a:off x="7414120" y="3090443"/>
                  <a:ext cx="473056" cy="492443"/>
                </a:xfrm>
                <a:prstGeom prst="rect">
                  <a:avLst/>
                </a:prstGeom>
                <a:blipFill>
                  <a:blip r:embed="rId1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8" name="文本框 47"/>
                <p:cNvSpPr txBox="1"/>
                <p:nvPr/>
              </p:nvSpPr>
              <p:spPr>
                <a:xfrm>
                  <a:off x="3943331" y="5442753"/>
                  <a:ext cx="473056" cy="613880"/>
                </a:xfrm>
                <a:prstGeom prst="rect">
                  <a:avLst/>
                </a:prstGeom>
                <a:noFill/>
              </p:spPr>
              <p:txBody>
                <a:bodyPr wrap="square" lIns="0" tIns="0" rIns="0" bIns="0" rtlCol="0">
                  <a:spAutoFit/>
                </a:bodyPr>
                <a:lstStyle/>
                <a:p>
                  <a:pPr fontAlgn="base" hangingPunct="1">
                    <a:spcBef>
                      <a:spcPct val="0"/>
                    </a:spcBef>
                    <a:spcAft>
                      <a:spcPct val="0"/>
                    </a:spcAft>
                  </a:pPr>
                  <a14:m>
                    <m:oMathPara xmlns:m="http://schemas.openxmlformats.org/officeDocument/2006/math">
                      <m:oMathParaPr>
                        <m:jc m:val="centerGroup"/>
                      </m:oMathParaPr>
                      <m:oMath xmlns:m="http://schemas.openxmlformats.org/officeDocument/2006/math">
                        <m:sSub>
                          <m:sSubPr>
                            <m:ctrlPr>
                              <a:rPr lang="en-US" altLang="zh-CN" sz="3200" i="1" kern="1200" smtClean="0">
                                <a:solidFill>
                                  <a:prstClr val="black"/>
                                </a:solidFill>
                                <a:latin typeface="Cambria Math" panose="02040503050406030204" pitchFamily="18" charset="0"/>
                              </a:rPr>
                            </m:ctrlPr>
                          </m:sSubPr>
                          <m:e>
                            <m:r>
                              <a:rPr lang="en-US" altLang="zh-CN" sz="3200" i="1" kern="1200" smtClean="0">
                                <a:solidFill>
                                  <a:prstClr val="black"/>
                                </a:solidFill>
                                <a:latin typeface="Cambria Math" panose="02040503050406030204" pitchFamily="18" charset="0"/>
                              </a:rPr>
                              <m:t>𝑝</m:t>
                            </m:r>
                          </m:e>
                          <m:sub>
                            <m:r>
                              <a:rPr lang="en-US" altLang="zh-CN" sz="3200" i="1" kern="1200" smtClean="0">
                                <a:solidFill>
                                  <a:prstClr val="black"/>
                                </a:solidFill>
                                <a:latin typeface="Cambria Math" panose="02040503050406030204" pitchFamily="18" charset="0"/>
                              </a:rPr>
                              <m:t>0</m:t>
                            </m:r>
                          </m:sub>
                        </m:sSub>
                      </m:oMath>
                    </m:oMathPara>
                  </a14:m>
                  <a:endParaRPr lang="zh-CN" altLang="en-US" sz="3200" kern="1200" dirty="0">
                    <a:solidFill>
                      <a:prstClr val="black"/>
                    </a:solidFill>
                    <a:latin typeface="Verdana" pitchFamily="34" charset="0"/>
                    <a:cs typeface="Arial" pitchFamily="34" charset="0"/>
                  </a:endParaRPr>
                </a:p>
              </p:txBody>
            </p:sp>
          </mc:Choice>
          <mc:Fallback xmlns="">
            <p:sp>
              <p:nvSpPr>
                <p:cNvPr id="48" name="文本框 47"/>
                <p:cNvSpPr txBox="1">
                  <a:spLocks noRot="1" noChangeAspect="1" noMove="1" noResize="1" noEditPoints="1" noAdjustHandles="1" noChangeArrowheads="1" noChangeShapeType="1" noTextEdit="1"/>
                </p:cNvSpPr>
                <p:nvPr/>
              </p:nvSpPr>
              <p:spPr>
                <a:xfrm>
                  <a:off x="3943331" y="5442753"/>
                  <a:ext cx="473056" cy="492443"/>
                </a:xfrm>
                <a:prstGeom prst="rect">
                  <a:avLst/>
                </a:prstGeom>
                <a:blipFill>
                  <a:blip r:embed="rId18"/>
                  <a:stretch>
                    <a:fillRect b="-2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9" name="文本框 48"/>
                <p:cNvSpPr txBox="1"/>
                <p:nvPr/>
              </p:nvSpPr>
              <p:spPr>
                <a:xfrm>
                  <a:off x="5961802" y="5442753"/>
                  <a:ext cx="473056" cy="613880"/>
                </a:xfrm>
                <a:prstGeom prst="rect">
                  <a:avLst/>
                </a:prstGeom>
                <a:noFill/>
              </p:spPr>
              <p:txBody>
                <a:bodyPr wrap="square" lIns="0" tIns="0" rIns="0" bIns="0" rtlCol="0">
                  <a:spAutoFit/>
                </a:bodyPr>
                <a:lstStyle/>
                <a:p>
                  <a:pPr fontAlgn="base" hangingPunct="1">
                    <a:spcBef>
                      <a:spcPct val="0"/>
                    </a:spcBef>
                    <a:spcAft>
                      <a:spcPct val="0"/>
                    </a:spcAft>
                  </a:pPr>
                  <a14:m>
                    <m:oMathPara xmlns:m="http://schemas.openxmlformats.org/officeDocument/2006/math">
                      <m:oMathParaPr>
                        <m:jc m:val="centerGroup"/>
                      </m:oMathParaPr>
                      <m:oMath xmlns:m="http://schemas.openxmlformats.org/officeDocument/2006/math">
                        <m:sSub>
                          <m:sSubPr>
                            <m:ctrlPr>
                              <a:rPr lang="en-US" altLang="zh-CN" sz="3200" i="1" kern="1200" smtClean="0">
                                <a:solidFill>
                                  <a:prstClr val="black"/>
                                </a:solidFill>
                                <a:latin typeface="Cambria Math" panose="02040503050406030204" pitchFamily="18" charset="0"/>
                              </a:rPr>
                            </m:ctrlPr>
                          </m:sSubPr>
                          <m:e>
                            <m:r>
                              <a:rPr lang="en-US" altLang="zh-CN" sz="3200" i="1" kern="1200" smtClean="0">
                                <a:solidFill>
                                  <a:prstClr val="black"/>
                                </a:solidFill>
                                <a:latin typeface="Cambria Math" panose="02040503050406030204" pitchFamily="18" charset="0"/>
                              </a:rPr>
                              <m:t>𝑝</m:t>
                            </m:r>
                          </m:e>
                          <m:sub>
                            <m:r>
                              <a:rPr lang="en-US" altLang="zh-CN" sz="3200" i="1" kern="1200" smtClean="0">
                                <a:solidFill>
                                  <a:prstClr val="black"/>
                                </a:solidFill>
                                <a:latin typeface="Cambria Math" panose="02040503050406030204" pitchFamily="18" charset="0"/>
                              </a:rPr>
                              <m:t>1</m:t>
                            </m:r>
                          </m:sub>
                        </m:sSub>
                      </m:oMath>
                    </m:oMathPara>
                  </a14:m>
                  <a:endParaRPr lang="zh-CN" altLang="en-US" sz="3200" kern="1200" dirty="0">
                    <a:solidFill>
                      <a:prstClr val="black"/>
                    </a:solidFill>
                    <a:latin typeface="Verdana" pitchFamily="34" charset="0"/>
                    <a:cs typeface="Arial" pitchFamily="34" charset="0"/>
                  </a:endParaRPr>
                </a:p>
              </p:txBody>
            </p:sp>
          </mc:Choice>
          <mc:Fallback xmlns="">
            <p:sp>
              <p:nvSpPr>
                <p:cNvPr id="49" name="文本框 48"/>
                <p:cNvSpPr txBox="1">
                  <a:spLocks noRot="1" noChangeAspect="1" noMove="1" noResize="1" noEditPoints="1" noAdjustHandles="1" noChangeArrowheads="1" noChangeShapeType="1" noTextEdit="1"/>
                </p:cNvSpPr>
                <p:nvPr/>
              </p:nvSpPr>
              <p:spPr>
                <a:xfrm>
                  <a:off x="5961801" y="5442753"/>
                  <a:ext cx="473056" cy="492443"/>
                </a:xfrm>
                <a:prstGeom prst="rect">
                  <a:avLst/>
                </a:prstGeom>
                <a:blipFill>
                  <a:blip r:embed="rId19"/>
                  <a:stretch>
                    <a:fillRect b="-2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0" name="文本框 49"/>
                <p:cNvSpPr txBox="1"/>
                <p:nvPr/>
              </p:nvSpPr>
              <p:spPr>
                <a:xfrm>
                  <a:off x="7898271" y="5458420"/>
                  <a:ext cx="473056" cy="613880"/>
                </a:xfrm>
                <a:prstGeom prst="rect">
                  <a:avLst/>
                </a:prstGeom>
                <a:noFill/>
              </p:spPr>
              <p:txBody>
                <a:bodyPr wrap="square" lIns="0" tIns="0" rIns="0" bIns="0" rtlCol="0">
                  <a:spAutoFit/>
                </a:bodyPr>
                <a:lstStyle/>
                <a:p>
                  <a:pPr fontAlgn="base" hangingPunct="1">
                    <a:spcBef>
                      <a:spcPct val="0"/>
                    </a:spcBef>
                    <a:spcAft>
                      <a:spcPct val="0"/>
                    </a:spcAft>
                  </a:pPr>
                  <a14:m>
                    <m:oMathPara xmlns:m="http://schemas.openxmlformats.org/officeDocument/2006/math">
                      <m:oMathParaPr>
                        <m:jc m:val="centerGroup"/>
                      </m:oMathParaPr>
                      <m:oMath xmlns:m="http://schemas.openxmlformats.org/officeDocument/2006/math">
                        <m:sSub>
                          <m:sSubPr>
                            <m:ctrlPr>
                              <a:rPr lang="en-US" altLang="zh-CN" sz="3200" i="1" kern="1200" smtClean="0">
                                <a:solidFill>
                                  <a:prstClr val="black"/>
                                </a:solidFill>
                                <a:latin typeface="Cambria Math" panose="02040503050406030204" pitchFamily="18" charset="0"/>
                              </a:rPr>
                            </m:ctrlPr>
                          </m:sSubPr>
                          <m:e>
                            <m:r>
                              <a:rPr lang="en-US" altLang="zh-CN" sz="3200" i="1" kern="1200" smtClean="0">
                                <a:solidFill>
                                  <a:prstClr val="black"/>
                                </a:solidFill>
                                <a:latin typeface="Cambria Math" panose="02040503050406030204" pitchFamily="18" charset="0"/>
                              </a:rPr>
                              <m:t>𝑝</m:t>
                            </m:r>
                          </m:e>
                          <m:sub>
                            <m:r>
                              <a:rPr lang="en-US" altLang="zh-CN" sz="3200" i="1" kern="1200" smtClean="0">
                                <a:solidFill>
                                  <a:prstClr val="black"/>
                                </a:solidFill>
                                <a:latin typeface="Cambria Math" panose="02040503050406030204" pitchFamily="18" charset="0"/>
                              </a:rPr>
                              <m:t>2</m:t>
                            </m:r>
                          </m:sub>
                        </m:sSub>
                      </m:oMath>
                    </m:oMathPara>
                  </a14:m>
                  <a:endParaRPr lang="zh-CN" altLang="en-US" sz="3200" kern="1200" dirty="0">
                    <a:solidFill>
                      <a:prstClr val="black"/>
                    </a:solidFill>
                    <a:latin typeface="Verdana" pitchFamily="34" charset="0"/>
                    <a:cs typeface="Arial" pitchFamily="34" charset="0"/>
                  </a:endParaRPr>
                </a:p>
              </p:txBody>
            </p:sp>
          </mc:Choice>
          <mc:Fallback xmlns="">
            <p:sp>
              <p:nvSpPr>
                <p:cNvPr id="50" name="文本框 49"/>
                <p:cNvSpPr txBox="1">
                  <a:spLocks noRot="1" noChangeAspect="1" noMove="1" noResize="1" noEditPoints="1" noAdjustHandles="1" noChangeArrowheads="1" noChangeShapeType="1" noTextEdit="1"/>
                </p:cNvSpPr>
                <p:nvPr/>
              </p:nvSpPr>
              <p:spPr>
                <a:xfrm>
                  <a:off x="7898271" y="5458420"/>
                  <a:ext cx="473056" cy="492443"/>
                </a:xfrm>
                <a:prstGeom prst="rect">
                  <a:avLst/>
                </a:prstGeom>
                <a:blipFill>
                  <a:blip r:embed="rId20"/>
                  <a:stretch>
                    <a:fillRect b="-20000"/>
                  </a:stretch>
                </a:blipFill>
              </p:spPr>
              <p:txBody>
                <a:bodyPr/>
                <a:lstStyle/>
                <a:p>
                  <a:r>
                    <a:rPr lang="zh-CN" altLang="en-US">
                      <a:noFill/>
                    </a:rPr>
                    <a:t> </a:t>
                  </a:r>
                </a:p>
              </p:txBody>
            </p:sp>
          </mc:Fallback>
        </mc:AlternateContent>
      </p:grpSp>
      <p:grpSp>
        <p:nvGrpSpPr>
          <p:cNvPr id="51" name="Button White - Hover"/>
          <p:cNvGrpSpPr/>
          <p:nvPr/>
        </p:nvGrpSpPr>
        <p:grpSpPr>
          <a:xfrm>
            <a:off x="2153564" y="780462"/>
            <a:ext cx="3585095" cy="905788"/>
            <a:chOff x="8362012" y="3101064"/>
            <a:chExt cx="2816265" cy="1705309"/>
          </a:xfrm>
        </p:grpSpPr>
        <p:sp>
          <p:nvSpPr>
            <p:cNvPr id="52" name="Rectangle 61"/>
            <p:cNvSpPr/>
            <p:nvPr/>
          </p:nvSpPr>
          <p:spPr>
            <a:xfrm>
              <a:off x="8362012" y="3101064"/>
              <a:ext cx="2816265" cy="10196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hangingPunct="1">
                <a:spcBef>
                  <a:spcPct val="0"/>
                </a:spcBef>
                <a:spcAft>
                  <a:spcPct val="0"/>
                </a:spcAft>
              </a:pPr>
              <a:endParaRPr lang="nl-NL" kern="1200">
                <a:solidFill>
                  <a:srgbClr val="9BBB59"/>
                </a:solidFill>
              </a:endParaRPr>
            </a:p>
          </p:txBody>
        </p:sp>
        <p:sp>
          <p:nvSpPr>
            <p:cNvPr id="53" name="Button White - Hover"/>
            <p:cNvSpPr/>
            <p:nvPr/>
          </p:nvSpPr>
          <p:spPr>
            <a:xfrm>
              <a:off x="8527446" y="3562802"/>
              <a:ext cx="2547869" cy="1243571"/>
            </a:xfrm>
            <a:prstGeom prst="roundRect">
              <a:avLst>
                <a:gd name="adj" fmla="val 3571"/>
              </a:avLst>
            </a:prstGeom>
            <a:solidFill>
              <a:schemeClr val="bg1"/>
            </a:solidFill>
            <a:ln w="38100">
              <a:solidFill>
                <a:schemeClr val="bg1">
                  <a:lumMod val="95000"/>
                </a:schemeClr>
              </a:solidFill>
            </a:ln>
            <a:effectLst>
              <a:outerShdw blurRad="101600" dist="12700" dir="4800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hangingPunct="1">
                <a:spcBef>
                  <a:spcPct val="0"/>
                </a:spcBef>
                <a:spcAft>
                  <a:spcPct val="0"/>
                </a:spcAft>
              </a:pPr>
              <a:r>
                <a:rPr lang="en-US" altLang="zh-CN" sz="2400" kern="1200" dirty="0">
                  <a:solidFill>
                    <a:prstClr val="black">
                      <a:lumMod val="65000"/>
                      <a:lumOff val="35000"/>
                    </a:prstClr>
                  </a:solidFill>
                  <a:latin typeface="Roboto" pitchFamily="2" charset="0"/>
                  <a:ea typeface="Roboto" pitchFamily="2" charset="0"/>
                </a:rPr>
                <a:t>Star decomposition</a:t>
              </a:r>
              <a:endParaRPr lang="en-US" altLang="zh-CN" sz="2400" b="1" kern="1200" dirty="0">
                <a:solidFill>
                  <a:srgbClr val="FF0000"/>
                </a:solidFill>
                <a:latin typeface="Roboto" pitchFamily="2" charset="0"/>
                <a:ea typeface="Roboto" pitchFamily="2" charset="0"/>
              </a:endParaRPr>
            </a:p>
          </p:txBody>
        </p:sp>
      </p:grpSp>
      <p:grpSp>
        <p:nvGrpSpPr>
          <p:cNvPr id="54" name="Group 53"/>
          <p:cNvGrpSpPr/>
          <p:nvPr/>
        </p:nvGrpSpPr>
        <p:grpSpPr>
          <a:xfrm>
            <a:off x="6810377" y="1991116"/>
            <a:ext cx="4321673" cy="4512761"/>
            <a:chOff x="5382748" y="1170424"/>
            <a:chExt cx="5056027" cy="5162658"/>
          </a:xfrm>
        </p:grpSpPr>
        <p:sp>
          <p:nvSpPr>
            <p:cNvPr id="55" name="Line"/>
            <p:cNvSpPr/>
            <p:nvPr/>
          </p:nvSpPr>
          <p:spPr>
            <a:xfrm>
              <a:off x="8060004" y="1302314"/>
              <a:ext cx="1114766" cy="889705"/>
            </a:xfrm>
            <a:prstGeom prst="line">
              <a:avLst/>
            </a:prstGeom>
            <a:ln w="25400">
              <a:solidFill>
                <a:schemeClr val="tx1">
                  <a:alpha val="73000"/>
                </a:schemeClr>
              </a:solidFill>
              <a:miter lim="400000"/>
            </a:ln>
          </p:spPr>
          <p:txBody>
            <a:bodyPr lIns="50800" tIns="50800" rIns="50800" bIns="50800"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1pPr>
              <a:lvl2pPr marL="0" marR="0" indent="2286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2pPr>
              <a:lvl3pPr marL="0" marR="0" indent="4572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3pPr>
              <a:lvl4pPr marL="0" marR="0" indent="6858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4pPr>
              <a:lvl5pPr marL="0" marR="0" indent="9144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5pPr>
              <a:lvl6pPr marL="0" marR="0" indent="11430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6pPr>
              <a:lvl7pPr marL="0" marR="0" indent="13716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7pPr>
              <a:lvl8pPr marL="0" marR="0" indent="16002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8pPr>
              <a:lvl9pPr marL="0" marR="0" indent="18288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9pPr>
            </a:lstStyle>
            <a:p>
              <a:pPr>
                <a:defRPr sz="1600" cap="all" spc="32">
                  <a:latin typeface="+mn-lt"/>
                  <a:ea typeface="+mn-ea"/>
                  <a:cs typeface="+mn-cs"/>
                  <a:sym typeface="Futura"/>
                </a:defRPr>
              </a:pPr>
              <a:endParaRPr sz="1600" kern="1200" cap="all" spc="32">
                <a:latin typeface="Calibri"/>
                <a:ea typeface="+mn-ea"/>
                <a:cs typeface="+mn-cs"/>
                <a:sym typeface="Futura"/>
              </a:endParaRPr>
            </a:p>
          </p:txBody>
        </p:sp>
        <p:sp>
          <p:nvSpPr>
            <p:cNvPr id="56" name="Line"/>
            <p:cNvSpPr/>
            <p:nvPr/>
          </p:nvSpPr>
          <p:spPr>
            <a:xfrm>
              <a:off x="7239474" y="3090446"/>
              <a:ext cx="1039389" cy="942036"/>
            </a:xfrm>
            <a:prstGeom prst="line">
              <a:avLst/>
            </a:prstGeom>
            <a:noFill/>
            <a:ln w="25400" cap="flat">
              <a:solidFill>
                <a:schemeClr val="tx1">
                  <a:alpha val="75000"/>
                </a:schemeClr>
              </a:solidFill>
              <a:prstDash val="solid"/>
              <a:miter lim="400000"/>
            </a:ln>
            <a:effectLst/>
          </p:spPr>
          <p:txBody>
            <a:bodyPr wrap="square" lIns="50800" tIns="50800" rIns="50800" bIns="50800"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1pPr>
              <a:lvl2pPr marL="0" marR="0" indent="2286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2pPr>
              <a:lvl3pPr marL="0" marR="0" indent="4572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3pPr>
              <a:lvl4pPr marL="0" marR="0" indent="6858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4pPr>
              <a:lvl5pPr marL="0" marR="0" indent="9144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5pPr>
              <a:lvl6pPr marL="0" marR="0" indent="11430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6pPr>
              <a:lvl7pPr marL="0" marR="0" indent="13716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7pPr>
              <a:lvl8pPr marL="0" marR="0" indent="16002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8pPr>
              <a:lvl9pPr marL="0" marR="0" indent="18288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9pPr>
            </a:lstStyle>
            <a:p>
              <a:pPr>
                <a:defRPr sz="1600" cap="all" spc="32">
                  <a:latin typeface="+mn-lt"/>
                  <a:ea typeface="+mn-ea"/>
                  <a:cs typeface="+mn-cs"/>
                  <a:sym typeface="Futura"/>
                </a:defRPr>
              </a:pPr>
              <a:endParaRPr sz="1600" kern="1200" cap="all" spc="32">
                <a:latin typeface="Calibri"/>
                <a:ea typeface="+mn-ea"/>
                <a:cs typeface="+mn-cs"/>
                <a:sym typeface="Futura"/>
              </a:endParaRPr>
            </a:p>
          </p:txBody>
        </p:sp>
        <p:sp>
          <p:nvSpPr>
            <p:cNvPr id="57" name="Line"/>
            <p:cNvSpPr/>
            <p:nvPr/>
          </p:nvSpPr>
          <p:spPr>
            <a:xfrm flipV="1">
              <a:off x="8064706" y="1278785"/>
              <a:ext cx="1142189" cy="916272"/>
            </a:xfrm>
            <a:prstGeom prst="line">
              <a:avLst/>
            </a:prstGeom>
            <a:ln w="25400">
              <a:solidFill>
                <a:schemeClr val="tx1">
                  <a:alpha val="73000"/>
                </a:schemeClr>
              </a:solidFill>
              <a:miter lim="400000"/>
            </a:ln>
          </p:spPr>
          <p:txBody>
            <a:bodyPr lIns="50800" tIns="50800" rIns="50800" bIns="50800"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1pPr>
              <a:lvl2pPr marL="0" marR="0" indent="2286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2pPr>
              <a:lvl3pPr marL="0" marR="0" indent="4572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3pPr>
              <a:lvl4pPr marL="0" marR="0" indent="6858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4pPr>
              <a:lvl5pPr marL="0" marR="0" indent="9144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5pPr>
              <a:lvl6pPr marL="0" marR="0" indent="11430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6pPr>
              <a:lvl7pPr marL="0" marR="0" indent="13716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7pPr>
              <a:lvl8pPr marL="0" marR="0" indent="16002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8pPr>
              <a:lvl9pPr marL="0" marR="0" indent="18288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9pPr>
            </a:lstStyle>
            <a:p>
              <a:pPr>
                <a:defRPr sz="1600" cap="all" spc="32">
                  <a:latin typeface="+mn-lt"/>
                  <a:ea typeface="+mn-ea"/>
                  <a:cs typeface="+mn-cs"/>
                  <a:sym typeface="Futura"/>
                </a:defRPr>
              </a:pPr>
              <a:endParaRPr sz="1600" kern="1200" cap="all" spc="32">
                <a:latin typeface="Calibri"/>
                <a:ea typeface="+mn-ea"/>
                <a:cs typeface="+mn-cs"/>
                <a:sym typeface="Futura"/>
              </a:endParaRPr>
            </a:p>
          </p:txBody>
        </p:sp>
        <p:pic>
          <p:nvPicPr>
            <p:cNvPr id="58" name="pasted-image.pdf" descr="pasted-image.pdf"/>
            <p:cNvPicPr>
              <a:picLocks noChangeAspect="1"/>
            </p:cNvPicPr>
            <p:nvPr/>
          </p:nvPicPr>
          <p:blipFill>
            <a:blip r:embed="rId21"/>
            <a:stretch>
              <a:fillRect/>
            </a:stretch>
          </p:blipFill>
          <p:spPr>
            <a:xfrm>
              <a:off x="5474944" y="4636914"/>
              <a:ext cx="272787" cy="210328"/>
            </a:xfrm>
            <a:prstGeom prst="rect">
              <a:avLst/>
            </a:prstGeom>
            <a:ln w="12700" cap="flat">
              <a:noFill/>
              <a:miter lim="400000"/>
            </a:ln>
            <a:effectLst/>
          </p:spPr>
        </p:pic>
        <p:pic>
          <p:nvPicPr>
            <p:cNvPr id="59" name="pasted-image.pdf" descr="pasted-image.pdf"/>
            <p:cNvPicPr>
              <a:picLocks noChangeAspect="1"/>
            </p:cNvPicPr>
            <p:nvPr/>
          </p:nvPicPr>
          <p:blipFill>
            <a:blip r:embed="rId22"/>
            <a:stretch>
              <a:fillRect/>
            </a:stretch>
          </p:blipFill>
          <p:spPr>
            <a:xfrm>
              <a:off x="5382748" y="5874080"/>
              <a:ext cx="282192" cy="210328"/>
            </a:xfrm>
            <a:prstGeom prst="rect">
              <a:avLst/>
            </a:prstGeom>
            <a:ln w="12700" cap="flat">
              <a:noFill/>
              <a:miter lim="400000"/>
            </a:ln>
            <a:effectLst/>
          </p:spPr>
        </p:pic>
        <p:pic>
          <p:nvPicPr>
            <p:cNvPr id="60" name="pasted-image.pdf" descr="pasted-image.pdf"/>
            <p:cNvPicPr>
              <a:picLocks noChangeAspect="1"/>
            </p:cNvPicPr>
            <p:nvPr/>
          </p:nvPicPr>
          <p:blipFill>
            <a:blip r:embed="rId23"/>
            <a:srcRect/>
            <a:stretch>
              <a:fillRect/>
            </a:stretch>
          </p:blipFill>
          <p:spPr>
            <a:xfrm>
              <a:off x="6876369" y="4662750"/>
              <a:ext cx="291599" cy="210328"/>
            </a:xfrm>
            <a:prstGeom prst="rect">
              <a:avLst/>
            </a:prstGeom>
            <a:ln w="12700" cap="flat">
              <a:noFill/>
              <a:miter lim="400000"/>
            </a:ln>
            <a:effectLst/>
          </p:spPr>
        </p:pic>
        <p:sp>
          <p:nvSpPr>
            <p:cNvPr id="61" name="Line"/>
            <p:cNvSpPr/>
            <p:nvPr/>
          </p:nvSpPr>
          <p:spPr>
            <a:xfrm flipV="1">
              <a:off x="8515998" y="4888095"/>
              <a:ext cx="583197" cy="809319"/>
            </a:xfrm>
            <a:prstGeom prst="line">
              <a:avLst/>
            </a:prstGeom>
            <a:noFill/>
            <a:ln w="25400" cap="flat">
              <a:solidFill>
                <a:schemeClr val="tx1">
                  <a:alpha val="75000"/>
                </a:schemeClr>
              </a:solidFill>
              <a:prstDash val="solid"/>
              <a:miter lim="400000"/>
            </a:ln>
            <a:effectLst/>
          </p:spPr>
          <p:txBody>
            <a:bodyPr wrap="square" lIns="50800" tIns="50800" rIns="50800" bIns="50800"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1pPr>
              <a:lvl2pPr marL="0" marR="0" indent="2286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2pPr>
              <a:lvl3pPr marL="0" marR="0" indent="4572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3pPr>
              <a:lvl4pPr marL="0" marR="0" indent="6858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4pPr>
              <a:lvl5pPr marL="0" marR="0" indent="9144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5pPr>
              <a:lvl6pPr marL="0" marR="0" indent="11430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6pPr>
              <a:lvl7pPr marL="0" marR="0" indent="13716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7pPr>
              <a:lvl8pPr marL="0" marR="0" indent="16002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8pPr>
              <a:lvl9pPr marL="0" marR="0" indent="18288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9pPr>
            </a:lstStyle>
            <a:p>
              <a:pPr>
                <a:defRPr sz="1600" cap="all" spc="32">
                  <a:latin typeface="+mn-lt"/>
                  <a:ea typeface="+mn-ea"/>
                  <a:cs typeface="+mn-cs"/>
                  <a:sym typeface="Futura"/>
                </a:defRPr>
              </a:pPr>
              <a:endParaRPr sz="1600" kern="1200" cap="all" spc="32">
                <a:latin typeface="Calibri"/>
                <a:ea typeface="+mn-ea"/>
                <a:cs typeface="+mn-cs"/>
                <a:sym typeface="Futura"/>
              </a:endParaRPr>
            </a:p>
          </p:txBody>
        </p:sp>
        <p:sp>
          <p:nvSpPr>
            <p:cNvPr id="62" name="Oval"/>
            <p:cNvSpPr/>
            <p:nvPr/>
          </p:nvSpPr>
          <p:spPr>
            <a:xfrm>
              <a:off x="8987704" y="4773709"/>
              <a:ext cx="206941" cy="210328"/>
            </a:xfrm>
            <a:prstGeom prst="ellipse">
              <a:avLst/>
            </a:prstGeom>
            <a:blipFill rotWithShape="1">
              <a:blip r:embed="rId24"/>
              <a:srcRect/>
              <a:tile tx="0" ty="0" sx="100000" sy="100000" flip="none" algn="tl"/>
            </a:blipFill>
            <a:ln w="12700" cap="flat">
              <a:noFill/>
              <a:miter lim="400000"/>
            </a:ln>
            <a:effectLst/>
          </p:spPr>
          <p:txBody>
            <a:bodyPr wrap="square" lIns="50800" tIns="50800" rIns="50800" bIns="50800"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1pPr>
              <a:lvl2pPr marL="0" marR="0" indent="2286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2pPr>
              <a:lvl3pPr marL="0" marR="0" indent="4572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3pPr>
              <a:lvl4pPr marL="0" marR="0" indent="6858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4pPr>
              <a:lvl5pPr marL="0" marR="0" indent="9144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5pPr>
              <a:lvl6pPr marL="0" marR="0" indent="11430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6pPr>
              <a:lvl7pPr marL="0" marR="0" indent="13716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7pPr>
              <a:lvl8pPr marL="0" marR="0" indent="16002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8pPr>
              <a:lvl9pPr marL="0" marR="0" indent="18288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9pPr>
            </a:lstStyle>
            <a:p>
              <a:pPr>
                <a:defRPr sz="1600" cap="all" spc="32">
                  <a:solidFill>
                    <a:srgbClr val="FFFFFF"/>
                  </a:solidFill>
                  <a:latin typeface="+mn-lt"/>
                  <a:ea typeface="+mn-ea"/>
                  <a:cs typeface="+mn-cs"/>
                  <a:sym typeface="Futura"/>
                </a:defRPr>
              </a:pPr>
              <a:endParaRPr sz="1600" kern="1200" cap="all" spc="32">
                <a:solidFill>
                  <a:srgbClr val="FFFFFF"/>
                </a:solidFill>
                <a:latin typeface="Calibri"/>
                <a:ea typeface="+mn-ea"/>
                <a:cs typeface="+mn-cs"/>
                <a:sym typeface="Futura"/>
              </a:endParaRPr>
            </a:p>
          </p:txBody>
        </p:sp>
        <p:sp>
          <p:nvSpPr>
            <p:cNvPr id="63" name="Line"/>
            <p:cNvSpPr/>
            <p:nvPr/>
          </p:nvSpPr>
          <p:spPr>
            <a:xfrm>
              <a:off x="8421934" y="5753483"/>
              <a:ext cx="1338481" cy="1"/>
            </a:xfrm>
            <a:prstGeom prst="line">
              <a:avLst/>
            </a:prstGeom>
            <a:noFill/>
            <a:ln w="25400" cap="flat">
              <a:solidFill>
                <a:schemeClr val="tx1">
                  <a:alpha val="75000"/>
                </a:schemeClr>
              </a:solidFill>
              <a:prstDash val="solid"/>
              <a:miter lim="400000"/>
            </a:ln>
            <a:effectLst/>
          </p:spPr>
          <p:txBody>
            <a:bodyPr wrap="square" lIns="50800" tIns="50800" rIns="50800" bIns="50800"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1pPr>
              <a:lvl2pPr marL="0" marR="0" indent="2286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2pPr>
              <a:lvl3pPr marL="0" marR="0" indent="4572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3pPr>
              <a:lvl4pPr marL="0" marR="0" indent="6858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4pPr>
              <a:lvl5pPr marL="0" marR="0" indent="9144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5pPr>
              <a:lvl6pPr marL="0" marR="0" indent="11430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6pPr>
              <a:lvl7pPr marL="0" marR="0" indent="13716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7pPr>
              <a:lvl8pPr marL="0" marR="0" indent="16002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8pPr>
              <a:lvl9pPr marL="0" marR="0" indent="18288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9pPr>
            </a:lstStyle>
            <a:p>
              <a:pPr>
                <a:defRPr sz="1600" cap="all" spc="32">
                  <a:latin typeface="+mn-lt"/>
                  <a:ea typeface="+mn-ea"/>
                  <a:cs typeface="+mn-cs"/>
                  <a:sym typeface="Futura"/>
                </a:defRPr>
              </a:pPr>
              <a:endParaRPr sz="1600" kern="1200" cap="all" spc="32">
                <a:latin typeface="Calibri"/>
                <a:ea typeface="+mn-ea"/>
                <a:cs typeface="+mn-cs"/>
                <a:sym typeface="Futura"/>
              </a:endParaRPr>
            </a:p>
          </p:txBody>
        </p:sp>
        <p:sp>
          <p:nvSpPr>
            <p:cNvPr id="64" name="Oval"/>
            <p:cNvSpPr/>
            <p:nvPr/>
          </p:nvSpPr>
          <p:spPr>
            <a:xfrm>
              <a:off x="8376288" y="5601472"/>
              <a:ext cx="206941" cy="210328"/>
            </a:xfrm>
            <a:prstGeom prst="ellipse">
              <a:avLst/>
            </a:prstGeom>
            <a:blipFill rotWithShape="1">
              <a:blip r:embed="rId24"/>
              <a:srcRect/>
              <a:tile tx="0" ty="0" sx="100000" sy="100000" flip="none" algn="tl"/>
            </a:blipFill>
            <a:ln w="12700" cap="flat">
              <a:noFill/>
              <a:miter lim="400000"/>
            </a:ln>
            <a:effectLst/>
          </p:spPr>
          <p:txBody>
            <a:bodyPr wrap="square" lIns="50800" tIns="50800" rIns="50800" bIns="50800"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1pPr>
              <a:lvl2pPr marL="0" marR="0" indent="2286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2pPr>
              <a:lvl3pPr marL="0" marR="0" indent="4572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3pPr>
              <a:lvl4pPr marL="0" marR="0" indent="6858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4pPr>
              <a:lvl5pPr marL="0" marR="0" indent="9144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5pPr>
              <a:lvl6pPr marL="0" marR="0" indent="11430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6pPr>
              <a:lvl7pPr marL="0" marR="0" indent="13716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7pPr>
              <a:lvl8pPr marL="0" marR="0" indent="16002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8pPr>
              <a:lvl9pPr marL="0" marR="0" indent="18288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9pPr>
            </a:lstStyle>
            <a:p>
              <a:pPr>
                <a:defRPr sz="1600" cap="all" spc="32">
                  <a:solidFill>
                    <a:srgbClr val="FFFFFF"/>
                  </a:solidFill>
                  <a:latin typeface="+mn-lt"/>
                  <a:ea typeface="+mn-ea"/>
                  <a:cs typeface="+mn-cs"/>
                  <a:sym typeface="Futura"/>
                </a:defRPr>
              </a:pPr>
              <a:endParaRPr sz="1600" kern="1200" cap="all" spc="32">
                <a:solidFill>
                  <a:srgbClr val="FFFFFF"/>
                </a:solidFill>
                <a:latin typeface="Calibri"/>
                <a:ea typeface="+mn-ea"/>
                <a:cs typeface="+mn-cs"/>
                <a:sym typeface="Futura"/>
              </a:endParaRPr>
            </a:p>
          </p:txBody>
        </p:sp>
        <p:pic>
          <p:nvPicPr>
            <p:cNvPr id="65" name="pasted-image.pdf" descr="pasted-image.pdf"/>
            <p:cNvPicPr>
              <a:picLocks noChangeAspect="1"/>
            </p:cNvPicPr>
            <p:nvPr/>
          </p:nvPicPr>
          <p:blipFill>
            <a:blip r:embed="rId22"/>
            <a:stretch>
              <a:fillRect/>
            </a:stretch>
          </p:blipFill>
          <p:spPr>
            <a:xfrm>
              <a:off x="7993345" y="5601472"/>
              <a:ext cx="282193" cy="210328"/>
            </a:xfrm>
            <a:prstGeom prst="rect">
              <a:avLst/>
            </a:prstGeom>
            <a:ln w="12700" cap="flat">
              <a:noFill/>
              <a:miter lim="400000"/>
            </a:ln>
            <a:effectLst/>
          </p:spPr>
        </p:pic>
        <p:pic>
          <p:nvPicPr>
            <p:cNvPr id="66" name="pasted-image.pdf" descr="pasted-image.pdf"/>
            <p:cNvPicPr>
              <a:picLocks noChangeAspect="1"/>
            </p:cNvPicPr>
            <p:nvPr/>
          </p:nvPicPr>
          <p:blipFill>
            <a:blip r:embed="rId23"/>
            <a:srcRect/>
            <a:stretch>
              <a:fillRect/>
            </a:stretch>
          </p:blipFill>
          <p:spPr>
            <a:xfrm>
              <a:off x="9259313" y="4732228"/>
              <a:ext cx="291599" cy="210328"/>
            </a:xfrm>
            <a:prstGeom prst="rect">
              <a:avLst/>
            </a:prstGeom>
            <a:ln w="12700" cap="flat">
              <a:noFill/>
              <a:miter lim="400000"/>
            </a:ln>
            <a:effectLst/>
          </p:spPr>
        </p:pic>
        <p:pic>
          <p:nvPicPr>
            <p:cNvPr id="67" name="pasted-image.pdf" descr="pasted-image.pdf"/>
            <p:cNvPicPr>
              <a:picLocks noChangeAspect="1"/>
            </p:cNvPicPr>
            <p:nvPr/>
          </p:nvPicPr>
          <p:blipFill>
            <a:blip r:embed="rId25"/>
            <a:stretch>
              <a:fillRect/>
            </a:stretch>
          </p:blipFill>
          <p:spPr>
            <a:xfrm>
              <a:off x="9873227" y="5605254"/>
              <a:ext cx="282193" cy="210328"/>
            </a:xfrm>
            <a:prstGeom prst="rect">
              <a:avLst/>
            </a:prstGeom>
            <a:ln w="12700" cap="flat">
              <a:noFill/>
              <a:miter lim="400000"/>
            </a:ln>
            <a:effectLst/>
          </p:spPr>
        </p:pic>
        <p:pic>
          <p:nvPicPr>
            <p:cNvPr id="68" name="pasted-image.pdf" descr="pasted-image.pdf"/>
            <p:cNvPicPr>
              <a:picLocks noChangeAspect="1"/>
            </p:cNvPicPr>
            <p:nvPr/>
          </p:nvPicPr>
          <p:blipFill>
            <a:blip r:embed="rId26"/>
            <a:stretch>
              <a:fillRect/>
            </a:stretch>
          </p:blipFill>
          <p:spPr>
            <a:xfrm>
              <a:off x="7582770" y="4203336"/>
              <a:ext cx="321941" cy="321941"/>
            </a:xfrm>
            <a:prstGeom prst="rect">
              <a:avLst/>
            </a:prstGeom>
            <a:ln w="12700" cap="flat">
              <a:noFill/>
              <a:miter lim="400000"/>
            </a:ln>
            <a:effectLst/>
          </p:spPr>
        </p:pic>
        <p:sp>
          <p:nvSpPr>
            <p:cNvPr id="69" name="Line"/>
            <p:cNvSpPr/>
            <p:nvPr/>
          </p:nvSpPr>
          <p:spPr>
            <a:xfrm flipV="1">
              <a:off x="6518507" y="4352218"/>
              <a:ext cx="937695" cy="382617"/>
            </a:xfrm>
            <a:prstGeom prst="line">
              <a:avLst/>
            </a:prstGeom>
            <a:noFill/>
            <a:ln w="38100" cap="flat">
              <a:solidFill>
                <a:srgbClr val="5B5854"/>
              </a:solidFill>
              <a:prstDash val="solid"/>
              <a:miter lim="400000"/>
              <a:tailEnd type="stealth" w="med" len="med"/>
            </a:ln>
            <a:effectLst/>
          </p:spPr>
          <p:txBody>
            <a:bodyPr wrap="square" lIns="50800" tIns="50800" rIns="50800" bIns="50800"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1pPr>
              <a:lvl2pPr marL="0" marR="0" indent="2286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2pPr>
              <a:lvl3pPr marL="0" marR="0" indent="4572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3pPr>
              <a:lvl4pPr marL="0" marR="0" indent="6858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4pPr>
              <a:lvl5pPr marL="0" marR="0" indent="9144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5pPr>
              <a:lvl6pPr marL="0" marR="0" indent="11430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6pPr>
              <a:lvl7pPr marL="0" marR="0" indent="13716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7pPr>
              <a:lvl8pPr marL="0" marR="0" indent="16002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8pPr>
              <a:lvl9pPr marL="0" marR="0" indent="18288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9pPr>
            </a:lstStyle>
            <a:p>
              <a:pPr>
                <a:defRPr sz="1600" cap="all" spc="32">
                  <a:latin typeface="+mn-lt"/>
                  <a:ea typeface="+mn-ea"/>
                  <a:cs typeface="+mn-cs"/>
                  <a:sym typeface="Futura"/>
                </a:defRPr>
              </a:pPr>
              <a:endParaRPr sz="1600" kern="1200" cap="all" spc="32">
                <a:latin typeface="Calibri"/>
                <a:ea typeface="+mn-ea"/>
                <a:cs typeface="+mn-cs"/>
                <a:sym typeface="Futura"/>
              </a:endParaRPr>
            </a:p>
          </p:txBody>
        </p:sp>
        <p:sp>
          <p:nvSpPr>
            <p:cNvPr id="70" name="Line"/>
            <p:cNvSpPr/>
            <p:nvPr/>
          </p:nvSpPr>
          <p:spPr>
            <a:xfrm flipH="1" flipV="1">
              <a:off x="8031280" y="4367896"/>
              <a:ext cx="979923" cy="282282"/>
            </a:xfrm>
            <a:prstGeom prst="line">
              <a:avLst/>
            </a:prstGeom>
            <a:noFill/>
            <a:ln w="38100" cap="flat">
              <a:solidFill>
                <a:srgbClr val="5B5854"/>
              </a:solidFill>
              <a:prstDash val="solid"/>
              <a:miter lim="400000"/>
              <a:tailEnd type="stealth" w="med" len="med"/>
            </a:ln>
            <a:effectLst/>
          </p:spPr>
          <p:txBody>
            <a:bodyPr wrap="square" lIns="50800" tIns="50800" rIns="50800" bIns="50800"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1pPr>
              <a:lvl2pPr marL="0" marR="0" indent="2286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2pPr>
              <a:lvl3pPr marL="0" marR="0" indent="4572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3pPr>
              <a:lvl4pPr marL="0" marR="0" indent="6858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4pPr>
              <a:lvl5pPr marL="0" marR="0" indent="9144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5pPr>
              <a:lvl6pPr marL="0" marR="0" indent="11430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6pPr>
              <a:lvl7pPr marL="0" marR="0" indent="13716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7pPr>
              <a:lvl8pPr marL="0" marR="0" indent="16002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8pPr>
              <a:lvl9pPr marL="0" marR="0" indent="18288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9pPr>
            </a:lstStyle>
            <a:p>
              <a:pPr>
                <a:defRPr sz="1600" cap="all" spc="32">
                  <a:latin typeface="+mn-lt"/>
                  <a:ea typeface="+mn-ea"/>
                  <a:cs typeface="+mn-cs"/>
                  <a:sym typeface="Futura"/>
                </a:defRPr>
              </a:pPr>
              <a:endParaRPr sz="1600" kern="1200" cap="all" spc="32">
                <a:latin typeface="Calibri"/>
                <a:ea typeface="+mn-ea"/>
                <a:cs typeface="+mn-cs"/>
                <a:sym typeface="Futura"/>
              </a:endParaRPr>
            </a:p>
          </p:txBody>
        </p:sp>
        <p:sp>
          <p:nvSpPr>
            <p:cNvPr id="71" name="Line"/>
            <p:cNvSpPr/>
            <p:nvPr/>
          </p:nvSpPr>
          <p:spPr>
            <a:xfrm>
              <a:off x="7199103" y="4023074"/>
              <a:ext cx="1089276" cy="1"/>
            </a:xfrm>
            <a:prstGeom prst="line">
              <a:avLst/>
            </a:prstGeom>
            <a:noFill/>
            <a:ln w="25400" cap="flat">
              <a:solidFill>
                <a:schemeClr val="tx1">
                  <a:lumMod val="85000"/>
                  <a:lumOff val="15000"/>
                  <a:alpha val="75000"/>
                </a:schemeClr>
              </a:solidFill>
              <a:prstDash val="solid"/>
              <a:miter lim="400000"/>
            </a:ln>
            <a:effectLst/>
          </p:spPr>
          <p:txBody>
            <a:bodyPr wrap="square" lIns="50800" tIns="50800" rIns="50800" bIns="50800"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1pPr>
              <a:lvl2pPr marL="0" marR="0" indent="2286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2pPr>
              <a:lvl3pPr marL="0" marR="0" indent="4572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3pPr>
              <a:lvl4pPr marL="0" marR="0" indent="6858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4pPr>
              <a:lvl5pPr marL="0" marR="0" indent="9144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5pPr>
              <a:lvl6pPr marL="0" marR="0" indent="11430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6pPr>
              <a:lvl7pPr marL="0" marR="0" indent="13716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7pPr>
              <a:lvl8pPr marL="0" marR="0" indent="16002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8pPr>
              <a:lvl9pPr marL="0" marR="0" indent="18288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9pPr>
            </a:lstStyle>
            <a:p>
              <a:pPr>
                <a:defRPr sz="1600" cap="all" spc="32">
                  <a:latin typeface="+mn-lt"/>
                  <a:ea typeface="+mn-ea"/>
                  <a:cs typeface="+mn-cs"/>
                  <a:sym typeface="Futura"/>
                </a:defRPr>
              </a:pPr>
              <a:endParaRPr sz="1600" kern="1200" cap="all" spc="32">
                <a:latin typeface="Calibri"/>
                <a:ea typeface="+mn-ea"/>
                <a:cs typeface="+mn-cs"/>
                <a:sym typeface="Futura"/>
              </a:endParaRPr>
            </a:p>
          </p:txBody>
        </p:sp>
        <p:sp>
          <p:nvSpPr>
            <p:cNvPr id="72" name="Oval"/>
            <p:cNvSpPr/>
            <p:nvPr/>
          </p:nvSpPr>
          <p:spPr>
            <a:xfrm>
              <a:off x="8188160" y="3940665"/>
              <a:ext cx="206942" cy="210328"/>
            </a:xfrm>
            <a:prstGeom prst="ellipse">
              <a:avLst/>
            </a:prstGeom>
            <a:blipFill rotWithShape="1">
              <a:blip r:embed="rId24"/>
              <a:srcRect/>
              <a:tile tx="0" ty="0" sx="100000" sy="100000" flip="none" algn="tl"/>
            </a:blipFill>
            <a:ln w="12700" cap="flat">
              <a:noFill/>
              <a:miter lim="400000"/>
            </a:ln>
            <a:effectLst/>
          </p:spPr>
          <p:txBody>
            <a:bodyPr wrap="square" lIns="50800" tIns="50800" rIns="50800" bIns="50800"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1pPr>
              <a:lvl2pPr marL="0" marR="0" indent="2286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2pPr>
              <a:lvl3pPr marL="0" marR="0" indent="4572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3pPr>
              <a:lvl4pPr marL="0" marR="0" indent="6858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4pPr>
              <a:lvl5pPr marL="0" marR="0" indent="9144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5pPr>
              <a:lvl6pPr marL="0" marR="0" indent="11430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6pPr>
              <a:lvl7pPr marL="0" marR="0" indent="13716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7pPr>
              <a:lvl8pPr marL="0" marR="0" indent="16002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8pPr>
              <a:lvl9pPr marL="0" marR="0" indent="18288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9pPr>
            </a:lstStyle>
            <a:p>
              <a:pPr>
                <a:defRPr sz="1600" cap="all" spc="32">
                  <a:solidFill>
                    <a:srgbClr val="FFFFFF"/>
                  </a:solidFill>
                  <a:latin typeface="+mn-lt"/>
                  <a:ea typeface="+mn-ea"/>
                  <a:cs typeface="+mn-cs"/>
                  <a:sym typeface="Futura"/>
                </a:defRPr>
              </a:pPr>
              <a:endParaRPr sz="1600" kern="1200" cap="all" spc="32">
                <a:solidFill>
                  <a:srgbClr val="FFFFFF"/>
                </a:solidFill>
                <a:latin typeface="Calibri"/>
                <a:ea typeface="+mn-ea"/>
                <a:cs typeface="+mn-cs"/>
                <a:sym typeface="Futura"/>
              </a:endParaRPr>
            </a:p>
          </p:txBody>
        </p:sp>
        <p:sp>
          <p:nvSpPr>
            <p:cNvPr id="73" name="Line"/>
            <p:cNvSpPr/>
            <p:nvPr/>
          </p:nvSpPr>
          <p:spPr>
            <a:xfrm flipV="1">
              <a:off x="7201848" y="3119645"/>
              <a:ext cx="1" cy="912837"/>
            </a:xfrm>
            <a:prstGeom prst="line">
              <a:avLst/>
            </a:prstGeom>
            <a:noFill/>
            <a:ln w="25400" cap="flat">
              <a:solidFill>
                <a:schemeClr val="tx1">
                  <a:alpha val="75000"/>
                </a:schemeClr>
              </a:solidFill>
              <a:prstDash val="solid"/>
              <a:miter lim="400000"/>
            </a:ln>
            <a:effectLst/>
          </p:spPr>
          <p:txBody>
            <a:bodyPr wrap="square" lIns="50800" tIns="50800" rIns="50800" bIns="50800"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1pPr>
              <a:lvl2pPr marL="0" marR="0" indent="2286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2pPr>
              <a:lvl3pPr marL="0" marR="0" indent="4572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3pPr>
              <a:lvl4pPr marL="0" marR="0" indent="6858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4pPr>
              <a:lvl5pPr marL="0" marR="0" indent="9144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5pPr>
              <a:lvl6pPr marL="0" marR="0" indent="11430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6pPr>
              <a:lvl7pPr marL="0" marR="0" indent="13716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7pPr>
              <a:lvl8pPr marL="0" marR="0" indent="16002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8pPr>
              <a:lvl9pPr marL="0" marR="0" indent="18288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9pPr>
            </a:lstStyle>
            <a:p>
              <a:pPr>
                <a:defRPr sz="1600" cap="all" spc="32">
                  <a:latin typeface="+mn-lt"/>
                  <a:ea typeface="+mn-ea"/>
                  <a:cs typeface="+mn-cs"/>
                  <a:sym typeface="Futura"/>
                </a:defRPr>
              </a:pPr>
              <a:endParaRPr sz="1600" kern="1200" cap="all" spc="32">
                <a:latin typeface="Calibri"/>
                <a:ea typeface="+mn-ea"/>
                <a:cs typeface="+mn-cs"/>
                <a:sym typeface="Futura"/>
              </a:endParaRPr>
            </a:p>
          </p:txBody>
        </p:sp>
        <p:sp>
          <p:nvSpPr>
            <p:cNvPr id="74" name="Line"/>
            <p:cNvSpPr/>
            <p:nvPr/>
          </p:nvSpPr>
          <p:spPr>
            <a:xfrm flipH="1" flipV="1">
              <a:off x="7239474" y="3083332"/>
              <a:ext cx="1089276" cy="1"/>
            </a:xfrm>
            <a:prstGeom prst="line">
              <a:avLst/>
            </a:prstGeom>
            <a:noFill/>
            <a:ln w="25400" cap="flat">
              <a:solidFill>
                <a:schemeClr val="tx1">
                  <a:alpha val="75000"/>
                </a:schemeClr>
              </a:solidFill>
              <a:prstDash val="solid"/>
              <a:miter lim="400000"/>
            </a:ln>
            <a:effectLst/>
          </p:spPr>
          <p:txBody>
            <a:bodyPr wrap="square" lIns="50800" tIns="50800" rIns="50800" bIns="50800"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1pPr>
              <a:lvl2pPr marL="0" marR="0" indent="2286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2pPr>
              <a:lvl3pPr marL="0" marR="0" indent="4572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3pPr>
              <a:lvl4pPr marL="0" marR="0" indent="6858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4pPr>
              <a:lvl5pPr marL="0" marR="0" indent="9144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5pPr>
              <a:lvl6pPr marL="0" marR="0" indent="11430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6pPr>
              <a:lvl7pPr marL="0" marR="0" indent="13716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7pPr>
              <a:lvl8pPr marL="0" marR="0" indent="16002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8pPr>
              <a:lvl9pPr marL="0" marR="0" indent="18288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9pPr>
            </a:lstStyle>
            <a:p>
              <a:pPr>
                <a:defRPr sz="1600" cap="all" spc="32">
                  <a:latin typeface="+mn-lt"/>
                  <a:ea typeface="+mn-ea"/>
                  <a:cs typeface="+mn-cs"/>
                  <a:sym typeface="Futura"/>
                </a:defRPr>
              </a:pPr>
              <a:endParaRPr sz="1600" kern="1200" cap="all" spc="32">
                <a:latin typeface="Calibri"/>
                <a:ea typeface="+mn-ea"/>
                <a:cs typeface="+mn-cs"/>
                <a:sym typeface="Futura"/>
              </a:endParaRPr>
            </a:p>
          </p:txBody>
        </p:sp>
        <p:sp>
          <p:nvSpPr>
            <p:cNvPr id="75" name="Oval"/>
            <p:cNvSpPr/>
            <p:nvPr/>
          </p:nvSpPr>
          <p:spPr>
            <a:xfrm>
              <a:off x="7091139" y="2978169"/>
              <a:ext cx="206942" cy="210328"/>
            </a:xfrm>
            <a:prstGeom prst="ellipse">
              <a:avLst/>
            </a:prstGeom>
            <a:blipFill rotWithShape="1">
              <a:blip r:embed="rId27"/>
              <a:srcRect/>
              <a:tile tx="0" ty="0" sx="100000" sy="100000" flip="none" algn="tl"/>
            </a:blipFill>
            <a:ln w="12700" cap="flat">
              <a:noFill/>
              <a:miter lim="400000"/>
            </a:ln>
            <a:effectLst/>
          </p:spPr>
          <p:txBody>
            <a:bodyPr wrap="square" lIns="50800" tIns="50800" rIns="50800" bIns="50800"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1pPr>
              <a:lvl2pPr marL="0" marR="0" indent="2286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2pPr>
              <a:lvl3pPr marL="0" marR="0" indent="4572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3pPr>
              <a:lvl4pPr marL="0" marR="0" indent="6858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4pPr>
              <a:lvl5pPr marL="0" marR="0" indent="9144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5pPr>
              <a:lvl6pPr marL="0" marR="0" indent="11430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6pPr>
              <a:lvl7pPr marL="0" marR="0" indent="13716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7pPr>
              <a:lvl8pPr marL="0" marR="0" indent="16002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8pPr>
              <a:lvl9pPr marL="0" marR="0" indent="18288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9pPr>
            </a:lstStyle>
            <a:p>
              <a:pPr>
                <a:defRPr sz="1600" cap="all" spc="32">
                  <a:solidFill>
                    <a:srgbClr val="FFFFFF"/>
                  </a:solidFill>
                  <a:latin typeface="+mn-lt"/>
                  <a:ea typeface="+mn-ea"/>
                  <a:cs typeface="+mn-cs"/>
                  <a:sym typeface="Futura"/>
                </a:defRPr>
              </a:pPr>
              <a:endParaRPr sz="1600" kern="1200" cap="all" spc="32">
                <a:solidFill>
                  <a:srgbClr val="FFFFFF"/>
                </a:solidFill>
                <a:latin typeface="Calibri"/>
                <a:ea typeface="+mn-ea"/>
                <a:cs typeface="+mn-cs"/>
                <a:sym typeface="Futura"/>
              </a:endParaRPr>
            </a:p>
          </p:txBody>
        </p:sp>
        <p:sp>
          <p:nvSpPr>
            <p:cNvPr id="76" name="Line"/>
            <p:cNvSpPr/>
            <p:nvPr/>
          </p:nvSpPr>
          <p:spPr>
            <a:xfrm flipV="1">
              <a:off x="7195297" y="3076218"/>
              <a:ext cx="1077015" cy="898569"/>
            </a:xfrm>
            <a:prstGeom prst="line">
              <a:avLst/>
            </a:prstGeom>
            <a:noFill/>
            <a:ln w="25400" cap="flat">
              <a:solidFill>
                <a:schemeClr val="tx1">
                  <a:alpha val="75000"/>
                </a:schemeClr>
              </a:solidFill>
              <a:prstDash val="solid"/>
              <a:miter lim="400000"/>
            </a:ln>
            <a:effectLst/>
          </p:spPr>
          <p:txBody>
            <a:bodyPr wrap="square" lIns="50800" tIns="50800" rIns="50800" bIns="50800"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1pPr>
              <a:lvl2pPr marL="0" marR="0" indent="2286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2pPr>
              <a:lvl3pPr marL="0" marR="0" indent="4572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3pPr>
              <a:lvl4pPr marL="0" marR="0" indent="6858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4pPr>
              <a:lvl5pPr marL="0" marR="0" indent="9144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5pPr>
              <a:lvl6pPr marL="0" marR="0" indent="11430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6pPr>
              <a:lvl7pPr marL="0" marR="0" indent="13716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7pPr>
              <a:lvl8pPr marL="0" marR="0" indent="16002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8pPr>
              <a:lvl9pPr marL="0" marR="0" indent="18288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9pPr>
            </a:lstStyle>
            <a:p>
              <a:pPr>
                <a:defRPr sz="1600" cap="all" spc="32">
                  <a:latin typeface="+mn-lt"/>
                  <a:ea typeface="+mn-ea"/>
                  <a:cs typeface="+mn-cs"/>
                  <a:sym typeface="Futura"/>
                </a:defRPr>
              </a:pPr>
              <a:endParaRPr sz="1600" kern="1200" cap="all" spc="32">
                <a:latin typeface="Calibri"/>
                <a:ea typeface="+mn-ea"/>
                <a:cs typeface="+mn-cs"/>
                <a:sym typeface="Futura"/>
              </a:endParaRPr>
            </a:p>
          </p:txBody>
        </p:sp>
        <p:sp>
          <p:nvSpPr>
            <p:cNvPr id="77" name="Oval"/>
            <p:cNvSpPr/>
            <p:nvPr/>
          </p:nvSpPr>
          <p:spPr>
            <a:xfrm>
              <a:off x="7091139" y="3940665"/>
              <a:ext cx="206942" cy="210328"/>
            </a:xfrm>
            <a:prstGeom prst="ellipse">
              <a:avLst/>
            </a:prstGeom>
            <a:blipFill rotWithShape="1">
              <a:blip r:embed="rId27"/>
              <a:srcRect/>
              <a:tile tx="0" ty="0" sx="100000" sy="100000" flip="none" algn="tl"/>
            </a:blipFill>
            <a:ln w="12700" cap="flat">
              <a:noFill/>
              <a:miter lim="400000"/>
            </a:ln>
            <a:effectLst/>
          </p:spPr>
          <p:txBody>
            <a:bodyPr wrap="square" lIns="50800" tIns="50800" rIns="50800" bIns="50800"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1pPr>
              <a:lvl2pPr marL="0" marR="0" indent="2286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2pPr>
              <a:lvl3pPr marL="0" marR="0" indent="4572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3pPr>
              <a:lvl4pPr marL="0" marR="0" indent="6858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4pPr>
              <a:lvl5pPr marL="0" marR="0" indent="9144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5pPr>
              <a:lvl6pPr marL="0" marR="0" indent="11430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6pPr>
              <a:lvl7pPr marL="0" marR="0" indent="13716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7pPr>
              <a:lvl8pPr marL="0" marR="0" indent="16002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8pPr>
              <a:lvl9pPr marL="0" marR="0" indent="18288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9pPr>
            </a:lstStyle>
            <a:p>
              <a:pPr>
                <a:defRPr sz="1600" cap="all" spc="32">
                  <a:solidFill>
                    <a:srgbClr val="FFFFFF"/>
                  </a:solidFill>
                  <a:latin typeface="+mn-lt"/>
                  <a:ea typeface="+mn-ea"/>
                  <a:cs typeface="+mn-cs"/>
                  <a:sym typeface="Futura"/>
                </a:defRPr>
              </a:pPr>
              <a:endParaRPr sz="1600" kern="1200" cap="all" spc="32">
                <a:solidFill>
                  <a:srgbClr val="FFFFFF"/>
                </a:solidFill>
                <a:latin typeface="Calibri"/>
                <a:ea typeface="+mn-ea"/>
                <a:cs typeface="+mn-cs"/>
                <a:sym typeface="Futura"/>
              </a:endParaRPr>
            </a:p>
          </p:txBody>
        </p:sp>
        <p:sp>
          <p:nvSpPr>
            <p:cNvPr id="78" name="Oval"/>
            <p:cNvSpPr/>
            <p:nvPr/>
          </p:nvSpPr>
          <p:spPr>
            <a:xfrm>
              <a:off x="8188160" y="2978169"/>
              <a:ext cx="206942" cy="210328"/>
            </a:xfrm>
            <a:prstGeom prst="ellipse">
              <a:avLst/>
            </a:prstGeom>
            <a:blipFill rotWithShape="1">
              <a:blip r:embed="rId24"/>
              <a:srcRect/>
              <a:tile tx="0" ty="0" sx="100000" sy="100000" flip="none" algn="tl"/>
            </a:blipFill>
            <a:ln w="12700" cap="flat">
              <a:noFill/>
              <a:miter lim="400000"/>
            </a:ln>
            <a:effectLst/>
          </p:spPr>
          <p:txBody>
            <a:bodyPr wrap="square" lIns="50800" tIns="50800" rIns="50800" bIns="50800"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1pPr>
              <a:lvl2pPr marL="0" marR="0" indent="2286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2pPr>
              <a:lvl3pPr marL="0" marR="0" indent="4572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3pPr>
              <a:lvl4pPr marL="0" marR="0" indent="6858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4pPr>
              <a:lvl5pPr marL="0" marR="0" indent="9144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5pPr>
              <a:lvl6pPr marL="0" marR="0" indent="11430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6pPr>
              <a:lvl7pPr marL="0" marR="0" indent="13716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7pPr>
              <a:lvl8pPr marL="0" marR="0" indent="16002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8pPr>
              <a:lvl9pPr marL="0" marR="0" indent="18288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9pPr>
            </a:lstStyle>
            <a:p>
              <a:pPr>
                <a:defRPr sz="1600" cap="all" spc="32">
                  <a:solidFill>
                    <a:srgbClr val="FFFFFF"/>
                  </a:solidFill>
                  <a:latin typeface="+mn-lt"/>
                  <a:ea typeface="+mn-ea"/>
                  <a:cs typeface="+mn-cs"/>
                  <a:sym typeface="Futura"/>
                </a:defRPr>
              </a:pPr>
              <a:endParaRPr sz="1600" kern="1200" cap="all" spc="32">
                <a:solidFill>
                  <a:srgbClr val="FFFFFF"/>
                </a:solidFill>
                <a:latin typeface="Calibri"/>
                <a:ea typeface="+mn-ea"/>
                <a:cs typeface="+mn-cs"/>
                <a:sym typeface="Futura"/>
              </a:endParaRPr>
            </a:p>
          </p:txBody>
        </p:sp>
        <p:pic>
          <p:nvPicPr>
            <p:cNvPr id="79" name="pasted-image.pdf" descr="pasted-image.pdf"/>
            <p:cNvPicPr>
              <a:picLocks noChangeAspect="1"/>
            </p:cNvPicPr>
            <p:nvPr/>
          </p:nvPicPr>
          <p:blipFill>
            <a:blip r:embed="rId21"/>
            <a:stretch>
              <a:fillRect/>
            </a:stretch>
          </p:blipFill>
          <p:spPr>
            <a:xfrm>
              <a:off x="6775217" y="2963857"/>
              <a:ext cx="272786" cy="210328"/>
            </a:xfrm>
            <a:prstGeom prst="rect">
              <a:avLst/>
            </a:prstGeom>
            <a:ln w="12700" cap="flat">
              <a:noFill/>
              <a:miter lim="400000"/>
            </a:ln>
            <a:effectLst/>
          </p:spPr>
        </p:pic>
        <p:pic>
          <p:nvPicPr>
            <p:cNvPr id="80" name="pasted-image.pdf" descr="pasted-image.pdf"/>
            <p:cNvPicPr>
              <a:picLocks noChangeAspect="1"/>
            </p:cNvPicPr>
            <p:nvPr/>
          </p:nvPicPr>
          <p:blipFill>
            <a:blip r:embed="rId22"/>
            <a:stretch>
              <a:fillRect/>
            </a:stretch>
          </p:blipFill>
          <p:spPr>
            <a:xfrm>
              <a:off x="6770514" y="3917911"/>
              <a:ext cx="282192" cy="210328"/>
            </a:xfrm>
            <a:prstGeom prst="rect">
              <a:avLst/>
            </a:prstGeom>
            <a:ln w="12700" cap="flat">
              <a:noFill/>
              <a:miter lim="400000"/>
            </a:ln>
            <a:effectLst/>
          </p:spPr>
        </p:pic>
        <p:pic>
          <p:nvPicPr>
            <p:cNvPr id="81" name="pasted-image.pdf" descr="pasted-image.pdf"/>
            <p:cNvPicPr>
              <a:picLocks noChangeAspect="1"/>
            </p:cNvPicPr>
            <p:nvPr/>
          </p:nvPicPr>
          <p:blipFill>
            <a:blip r:embed="rId25"/>
            <a:stretch>
              <a:fillRect/>
            </a:stretch>
          </p:blipFill>
          <p:spPr>
            <a:xfrm>
              <a:off x="8437697" y="3917911"/>
              <a:ext cx="282193" cy="210328"/>
            </a:xfrm>
            <a:prstGeom prst="rect">
              <a:avLst/>
            </a:prstGeom>
            <a:ln w="12700" cap="flat">
              <a:noFill/>
              <a:miter lim="400000"/>
            </a:ln>
            <a:effectLst/>
          </p:spPr>
        </p:pic>
        <p:pic>
          <p:nvPicPr>
            <p:cNvPr id="82" name="pasted-image.pdf" descr="pasted-image.pdf"/>
            <p:cNvPicPr>
              <a:picLocks noChangeAspect="1"/>
            </p:cNvPicPr>
            <p:nvPr/>
          </p:nvPicPr>
          <p:blipFill>
            <a:blip r:embed="rId23"/>
            <a:srcRect/>
            <a:stretch>
              <a:fillRect/>
            </a:stretch>
          </p:blipFill>
          <p:spPr>
            <a:xfrm>
              <a:off x="8416399" y="2955274"/>
              <a:ext cx="291599" cy="210328"/>
            </a:xfrm>
            <a:prstGeom prst="rect">
              <a:avLst/>
            </a:prstGeom>
            <a:ln w="12700" cap="flat">
              <a:noFill/>
              <a:miter lim="400000"/>
            </a:ln>
            <a:effectLst/>
          </p:spPr>
        </p:pic>
        <p:sp>
          <p:nvSpPr>
            <p:cNvPr id="83" name="Line"/>
            <p:cNvSpPr/>
            <p:nvPr/>
          </p:nvSpPr>
          <p:spPr>
            <a:xfrm flipV="1">
              <a:off x="9932321" y="3141898"/>
              <a:ext cx="1" cy="868331"/>
            </a:xfrm>
            <a:prstGeom prst="line">
              <a:avLst/>
            </a:prstGeom>
            <a:noFill/>
            <a:ln w="25400" cap="flat">
              <a:solidFill>
                <a:schemeClr val="tx1">
                  <a:alpha val="75000"/>
                </a:schemeClr>
              </a:solidFill>
              <a:prstDash val="solid"/>
              <a:miter lim="400000"/>
            </a:ln>
            <a:effectLst/>
          </p:spPr>
          <p:txBody>
            <a:bodyPr wrap="square" lIns="50800" tIns="50800" rIns="50800" bIns="50800"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1pPr>
              <a:lvl2pPr marL="0" marR="0" indent="2286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2pPr>
              <a:lvl3pPr marL="0" marR="0" indent="4572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3pPr>
              <a:lvl4pPr marL="0" marR="0" indent="6858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4pPr>
              <a:lvl5pPr marL="0" marR="0" indent="9144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5pPr>
              <a:lvl6pPr marL="0" marR="0" indent="11430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6pPr>
              <a:lvl7pPr marL="0" marR="0" indent="13716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7pPr>
              <a:lvl8pPr marL="0" marR="0" indent="16002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8pPr>
              <a:lvl9pPr marL="0" marR="0" indent="18288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9pPr>
            </a:lstStyle>
            <a:p>
              <a:pPr>
                <a:defRPr sz="1600" cap="all" spc="32">
                  <a:latin typeface="+mn-lt"/>
                  <a:ea typeface="+mn-ea"/>
                  <a:cs typeface="+mn-cs"/>
                  <a:sym typeface="Futura"/>
                </a:defRPr>
              </a:pPr>
              <a:endParaRPr sz="1600" kern="1200" cap="all" spc="32">
                <a:latin typeface="Calibri"/>
                <a:ea typeface="+mn-ea"/>
                <a:cs typeface="+mn-cs"/>
                <a:sym typeface="Futura"/>
              </a:endParaRPr>
            </a:p>
          </p:txBody>
        </p:sp>
        <p:sp>
          <p:nvSpPr>
            <p:cNvPr id="84" name="Oval"/>
            <p:cNvSpPr/>
            <p:nvPr/>
          </p:nvSpPr>
          <p:spPr>
            <a:xfrm>
              <a:off x="9825534" y="2978169"/>
              <a:ext cx="206942" cy="210328"/>
            </a:xfrm>
            <a:prstGeom prst="ellipse">
              <a:avLst/>
            </a:prstGeom>
            <a:blipFill rotWithShape="1">
              <a:blip r:embed="rId24"/>
              <a:srcRect/>
              <a:tile tx="0" ty="0" sx="100000" sy="100000" flip="none" algn="tl"/>
            </a:blipFill>
            <a:ln w="12700" cap="flat">
              <a:noFill/>
              <a:miter lim="400000"/>
            </a:ln>
            <a:effectLst/>
          </p:spPr>
          <p:txBody>
            <a:bodyPr wrap="square" lIns="50800" tIns="50800" rIns="50800" bIns="50800"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1pPr>
              <a:lvl2pPr marL="0" marR="0" indent="2286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2pPr>
              <a:lvl3pPr marL="0" marR="0" indent="4572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3pPr>
              <a:lvl4pPr marL="0" marR="0" indent="6858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4pPr>
              <a:lvl5pPr marL="0" marR="0" indent="9144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5pPr>
              <a:lvl6pPr marL="0" marR="0" indent="11430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6pPr>
              <a:lvl7pPr marL="0" marR="0" indent="13716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7pPr>
              <a:lvl8pPr marL="0" marR="0" indent="16002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8pPr>
              <a:lvl9pPr marL="0" marR="0" indent="18288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9pPr>
            </a:lstStyle>
            <a:p>
              <a:pPr>
                <a:defRPr sz="1600" cap="all" spc="32">
                  <a:solidFill>
                    <a:srgbClr val="FFFFFF"/>
                  </a:solidFill>
                  <a:latin typeface="+mn-lt"/>
                  <a:ea typeface="+mn-ea"/>
                  <a:cs typeface="+mn-cs"/>
                  <a:sym typeface="Futura"/>
                </a:defRPr>
              </a:pPr>
              <a:endParaRPr sz="1600" kern="1200" cap="all" spc="32">
                <a:solidFill>
                  <a:srgbClr val="FFFFFF"/>
                </a:solidFill>
                <a:latin typeface="Calibri"/>
                <a:ea typeface="+mn-ea"/>
                <a:cs typeface="+mn-cs"/>
                <a:sym typeface="Futura"/>
              </a:endParaRPr>
            </a:p>
          </p:txBody>
        </p:sp>
        <p:sp>
          <p:nvSpPr>
            <p:cNvPr id="85" name="Oval"/>
            <p:cNvSpPr/>
            <p:nvPr/>
          </p:nvSpPr>
          <p:spPr>
            <a:xfrm>
              <a:off x="9830237" y="3914287"/>
              <a:ext cx="206942" cy="210328"/>
            </a:xfrm>
            <a:prstGeom prst="ellipse">
              <a:avLst/>
            </a:prstGeom>
            <a:blipFill rotWithShape="1">
              <a:blip r:embed="rId24"/>
              <a:srcRect/>
              <a:tile tx="0" ty="0" sx="100000" sy="100000" flip="none" algn="tl"/>
            </a:blipFill>
            <a:ln w="12700" cap="flat">
              <a:noFill/>
              <a:miter lim="400000"/>
            </a:ln>
            <a:effectLst/>
          </p:spPr>
          <p:txBody>
            <a:bodyPr wrap="square" lIns="50800" tIns="50800" rIns="50800" bIns="50800"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1pPr>
              <a:lvl2pPr marL="0" marR="0" indent="2286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2pPr>
              <a:lvl3pPr marL="0" marR="0" indent="4572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3pPr>
              <a:lvl4pPr marL="0" marR="0" indent="6858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4pPr>
              <a:lvl5pPr marL="0" marR="0" indent="9144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5pPr>
              <a:lvl6pPr marL="0" marR="0" indent="11430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6pPr>
              <a:lvl7pPr marL="0" marR="0" indent="13716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7pPr>
              <a:lvl8pPr marL="0" marR="0" indent="16002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8pPr>
              <a:lvl9pPr marL="0" marR="0" indent="18288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9pPr>
            </a:lstStyle>
            <a:p>
              <a:pPr>
                <a:defRPr sz="1600" cap="all" spc="32">
                  <a:solidFill>
                    <a:srgbClr val="FFFFFF"/>
                  </a:solidFill>
                  <a:latin typeface="+mn-lt"/>
                  <a:ea typeface="+mn-ea"/>
                  <a:cs typeface="+mn-cs"/>
                  <a:sym typeface="Futura"/>
                </a:defRPr>
              </a:pPr>
              <a:endParaRPr sz="1600" kern="1200" cap="all" spc="32">
                <a:solidFill>
                  <a:srgbClr val="FFFFFF"/>
                </a:solidFill>
                <a:latin typeface="Calibri"/>
                <a:ea typeface="+mn-ea"/>
                <a:cs typeface="+mn-cs"/>
                <a:sym typeface="Futura"/>
              </a:endParaRPr>
            </a:p>
          </p:txBody>
        </p:sp>
        <p:pic>
          <p:nvPicPr>
            <p:cNvPr id="86" name="pasted-image.pdf" descr="pasted-image.pdf"/>
            <p:cNvPicPr>
              <a:picLocks noChangeAspect="1"/>
            </p:cNvPicPr>
            <p:nvPr/>
          </p:nvPicPr>
          <p:blipFill>
            <a:blip r:embed="rId26"/>
            <a:stretch>
              <a:fillRect/>
            </a:stretch>
          </p:blipFill>
          <p:spPr>
            <a:xfrm>
              <a:off x="8485784" y="2443512"/>
              <a:ext cx="321941" cy="321940"/>
            </a:xfrm>
            <a:prstGeom prst="rect">
              <a:avLst/>
            </a:prstGeom>
            <a:ln w="12700" cap="flat">
              <a:noFill/>
              <a:miter lim="400000"/>
            </a:ln>
            <a:effectLst/>
          </p:spPr>
        </p:pic>
        <p:sp>
          <p:nvSpPr>
            <p:cNvPr id="87" name="Line"/>
            <p:cNvSpPr/>
            <p:nvPr/>
          </p:nvSpPr>
          <p:spPr>
            <a:xfrm flipV="1">
              <a:off x="7421521" y="2592394"/>
              <a:ext cx="937694" cy="382617"/>
            </a:xfrm>
            <a:prstGeom prst="line">
              <a:avLst/>
            </a:prstGeom>
            <a:noFill/>
            <a:ln w="38100" cap="flat">
              <a:solidFill>
                <a:srgbClr val="5B5854"/>
              </a:solidFill>
              <a:prstDash val="solid"/>
              <a:miter lim="400000"/>
              <a:tailEnd type="stealth" w="med" len="med"/>
            </a:ln>
            <a:effectLst/>
          </p:spPr>
          <p:txBody>
            <a:bodyPr wrap="square" lIns="50800" tIns="50800" rIns="50800" bIns="50800"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1pPr>
              <a:lvl2pPr marL="0" marR="0" indent="2286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2pPr>
              <a:lvl3pPr marL="0" marR="0" indent="4572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3pPr>
              <a:lvl4pPr marL="0" marR="0" indent="6858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4pPr>
              <a:lvl5pPr marL="0" marR="0" indent="9144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5pPr>
              <a:lvl6pPr marL="0" marR="0" indent="11430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6pPr>
              <a:lvl7pPr marL="0" marR="0" indent="13716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7pPr>
              <a:lvl8pPr marL="0" marR="0" indent="16002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8pPr>
              <a:lvl9pPr marL="0" marR="0" indent="18288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9pPr>
            </a:lstStyle>
            <a:p>
              <a:pPr>
                <a:defRPr sz="1600" cap="all" spc="32">
                  <a:latin typeface="+mn-lt"/>
                  <a:ea typeface="+mn-ea"/>
                  <a:cs typeface="+mn-cs"/>
                  <a:sym typeface="Futura"/>
                </a:defRPr>
              </a:pPr>
              <a:endParaRPr sz="1600" kern="1200" cap="all" spc="32">
                <a:latin typeface="Calibri"/>
                <a:ea typeface="+mn-ea"/>
                <a:cs typeface="+mn-cs"/>
                <a:sym typeface="Futura"/>
              </a:endParaRPr>
            </a:p>
          </p:txBody>
        </p:sp>
        <p:sp>
          <p:nvSpPr>
            <p:cNvPr id="88" name="Line"/>
            <p:cNvSpPr/>
            <p:nvPr/>
          </p:nvSpPr>
          <p:spPr>
            <a:xfrm flipH="1" flipV="1">
              <a:off x="8934294" y="2608072"/>
              <a:ext cx="979923" cy="282281"/>
            </a:xfrm>
            <a:prstGeom prst="line">
              <a:avLst/>
            </a:prstGeom>
            <a:noFill/>
            <a:ln w="38100" cap="flat">
              <a:solidFill>
                <a:srgbClr val="5B5854"/>
              </a:solidFill>
              <a:prstDash val="solid"/>
              <a:miter lim="400000"/>
              <a:tailEnd type="stealth" w="med" len="med"/>
            </a:ln>
            <a:effectLst/>
          </p:spPr>
          <p:txBody>
            <a:bodyPr wrap="square" lIns="50800" tIns="50800" rIns="50800" bIns="50800"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1pPr>
              <a:lvl2pPr marL="0" marR="0" indent="2286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2pPr>
              <a:lvl3pPr marL="0" marR="0" indent="4572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3pPr>
              <a:lvl4pPr marL="0" marR="0" indent="6858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4pPr>
              <a:lvl5pPr marL="0" marR="0" indent="9144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5pPr>
              <a:lvl6pPr marL="0" marR="0" indent="11430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6pPr>
              <a:lvl7pPr marL="0" marR="0" indent="13716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7pPr>
              <a:lvl8pPr marL="0" marR="0" indent="16002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8pPr>
              <a:lvl9pPr marL="0" marR="0" indent="18288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9pPr>
            </a:lstStyle>
            <a:p>
              <a:pPr>
                <a:defRPr sz="1600" cap="all" spc="32">
                  <a:latin typeface="+mn-lt"/>
                  <a:ea typeface="+mn-ea"/>
                  <a:cs typeface="+mn-cs"/>
                  <a:sym typeface="Futura"/>
                </a:defRPr>
              </a:pPr>
              <a:endParaRPr sz="1600" kern="1200" cap="all" spc="32">
                <a:latin typeface="Calibri"/>
                <a:ea typeface="+mn-ea"/>
                <a:cs typeface="+mn-cs"/>
                <a:sym typeface="Futura"/>
              </a:endParaRPr>
            </a:p>
          </p:txBody>
        </p:sp>
        <p:pic>
          <p:nvPicPr>
            <p:cNvPr id="89" name="pasted-image.pdf" descr="pasted-image.pdf"/>
            <p:cNvPicPr>
              <a:picLocks noChangeAspect="1"/>
            </p:cNvPicPr>
            <p:nvPr/>
          </p:nvPicPr>
          <p:blipFill>
            <a:blip r:embed="rId23"/>
            <a:srcRect/>
            <a:stretch>
              <a:fillRect/>
            </a:stretch>
          </p:blipFill>
          <p:spPr>
            <a:xfrm>
              <a:off x="10147175" y="2978169"/>
              <a:ext cx="291600" cy="210328"/>
            </a:xfrm>
            <a:prstGeom prst="rect">
              <a:avLst/>
            </a:prstGeom>
            <a:ln w="12700" cap="flat">
              <a:noFill/>
              <a:miter lim="400000"/>
            </a:ln>
            <a:effectLst/>
          </p:spPr>
        </p:pic>
        <p:pic>
          <p:nvPicPr>
            <p:cNvPr id="90" name="pasted-image.pdf" descr="pasted-image.pdf"/>
            <p:cNvPicPr>
              <a:picLocks noChangeAspect="1"/>
            </p:cNvPicPr>
            <p:nvPr/>
          </p:nvPicPr>
          <p:blipFill>
            <a:blip r:embed="rId25"/>
            <a:stretch>
              <a:fillRect/>
            </a:stretch>
          </p:blipFill>
          <p:spPr>
            <a:xfrm>
              <a:off x="10151879" y="3917911"/>
              <a:ext cx="282192" cy="210328"/>
            </a:xfrm>
            <a:prstGeom prst="rect">
              <a:avLst/>
            </a:prstGeom>
            <a:ln w="12700" cap="flat">
              <a:noFill/>
              <a:miter lim="400000"/>
            </a:ln>
            <a:effectLst/>
          </p:spPr>
        </p:pic>
        <p:pic>
          <p:nvPicPr>
            <p:cNvPr id="91" name="pasted-image.pdf" descr="pasted-image.pdf"/>
            <p:cNvPicPr>
              <a:picLocks noChangeAspect="1"/>
            </p:cNvPicPr>
            <p:nvPr/>
          </p:nvPicPr>
          <p:blipFill>
            <a:blip r:embed="rId28"/>
            <a:stretch>
              <a:fillRect/>
            </a:stretch>
          </p:blipFill>
          <p:spPr>
            <a:xfrm>
              <a:off x="6234996" y="6107327"/>
              <a:ext cx="319818" cy="225755"/>
            </a:xfrm>
            <a:prstGeom prst="rect">
              <a:avLst/>
            </a:prstGeom>
            <a:ln w="12700" cap="flat">
              <a:noFill/>
              <a:miter lim="400000"/>
            </a:ln>
            <a:effectLst/>
          </p:spPr>
        </p:pic>
        <p:pic>
          <p:nvPicPr>
            <p:cNvPr id="92" name="pasted-image.pdf" descr="pasted-image.pdf"/>
            <p:cNvPicPr>
              <a:picLocks noChangeAspect="1"/>
            </p:cNvPicPr>
            <p:nvPr/>
          </p:nvPicPr>
          <p:blipFill>
            <a:blip r:embed="rId29"/>
            <a:stretch>
              <a:fillRect/>
            </a:stretch>
          </p:blipFill>
          <p:spPr>
            <a:xfrm>
              <a:off x="8911163" y="6107327"/>
              <a:ext cx="310412" cy="225755"/>
            </a:xfrm>
            <a:prstGeom prst="rect">
              <a:avLst/>
            </a:prstGeom>
            <a:ln w="12700" cap="flat">
              <a:noFill/>
              <a:miter lim="400000"/>
            </a:ln>
            <a:effectLst/>
          </p:spPr>
        </p:pic>
        <p:pic>
          <p:nvPicPr>
            <p:cNvPr id="93" name="pasted-image.pdf" descr="pasted-image.pdf"/>
            <p:cNvPicPr>
              <a:picLocks noChangeAspect="1"/>
            </p:cNvPicPr>
            <p:nvPr/>
          </p:nvPicPr>
          <p:blipFill>
            <a:blip r:embed="rId30"/>
            <a:stretch>
              <a:fillRect/>
            </a:stretch>
          </p:blipFill>
          <p:spPr>
            <a:xfrm>
              <a:off x="9859118" y="4282107"/>
              <a:ext cx="310412" cy="225754"/>
            </a:xfrm>
            <a:prstGeom prst="rect">
              <a:avLst/>
            </a:prstGeom>
            <a:ln w="12700" cap="flat">
              <a:noFill/>
              <a:miter lim="400000"/>
            </a:ln>
            <a:effectLst/>
          </p:spPr>
        </p:pic>
        <p:grpSp>
          <p:nvGrpSpPr>
            <p:cNvPr id="94" name="Group"/>
            <p:cNvGrpSpPr/>
            <p:nvPr/>
          </p:nvGrpSpPr>
          <p:grpSpPr>
            <a:xfrm>
              <a:off x="7956082" y="1174027"/>
              <a:ext cx="1327089" cy="1139644"/>
              <a:chOff x="0" y="0"/>
              <a:chExt cx="1327089" cy="1139644"/>
            </a:xfrm>
          </p:grpSpPr>
          <p:sp>
            <p:nvSpPr>
              <p:cNvPr id="109" name="Line"/>
              <p:cNvSpPr/>
              <p:nvPr/>
            </p:nvSpPr>
            <p:spPr>
              <a:xfrm flipH="1" flipV="1">
                <a:off x="202467" y="75193"/>
                <a:ext cx="1001136" cy="1"/>
              </a:xfrm>
              <a:prstGeom prst="line">
                <a:avLst/>
              </a:prstGeom>
              <a:noFill/>
              <a:ln w="25400" cap="flat">
                <a:solidFill>
                  <a:schemeClr val="tx1">
                    <a:alpha val="75000"/>
                  </a:schemeClr>
                </a:solidFill>
                <a:prstDash val="solid"/>
                <a:miter lim="400000"/>
              </a:ln>
              <a:effectLst/>
            </p:spPr>
            <p:txBody>
              <a:bodyPr wrap="square" lIns="50800" tIns="50800" rIns="50800" bIns="50800"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1pPr>
                <a:lvl2pPr marL="0" marR="0" indent="2286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2pPr>
                <a:lvl3pPr marL="0" marR="0" indent="4572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3pPr>
                <a:lvl4pPr marL="0" marR="0" indent="6858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4pPr>
                <a:lvl5pPr marL="0" marR="0" indent="9144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5pPr>
                <a:lvl6pPr marL="0" marR="0" indent="11430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6pPr>
                <a:lvl7pPr marL="0" marR="0" indent="13716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7pPr>
                <a:lvl8pPr marL="0" marR="0" indent="16002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8pPr>
                <a:lvl9pPr marL="0" marR="0" indent="18288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9pPr>
              </a:lstStyle>
              <a:p>
                <a:pPr>
                  <a:defRPr sz="1600" cap="all" spc="32">
                    <a:latin typeface="+mn-lt"/>
                    <a:ea typeface="+mn-ea"/>
                    <a:cs typeface="+mn-cs"/>
                    <a:sym typeface="Futura"/>
                  </a:defRPr>
                </a:pPr>
                <a:endParaRPr sz="1600" kern="1200" cap="all" spc="32">
                  <a:latin typeface="Calibri"/>
                  <a:ea typeface="+mn-ea"/>
                  <a:cs typeface="+mn-cs"/>
                  <a:sym typeface="Futura"/>
                </a:endParaRPr>
              </a:p>
            </p:txBody>
          </p:sp>
          <p:sp>
            <p:nvSpPr>
              <p:cNvPr id="110" name="Line"/>
              <p:cNvSpPr/>
              <p:nvPr/>
            </p:nvSpPr>
            <p:spPr>
              <a:xfrm flipV="1">
                <a:off x="103921" y="173740"/>
                <a:ext cx="1" cy="844253"/>
              </a:xfrm>
              <a:prstGeom prst="line">
                <a:avLst/>
              </a:prstGeom>
              <a:noFill/>
              <a:ln w="25400" cap="flat">
                <a:solidFill>
                  <a:schemeClr val="tx1">
                    <a:alpha val="75000"/>
                  </a:schemeClr>
                </a:solidFill>
                <a:prstDash val="solid"/>
                <a:miter lim="400000"/>
              </a:ln>
              <a:effectLst/>
            </p:spPr>
            <p:txBody>
              <a:bodyPr wrap="square" lIns="50800" tIns="50800" rIns="50800" bIns="50800"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1pPr>
                <a:lvl2pPr marL="0" marR="0" indent="2286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2pPr>
                <a:lvl3pPr marL="0" marR="0" indent="4572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3pPr>
                <a:lvl4pPr marL="0" marR="0" indent="6858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4pPr>
                <a:lvl5pPr marL="0" marR="0" indent="9144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5pPr>
                <a:lvl6pPr marL="0" marR="0" indent="11430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6pPr>
                <a:lvl7pPr marL="0" marR="0" indent="13716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7pPr>
                <a:lvl8pPr marL="0" marR="0" indent="16002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8pPr>
                <a:lvl9pPr marL="0" marR="0" indent="18288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9pPr>
              </a:lstStyle>
              <a:p>
                <a:pPr>
                  <a:defRPr sz="1600" cap="all" spc="32">
                    <a:latin typeface="+mn-lt"/>
                    <a:ea typeface="+mn-ea"/>
                    <a:cs typeface="+mn-cs"/>
                    <a:sym typeface="Futura"/>
                  </a:defRPr>
                </a:pPr>
                <a:endParaRPr sz="1600" kern="1200" cap="all" spc="32">
                  <a:latin typeface="Calibri"/>
                  <a:ea typeface="+mn-ea"/>
                  <a:cs typeface="+mn-cs"/>
                  <a:sym typeface="Futura"/>
                </a:endParaRPr>
              </a:p>
            </p:txBody>
          </p:sp>
          <p:sp>
            <p:nvSpPr>
              <p:cNvPr id="111" name="Line"/>
              <p:cNvSpPr/>
              <p:nvPr/>
            </p:nvSpPr>
            <p:spPr>
              <a:xfrm>
                <a:off x="192613" y="1047556"/>
                <a:ext cx="1001135" cy="1"/>
              </a:xfrm>
              <a:prstGeom prst="line">
                <a:avLst/>
              </a:prstGeom>
              <a:noFill/>
              <a:ln w="25400" cap="flat">
                <a:solidFill>
                  <a:schemeClr val="tx1">
                    <a:alpha val="75000"/>
                  </a:schemeClr>
                </a:solidFill>
                <a:prstDash val="solid"/>
                <a:miter lim="400000"/>
              </a:ln>
              <a:effectLst/>
            </p:spPr>
            <p:txBody>
              <a:bodyPr wrap="square" lIns="50800" tIns="50800" rIns="50800" bIns="50800"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1pPr>
                <a:lvl2pPr marL="0" marR="0" indent="2286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2pPr>
                <a:lvl3pPr marL="0" marR="0" indent="4572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3pPr>
                <a:lvl4pPr marL="0" marR="0" indent="6858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4pPr>
                <a:lvl5pPr marL="0" marR="0" indent="9144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5pPr>
                <a:lvl6pPr marL="0" marR="0" indent="11430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6pPr>
                <a:lvl7pPr marL="0" marR="0" indent="13716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7pPr>
                <a:lvl8pPr marL="0" marR="0" indent="16002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8pPr>
                <a:lvl9pPr marL="0" marR="0" indent="18288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9pPr>
              </a:lstStyle>
              <a:p>
                <a:pPr>
                  <a:defRPr sz="1600" cap="all" spc="32">
                    <a:latin typeface="+mn-lt"/>
                    <a:ea typeface="+mn-ea"/>
                    <a:cs typeface="+mn-cs"/>
                    <a:sym typeface="Futura"/>
                  </a:defRPr>
                </a:pPr>
                <a:endParaRPr sz="1600" kern="1200" cap="all" spc="32">
                  <a:latin typeface="Calibri"/>
                  <a:ea typeface="+mn-ea"/>
                  <a:cs typeface="+mn-cs"/>
                  <a:sym typeface="Futura"/>
                </a:endParaRPr>
              </a:p>
            </p:txBody>
          </p:sp>
          <p:sp>
            <p:nvSpPr>
              <p:cNvPr id="112" name="Line"/>
              <p:cNvSpPr/>
              <p:nvPr/>
            </p:nvSpPr>
            <p:spPr>
              <a:xfrm flipV="1">
                <a:off x="1218687" y="131325"/>
                <a:ext cx="1" cy="925285"/>
              </a:xfrm>
              <a:prstGeom prst="line">
                <a:avLst/>
              </a:prstGeom>
              <a:noFill/>
              <a:ln w="25400" cap="flat">
                <a:solidFill>
                  <a:schemeClr val="tx1">
                    <a:alpha val="75000"/>
                  </a:schemeClr>
                </a:solidFill>
                <a:prstDash val="solid"/>
                <a:miter lim="400000"/>
              </a:ln>
              <a:effectLst/>
            </p:spPr>
            <p:txBody>
              <a:bodyPr wrap="square" lIns="50800" tIns="50800" rIns="50800" bIns="50800"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1pPr>
                <a:lvl2pPr marL="0" marR="0" indent="2286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2pPr>
                <a:lvl3pPr marL="0" marR="0" indent="4572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3pPr>
                <a:lvl4pPr marL="0" marR="0" indent="6858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4pPr>
                <a:lvl5pPr marL="0" marR="0" indent="9144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5pPr>
                <a:lvl6pPr marL="0" marR="0" indent="11430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6pPr>
                <a:lvl7pPr marL="0" marR="0" indent="13716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7pPr>
                <a:lvl8pPr marL="0" marR="0" indent="16002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8pPr>
                <a:lvl9pPr marL="0" marR="0" indent="18288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9pPr>
              </a:lstStyle>
              <a:p>
                <a:pPr>
                  <a:defRPr sz="1600" cap="all" spc="32">
                    <a:latin typeface="+mn-lt"/>
                    <a:ea typeface="+mn-ea"/>
                    <a:cs typeface="+mn-cs"/>
                    <a:sym typeface="Futura"/>
                  </a:defRPr>
                </a:pPr>
                <a:endParaRPr sz="1600" kern="1200" cap="all" spc="32">
                  <a:latin typeface="Calibri"/>
                  <a:ea typeface="+mn-ea"/>
                  <a:cs typeface="+mn-cs"/>
                  <a:sym typeface="Futura"/>
                </a:endParaRPr>
              </a:p>
            </p:txBody>
          </p:sp>
          <p:sp>
            <p:nvSpPr>
              <p:cNvPr id="113" name="Circle"/>
              <p:cNvSpPr/>
              <p:nvPr/>
            </p:nvSpPr>
            <p:spPr>
              <a:xfrm>
                <a:off x="0" y="0"/>
                <a:ext cx="216802" cy="220350"/>
              </a:xfrm>
              <a:prstGeom prst="ellipse">
                <a:avLst/>
              </a:prstGeom>
              <a:blipFill rotWithShape="1">
                <a:blip r:embed="rId27"/>
                <a:srcRect/>
                <a:tile tx="0" ty="0" sx="100000" sy="100000" flip="none" algn="tl"/>
              </a:blipFill>
              <a:ln w="12700" cap="flat">
                <a:noFill/>
                <a:miter lim="400000"/>
              </a:ln>
              <a:effectLst/>
            </p:spPr>
            <p:txBody>
              <a:bodyPr wrap="square" lIns="50800" tIns="50800" rIns="50800" bIns="50800"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1pPr>
                <a:lvl2pPr marL="0" marR="0" indent="2286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2pPr>
                <a:lvl3pPr marL="0" marR="0" indent="4572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3pPr>
                <a:lvl4pPr marL="0" marR="0" indent="6858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4pPr>
                <a:lvl5pPr marL="0" marR="0" indent="9144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5pPr>
                <a:lvl6pPr marL="0" marR="0" indent="11430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6pPr>
                <a:lvl7pPr marL="0" marR="0" indent="13716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7pPr>
                <a:lvl8pPr marL="0" marR="0" indent="16002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8pPr>
                <a:lvl9pPr marL="0" marR="0" indent="18288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9pPr>
              </a:lstStyle>
              <a:p>
                <a:pPr>
                  <a:defRPr sz="1600" cap="all" spc="32">
                    <a:solidFill>
                      <a:srgbClr val="FFFFFF"/>
                    </a:solidFill>
                    <a:latin typeface="+mn-lt"/>
                    <a:ea typeface="+mn-ea"/>
                    <a:cs typeface="+mn-cs"/>
                    <a:sym typeface="Futura"/>
                  </a:defRPr>
                </a:pPr>
                <a:endParaRPr sz="1600" kern="1200" cap="all" spc="32">
                  <a:solidFill>
                    <a:srgbClr val="FFFFFF"/>
                  </a:solidFill>
                  <a:latin typeface="Calibri"/>
                  <a:ea typeface="+mn-ea"/>
                  <a:cs typeface="+mn-cs"/>
                  <a:sym typeface="Futura"/>
                </a:endParaRPr>
              </a:p>
            </p:txBody>
          </p:sp>
          <p:sp>
            <p:nvSpPr>
              <p:cNvPr id="114" name="Circle"/>
              <p:cNvSpPr/>
              <p:nvPr/>
            </p:nvSpPr>
            <p:spPr>
              <a:xfrm>
                <a:off x="0" y="919294"/>
                <a:ext cx="216802" cy="220350"/>
              </a:xfrm>
              <a:prstGeom prst="ellipse">
                <a:avLst/>
              </a:prstGeom>
              <a:blipFill rotWithShape="1">
                <a:blip r:embed="rId27"/>
                <a:srcRect/>
                <a:tile tx="0" ty="0" sx="100000" sy="100000" flip="none" algn="tl"/>
              </a:blipFill>
              <a:ln w="12700" cap="flat">
                <a:noFill/>
                <a:miter lim="400000"/>
              </a:ln>
              <a:effectLst/>
            </p:spPr>
            <p:txBody>
              <a:bodyPr wrap="square" lIns="50800" tIns="50800" rIns="50800" bIns="50800"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1pPr>
                <a:lvl2pPr marL="0" marR="0" indent="2286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2pPr>
                <a:lvl3pPr marL="0" marR="0" indent="4572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3pPr>
                <a:lvl4pPr marL="0" marR="0" indent="6858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4pPr>
                <a:lvl5pPr marL="0" marR="0" indent="9144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5pPr>
                <a:lvl6pPr marL="0" marR="0" indent="11430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6pPr>
                <a:lvl7pPr marL="0" marR="0" indent="13716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7pPr>
                <a:lvl8pPr marL="0" marR="0" indent="16002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8pPr>
                <a:lvl9pPr marL="0" marR="0" indent="18288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9pPr>
              </a:lstStyle>
              <a:p>
                <a:pPr>
                  <a:defRPr sz="1600" cap="all" spc="32">
                    <a:solidFill>
                      <a:srgbClr val="FFFFFF"/>
                    </a:solidFill>
                    <a:latin typeface="+mn-lt"/>
                    <a:ea typeface="+mn-ea"/>
                    <a:cs typeface="+mn-cs"/>
                    <a:sym typeface="Futura"/>
                  </a:defRPr>
                </a:pPr>
                <a:endParaRPr sz="1600" kern="1200" cap="all" spc="32">
                  <a:solidFill>
                    <a:srgbClr val="FFFFFF"/>
                  </a:solidFill>
                  <a:latin typeface="Calibri"/>
                  <a:ea typeface="+mn-ea"/>
                  <a:cs typeface="+mn-cs"/>
                  <a:sym typeface="Futura"/>
                </a:endParaRPr>
              </a:p>
            </p:txBody>
          </p:sp>
          <p:sp>
            <p:nvSpPr>
              <p:cNvPr id="115" name="Circle"/>
              <p:cNvSpPr/>
              <p:nvPr/>
            </p:nvSpPr>
            <p:spPr>
              <a:xfrm>
                <a:off x="1110287" y="919294"/>
                <a:ext cx="216802" cy="220350"/>
              </a:xfrm>
              <a:prstGeom prst="ellipse">
                <a:avLst/>
              </a:prstGeom>
              <a:blipFill rotWithShape="1">
                <a:blip r:embed="rId27"/>
                <a:srcRect/>
                <a:tile tx="0" ty="0" sx="100000" sy="100000" flip="none" algn="tl"/>
              </a:blipFill>
              <a:ln w="12700" cap="flat">
                <a:noFill/>
                <a:miter lim="400000"/>
              </a:ln>
              <a:effectLst/>
            </p:spPr>
            <p:txBody>
              <a:bodyPr wrap="square" lIns="50800" tIns="50800" rIns="50800" bIns="50800"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1pPr>
                <a:lvl2pPr marL="0" marR="0" indent="2286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2pPr>
                <a:lvl3pPr marL="0" marR="0" indent="4572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3pPr>
                <a:lvl4pPr marL="0" marR="0" indent="6858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4pPr>
                <a:lvl5pPr marL="0" marR="0" indent="9144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5pPr>
                <a:lvl6pPr marL="0" marR="0" indent="11430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6pPr>
                <a:lvl7pPr marL="0" marR="0" indent="13716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7pPr>
                <a:lvl8pPr marL="0" marR="0" indent="16002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8pPr>
                <a:lvl9pPr marL="0" marR="0" indent="18288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9pPr>
              </a:lstStyle>
              <a:p>
                <a:pPr>
                  <a:defRPr sz="1600" cap="all" spc="32">
                    <a:solidFill>
                      <a:srgbClr val="FFFFFF"/>
                    </a:solidFill>
                    <a:latin typeface="+mn-lt"/>
                    <a:ea typeface="+mn-ea"/>
                    <a:cs typeface="+mn-cs"/>
                    <a:sym typeface="Futura"/>
                  </a:defRPr>
                </a:pPr>
                <a:endParaRPr sz="1600" kern="1200" cap="all" spc="32">
                  <a:solidFill>
                    <a:srgbClr val="FFFFFF"/>
                  </a:solidFill>
                  <a:latin typeface="Calibri"/>
                  <a:ea typeface="+mn-ea"/>
                  <a:cs typeface="+mn-cs"/>
                  <a:sym typeface="Futura"/>
                </a:endParaRPr>
              </a:p>
            </p:txBody>
          </p:sp>
          <p:sp>
            <p:nvSpPr>
              <p:cNvPr id="116" name="Circle"/>
              <p:cNvSpPr/>
              <p:nvPr/>
            </p:nvSpPr>
            <p:spPr>
              <a:xfrm>
                <a:off x="1110287" y="0"/>
                <a:ext cx="216802" cy="220350"/>
              </a:xfrm>
              <a:prstGeom prst="ellipse">
                <a:avLst/>
              </a:prstGeom>
              <a:blipFill rotWithShape="1">
                <a:blip r:embed="rId27"/>
                <a:srcRect/>
                <a:tile tx="0" ty="0" sx="100000" sy="100000" flip="none" algn="tl"/>
              </a:blipFill>
              <a:ln w="12700" cap="flat">
                <a:noFill/>
                <a:miter lim="400000"/>
              </a:ln>
              <a:effectLst/>
            </p:spPr>
            <p:txBody>
              <a:bodyPr wrap="square" lIns="50800" tIns="50800" rIns="50800" bIns="50800"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1pPr>
                <a:lvl2pPr marL="0" marR="0" indent="2286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2pPr>
                <a:lvl3pPr marL="0" marR="0" indent="4572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3pPr>
                <a:lvl4pPr marL="0" marR="0" indent="6858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4pPr>
                <a:lvl5pPr marL="0" marR="0" indent="9144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5pPr>
                <a:lvl6pPr marL="0" marR="0" indent="11430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6pPr>
                <a:lvl7pPr marL="0" marR="0" indent="13716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7pPr>
                <a:lvl8pPr marL="0" marR="0" indent="16002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8pPr>
                <a:lvl9pPr marL="0" marR="0" indent="18288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9pPr>
              </a:lstStyle>
              <a:p>
                <a:pPr>
                  <a:defRPr sz="1600" cap="all" spc="32">
                    <a:solidFill>
                      <a:srgbClr val="FFFFFF"/>
                    </a:solidFill>
                    <a:latin typeface="+mn-lt"/>
                    <a:ea typeface="+mn-ea"/>
                    <a:cs typeface="+mn-cs"/>
                    <a:sym typeface="Futura"/>
                  </a:defRPr>
                </a:pPr>
                <a:endParaRPr sz="1600" kern="1200" cap="all" spc="32">
                  <a:solidFill>
                    <a:srgbClr val="FFFFFF"/>
                  </a:solidFill>
                  <a:latin typeface="Calibri"/>
                  <a:ea typeface="+mn-ea"/>
                  <a:cs typeface="+mn-cs"/>
                  <a:sym typeface="Futura"/>
                </a:endParaRPr>
              </a:p>
            </p:txBody>
          </p:sp>
        </p:grpSp>
        <p:sp>
          <p:nvSpPr>
            <p:cNvPr id="95" name="Line"/>
            <p:cNvSpPr/>
            <p:nvPr/>
          </p:nvSpPr>
          <p:spPr>
            <a:xfrm>
              <a:off x="5861206" y="5027949"/>
              <a:ext cx="1076827" cy="938874"/>
            </a:xfrm>
            <a:prstGeom prst="line">
              <a:avLst/>
            </a:prstGeom>
            <a:ln w="25400">
              <a:solidFill>
                <a:schemeClr val="tx1">
                  <a:alpha val="73000"/>
                </a:schemeClr>
              </a:solidFill>
              <a:miter lim="400000"/>
            </a:ln>
          </p:spPr>
          <p:txBody>
            <a:bodyPr lIns="50800" tIns="50800" rIns="50800" bIns="50800"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1pPr>
              <a:lvl2pPr marL="0" marR="0" indent="2286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2pPr>
              <a:lvl3pPr marL="0" marR="0" indent="4572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3pPr>
              <a:lvl4pPr marL="0" marR="0" indent="6858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4pPr>
              <a:lvl5pPr marL="0" marR="0" indent="9144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5pPr>
              <a:lvl6pPr marL="0" marR="0" indent="11430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6pPr>
              <a:lvl7pPr marL="0" marR="0" indent="13716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7pPr>
              <a:lvl8pPr marL="0" marR="0" indent="16002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8pPr>
              <a:lvl9pPr marL="0" marR="0" indent="18288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9pPr>
            </a:lstStyle>
            <a:p>
              <a:pPr>
                <a:defRPr sz="1600" cap="all" spc="32">
                  <a:latin typeface="+mn-lt"/>
                  <a:ea typeface="+mn-ea"/>
                  <a:cs typeface="+mn-cs"/>
                  <a:sym typeface="Futura"/>
                </a:defRPr>
              </a:pPr>
              <a:endParaRPr sz="1600" kern="1200" cap="all" spc="32">
                <a:latin typeface="Calibri"/>
                <a:ea typeface="+mn-ea"/>
                <a:cs typeface="+mn-cs"/>
                <a:sym typeface="Futura"/>
              </a:endParaRPr>
            </a:p>
          </p:txBody>
        </p:sp>
        <p:grpSp>
          <p:nvGrpSpPr>
            <p:cNvPr id="96" name="Group"/>
            <p:cNvGrpSpPr/>
            <p:nvPr/>
          </p:nvGrpSpPr>
          <p:grpSpPr>
            <a:xfrm>
              <a:off x="5692954" y="4874573"/>
              <a:ext cx="1203603" cy="1017993"/>
              <a:chOff x="0" y="0"/>
              <a:chExt cx="1203603" cy="1017993"/>
            </a:xfrm>
          </p:grpSpPr>
          <p:sp>
            <p:nvSpPr>
              <p:cNvPr id="106" name="Line"/>
              <p:cNvSpPr/>
              <p:nvPr/>
            </p:nvSpPr>
            <p:spPr>
              <a:xfrm flipH="1" flipV="1">
                <a:off x="202467" y="75193"/>
                <a:ext cx="1001136" cy="1"/>
              </a:xfrm>
              <a:prstGeom prst="line">
                <a:avLst/>
              </a:prstGeom>
              <a:noFill/>
              <a:ln w="25400" cap="flat">
                <a:solidFill>
                  <a:schemeClr val="tx1">
                    <a:alpha val="75000"/>
                  </a:schemeClr>
                </a:solidFill>
                <a:prstDash val="solid"/>
                <a:miter lim="400000"/>
              </a:ln>
              <a:effectLst/>
            </p:spPr>
            <p:txBody>
              <a:bodyPr wrap="square" lIns="50800" tIns="50800" rIns="50800" bIns="50800"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1pPr>
                <a:lvl2pPr marL="0" marR="0" indent="2286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2pPr>
                <a:lvl3pPr marL="0" marR="0" indent="4572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3pPr>
                <a:lvl4pPr marL="0" marR="0" indent="6858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4pPr>
                <a:lvl5pPr marL="0" marR="0" indent="9144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5pPr>
                <a:lvl6pPr marL="0" marR="0" indent="11430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6pPr>
                <a:lvl7pPr marL="0" marR="0" indent="13716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7pPr>
                <a:lvl8pPr marL="0" marR="0" indent="16002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8pPr>
                <a:lvl9pPr marL="0" marR="0" indent="18288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9pPr>
              </a:lstStyle>
              <a:p>
                <a:pPr>
                  <a:defRPr sz="1600" cap="all" spc="32">
                    <a:latin typeface="+mn-lt"/>
                    <a:ea typeface="+mn-ea"/>
                    <a:cs typeface="+mn-cs"/>
                    <a:sym typeface="Futura"/>
                  </a:defRPr>
                </a:pPr>
                <a:endParaRPr sz="1600" kern="1200" cap="all" spc="32">
                  <a:latin typeface="Calibri"/>
                  <a:ea typeface="+mn-ea"/>
                  <a:cs typeface="+mn-cs"/>
                  <a:sym typeface="Futura"/>
                </a:endParaRPr>
              </a:p>
            </p:txBody>
          </p:sp>
          <p:sp>
            <p:nvSpPr>
              <p:cNvPr id="107" name="Line"/>
              <p:cNvSpPr/>
              <p:nvPr/>
            </p:nvSpPr>
            <p:spPr>
              <a:xfrm flipV="1">
                <a:off x="103921" y="173740"/>
                <a:ext cx="1" cy="844253"/>
              </a:xfrm>
              <a:prstGeom prst="line">
                <a:avLst/>
              </a:prstGeom>
              <a:noFill/>
              <a:ln w="25400" cap="flat">
                <a:solidFill>
                  <a:schemeClr val="tx1">
                    <a:alpha val="75000"/>
                  </a:schemeClr>
                </a:solidFill>
                <a:prstDash val="solid"/>
                <a:miter lim="400000"/>
              </a:ln>
              <a:effectLst/>
            </p:spPr>
            <p:txBody>
              <a:bodyPr wrap="square" lIns="50800" tIns="50800" rIns="50800" bIns="50800"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1pPr>
                <a:lvl2pPr marL="0" marR="0" indent="2286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2pPr>
                <a:lvl3pPr marL="0" marR="0" indent="4572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3pPr>
                <a:lvl4pPr marL="0" marR="0" indent="6858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4pPr>
                <a:lvl5pPr marL="0" marR="0" indent="9144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5pPr>
                <a:lvl6pPr marL="0" marR="0" indent="11430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6pPr>
                <a:lvl7pPr marL="0" marR="0" indent="13716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7pPr>
                <a:lvl8pPr marL="0" marR="0" indent="16002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8pPr>
                <a:lvl9pPr marL="0" marR="0" indent="18288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9pPr>
              </a:lstStyle>
              <a:p>
                <a:pPr>
                  <a:defRPr sz="1600" cap="all" spc="32">
                    <a:latin typeface="+mn-lt"/>
                    <a:ea typeface="+mn-ea"/>
                    <a:cs typeface="+mn-cs"/>
                    <a:sym typeface="Futura"/>
                  </a:defRPr>
                </a:pPr>
                <a:endParaRPr sz="1600" kern="1200" cap="all" spc="32">
                  <a:latin typeface="Calibri"/>
                  <a:ea typeface="+mn-ea"/>
                  <a:cs typeface="+mn-cs"/>
                  <a:sym typeface="Futura"/>
                </a:endParaRPr>
              </a:p>
            </p:txBody>
          </p:sp>
          <p:sp>
            <p:nvSpPr>
              <p:cNvPr id="108" name="Circle"/>
              <p:cNvSpPr/>
              <p:nvPr/>
            </p:nvSpPr>
            <p:spPr>
              <a:xfrm>
                <a:off x="0" y="0"/>
                <a:ext cx="216802" cy="220350"/>
              </a:xfrm>
              <a:prstGeom prst="ellipse">
                <a:avLst/>
              </a:prstGeom>
              <a:blipFill rotWithShape="1">
                <a:blip r:embed="rId27"/>
                <a:srcRect/>
                <a:tile tx="0" ty="0" sx="100000" sy="100000" flip="none" algn="tl"/>
              </a:blipFill>
              <a:ln w="12700" cap="flat">
                <a:noFill/>
                <a:miter lim="400000"/>
              </a:ln>
              <a:effectLst/>
            </p:spPr>
            <p:txBody>
              <a:bodyPr wrap="square" lIns="50800" tIns="50800" rIns="50800" bIns="50800"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1pPr>
                <a:lvl2pPr marL="0" marR="0" indent="2286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2pPr>
                <a:lvl3pPr marL="0" marR="0" indent="4572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3pPr>
                <a:lvl4pPr marL="0" marR="0" indent="6858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4pPr>
                <a:lvl5pPr marL="0" marR="0" indent="9144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5pPr>
                <a:lvl6pPr marL="0" marR="0" indent="11430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6pPr>
                <a:lvl7pPr marL="0" marR="0" indent="13716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7pPr>
                <a:lvl8pPr marL="0" marR="0" indent="16002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8pPr>
                <a:lvl9pPr marL="0" marR="0" indent="18288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9pPr>
              </a:lstStyle>
              <a:p>
                <a:pPr>
                  <a:defRPr sz="1600" cap="all" spc="32">
                    <a:solidFill>
                      <a:srgbClr val="FFFFFF"/>
                    </a:solidFill>
                    <a:latin typeface="+mn-lt"/>
                    <a:ea typeface="+mn-ea"/>
                    <a:cs typeface="+mn-cs"/>
                    <a:sym typeface="Futura"/>
                  </a:defRPr>
                </a:pPr>
                <a:endParaRPr sz="1600" kern="1200" cap="all" spc="32">
                  <a:solidFill>
                    <a:srgbClr val="FFFFFF"/>
                  </a:solidFill>
                  <a:latin typeface="Calibri"/>
                  <a:ea typeface="+mn-ea"/>
                  <a:cs typeface="+mn-cs"/>
                  <a:sym typeface="Futura"/>
                </a:endParaRPr>
              </a:p>
            </p:txBody>
          </p:sp>
        </p:grpSp>
        <p:pic>
          <p:nvPicPr>
            <p:cNvPr id="97" name="pasted-image.pdf" descr="pasted-image.pdf"/>
            <p:cNvPicPr>
              <a:picLocks noChangeAspect="1"/>
            </p:cNvPicPr>
            <p:nvPr/>
          </p:nvPicPr>
          <p:blipFill>
            <a:blip r:embed="rId25"/>
            <a:stretch>
              <a:fillRect/>
            </a:stretch>
          </p:blipFill>
          <p:spPr>
            <a:xfrm>
              <a:off x="7053010" y="5858492"/>
              <a:ext cx="282193" cy="210328"/>
            </a:xfrm>
            <a:prstGeom prst="rect">
              <a:avLst/>
            </a:prstGeom>
            <a:ln w="12700" cap="flat">
              <a:noFill/>
              <a:miter lim="400000"/>
            </a:ln>
            <a:effectLst/>
          </p:spPr>
        </p:pic>
        <p:sp>
          <p:nvSpPr>
            <p:cNvPr id="98" name="Oval"/>
            <p:cNvSpPr/>
            <p:nvPr/>
          </p:nvSpPr>
          <p:spPr>
            <a:xfrm>
              <a:off x="6805361" y="5803889"/>
              <a:ext cx="206941" cy="210328"/>
            </a:xfrm>
            <a:prstGeom prst="ellipse">
              <a:avLst/>
            </a:prstGeom>
            <a:blipFill rotWithShape="1">
              <a:blip r:embed="rId24"/>
              <a:srcRect/>
              <a:tile tx="0" ty="0" sx="100000" sy="100000" flip="none" algn="tl"/>
            </a:blipFill>
            <a:ln w="12700" cap="flat">
              <a:noFill/>
              <a:miter lim="400000"/>
            </a:ln>
            <a:effectLst/>
          </p:spPr>
          <p:txBody>
            <a:bodyPr wrap="square" lIns="50800" tIns="50800" rIns="50800" bIns="50800"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1pPr>
              <a:lvl2pPr marL="0" marR="0" indent="2286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2pPr>
              <a:lvl3pPr marL="0" marR="0" indent="4572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3pPr>
              <a:lvl4pPr marL="0" marR="0" indent="6858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4pPr>
              <a:lvl5pPr marL="0" marR="0" indent="9144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5pPr>
              <a:lvl6pPr marL="0" marR="0" indent="11430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6pPr>
              <a:lvl7pPr marL="0" marR="0" indent="13716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7pPr>
              <a:lvl8pPr marL="0" marR="0" indent="16002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8pPr>
              <a:lvl9pPr marL="0" marR="0" indent="18288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9pPr>
            </a:lstStyle>
            <a:p>
              <a:pPr>
                <a:defRPr sz="1600" cap="all" spc="32">
                  <a:solidFill>
                    <a:srgbClr val="FFFFFF"/>
                  </a:solidFill>
                  <a:latin typeface="+mn-lt"/>
                  <a:ea typeface="+mn-ea"/>
                  <a:cs typeface="+mn-cs"/>
                  <a:sym typeface="Futura"/>
                </a:defRPr>
              </a:pPr>
              <a:endParaRPr sz="1600" kern="1200" cap="all" spc="32">
                <a:solidFill>
                  <a:srgbClr val="FFFFFF"/>
                </a:solidFill>
                <a:latin typeface="Calibri"/>
                <a:ea typeface="+mn-ea"/>
                <a:cs typeface="+mn-cs"/>
                <a:sym typeface="Futura"/>
              </a:endParaRPr>
            </a:p>
          </p:txBody>
        </p:sp>
        <p:sp>
          <p:nvSpPr>
            <p:cNvPr id="99" name="Oval"/>
            <p:cNvSpPr/>
            <p:nvPr/>
          </p:nvSpPr>
          <p:spPr>
            <a:xfrm>
              <a:off x="5710747" y="5803889"/>
              <a:ext cx="206941" cy="210328"/>
            </a:xfrm>
            <a:prstGeom prst="ellipse">
              <a:avLst/>
            </a:prstGeom>
            <a:blipFill rotWithShape="1">
              <a:blip r:embed="rId24"/>
              <a:srcRect/>
              <a:tile tx="0" ty="0" sx="100000" sy="100000" flip="none" algn="tl"/>
            </a:blipFill>
            <a:ln w="12700" cap="flat">
              <a:noFill/>
              <a:miter lim="400000"/>
            </a:ln>
            <a:effectLst/>
          </p:spPr>
          <p:txBody>
            <a:bodyPr wrap="square" lIns="50800" tIns="50800" rIns="50800" bIns="50800"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1pPr>
              <a:lvl2pPr marL="0" marR="0" indent="2286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2pPr>
              <a:lvl3pPr marL="0" marR="0" indent="4572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3pPr>
              <a:lvl4pPr marL="0" marR="0" indent="6858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4pPr>
              <a:lvl5pPr marL="0" marR="0" indent="9144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5pPr>
              <a:lvl6pPr marL="0" marR="0" indent="11430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6pPr>
              <a:lvl7pPr marL="0" marR="0" indent="13716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7pPr>
              <a:lvl8pPr marL="0" marR="0" indent="16002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8pPr>
              <a:lvl9pPr marL="0" marR="0" indent="18288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9pPr>
            </a:lstStyle>
            <a:p>
              <a:pPr>
                <a:defRPr sz="1600" cap="all" spc="32">
                  <a:solidFill>
                    <a:srgbClr val="FFFFFF"/>
                  </a:solidFill>
                  <a:latin typeface="+mn-lt"/>
                  <a:ea typeface="+mn-ea"/>
                  <a:cs typeface="+mn-cs"/>
                  <a:sym typeface="Futura"/>
                </a:defRPr>
              </a:pPr>
              <a:endParaRPr sz="1600" kern="1200" cap="all" spc="32">
                <a:solidFill>
                  <a:srgbClr val="FFFFFF"/>
                </a:solidFill>
                <a:latin typeface="Calibri"/>
                <a:ea typeface="+mn-ea"/>
                <a:cs typeface="+mn-cs"/>
                <a:sym typeface="Futura"/>
              </a:endParaRPr>
            </a:p>
          </p:txBody>
        </p:sp>
        <p:sp>
          <p:nvSpPr>
            <p:cNvPr id="100" name="Oval"/>
            <p:cNvSpPr/>
            <p:nvPr/>
          </p:nvSpPr>
          <p:spPr>
            <a:xfrm>
              <a:off x="6815227" y="4883694"/>
              <a:ext cx="206941" cy="210328"/>
            </a:xfrm>
            <a:prstGeom prst="ellipse">
              <a:avLst/>
            </a:prstGeom>
            <a:blipFill rotWithShape="1">
              <a:blip r:embed="rId24"/>
              <a:srcRect/>
              <a:tile tx="0" ty="0" sx="100000" sy="100000" flip="none" algn="tl"/>
            </a:blipFill>
            <a:ln w="12700" cap="flat">
              <a:noFill/>
              <a:miter lim="400000"/>
            </a:ln>
            <a:effectLst/>
          </p:spPr>
          <p:txBody>
            <a:bodyPr wrap="square" lIns="50800" tIns="50800" rIns="50800" bIns="50800"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1pPr>
              <a:lvl2pPr marL="0" marR="0" indent="2286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2pPr>
              <a:lvl3pPr marL="0" marR="0" indent="4572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3pPr>
              <a:lvl4pPr marL="0" marR="0" indent="6858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4pPr>
              <a:lvl5pPr marL="0" marR="0" indent="9144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5pPr>
              <a:lvl6pPr marL="0" marR="0" indent="11430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6pPr>
              <a:lvl7pPr marL="0" marR="0" indent="13716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7pPr>
              <a:lvl8pPr marL="0" marR="0" indent="16002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8pPr>
              <a:lvl9pPr marL="0" marR="0" indent="18288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9pPr>
            </a:lstStyle>
            <a:p>
              <a:pPr>
                <a:defRPr sz="1600" cap="all" spc="32">
                  <a:solidFill>
                    <a:srgbClr val="FFFFFF"/>
                  </a:solidFill>
                  <a:latin typeface="+mn-lt"/>
                  <a:ea typeface="+mn-ea"/>
                  <a:cs typeface="+mn-cs"/>
                  <a:sym typeface="Futura"/>
                </a:defRPr>
              </a:pPr>
              <a:endParaRPr sz="1600" kern="1200" cap="all" spc="32">
                <a:solidFill>
                  <a:srgbClr val="FFFFFF"/>
                </a:solidFill>
                <a:latin typeface="Calibri"/>
                <a:ea typeface="+mn-ea"/>
                <a:cs typeface="+mn-cs"/>
                <a:sym typeface="Futura"/>
              </a:endParaRPr>
            </a:p>
          </p:txBody>
        </p:sp>
        <p:sp>
          <p:nvSpPr>
            <p:cNvPr id="101" name="Oval"/>
            <p:cNvSpPr/>
            <p:nvPr/>
          </p:nvSpPr>
          <p:spPr>
            <a:xfrm>
              <a:off x="9666286" y="5648164"/>
              <a:ext cx="206941" cy="210328"/>
            </a:xfrm>
            <a:prstGeom prst="ellipse">
              <a:avLst/>
            </a:prstGeom>
            <a:blipFill rotWithShape="1">
              <a:blip r:embed="rId24"/>
              <a:srcRect/>
              <a:tile tx="0" ty="0" sx="100000" sy="100000" flip="none" algn="tl"/>
            </a:blipFill>
            <a:ln w="12700" cap="flat">
              <a:noFill/>
              <a:miter lim="400000"/>
            </a:ln>
            <a:effectLst/>
          </p:spPr>
          <p:txBody>
            <a:bodyPr wrap="square" lIns="50800" tIns="50800" rIns="50800" bIns="50800"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1pPr>
              <a:lvl2pPr marL="0" marR="0" indent="2286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2pPr>
              <a:lvl3pPr marL="0" marR="0" indent="4572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3pPr>
              <a:lvl4pPr marL="0" marR="0" indent="6858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4pPr>
              <a:lvl5pPr marL="0" marR="0" indent="9144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5pPr>
              <a:lvl6pPr marL="0" marR="0" indent="11430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6pPr>
              <a:lvl7pPr marL="0" marR="0" indent="13716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7pPr>
              <a:lvl8pPr marL="0" marR="0" indent="16002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8pPr>
              <a:lvl9pPr marL="0" marR="0" indent="18288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9pPr>
            </a:lstStyle>
            <a:p>
              <a:pPr>
                <a:defRPr sz="1600" cap="all" spc="32">
                  <a:solidFill>
                    <a:srgbClr val="FFFFFF"/>
                  </a:solidFill>
                  <a:latin typeface="+mn-lt"/>
                  <a:ea typeface="+mn-ea"/>
                  <a:cs typeface="+mn-cs"/>
                  <a:sym typeface="Futura"/>
                </a:defRPr>
              </a:pPr>
              <a:endParaRPr sz="1600" kern="1200" cap="all" spc="32">
                <a:solidFill>
                  <a:srgbClr val="FFFFFF"/>
                </a:solidFill>
                <a:latin typeface="Calibri"/>
                <a:ea typeface="+mn-ea"/>
                <a:cs typeface="+mn-cs"/>
                <a:sym typeface="Futura"/>
              </a:endParaRPr>
            </a:p>
          </p:txBody>
        </p:sp>
        <p:pic>
          <p:nvPicPr>
            <p:cNvPr id="102" name="pasted-image.pdf" descr="pasted-image.pdf"/>
            <p:cNvPicPr>
              <a:picLocks noChangeAspect="1"/>
            </p:cNvPicPr>
            <p:nvPr/>
          </p:nvPicPr>
          <p:blipFill>
            <a:blip r:embed="rId21"/>
            <a:stretch>
              <a:fillRect/>
            </a:stretch>
          </p:blipFill>
          <p:spPr>
            <a:xfrm>
              <a:off x="7678593" y="1179007"/>
              <a:ext cx="272786" cy="210328"/>
            </a:xfrm>
            <a:prstGeom prst="rect">
              <a:avLst/>
            </a:prstGeom>
            <a:ln w="12700" cap="flat">
              <a:noFill/>
              <a:miter lim="400000"/>
            </a:ln>
            <a:effectLst/>
          </p:spPr>
        </p:pic>
        <p:pic>
          <p:nvPicPr>
            <p:cNvPr id="103" name="pasted-image.pdf" descr="pasted-image.pdf"/>
            <p:cNvPicPr>
              <a:picLocks noChangeAspect="1"/>
            </p:cNvPicPr>
            <p:nvPr/>
          </p:nvPicPr>
          <p:blipFill>
            <a:blip r:embed="rId22"/>
            <a:stretch>
              <a:fillRect/>
            </a:stretch>
          </p:blipFill>
          <p:spPr>
            <a:xfrm>
              <a:off x="7673890" y="2133061"/>
              <a:ext cx="282192" cy="210328"/>
            </a:xfrm>
            <a:prstGeom prst="rect">
              <a:avLst/>
            </a:prstGeom>
            <a:ln w="12700" cap="flat">
              <a:noFill/>
              <a:miter lim="400000"/>
            </a:ln>
            <a:effectLst/>
          </p:spPr>
        </p:pic>
        <p:pic>
          <p:nvPicPr>
            <p:cNvPr id="104" name="pasted-image.pdf" descr="pasted-image.pdf"/>
            <p:cNvPicPr>
              <a:picLocks noChangeAspect="1"/>
            </p:cNvPicPr>
            <p:nvPr/>
          </p:nvPicPr>
          <p:blipFill>
            <a:blip r:embed="rId25"/>
            <a:stretch>
              <a:fillRect/>
            </a:stretch>
          </p:blipFill>
          <p:spPr>
            <a:xfrm>
              <a:off x="9341073" y="2133061"/>
              <a:ext cx="282193" cy="210328"/>
            </a:xfrm>
            <a:prstGeom prst="rect">
              <a:avLst/>
            </a:prstGeom>
            <a:ln w="12700" cap="flat">
              <a:noFill/>
              <a:miter lim="400000"/>
            </a:ln>
            <a:effectLst/>
          </p:spPr>
        </p:pic>
        <p:pic>
          <p:nvPicPr>
            <p:cNvPr id="105" name="pasted-image.pdf" descr="pasted-image.pdf"/>
            <p:cNvPicPr>
              <a:picLocks noChangeAspect="1"/>
            </p:cNvPicPr>
            <p:nvPr/>
          </p:nvPicPr>
          <p:blipFill>
            <a:blip r:embed="rId23"/>
            <a:srcRect/>
            <a:stretch>
              <a:fillRect/>
            </a:stretch>
          </p:blipFill>
          <p:spPr>
            <a:xfrm>
              <a:off x="9319775" y="1170424"/>
              <a:ext cx="291599" cy="210328"/>
            </a:xfrm>
            <a:prstGeom prst="rect">
              <a:avLst/>
            </a:prstGeom>
            <a:ln w="12700" cap="flat">
              <a:noFill/>
              <a:miter lim="400000"/>
            </a:ln>
            <a:effectLst/>
          </p:spPr>
        </p:pic>
      </p:grpSp>
      <p:cxnSp>
        <p:nvCxnSpPr>
          <p:cNvPr id="117" name="Straight Connector 116"/>
          <p:cNvCxnSpPr/>
          <p:nvPr/>
        </p:nvCxnSpPr>
        <p:spPr>
          <a:xfrm>
            <a:off x="5855493" y="900759"/>
            <a:ext cx="16043" cy="5724389"/>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pSp>
        <p:nvGrpSpPr>
          <p:cNvPr id="118" name="Button White - Hover"/>
          <p:cNvGrpSpPr/>
          <p:nvPr/>
        </p:nvGrpSpPr>
        <p:grpSpPr>
          <a:xfrm>
            <a:off x="6110789" y="772631"/>
            <a:ext cx="3709763" cy="888652"/>
            <a:chOff x="8264080" y="3101064"/>
            <a:chExt cx="2914197" cy="1673047"/>
          </a:xfrm>
        </p:grpSpPr>
        <p:sp>
          <p:nvSpPr>
            <p:cNvPr id="119" name="Rectangle 61"/>
            <p:cNvSpPr/>
            <p:nvPr/>
          </p:nvSpPr>
          <p:spPr>
            <a:xfrm>
              <a:off x="8362012" y="3101064"/>
              <a:ext cx="2816265" cy="10196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hangingPunct="1">
                <a:spcBef>
                  <a:spcPct val="0"/>
                </a:spcBef>
                <a:spcAft>
                  <a:spcPct val="0"/>
                </a:spcAft>
              </a:pPr>
              <a:endParaRPr lang="nl-NL" kern="1200">
                <a:solidFill>
                  <a:srgbClr val="9BBB59"/>
                </a:solidFill>
              </a:endParaRPr>
            </a:p>
          </p:txBody>
        </p:sp>
        <p:sp>
          <p:nvSpPr>
            <p:cNvPr id="120" name="Button White - Hover"/>
            <p:cNvSpPr/>
            <p:nvPr/>
          </p:nvSpPr>
          <p:spPr>
            <a:xfrm>
              <a:off x="8264080" y="3530541"/>
              <a:ext cx="2547869" cy="1243570"/>
            </a:xfrm>
            <a:prstGeom prst="roundRect">
              <a:avLst>
                <a:gd name="adj" fmla="val 3571"/>
              </a:avLst>
            </a:prstGeom>
            <a:solidFill>
              <a:schemeClr val="bg1"/>
            </a:solidFill>
            <a:ln w="38100">
              <a:solidFill>
                <a:schemeClr val="bg1">
                  <a:lumMod val="95000"/>
                </a:schemeClr>
              </a:solidFill>
            </a:ln>
            <a:effectLst>
              <a:outerShdw blurRad="101600" dist="12700" dir="4800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hangingPunct="1">
                <a:spcBef>
                  <a:spcPct val="0"/>
                </a:spcBef>
                <a:spcAft>
                  <a:spcPct val="0"/>
                </a:spcAft>
              </a:pPr>
              <a:r>
                <a:rPr lang="en-US" altLang="zh-CN" sz="2400" kern="1200" dirty="0">
                  <a:solidFill>
                    <a:prstClr val="black">
                      <a:lumMod val="65000"/>
                      <a:lumOff val="35000"/>
                    </a:prstClr>
                  </a:solidFill>
                  <a:latin typeface="Roboto" pitchFamily="2" charset="0"/>
                  <a:ea typeface="Roboto" pitchFamily="2" charset="0"/>
                </a:rPr>
                <a:t>Left-deep Join</a:t>
              </a:r>
              <a:endParaRPr lang="en-US" altLang="zh-CN" sz="2400" b="1" kern="1200" dirty="0">
                <a:solidFill>
                  <a:srgbClr val="FF0000"/>
                </a:solidFill>
                <a:latin typeface="Roboto" pitchFamily="2" charset="0"/>
                <a:ea typeface="Roboto" pitchFamily="2" charset="0"/>
              </a:endParaRPr>
            </a:p>
          </p:txBody>
        </p:sp>
      </p:grpSp>
    </p:spTree>
    <p:extLst>
      <p:ext uri="{BB962C8B-B14F-4D97-AF65-F5344CB8AC3E}">
        <p14:creationId xmlns:p14="http://schemas.microsoft.com/office/powerpoint/2010/main" val="82831610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 name="Oval 151"/>
          <p:cNvSpPr/>
          <p:nvPr/>
        </p:nvSpPr>
        <p:spPr>
          <a:xfrm>
            <a:off x="7224755" y="2531806"/>
            <a:ext cx="2218473" cy="1401063"/>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hangingPunct="1">
              <a:spcBef>
                <a:spcPct val="0"/>
              </a:spcBef>
              <a:spcAft>
                <a:spcPct val="0"/>
              </a:spcAft>
            </a:pPr>
            <a:endParaRPr lang="zh-CN" altLang="en-US" kern="1200">
              <a:solidFill>
                <a:prstClr val="white"/>
              </a:solidFill>
            </a:endParaRPr>
          </a:p>
        </p:txBody>
      </p:sp>
      <p:sp>
        <p:nvSpPr>
          <p:cNvPr id="151" name="Oval 150"/>
          <p:cNvSpPr/>
          <p:nvPr/>
        </p:nvSpPr>
        <p:spPr>
          <a:xfrm>
            <a:off x="1946475" y="2561379"/>
            <a:ext cx="2271044" cy="138680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hangingPunct="1">
              <a:spcBef>
                <a:spcPct val="0"/>
              </a:spcBef>
              <a:spcAft>
                <a:spcPct val="0"/>
              </a:spcAft>
            </a:pPr>
            <a:endParaRPr lang="zh-CN" altLang="en-US" kern="1200">
              <a:solidFill>
                <a:prstClr val="white"/>
              </a:solidFill>
            </a:endParaRPr>
          </a:p>
        </p:txBody>
      </p:sp>
      <p:sp>
        <p:nvSpPr>
          <p:cNvPr id="150" name="Oval 149"/>
          <p:cNvSpPr/>
          <p:nvPr/>
        </p:nvSpPr>
        <p:spPr>
          <a:xfrm>
            <a:off x="6092323" y="3993993"/>
            <a:ext cx="2271044" cy="1829238"/>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hangingPunct="1">
              <a:spcBef>
                <a:spcPct val="0"/>
              </a:spcBef>
              <a:spcAft>
                <a:spcPct val="0"/>
              </a:spcAft>
            </a:pPr>
            <a:endParaRPr lang="zh-CN" altLang="en-US" kern="1200">
              <a:solidFill>
                <a:prstClr val="white"/>
              </a:solidFill>
            </a:endParaRPr>
          </a:p>
        </p:txBody>
      </p:sp>
      <p:sp>
        <p:nvSpPr>
          <p:cNvPr id="7" name="Oval 6"/>
          <p:cNvSpPr/>
          <p:nvPr/>
        </p:nvSpPr>
        <p:spPr>
          <a:xfrm>
            <a:off x="693939" y="4030858"/>
            <a:ext cx="2311344" cy="1920133"/>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hangingPunct="1">
              <a:spcBef>
                <a:spcPct val="0"/>
              </a:spcBef>
              <a:spcAft>
                <a:spcPct val="0"/>
              </a:spcAft>
            </a:pPr>
            <a:endParaRPr lang="zh-CN" altLang="en-US" kern="1200">
              <a:solidFill>
                <a:prstClr val="white"/>
              </a:solidFill>
            </a:endParaRPr>
          </a:p>
        </p:txBody>
      </p:sp>
      <p:sp>
        <p:nvSpPr>
          <p:cNvPr id="5" name="Rectangle 4"/>
          <p:cNvSpPr/>
          <p:nvPr/>
        </p:nvSpPr>
        <p:spPr>
          <a:xfrm>
            <a:off x="-135482" y="-31878"/>
            <a:ext cx="12464307" cy="830390"/>
          </a:xfrm>
          <a:prstGeom prst="rect">
            <a:avLst/>
          </a:prstGeom>
          <a:solidFill>
            <a:schemeClr val="accent2">
              <a:lumMod val="75000"/>
            </a:schemeClr>
          </a:solidFill>
          <a:ln>
            <a:noFill/>
          </a:ln>
          <a:effectLst>
            <a:outerShdw blurRad="50800" dist="38100" dir="5400000" algn="t" rotWithShape="0">
              <a:prstClr val="black">
                <a:alpha val="25000"/>
              </a:prstClr>
            </a:outerShd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fontAlgn="base" hangingPunct="1">
              <a:spcBef>
                <a:spcPct val="0"/>
              </a:spcBef>
              <a:spcAft>
                <a:spcPct val="0"/>
              </a:spcAft>
            </a:pPr>
            <a:endParaRPr lang="nl-NL" sz="2126" kern="1200">
              <a:solidFill>
                <a:prstClr val="white"/>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9527" y="82217"/>
            <a:ext cx="534412" cy="534412"/>
          </a:xfrm>
          <a:prstGeom prst="rect">
            <a:avLst/>
          </a:prstGeom>
        </p:spPr>
      </p:pic>
      <p:sp>
        <p:nvSpPr>
          <p:cNvPr id="10" name="TextBox 9"/>
          <p:cNvSpPr txBox="1"/>
          <p:nvPr/>
        </p:nvSpPr>
        <p:spPr>
          <a:xfrm>
            <a:off x="3616280" y="29501"/>
            <a:ext cx="6370669" cy="1323439"/>
          </a:xfrm>
          <a:prstGeom prst="rect">
            <a:avLst/>
          </a:prstGeom>
          <a:noFill/>
        </p:spPr>
        <p:txBody>
          <a:bodyPr wrap="square" rtlCol="0">
            <a:spAutoFit/>
          </a:bodyPr>
          <a:lstStyle/>
          <a:p>
            <a:pPr fontAlgn="base" hangingPunct="1">
              <a:spcBef>
                <a:spcPct val="0"/>
              </a:spcBef>
              <a:spcAft>
                <a:spcPct val="0"/>
              </a:spcAft>
            </a:pPr>
            <a:r>
              <a:rPr lang="en-US" altLang="zh-CN" sz="4000" b="1" kern="1200" dirty="0">
                <a:solidFill>
                  <a:prstClr val="white"/>
                </a:solidFill>
                <a:latin typeface="Verdana" pitchFamily="34" charset="0"/>
                <a:cs typeface="Arial" pitchFamily="34" charset="0"/>
              </a:rPr>
              <a:t>Star-based Join Tradeoff</a:t>
            </a:r>
            <a:endParaRPr lang="nl-NL" sz="4000" b="1" kern="1200" dirty="0">
              <a:solidFill>
                <a:prstClr val="white"/>
              </a:solidFill>
              <a:latin typeface="Verdana" pitchFamily="34" charset="0"/>
              <a:cs typeface="Arial" pitchFamily="34" charset="0"/>
            </a:endParaRPr>
          </a:p>
        </p:txBody>
      </p:sp>
      <p:grpSp>
        <p:nvGrpSpPr>
          <p:cNvPr id="2" name="Group 1"/>
          <p:cNvGrpSpPr/>
          <p:nvPr/>
        </p:nvGrpSpPr>
        <p:grpSpPr>
          <a:xfrm>
            <a:off x="995551" y="1218554"/>
            <a:ext cx="4435020" cy="4540565"/>
            <a:chOff x="1308054" y="1170424"/>
            <a:chExt cx="5056027" cy="5162658"/>
          </a:xfrm>
        </p:grpSpPr>
        <p:sp>
          <p:nvSpPr>
            <p:cNvPr id="21" name="Line"/>
            <p:cNvSpPr/>
            <p:nvPr/>
          </p:nvSpPr>
          <p:spPr>
            <a:xfrm>
              <a:off x="3985310" y="1302314"/>
              <a:ext cx="1114766" cy="889705"/>
            </a:xfrm>
            <a:prstGeom prst="line">
              <a:avLst/>
            </a:prstGeom>
            <a:ln w="25400">
              <a:solidFill>
                <a:schemeClr val="tx1">
                  <a:alpha val="73000"/>
                </a:schemeClr>
              </a:solidFill>
              <a:miter lim="400000"/>
            </a:ln>
          </p:spPr>
          <p:txBody>
            <a:bodyPr lIns="50800" tIns="50800" rIns="50800" bIns="50800"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1pPr>
              <a:lvl2pPr marL="0" marR="0" indent="2286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2pPr>
              <a:lvl3pPr marL="0" marR="0" indent="4572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3pPr>
              <a:lvl4pPr marL="0" marR="0" indent="6858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4pPr>
              <a:lvl5pPr marL="0" marR="0" indent="9144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5pPr>
              <a:lvl6pPr marL="0" marR="0" indent="11430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6pPr>
              <a:lvl7pPr marL="0" marR="0" indent="13716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7pPr>
              <a:lvl8pPr marL="0" marR="0" indent="16002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8pPr>
              <a:lvl9pPr marL="0" marR="0" indent="18288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9pPr>
            </a:lstStyle>
            <a:p>
              <a:pPr>
                <a:defRPr sz="1600" cap="all" spc="32">
                  <a:latin typeface="+mn-lt"/>
                  <a:ea typeface="+mn-ea"/>
                  <a:cs typeface="+mn-cs"/>
                  <a:sym typeface="Futura"/>
                </a:defRPr>
              </a:pPr>
              <a:endParaRPr sz="1600" kern="1200" cap="all" spc="32">
                <a:latin typeface="Calibri"/>
                <a:ea typeface="+mn-ea"/>
                <a:cs typeface="+mn-cs"/>
                <a:sym typeface="Futura"/>
              </a:endParaRPr>
            </a:p>
          </p:txBody>
        </p:sp>
        <p:sp>
          <p:nvSpPr>
            <p:cNvPr id="22" name="Line"/>
            <p:cNvSpPr/>
            <p:nvPr/>
          </p:nvSpPr>
          <p:spPr>
            <a:xfrm>
              <a:off x="3164780" y="3090446"/>
              <a:ext cx="1039389" cy="942036"/>
            </a:xfrm>
            <a:prstGeom prst="line">
              <a:avLst/>
            </a:prstGeom>
            <a:noFill/>
            <a:ln w="25400" cap="flat">
              <a:solidFill>
                <a:schemeClr val="tx1">
                  <a:alpha val="75000"/>
                </a:schemeClr>
              </a:solidFill>
              <a:prstDash val="solid"/>
              <a:miter lim="400000"/>
            </a:ln>
            <a:effectLst/>
          </p:spPr>
          <p:txBody>
            <a:bodyPr wrap="square" lIns="50800" tIns="50800" rIns="50800" bIns="50800"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1pPr>
              <a:lvl2pPr marL="0" marR="0" indent="2286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2pPr>
              <a:lvl3pPr marL="0" marR="0" indent="4572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3pPr>
              <a:lvl4pPr marL="0" marR="0" indent="6858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4pPr>
              <a:lvl5pPr marL="0" marR="0" indent="9144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5pPr>
              <a:lvl6pPr marL="0" marR="0" indent="11430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6pPr>
              <a:lvl7pPr marL="0" marR="0" indent="13716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7pPr>
              <a:lvl8pPr marL="0" marR="0" indent="16002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8pPr>
              <a:lvl9pPr marL="0" marR="0" indent="18288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9pPr>
            </a:lstStyle>
            <a:p>
              <a:pPr>
                <a:defRPr sz="1600" cap="all" spc="32">
                  <a:latin typeface="+mn-lt"/>
                  <a:ea typeface="+mn-ea"/>
                  <a:cs typeface="+mn-cs"/>
                  <a:sym typeface="Futura"/>
                </a:defRPr>
              </a:pPr>
              <a:endParaRPr sz="1600" kern="1200" cap="all" spc="32">
                <a:latin typeface="Calibri"/>
                <a:ea typeface="+mn-ea"/>
                <a:cs typeface="+mn-cs"/>
                <a:sym typeface="Futura"/>
              </a:endParaRPr>
            </a:p>
          </p:txBody>
        </p:sp>
        <p:sp>
          <p:nvSpPr>
            <p:cNvPr id="23" name="Line"/>
            <p:cNvSpPr/>
            <p:nvPr/>
          </p:nvSpPr>
          <p:spPr>
            <a:xfrm flipV="1">
              <a:off x="3990012" y="1278785"/>
              <a:ext cx="1142189" cy="916272"/>
            </a:xfrm>
            <a:prstGeom prst="line">
              <a:avLst/>
            </a:prstGeom>
            <a:ln w="25400">
              <a:solidFill>
                <a:schemeClr val="tx1">
                  <a:alpha val="73000"/>
                </a:schemeClr>
              </a:solidFill>
              <a:miter lim="400000"/>
            </a:ln>
          </p:spPr>
          <p:txBody>
            <a:bodyPr lIns="50800" tIns="50800" rIns="50800" bIns="50800"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1pPr>
              <a:lvl2pPr marL="0" marR="0" indent="2286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2pPr>
              <a:lvl3pPr marL="0" marR="0" indent="4572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3pPr>
              <a:lvl4pPr marL="0" marR="0" indent="6858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4pPr>
              <a:lvl5pPr marL="0" marR="0" indent="9144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5pPr>
              <a:lvl6pPr marL="0" marR="0" indent="11430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6pPr>
              <a:lvl7pPr marL="0" marR="0" indent="13716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7pPr>
              <a:lvl8pPr marL="0" marR="0" indent="16002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8pPr>
              <a:lvl9pPr marL="0" marR="0" indent="18288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9pPr>
            </a:lstStyle>
            <a:p>
              <a:pPr>
                <a:defRPr sz="1600" cap="all" spc="32">
                  <a:latin typeface="+mn-lt"/>
                  <a:ea typeface="+mn-ea"/>
                  <a:cs typeface="+mn-cs"/>
                  <a:sym typeface="Futura"/>
                </a:defRPr>
              </a:pPr>
              <a:endParaRPr sz="1600" kern="1200" cap="all" spc="32">
                <a:latin typeface="Calibri"/>
                <a:ea typeface="+mn-ea"/>
                <a:cs typeface="+mn-cs"/>
                <a:sym typeface="Futura"/>
              </a:endParaRPr>
            </a:p>
          </p:txBody>
        </p:sp>
        <p:pic>
          <p:nvPicPr>
            <p:cNvPr id="24" name="pasted-image.pdf" descr="pasted-image.pdf"/>
            <p:cNvPicPr>
              <a:picLocks noChangeAspect="1"/>
            </p:cNvPicPr>
            <p:nvPr/>
          </p:nvPicPr>
          <p:blipFill>
            <a:blip r:embed="rId3"/>
            <a:stretch>
              <a:fillRect/>
            </a:stretch>
          </p:blipFill>
          <p:spPr>
            <a:xfrm>
              <a:off x="1400250" y="4636914"/>
              <a:ext cx="272787" cy="210328"/>
            </a:xfrm>
            <a:prstGeom prst="rect">
              <a:avLst/>
            </a:prstGeom>
            <a:ln w="12700" cap="flat">
              <a:noFill/>
              <a:miter lim="400000"/>
            </a:ln>
            <a:effectLst/>
          </p:spPr>
        </p:pic>
        <p:pic>
          <p:nvPicPr>
            <p:cNvPr id="25" name="pasted-image.pdf" descr="pasted-image.pdf"/>
            <p:cNvPicPr>
              <a:picLocks noChangeAspect="1"/>
            </p:cNvPicPr>
            <p:nvPr/>
          </p:nvPicPr>
          <p:blipFill>
            <a:blip r:embed="rId4"/>
            <a:stretch>
              <a:fillRect/>
            </a:stretch>
          </p:blipFill>
          <p:spPr>
            <a:xfrm>
              <a:off x="1308054" y="5874080"/>
              <a:ext cx="282192" cy="210328"/>
            </a:xfrm>
            <a:prstGeom prst="rect">
              <a:avLst/>
            </a:prstGeom>
            <a:ln w="12700" cap="flat">
              <a:noFill/>
              <a:miter lim="400000"/>
            </a:ln>
            <a:effectLst/>
          </p:spPr>
        </p:pic>
        <p:pic>
          <p:nvPicPr>
            <p:cNvPr id="26" name="pasted-image.pdf" descr="pasted-image.pdf"/>
            <p:cNvPicPr>
              <a:picLocks noChangeAspect="1"/>
            </p:cNvPicPr>
            <p:nvPr/>
          </p:nvPicPr>
          <p:blipFill>
            <a:blip r:embed="rId5"/>
            <a:srcRect/>
            <a:stretch>
              <a:fillRect/>
            </a:stretch>
          </p:blipFill>
          <p:spPr>
            <a:xfrm>
              <a:off x="2801675" y="4662750"/>
              <a:ext cx="291599" cy="210328"/>
            </a:xfrm>
            <a:prstGeom prst="rect">
              <a:avLst/>
            </a:prstGeom>
            <a:ln w="12700" cap="flat">
              <a:noFill/>
              <a:miter lim="400000"/>
            </a:ln>
            <a:effectLst/>
          </p:spPr>
        </p:pic>
        <p:sp>
          <p:nvSpPr>
            <p:cNvPr id="27" name="Line"/>
            <p:cNvSpPr/>
            <p:nvPr/>
          </p:nvSpPr>
          <p:spPr>
            <a:xfrm flipV="1">
              <a:off x="4441304" y="4888095"/>
              <a:ext cx="583197" cy="809319"/>
            </a:xfrm>
            <a:prstGeom prst="line">
              <a:avLst/>
            </a:prstGeom>
            <a:noFill/>
            <a:ln w="25400" cap="flat">
              <a:solidFill>
                <a:schemeClr val="tx1">
                  <a:alpha val="75000"/>
                </a:schemeClr>
              </a:solidFill>
              <a:prstDash val="solid"/>
              <a:miter lim="400000"/>
            </a:ln>
            <a:effectLst/>
          </p:spPr>
          <p:txBody>
            <a:bodyPr wrap="square" lIns="50800" tIns="50800" rIns="50800" bIns="50800"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1pPr>
              <a:lvl2pPr marL="0" marR="0" indent="2286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2pPr>
              <a:lvl3pPr marL="0" marR="0" indent="4572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3pPr>
              <a:lvl4pPr marL="0" marR="0" indent="6858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4pPr>
              <a:lvl5pPr marL="0" marR="0" indent="9144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5pPr>
              <a:lvl6pPr marL="0" marR="0" indent="11430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6pPr>
              <a:lvl7pPr marL="0" marR="0" indent="13716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7pPr>
              <a:lvl8pPr marL="0" marR="0" indent="16002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8pPr>
              <a:lvl9pPr marL="0" marR="0" indent="18288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9pPr>
            </a:lstStyle>
            <a:p>
              <a:pPr>
                <a:defRPr sz="1600" cap="all" spc="32">
                  <a:latin typeface="+mn-lt"/>
                  <a:ea typeface="+mn-ea"/>
                  <a:cs typeface="+mn-cs"/>
                  <a:sym typeface="Futura"/>
                </a:defRPr>
              </a:pPr>
              <a:endParaRPr sz="1600" kern="1200" cap="all" spc="32">
                <a:latin typeface="Calibri"/>
                <a:ea typeface="+mn-ea"/>
                <a:cs typeface="+mn-cs"/>
                <a:sym typeface="Futura"/>
              </a:endParaRPr>
            </a:p>
          </p:txBody>
        </p:sp>
        <p:sp>
          <p:nvSpPr>
            <p:cNvPr id="28" name="Oval"/>
            <p:cNvSpPr/>
            <p:nvPr/>
          </p:nvSpPr>
          <p:spPr>
            <a:xfrm>
              <a:off x="4913010" y="4773709"/>
              <a:ext cx="206941" cy="210328"/>
            </a:xfrm>
            <a:prstGeom prst="ellipse">
              <a:avLst/>
            </a:prstGeom>
            <a:blipFill rotWithShape="1">
              <a:blip r:embed="rId6"/>
              <a:srcRect/>
              <a:tile tx="0" ty="0" sx="100000" sy="100000" flip="none" algn="tl"/>
            </a:blipFill>
            <a:ln w="12700" cap="flat">
              <a:noFill/>
              <a:miter lim="400000"/>
            </a:ln>
            <a:effectLst/>
          </p:spPr>
          <p:txBody>
            <a:bodyPr wrap="square" lIns="50800" tIns="50800" rIns="50800" bIns="50800"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1pPr>
              <a:lvl2pPr marL="0" marR="0" indent="2286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2pPr>
              <a:lvl3pPr marL="0" marR="0" indent="4572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3pPr>
              <a:lvl4pPr marL="0" marR="0" indent="6858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4pPr>
              <a:lvl5pPr marL="0" marR="0" indent="9144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5pPr>
              <a:lvl6pPr marL="0" marR="0" indent="11430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6pPr>
              <a:lvl7pPr marL="0" marR="0" indent="13716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7pPr>
              <a:lvl8pPr marL="0" marR="0" indent="16002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8pPr>
              <a:lvl9pPr marL="0" marR="0" indent="18288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9pPr>
            </a:lstStyle>
            <a:p>
              <a:pPr>
                <a:defRPr sz="1600" cap="all" spc="32">
                  <a:solidFill>
                    <a:srgbClr val="FFFFFF"/>
                  </a:solidFill>
                  <a:latin typeface="+mn-lt"/>
                  <a:ea typeface="+mn-ea"/>
                  <a:cs typeface="+mn-cs"/>
                  <a:sym typeface="Futura"/>
                </a:defRPr>
              </a:pPr>
              <a:endParaRPr sz="1600" kern="1200" cap="all" spc="32">
                <a:solidFill>
                  <a:srgbClr val="FFFFFF"/>
                </a:solidFill>
                <a:latin typeface="Calibri"/>
                <a:ea typeface="+mn-ea"/>
                <a:cs typeface="+mn-cs"/>
                <a:sym typeface="Futura"/>
              </a:endParaRPr>
            </a:p>
          </p:txBody>
        </p:sp>
        <p:sp>
          <p:nvSpPr>
            <p:cNvPr id="29" name="Line"/>
            <p:cNvSpPr/>
            <p:nvPr/>
          </p:nvSpPr>
          <p:spPr>
            <a:xfrm>
              <a:off x="4347240" y="5753483"/>
              <a:ext cx="1338481" cy="1"/>
            </a:xfrm>
            <a:prstGeom prst="line">
              <a:avLst/>
            </a:prstGeom>
            <a:noFill/>
            <a:ln w="25400" cap="flat">
              <a:solidFill>
                <a:schemeClr val="tx1">
                  <a:alpha val="75000"/>
                </a:schemeClr>
              </a:solidFill>
              <a:prstDash val="solid"/>
              <a:miter lim="400000"/>
            </a:ln>
            <a:effectLst/>
          </p:spPr>
          <p:txBody>
            <a:bodyPr wrap="square" lIns="50800" tIns="50800" rIns="50800" bIns="50800"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1pPr>
              <a:lvl2pPr marL="0" marR="0" indent="2286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2pPr>
              <a:lvl3pPr marL="0" marR="0" indent="4572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3pPr>
              <a:lvl4pPr marL="0" marR="0" indent="6858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4pPr>
              <a:lvl5pPr marL="0" marR="0" indent="9144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5pPr>
              <a:lvl6pPr marL="0" marR="0" indent="11430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6pPr>
              <a:lvl7pPr marL="0" marR="0" indent="13716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7pPr>
              <a:lvl8pPr marL="0" marR="0" indent="16002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8pPr>
              <a:lvl9pPr marL="0" marR="0" indent="18288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9pPr>
            </a:lstStyle>
            <a:p>
              <a:pPr>
                <a:defRPr sz="1600" cap="all" spc="32">
                  <a:latin typeface="+mn-lt"/>
                  <a:ea typeface="+mn-ea"/>
                  <a:cs typeface="+mn-cs"/>
                  <a:sym typeface="Futura"/>
                </a:defRPr>
              </a:pPr>
              <a:endParaRPr sz="1600" kern="1200" cap="all" spc="32">
                <a:latin typeface="Calibri"/>
                <a:ea typeface="+mn-ea"/>
                <a:cs typeface="+mn-cs"/>
                <a:sym typeface="Futura"/>
              </a:endParaRPr>
            </a:p>
          </p:txBody>
        </p:sp>
        <p:sp>
          <p:nvSpPr>
            <p:cNvPr id="30" name="Oval"/>
            <p:cNvSpPr/>
            <p:nvPr/>
          </p:nvSpPr>
          <p:spPr>
            <a:xfrm>
              <a:off x="4301594" y="5601472"/>
              <a:ext cx="206941" cy="210328"/>
            </a:xfrm>
            <a:prstGeom prst="ellipse">
              <a:avLst/>
            </a:prstGeom>
            <a:blipFill rotWithShape="1">
              <a:blip r:embed="rId6"/>
              <a:srcRect/>
              <a:tile tx="0" ty="0" sx="100000" sy="100000" flip="none" algn="tl"/>
            </a:blipFill>
            <a:ln w="12700" cap="flat">
              <a:noFill/>
              <a:miter lim="400000"/>
            </a:ln>
            <a:effectLst/>
          </p:spPr>
          <p:txBody>
            <a:bodyPr wrap="square" lIns="50800" tIns="50800" rIns="50800" bIns="50800"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1pPr>
              <a:lvl2pPr marL="0" marR="0" indent="2286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2pPr>
              <a:lvl3pPr marL="0" marR="0" indent="4572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3pPr>
              <a:lvl4pPr marL="0" marR="0" indent="6858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4pPr>
              <a:lvl5pPr marL="0" marR="0" indent="9144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5pPr>
              <a:lvl6pPr marL="0" marR="0" indent="11430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6pPr>
              <a:lvl7pPr marL="0" marR="0" indent="13716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7pPr>
              <a:lvl8pPr marL="0" marR="0" indent="16002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8pPr>
              <a:lvl9pPr marL="0" marR="0" indent="18288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9pPr>
            </a:lstStyle>
            <a:p>
              <a:pPr>
                <a:defRPr sz="1600" cap="all" spc="32">
                  <a:solidFill>
                    <a:srgbClr val="FFFFFF"/>
                  </a:solidFill>
                  <a:latin typeface="+mn-lt"/>
                  <a:ea typeface="+mn-ea"/>
                  <a:cs typeface="+mn-cs"/>
                  <a:sym typeface="Futura"/>
                </a:defRPr>
              </a:pPr>
              <a:endParaRPr sz="1600" kern="1200" cap="all" spc="32">
                <a:solidFill>
                  <a:srgbClr val="FFFFFF"/>
                </a:solidFill>
                <a:latin typeface="Calibri"/>
                <a:ea typeface="+mn-ea"/>
                <a:cs typeface="+mn-cs"/>
                <a:sym typeface="Futura"/>
              </a:endParaRPr>
            </a:p>
          </p:txBody>
        </p:sp>
        <p:pic>
          <p:nvPicPr>
            <p:cNvPr id="31" name="pasted-image.pdf" descr="pasted-image.pdf"/>
            <p:cNvPicPr>
              <a:picLocks noChangeAspect="1"/>
            </p:cNvPicPr>
            <p:nvPr/>
          </p:nvPicPr>
          <p:blipFill>
            <a:blip r:embed="rId4"/>
            <a:stretch>
              <a:fillRect/>
            </a:stretch>
          </p:blipFill>
          <p:spPr>
            <a:xfrm>
              <a:off x="3918651" y="5601472"/>
              <a:ext cx="282193" cy="210328"/>
            </a:xfrm>
            <a:prstGeom prst="rect">
              <a:avLst/>
            </a:prstGeom>
            <a:ln w="12700" cap="flat">
              <a:noFill/>
              <a:miter lim="400000"/>
            </a:ln>
            <a:effectLst/>
          </p:spPr>
        </p:pic>
        <p:pic>
          <p:nvPicPr>
            <p:cNvPr id="32" name="pasted-image.pdf" descr="pasted-image.pdf"/>
            <p:cNvPicPr>
              <a:picLocks noChangeAspect="1"/>
            </p:cNvPicPr>
            <p:nvPr/>
          </p:nvPicPr>
          <p:blipFill>
            <a:blip r:embed="rId5"/>
            <a:srcRect/>
            <a:stretch>
              <a:fillRect/>
            </a:stretch>
          </p:blipFill>
          <p:spPr>
            <a:xfrm>
              <a:off x="5184619" y="4732228"/>
              <a:ext cx="291599" cy="210328"/>
            </a:xfrm>
            <a:prstGeom prst="rect">
              <a:avLst/>
            </a:prstGeom>
            <a:ln w="12700" cap="flat">
              <a:noFill/>
              <a:miter lim="400000"/>
            </a:ln>
            <a:effectLst/>
          </p:spPr>
        </p:pic>
        <p:pic>
          <p:nvPicPr>
            <p:cNvPr id="33" name="pasted-image.pdf" descr="pasted-image.pdf"/>
            <p:cNvPicPr>
              <a:picLocks noChangeAspect="1"/>
            </p:cNvPicPr>
            <p:nvPr/>
          </p:nvPicPr>
          <p:blipFill>
            <a:blip r:embed="rId7"/>
            <a:stretch>
              <a:fillRect/>
            </a:stretch>
          </p:blipFill>
          <p:spPr>
            <a:xfrm>
              <a:off x="5798533" y="5605254"/>
              <a:ext cx="282193" cy="210328"/>
            </a:xfrm>
            <a:prstGeom prst="rect">
              <a:avLst/>
            </a:prstGeom>
            <a:ln w="12700" cap="flat">
              <a:noFill/>
              <a:miter lim="400000"/>
            </a:ln>
            <a:effectLst/>
          </p:spPr>
        </p:pic>
        <p:pic>
          <p:nvPicPr>
            <p:cNvPr id="34" name="pasted-image.pdf" descr="pasted-image.pdf"/>
            <p:cNvPicPr>
              <a:picLocks noChangeAspect="1"/>
            </p:cNvPicPr>
            <p:nvPr/>
          </p:nvPicPr>
          <p:blipFill>
            <a:blip r:embed="rId8"/>
            <a:stretch>
              <a:fillRect/>
            </a:stretch>
          </p:blipFill>
          <p:spPr>
            <a:xfrm>
              <a:off x="3508076" y="4203336"/>
              <a:ext cx="321941" cy="321941"/>
            </a:xfrm>
            <a:prstGeom prst="rect">
              <a:avLst/>
            </a:prstGeom>
            <a:ln w="12700" cap="flat">
              <a:noFill/>
              <a:miter lim="400000"/>
            </a:ln>
            <a:effectLst/>
          </p:spPr>
        </p:pic>
        <p:sp>
          <p:nvSpPr>
            <p:cNvPr id="35" name="Line"/>
            <p:cNvSpPr/>
            <p:nvPr/>
          </p:nvSpPr>
          <p:spPr>
            <a:xfrm flipV="1">
              <a:off x="2443813" y="4352218"/>
              <a:ext cx="937695" cy="382617"/>
            </a:xfrm>
            <a:prstGeom prst="line">
              <a:avLst/>
            </a:prstGeom>
            <a:noFill/>
            <a:ln w="38100" cap="flat">
              <a:solidFill>
                <a:srgbClr val="5B5854"/>
              </a:solidFill>
              <a:prstDash val="solid"/>
              <a:miter lim="400000"/>
              <a:tailEnd type="stealth" w="med" len="med"/>
            </a:ln>
            <a:effectLst/>
          </p:spPr>
          <p:txBody>
            <a:bodyPr wrap="square" lIns="50800" tIns="50800" rIns="50800" bIns="50800"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1pPr>
              <a:lvl2pPr marL="0" marR="0" indent="2286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2pPr>
              <a:lvl3pPr marL="0" marR="0" indent="4572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3pPr>
              <a:lvl4pPr marL="0" marR="0" indent="6858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4pPr>
              <a:lvl5pPr marL="0" marR="0" indent="9144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5pPr>
              <a:lvl6pPr marL="0" marR="0" indent="11430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6pPr>
              <a:lvl7pPr marL="0" marR="0" indent="13716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7pPr>
              <a:lvl8pPr marL="0" marR="0" indent="16002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8pPr>
              <a:lvl9pPr marL="0" marR="0" indent="18288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9pPr>
            </a:lstStyle>
            <a:p>
              <a:pPr>
                <a:defRPr sz="1600" cap="all" spc="32">
                  <a:latin typeface="+mn-lt"/>
                  <a:ea typeface="+mn-ea"/>
                  <a:cs typeface="+mn-cs"/>
                  <a:sym typeface="Futura"/>
                </a:defRPr>
              </a:pPr>
              <a:endParaRPr sz="1600" kern="1200" cap="all" spc="32">
                <a:latin typeface="Calibri"/>
                <a:ea typeface="+mn-ea"/>
                <a:cs typeface="+mn-cs"/>
                <a:sym typeface="Futura"/>
              </a:endParaRPr>
            </a:p>
          </p:txBody>
        </p:sp>
        <p:sp>
          <p:nvSpPr>
            <p:cNvPr id="36" name="Line"/>
            <p:cNvSpPr/>
            <p:nvPr/>
          </p:nvSpPr>
          <p:spPr>
            <a:xfrm flipH="1" flipV="1">
              <a:off x="3956586" y="4367896"/>
              <a:ext cx="979923" cy="282282"/>
            </a:xfrm>
            <a:prstGeom prst="line">
              <a:avLst/>
            </a:prstGeom>
            <a:noFill/>
            <a:ln w="38100" cap="flat">
              <a:solidFill>
                <a:srgbClr val="5B5854"/>
              </a:solidFill>
              <a:prstDash val="solid"/>
              <a:miter lim="400000"/>
              <a:tailEnd type="stealth" w="med" len="med"/>
            </a:ln>
            <a:effectLst/>
          </p:spPr>
          <p:txBody>
            <a:bodyPr wrap="square" lIns="50800" tIns="50800" rIns="50800" bIns="50800"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1pPr>
              <a:lvl2pPr marL="0" marR="0" indent="2286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2pPr>
              <a:lvl3pPr marL="0" marR="0" indent="4572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3pPr>
              <a:lvl4pPr marL="0" marR="0" indent="6858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4pPr>
              <a:lvl5pPr marL="0" marR="0" indent="9144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5pPr>
              <a:lvl6pPr marL="0" marR="0" indent="11430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6pPr>
              <a:lvl7pPr marL="0" marR="0" indent="13716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7pPr>
              <a:lvl8pPr marL="0" marR="0" indent="16002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8pPr>
              <a:lvl9pPr marL="0" marR="0" indent="18288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9pPr>
            </a:lstStyle>
            <a:p>
              <a:pPr>
                <a:defRPr sz="1600" cap="all" spc="32">
                  <a:latin typeface="+mn-lt"/>
                  <a:ea typeface="+mn-ea"/>
                  <a:cs typeface="+mn-cs"/>
                  <a:sym typeface="Futura"/>
                </a:defRPr>
              </a:pPr>
              <a:endParaRPr sz="1600" kern="1200" cap="all" spc="32">
                <a:latin typeface="Calibri"/>
                <a:ea typeface="+mn-ea"/>
                <a:cs typeface="+mn-cs"/>
                <a:sym typeface="Futura"/>
              </a:endParaRPr>
            </a:p>
          </p:txBody>
        </p:sp>
        <p:sp>
          <p:nvSpPr>
            <p:cNvPr id="37" name="Line"/>
            <p:cNvSpPr/>
            <p:nvPr/>
          </p:nvSpPr>
          <p:spPr>
            <a:xfrm>
              <a:off x="3124409" y="4023074"/>
              <a:ext cx="1089276" cy="1"/>
            </a:xfrm>
            <a:prstGeom prst="line">
              <a:avLst/>
            </a:prstGeom>
            <a:noFill/>
            <a:ln w="25400" cap="flat">
              <a:solidFill>
                <a:schemeClr val="tx1">
                  <a:lumMod val="85000"/>
                  <a:lumOff val="15000"/>
                  <a:alpha val="75000"/>
                </a:schemeClr>
              </a:solidFill>
              <a:prstDash val="solid"/>
              <a:miter lim="400000"/>
            </a:ln>
            <a:effectLst/>
          </p:spPr>
          <p:txBody>
            <a:bodyPr wrap="square" lIns="50800" tIns="50800" rIns="50800" bIns="50800"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1pPr>
              <a:lvl2pPr marL="0" marR="0" indent="2286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2pPr>
              <a:lvl3pPr marL="0" marR="0" indent="4572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3pPr>
              <a:lvl4pPr marL="0" marR="0" indent="6858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4pPr>
              <a:lvl5pPr marL="0" marR="0" indent="9144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5pPr>
              <a:lvl6pPr marL="0" marR="0" indent="11430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6pPr>
              <a:lvl7pPr marL="0" marR="0" indent="13716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7pPr>
              <a:lvl8pPr marL="0" marR="0" indent="16002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8pPr>
              <a:lvl9pPr marL="0" marR="0" indent="18288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9pPr>
            </a:lstStyle>
            <a:p>
              <a:pPr>
                <a:defRPr sz="1600" cap="all" spc="32">
                  <a:latin typeface="+mn-lt"/>
                  <a:ea typeface="+mn-ea"/>
                  <a:cs typeface="+mn-cs"/>
                  <a:sym typeface="Futura"/>
                </a:defRPr>
              </a:pPr>
              <a:endParaRPr sz="1600" kern="1200" cap="all" spc="32">
                <a:latin typeface="Calibri"/>
                <a:ea typeface="+mn-ea"/>
                <a:cs typeface="+mn-cs"/>
                <a:sym typeface="Futura"/>
              </a:endParaRPr>
            </a:p>
          </p:txBody>
        </p:sp>
        <p:sp>
          <p:nvSpPr>
            <p:cNvPr id="38" name="Oval"/>
            <p:cNvSpPr/>
            <p:nvPr/>
          </p:nvSpPr>
          <p:spPr>
            <a:xfrm>
              <a:off x="4113466" y="3940665"/>
              <a:ext cx="206942" cy="210328"/>
            </a:xfrm>
            <a:prstGeom prst="ellipse">
              <a:avLst/>
            </a:prstGeom>
            <a:blipFill rotWithShape="1">
              <a:blip r:embed="rId6"/>
              <a:srcRect/>
              <a:tile tx="0" ty="0" sx="100000" sy="100000" flip="none" algn="tl"/>
            </a:blipFill>
            <a:ln w="12700" cap="flat">
              <a:noFill/>
              <a:miter lim="400000"/>
            </a:ln>
            <a:effectLst/>
          </p:spPr>
          <p:txBody>
            <a:bodyPr wrap="square" lIns="50800" tIns="50800" rIns="50800" bIns="50800"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1pPr>
              <a:lvl2pPr marL="0" marR="0" indent="2286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2pPr>
              <a:lvl3pPr marL="0" marR="0" indent="4572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3pPr>
              <a:lvl4pPr marL="0" marR="0" indent="6858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4pPr>
              <a:lvl5pPr marL="0" marR="0" indent="9144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5pPr>
              <a:lvl6pPr marL="0" marR="0" indent="11430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6pPr>
              <a:lvl7pPr marL="0" marR="0" indent="13716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7pPr>
              <a:lvl8pPr marL="0" marR="0" indent="16002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8pPr>
              <a:lvl9pPr marL="0" marR="0" indent="18288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9pPr>
            </a:lstStyle>
            <a:p>
              <a:pPr>
                <a:defRPr sz="1600" cap="all" spc="32">
                  <a:solidFill>
                    <a:srgbClr val="FFFFFF"/>
                  </a:solidFill>
                  <a:latin typeface="+mn-lt"/>
                  <a:ea typeface="+mn-ea"/>
                  <a:cs typeface="+mn-cs"/>
                  <a:sym typeface="Futura"/>
                </a:defRPr>
              </a:pPr>
              <a:endParaRPr sz="1600" kern="1200" cap="all" spc="32">
                <a:solidFill>
                  <a:srgbClr val="FFFFFF"/>
                </a:solidFill>
                <a:latin typeface="Calibri"/>
                <a:ea typeface="+mn-ea"/>
                <a:cs typeface="+mn-cs"/>
                <a:sym typeface="Futura"/>
              </a:endParaRPr>
            </a:p>
          </p:txBody>
        </p:sp>
        <p:sp>
          <p:nvSpPr>
            <p:cNvPr id="39" name="Line"/>
            <p:cNvSpPr/>
            <p:nvPr/>
          </p:nvSpPr>
          <p:spPr>
            <a:xfrm flipV="1">
              <a:off x="3127154" y="3119645"/>
              <a:ext cx="1" cy="912837"/>
            </a:xfrm>
            <a:prstGeom prst="line">
              <a:avLst/>
            </a:prstGeom>
            <a:noFill/>
            <a:ln w="25400" cap="flat">
              <a:solidFill>
                <a:schemeClr val="tx1">
                  <a:alpha val="75000"/>
                </a:schemeClr>
              </a:solidFill>
              <a:prstDash val="solid"/>
              <a:miter lim="400000"/>
            </a:ln>
            <a:effectLst/>
          </p:spPr>
          <p:txBody>
            <a:bodyPr wrap="square" lIns="50800" tIns="50800" rIns="50800" bIns="50800"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1pPr>
              <a:lvl2pPr marL="0" marR="0" indent="2286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2pPr>
              <a:lvl3pPr marL="0" marR="0" indent="4572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3pPr>
              <a:lvl4pPr marL="0" marR="0" indent="6858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4pPr>
              <a:lvl5pPr marL="0" marR="0" indent="9144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5pPr>
              <a:lvl6pPr marL="0" marR="0" indent="11430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6pPr>
              <a:lvl7pPr marL="0" marR="0" indent="13716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7pPr>
              <a:lvl8pPr marL="0" marR="0" indent="16002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8pPr>
              <a:lvl9pPr marL="0" marR="0" indent="18288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9pPr>
            </a:lstStyle>
            <a:p>
              <a:pPr>
                <a:defRPr sz="1600" cap="all" spc="32">
                  <a:latin typeface="+mn-lt"/>
                  <a:ea typeface="+mn-ea"/>
                  <a:cs typeface="+mn-cs"/>
                  <a:sym typeface="Futura"/>
                </a:defRPr>
              </a:pPr>
              <a:endParaRPr sz="1600" kern="1200" cap="all" spc="32">
                <a:latin typeface="Calibri"/>
                <a:ea typeface="+mn-ea"/>
                <a:cs typeface="+mn-cs"/>
                <a:sym typeface="Futura"/>
              </a:endParaRPr>
            </a:p>
          </p:txBody>
        </p:sp>
        <p:sp>
          <p:nvSpPr>
            <p:cNvPr id="40" name="Line"/>
            <p:cNvSpPr/>
            <p:nvPr/>
          </p:nvSpPr>
          <p:spPr>
            <a:xfrm flipH="1" flipV="1">
              <a:off x="3164780" y="3083332"/>
              <a:ext cx="1089276" cy="1"/>
            </a:xfrm>
            <a:prstGeom prst="line">
              <a:avLst/>
            </a:prstGeom>
            <a:noFill/>
            <a:ln w="25400" cap="flat">
              <a:solidFill>
                <a:schemeClr val="tx1">
                  <a:alpha val="75000"/>
                </a:schemeClr>
              </a:solidFill>
              <a:prstDash val="solid"/>
              <a:miter lim="400000"/>
            </a:ln>
            <a:effectLst/>
          </p:spPr>
          <p:txBody>
            <a:bodyPr wrap="square" lIns="50800" tIns="50800" rIns="50800" bIns="50800"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1pPr>
              <a:lvl2pPr marL="0" marR="0" indent="2286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2pPr>
              <a:lvl3pPr marL="0" marR="0" indent="4572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3pPr>
              <a:lvl4pPr marL="0" marR="0" indent="6858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4pPr>
              <a:lvl5pPr marL="0" marR="0" indent="9144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5pPr>
              <a:lvl6pPr marL="0" marR="0" indent="11430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6pPr>
              <a:lvl7pPr marL="0" marR="0" indent="13716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7pPr>
              <a:lvl8pPr marL="0" marR="0" indent="16002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8pPr>
              <a:lvl9pPr marL="0" marR="0" indent="18288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9pPr>
            </a:lstStyle>
            <a:p>
              <a:pPr>
                <a:defRPr sz="1600" cap="all" spc="32">
                  <a:latin typeface="+mn-lt"/>
                  <a:ea typeface="+mn-ea"/>
                  <a:cs typeface="+mn-cs"/>
                  <a:sym typeface="Futura"/>
                </a:defRPr>
              </a:pPr>
              <a:endParaRPr sz="1600" kern="1200" cap="all" spc="32">
                <a:latin typeface="Calibri"/>
                <a:ea typeface="+mn-ea"/>
                <a:cs typeface="+mn-cs"/>
                <a:sym typeface="Futura"/>
              </a:endParaRPr>
            </a:p>
          </p:txBody>
        </p:sp>
        <p:sp>
          <p:nvSpPr>
            <p:cNvPr id="41" name="Oval"/>
            <p:cNvSpPr/>
            <p:nvPr/>
          </p:nvSpPr>
          <p:spPr>
            <a:xfrm>
              <a:off x="3016445" y="2978169"/>
              <a:ext cx="206942" cy="210328"/>
            </a:xfrm>
            <a:prstGeom prst="ellipse">
              <a:avLst/>
            </a:prstGeom>
            <a:blipFill rotWithShape="1">
              <a:blip r:embed="rId9"/>
              <a:srcRect/>
              <a:tile tx="0" ty="0" sx="100000" sy="100000" flip="none" algn="tl"/>
            </a:blipFill>
            <a:ln w="12700" cap="flat">
              <a:noFill/>
              <a:miter lim="400000"/>
            </a:ln>
            <a:effectLst/>
          </p:spPr>
          <p:txBody>
            <a:bodyPr wrap="square" lIns="50800" tIns="50800" rIns="50800" bIns="50800"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1pPr>
              <a:lvl2pPr marL="0" marR="0" indent="2286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2pPr>
              <a:lvl3pPr marL="0" marR="0" indent="4572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3pPr>
              <a:lvl4pPr marL="0" marR="0" indent="6858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4pPr>
              <a:lvl5pPr marL="0" marR="0" indent="9144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5pPr>
              <a:lvl6pPr marL="0" marR="0" indent="11430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6pPr>
              <a:lvl7pPr marL="0" marR="0" indent="13716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7pPr>
              <a:lvl8pPr marL="0" marR="0" indent="16002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8pPr>
              <a:lvl9pPr marL="0" marR="0" indent="18288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9pPr>
            </a:lstStyle>
            <a:p>
              <a:pPr>
                <a:defRPr sz="1600" cap="all" spc="32">
                  <a:solidFill>
                    <a:srgbClr val="FFFFFF"/>
                  </a:solidFill>
                  <a:latin typeface="+mn-lt"/>
                  <a:ea typeface="+mn-ea"/>
                  <a:cs typeface="+mn-cs"/>
                  <a:sym typeface="Futura"/>
                </a:defRPr>
              </a:pPr>
              <a:endParaRPr sz="1600" kern="1200" cap="all" spc="32">
                <a:solidFill>
                  <a:srgbClr val="FFFFFF"/>
                </a:solidFill>
                <a:latin typeface="Calibri"/>
                <a:ea typeface="+mn-ea"/>
                <a:cs typeface="+mn-cs"/>
                <a:sym typeface="Futura"/>
              </a:endParaRPr>
            </a:p>
          </p:txBody>
        </p:sp>
        <p:sp>
          <p:nvSpPr>
            <p:cNvPr id="42" name="Line"/>
            <p:cNvSpPr/>
            <p:nvPr/>
          </p:nvSpPr>
          <p:spPr>
            <a:xfrm flipV="1">
              <a:off x="3120603" y="3076218"/>
              <a:ext cx="1077015" cy="898569"/>
            </a:xfrm>
            <a:prstGeom prst="line">
              <a:avLst/>
            </a:prstGeom>
            <a:noFill/>
            <a:ln w="25400" cap="flat">
              <a:solidFill>
                <a:schemeClr val="tx1">
                  <a:alpha val="75000"/>
                </a:schemeClr>
              </a:solidFill>
              <a:prstDash val="solid"/>
              <a:miter lim="400000"/>
            </a:ln>
            <a:effectLst/>
          </p:spPr>
          <p:txBody>
            <a:bodyPr wrap="square" lIns="50800" tIns="50800" rIns="50800" bIns="50800"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1pPr>
              <a:lvl2pPr marL="0" marR="0" indent="2286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2pPr>
              <a:lvl3pPr marL="0" marR="0" indent="4572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3pPr>
              <a:lvl4pPr marL="0" marR="0" indent="6858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4pPr>
              <a:lvl5pPr marL="0" marR="0" indent="9144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5pPr>
              <a:lvl6pPr marL="0" marR="0" indent="11430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6pPr>
              <a:lvl7pPr marL="0" marR="0" indent="13716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7pPr>
              <a:lvl8pPr marL="0" marR="0" indent="16002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8pPr>
              <a:lvl9pPr marL="0" marR="0" indent="18288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9pPr>
            </a:lstStyle>
            <a:p>
              <a:pPr>
                <a:defRPr sz="1600" cap="all" spc="32">
                  <a:latin typeface="+mn-lt"/>
                  <a:ea typeface="+mn-ea"/>
                  <a:cs typeface="+mn-cs"/>
                  <a:sym typeface="Futura"/>
                </a:defRPr>
              </a:pPr>
              <a:endParaRPr sz="1600" kern="1200" cap="all" spc="32">
                <a:latin typeface="Calibri"/>
                <a:ea typeface="+mn-ea"/>
                <a:cs typeface="+mn-cs"/>
                <a:sym typeface="Futura"/>
              </a:endParaRPr>
            </a:p>
          </p:txBody>
        </p:sp>
        <p:sp>
          <p:nvSpPr>
            <p:cNvPr id="43" name="Oval"/>
            <p:cNvSpPr/>
            <p:nvPr/>
          </p:nvSpPr>
          <p:spPr>
            <a:xfrm>
              <a:off x="3016445" y="3940665"/>
              <a:ext cx="206942" cy="210328"/>
            </a:xfrm>
            <a:prstGeom prst="ellipse">
              <a:avLst/>
            </a:prstGeom>
            <a:blipFill rotWithShape="1">
              <a:blip r:embed="rId9"/>
              <a:srcRect/>
              <a:tile tx="0" ty="0" sx="100000" sy="100000" flip="none" algn="tl"/>
            </a:blipFill>
            <a:ln w="12700" cap="flat">
              <a:noFill/>
              <a:miter lim="400000"/>
            </a:ln>
            <a:effectLst/>
          </p:spPr>
          <p:txBody>
            <a:bodyPr wrap="square" lIns="50800" tIns="50800" rIns="50800" bIns="50800"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1pPr>
              <a:lvl2pPr marL="0" marR="0" indent="2286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2pPr>
              <a:lvl3pPr marL="0" marR="0" indent="4572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3pPr>
              <a:lvl4pPr marL="0" marR="0" indent="6858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4pPr>
              <a:lvl5pPr marL="0" marR="0" indent="9144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5pPr>
              <a:lvl6pPr marL="0" marR="0" indent="11430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6pPr>
              <a:lvl7pPr marL="0" marR="0" indent="13716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7pPr>
              <a:lvl8pPr marL="0" marR="0" indent="16002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8pPr>
              <a:lvl9pPr marL="0" marR="0" indent="18288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9pPr>
            </a:lstStyle>
            <a:p>
              <a:pPr>
                <a:defRPr sz="1600" cap="all" spc="32">
                  <a:solidFill>
                    <a:srgbClr val="FFFFFF"/>
                  </a:solidFill>
                  <a:latin typeface="+mn-lt"/>
                  <a:ea typeface="+mn-ea"/>
                  <a:cs typeface="+mn-cs"/>
                  <a:sym typeface="Futura"/>
                </a:defRPr>
              </a:pPr>
              <a:endParaRPr sz="1600" kern="1200" cap="all" spc="32">
                <a:solidFill>
                  <a:srgbClr val="FFFFFF"/>
                </a:solidFill>
                <a:latin typeface="Calibri"/>
                <a:ea typeface="+mn-ea"/>
                <a:cs typeface="+mn-cs"/>
                <a:sym typeface="Futura"/>
              </a:endParaRPr>
            </a:p>
          </p:txBody>
        </p:sp>
        <p:sp>
          <p:nvSpPr>
            <p:cNvPr id="44" name="Oval"/>
            <p:cNvSpPr/>
            <p:nvPr/>
          </p:nvSpPr>
          <p:spPr>
            <a:xfrm>
              <a:off x="4113466" y="2978169"/>
              <a:ext cx="206942" cy="210328"/>
            </a:xfrm>
            <a:prstGeom prst="ellipse">
              <a:avLst/>
            </a:prstGeom>
            <a:blipFill rotWithShape="1">
              <a:blip r:embed="rId6"/>
              <a:srcRect/>
              <a:tile tx="0" ty="0" sx="100000" sy="100000" flip="none" algn="tl"/>
            </a:blipFill>
            <a:ln w="12700" cap="flat">
              <a:noFill/>
              <a:miter lim="400000"/>
            </a:ln>
            <a:effectLst/>
          </p:spPr>
          <p:txBody>
            <a:bodyPr wrap="square" lIns="50800" tIns="50800" rIns="50800" bIns="50800"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1pPr>
              <a:lvl2pPr marL="0" marR="0" indent="2286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2pPr>
              <a:lvl3pPr marL="0" marR="0" indent="4572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3pPr>
              <a:lvl4pPr marL="0" marR="0" indent="6858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4pPr>
              <a:lvl5pPr marL="0" marR="0" indent="9144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5pPr>
              <a:lvl6pPr marL="0" marR="0" indent="11430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6pPr>
              <a:lvl7pPr marL="0" marR="0" indent="13716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7pPr>
              <a:lvl8pPr marL="0" marR="0" indent="16002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8pPr>
              <a:lvl9pPr marL="0" marR="0" indent="18288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9pPr>
            </a:lstStyle>
            <a:p>
              <a:pPr>
                <a:defRPr sz="1600" cap="all" spc="32">
                  <a:solidFill>
                    <a:srgbClr val="FFFFFF"/>
                  </a:solidFill>
                  <a:latin typeface="+mn-lt"/>
                  <a:ea typeface="+mn-ea"/>
                  <a:cs typeface="+mn-cs"/>
                  <a:sym typeface="Futura"/>
                </a:defRPr>
              </a:pPr>
              <a:endParaRPr sz="1600" kern="1200" cap="all" spc="32">
                <a:solidFill>
                  <a:srgbClr val="FFFFFF"/>
                </a:solidFill>
                <a:latin typeface="Calibri"/>
                <a:ea typeface="+mn-ea"/>
                <a:cs typeface="+mn-cs"/>
                <a:sym typeface="Futura"/>
              </a:endParaRPr>
            </a:p>
          </p:txBody>
        </p:sp>
        <p:pic>
          <p:nvPicPr>
            <p:cNvPr id="45" name="pasted-image.pdf" descr="pasted-image.pdf"/>
            <p:cNvPicPr>
              <a:picLocks noChangeAspect="1"/>
            </p:cNvPicPr>
            <p:nvPr/>
          </p:nvPicPr>
          <p:blipFill>
            <a:blip r:embed="rId3"/>
            <a:stretch>
              <a:fillRect/>
            </a:stretch>
          </p:blipFill>
          <p:spPr>
            <a:xfrm>
              <a:off x="2700523" y="2963857"/>
              <a:ext cx="272786" cy="210328"/>
            </a:xfrm>
            <a:prstGeom prst="rect">
              <a:avLst/>
            </a:prstGeom>
            <a:ln w="12700" cap="flat">
              <a:noFill/>
              <a:miter lim="400000"/>
            </a:ln>
            <a:effectLst/>
          </p:spPr>
        </p:pic>
        <p:pic>
          <p:nvPicPr>
            <p:cNvPr id="46" name="pasted-image.pdf" descr="pasted-image.pdf"/>
            <p:cNvPicPr>
              <a:picLocks noChangeAspect="1"/>
            </p:cNvPicPr>
            <p:nvPr/>
          </p:nvPicPr>
          <p:blipFill>
            <a:blip r:embed="rId4"/>
            <a:stretch>
              <a:fillRect/>
            </a:stretch>
          </p:blipFill>
          <p:spPr>
            <a:xfrm>
              <a:off x="2695820" y="3917911"/>
              <a:ext cx="282192" cy="210328"/>
            </a:xfrm>
            <a:prstGeom prst="rect">
              <a:avLst/>
            </a:prstGeom>
            <a:ln w="12700" cap="flat">
              <a:noFill/>
              <a:miter lim="400000"/>
            </a:ln>
            <a:effectLst/>
          </p:spPr>
        </p:pic>
        <p:pic>
          <p:nvPicPr>
            <p:cNvPr id="47" name="pasted-image.pdf" descr="pasted-image.pdf"/>
            <p:cNvPicPr>
              <a:picLocks noChangeAspect="1"/>
            </p:cNvPicPr>
            <p:nvPr/>
          </p:nvPicPr>
          <p:blipFill>
            <a:blip r:embed="rId7"/>
            <a:stretch>
              <a:fillRect/>
            </a:stretch>
          </p:blipFill>
          <p:spPr>
            <a:xfrm>
              <a:off x="4363003" y="3917911"/>
              <a:ext cx="282193" cy="210328"/>
            </a:xfrm>
            <a:prstGeom prst="rect">
              <a:avLst/>
            </a:prstGeom>
            <a:ln w="12700" cap="flat">
              <a:noFill/>
              <a:miter lim="400000"/>
            </a:ln>
            <a:effectLst/>
          </p:spPr>
        </p:pic>
        <p:pic>
          <p:nvPicPr>
            <p:cNvPr id="48" name="pasted-image.pdf" descr="pasted-image.pdf"/>
            <p:cNvPicPr>
              <a:picLocks noChangeAspect="1"/>
            </p:cNvPicPr>
            <p:nvPr/>
          </p:nvPicPr>
          <p:blipFill>
            <a:blip r:embed="rId5"/>
            <a:srcRect/>
            <a:stretch>
              <a:fillRect/>
            </a:stretch>
          </p:blipFill>
          <p:spPr>
            <a:xfrm>
              <a:off x="4341705" y="2955274"/>
              <a:ext cx="291599" cy="210328"/>
            </a:xfrm>
            <a:prstGeom prst="rect">
              <a:avLst/>
            </a:prstGeom>
            <a:ln w="12700" cap="flat">
              <a:noFill/>
              <a:miter lim="400000"/>
            </a:ln>
            <a:effectLst/>
          </p:spPr>
        </p:pic>
        <p:sp>
          <p:nvSpPr>
            <p:cNvPr id="49" name="Line"/>
            <p:cNvSpPr/>
            <p:nvPr/>
          </p:nvSpPr>
          <p:spPr>
            <a:xfrm flipV="1">
              <a:off x="5857627" y="3141898"/>
              <a:ext cx="1" cy="868331"/>
            </a:xfrm>
            <a:prstGeom prst="line">
              <a:avLst/>
            </a:prstGeom>
            <a:noFill/>
            <a:ln w="25400" cap="flat">
              <a:solidFill>
                <a:schemeClr val="tx1">
                  <a:alpha val="75000"/>
                </a:schemeClr>
              </a:solidFill>
              <a:prstDash val="solid"/>
              <a:miter lim="400000"/>
            </a:ln>
            <a:effectLst/>
          </p:spPr>
          <p:txBody>
            <a:bodyPr wrap="square" lIns="50800" tIns="50800" rIns="50800" bIns="50800"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1pPr>
              <a:lvl2pPr marL="0" marR="0" indent="2286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2pPr>
              <a:lvl3pPr marL="0" marR="0" indent="4572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3pPr>
              <a:lvl4pPr marL="0" marR="0" indent="6858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4pPr>
              <a:lvl5pPr marL="0" marR="0" indent="9144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5pPr>
              <a:lvl6pPr marL="0" marR="0" indent="11430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6pPr>
              <a:lvl7pPr marL="0" marR="0" indent="13716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7pPr>
              <a:lvl8pPr marL="0" marR="0" indent="16002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8pPr>
              <a:lvl9pPr marL="0" marR="0" indent="18288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9pPr>
            </a:lstStyle>
            <a:p>
              <a:pPr>
                <a:defRPr sz="1600" cap="all" spc="32">
                  <a:latin typeface="+mn-lt"/>
                  <a:ea typeface="+mn-ea"/>
                  <a:cs typeface="+mn-cs"/>
                  <a:sym typeface="Futura"/>
                </a:defRPr>
              </a:pPr>
              <a:endParaRPr sz="1600" kern="1200" cap="all" spc="32">
                <a:latin typeface="Calibri"/>
                <a:ea typeface="+mn-ea"/>
                <a:cs typeface="+mn-cs"/>
                <a:sym typeface="Futura"/>
              </a:endParaRPr>
            </a:p>
          </p:txBody>
        </p:sp>
        <p:sp>
          <p:nvSpPr>
            <p:cNvPr id="50" name="Oval"/>
            <p:cNvSpPr/>
            <p:nvPr/>
          </p:nvSpPr>
          <p:spPr>
            <a:xfrm>
              <a:off x="5750840" y="2978169"/>
              <a:ext cx="206942" cy="210328"/>
            </a:xfrm>
            <a:prstGeom prst="ellipse">
              <a:avLst/>
            </a:prstGeom>
            <a:blipFill rotWithShape="1">
              <a:blip r:embed="rId6"/>
              <a:srcRect/>
              <a:tile tx="0" ty="0" sx="100000" sy="100000" flip="none" algn="tl"/>
            </a:blipFill>
            <a:ln w="12700" cap="flat">
              <a:noFill/>
              <a:miter lim="400000"/>
            </a:ln>
            <a:effectLst/>
          </p:spPr>
          <p:txBody>
            <a:bodyPr wrap="square" lIns="50800" tIns="50800" rIns="50800" bIns="50800"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1pPr>
              <a:lvl2pPr marL="0" marR="0" indent="2286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2pPr>
              <a:lvl3pPr marL="0" marR="0" indent="4572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3pPr>
              <a:lvl4pPr marL="0" marR="0" indent="6858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4pPr>
              <a:lvl5pPr marL="0" marR="0" indent="9144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5pPr>
              <a:lvl6pPr marL="0" marR="0" indent="11430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6pPr>
              <a:lvl7pPr marL="0" marR="0" indent="13716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7pPr>
              <a:lvl8pPr marL="0" marR="0" indent="16002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8pPr>
              <a:lvl9pPr marL="0" marR="0" indent="18288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9pPr>
            </a:lstStyle>
            <a:p>
              <a:pPr>
                <a:defRPr sz="1600" cap="all" spc="32">
                  <a:solidFill>
                    <a:srgbClr val="FFFFFF"/>
                  </a:solidFill>
                  <a:latin typeface="+mn-lt"/>
                  <a:ea typeface="+mn-ea"/>
                  <a:cs typeface="+mn-cs"/>
                  <a:sym typeface="Futura"/>
                </a:defRPr>
              </a:pPr>
              <a:endParaRPr sz="1600" kern="1200" cap="all" spc="32">
                <a:solidFill>
                  <a:srgbClr val="FFFFFF"/>
                </a:solidFill>
                <a:latin typeface="Calibri"/>
                <a:ea typeface="+mn-ea"/>
                <a:cs typeface="+mn-cs"/>
                <a:sym typeface="Futura"/>
              </a:endParaRPr>
            </a:p>
          </p:txBody>
        </p:sp>
        <p:sp>
          <p:nvSpPr>
            <p:cNvPr id="51" name="Oval"/>
            <p:cNvSpPr/>
            <p:nvPr/>
          </p:nvSpPr>
          <p:spPr>
            <a:xfrm>
              <a:off x="5755543" y="3914287"/>
              <a:ext cx="206942" cy="210328"/>
            </a:xfrm>
            <a:prstGeom prst="ellipse">
              <a:avLst/>
            </a:prstGeom>
            <a:blipFill rotWithShape="1">
              <a:blip r:embed="rId6"/>
              <a:srcRect/>
              <a:tile tx="0" ty="0" sx="100000" sy="100000" flip="none" algn="tl"/>
            </a:blipFill>
            <a:ln w="12700" cap="flat">
              <a:noFill/>
              <a:miter lim="400000"/>
            </a:ln>
            <a:effectLst/>
          </p:spPr>
          <p:txBody>
            <a:bodyPr wrap="square" lIns="50800" tIns="50800" rIns="50800" bIns="50800"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1pPr>
              <a:lvl2pPr marL="0" marR="0" indent="2286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2pPr>
              <a:lvl3pPr marL="0" marR="0" indent="4572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3pPr>
              <a:lvl4pPr marL="0" marR="0" indent="6858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4pPr>
              <a:lvl5pPr marL="0" marR="0" indent="9144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5pPr>
              <a:lvl6pPr marL="0" marR="0" indent="11430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6pPr>
              <a:lvl7pPr marL="0" marR="0" indent="13716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7pPr>
              <a:lvl8pPr marL="0" marR="0" indent="16002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8pPr>
              <a:lvl9pPr marL="0" marR="0" indent="18288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9pPr>
            </a:lstStyle>
            <a:p>
              <a:pPr>
                <a:defRPr sz="1600" cap="all" spc="32">
                  <a:solidFill>
                    <a:srgbClr val="FFFFFF"/>
                  </a:solidFill>
                  <a:latin typeface="+mn-lt"/>
                  <a:ea typeface="+mn-ea"/>
                  <a:cs typeface="+mn-cs"/>
                  <a:sym typeface="Futura"/>
                </a:defRPr>
              </a:pPr>
              <a:endParaRPr sz="1600" kern="1200" cap="all" spc="32">
                <a:solidFill>
                  <a:srgbClr val="FFFFFF"/>
                </a:solidFill>
                <a:latin typeface="Calibri"/>
                <a:ea typeface="+mn-ea"/>
                <a:cs typeface="+mn-cs"/>
                <a:sym typeface="Futura"/>
              </a:endParaRPr>
            </a:p>
          </p:txBody>
        </p:sp>
        <p:pic>
          <p:nvPicPr>
            <p:cNvPr id="52" name="pasted-image.pdf" descr="pasted-image.pdf"/>
            <p:cNvPicPr>
              <a:picLocks noChangeAspect="1"/>
            </p:cNvPicPr>
            <p:nvPr/>
          </p:nvPicPr>
          <p:blipFill>
            <a:blip r:embed="rId8"/>
            <a:stretch>
              <a:fillRect/>
            </a:stretch>
          </p:blipFill>
          <p:spPr>
            <a:xfrm>
              <a:off x="4411090" y="2443512"/>
              <a:ext cx="321941" cy="321940"/>
            </a:xfrm>
            <a:prstGeom prst="rect">
              <a:avLst/>
            </a:prstGeom>
            <a:ln w="12700" cap="flat">
              <a:noFill/>
              <a:miter lim="400000"/>
            </a:ln>
            <a:effectLst/>
          </p:spPr>
        </p:pic>
        <p:sp>
          <p:nvSpPr>
            <p:cNvPr id="53" name="Line"/>
            <p:cNvSpPr/>
            <p:nvPr/>
          </p:nvSpPr>
          <p:spPr>
            <a:xfrm flipV="1">
              <a:off x="3346827" y="2592394"/>
              <a:ext cx="937694" cy="382617"/>
            </a:xfrm>
            <a:prstGeom prst="line">
              <a:avLst/>
            </a:prstGeom>
            <a:noFill/>
            <a:ln w="38100" cap="flat">
              <a:solidFill>
                <a:srgbClr val="5B5854"/>
              </a:solidFill>
              <a:prstDash val="solid"/>
              <a:miter lim="400000"/>
              <a:tailEnd type="stealth" w="med" len="med"/>
            </a:ln>
            <a:effectLst/>
          </p:spPr>
          <p:txBody>
            <a:bodyPr wrap="square" lIns="50800" tIns="50800" rIns="50800" bIns="50800"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1pPr>
              <a:lvl2pPr marL="0" marR="0" indent="2286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2pPr>
              <a:lvl3pPr marL="0" marR="0" indent="4572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3pPr>
              <a:lvl4pPr marL="0" marR="0" indent="6858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4pPr>
              <a:lvl5pPr marL="0" marR="0" indent="9144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5pPr>
              <a:lvl6pPr marL="0" marR="0" indent="11430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6pPr>
              <a:lvl7pPr marL="0" marR="0" indent="13716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7pPr>
              <a:lvl8pPr marL="0" marR="0" indent="16002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8pPr>
              <a:lvl9pPr marL="0" marR="0" indent="18288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9pPr>
            </a:lstStyle>
            <a:p>
              <a:pPr>
                <a:defRPr sz="1600" cap="all" spc="32">
                  <a:latin typeface="+mn-lt"/>
                  <a:ea typeface="+mn-ea"/>
                  <a:cs typeface="+mn-cs"/>
                  <a:sym typeface="Futura"/>
                </a:defRPr>
              </a:pPr>
              <a:endParaRPr sz="1600" kern="1200" cap="all" spc="32">
                <a:latin typeface="Calibri"/>
                <a:ea typeface="+mn-ea"/>
                <a:cs typeface="+mn-cs"/>
                <a:sym typeface="Futura"/>
              </a:endParaRPr>
            </a:p>
          </p:txBody>
        </p:sp>
        <p:sp>
          <p:nvSpPr>
            <p:cNvPr id="54" name="Line"/>
            <p:cNvSpPr/>
            <p:nvPr/>
          </p:nvSpPr>
          <p:spPr>
            <a:xfrm flipH="1" flipV="1">
              <a:off x="4859600" y="2608072"/>
              <a:ext cx="979923" cy="282281"/>
            </a:xfrm>
            <a:prstGeom prst="line">
              <a:avLst/>
            </a:prstGeom>
            <a:noFill/>
            <a:ln w="38100" cap="flat">
              <a:solidFill>
                <a:srgbClr val="5B5854"/>
              </a:solidFill>
              <a:prstDash val="solid"/>
              <a:miter lim="400000"/>
              <a:tailEnd type="stealth" w="med" len="med"/>
            </a:ln>
            <a:effectLst/>
          </p:spPr>
          <p:txBody>
            <a:bodyPr wrap="square" lIns="50800" tIns="50800" rIns="50800" bIns="50800"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1pPr>
              <a:lvl2pPr marL="0" marR="0" indent="2286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2pPr>
              <a:lvl3pPr marL="0" marR="0" indent="4572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3pPr>
              <a:lvl4pPr marL="0" marR="0" indent="6858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4pPr>
              <a:lvl5pPr marL="0" marR="0" indent="9144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5pPr>
              <a:lvl6pPr marL="0" marR="0" indent="11430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6pPr>
              <a:lvl7pPr marL="0" marR="0" indent="13716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7pPr>
              <a:lvl8pPr marL="0" marR="0" indent="16002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8pPr>
              <a:lvl9pPr marL="0" marR="0" indent="18288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9pPr>
            </a:lstStyle>
            <a:p>
              <a:pPr>
                <a:defRPr sz="1600" cap="all" spc="32">
                  <a:latin typeface="+mn-lt"/>
                  <a:ea typeface="+mn-ea"/>
                  <a:cs typeface="+mn-cs"/>
                  <a:sym typeface="Futura"/>
                </a:defRPr>
              </a:pPr>
              <a:endParaRPr sz="1600" kern="1200" cap="all" spc="32">
                <a:latin typeface="Calibri"/>
                <a:ea typeface="+mn-ea"/>
                <a:cs typeface="+mn-cs"/>
                <a:sym typeface="Futura"/>
              </a:endParaRPr>
            </a:p>
          </p:txBody>
        </p:sp>
        <p:pic>
          <p:nvPicPr>
            <p:cNvPr id="55" name="pasted-image.pdf" descr="pasted-image.pdf"/>
            <p:cNvPicPr>
              <a:picLocks noChangeAspect="1"/>
            </p:cNvPicPr>
            <p:nvPr/>
          </p:nvPicPr>
          <p:blipFill>
            <a:blip r:embed="rId5"/>
            <a:srcRect/>
            <a:stretch>
              <a:fillRect/>
            </a:stretch>
          </p:blipFill>
          <p:spPr>
            <a:xfrm>
              <a:off x="6072481" y="2978169"/>
              <a:ext cx="291600" cy="210328"/>
            </a:xfrm>
            <a:prstGeom prst="rect">
              <a:avLst/>
            </a:prstGeom>
            <a:ln w="12700" cap="flat">
              <a:noFill/>
              <a:miter lim="400000"/>
            </a:ln>
            <a:effectLst/>
          </p:spPr>
        </p:pic>
        <p:pic>
          <p:nvPicPr>
            <p:cNvPr id="56" name="pasted-image.pdf" descr="pasted-image.pdf"/>
            <p:cNvPicPr>
              <a:picLocks noChangeAspect="1"/>
            </p:cNvPicPr>
            <p:nvPr/>
          </p:nvPicPr>
          <p:blipFill>
            <a:blip r:embed="rId7"/>
            <a:stretch>
              <a:fillRect/>
            </a:stretch>
          </p:blipFill>
          <p:spPr>
            <a:xfrm>
              <a:off x="6077185" y="3917911"/>
              <a:ext cx="282192" cy="210328"/>
            </a:xfrm>
            <a:prstGeom prst="rect">
              <a:avLst/>
            </a:prstGeom>
            <a:ln w="12700" cap="flat">
              <a:noFill/>
              <a:miter lim="400000"/>
            </a:ln>
            <a:effectLst/>
          </p:spPr>
        </p:pic>
        <p:pic>
          <p:nvPicPr>
            <p:cNvPr id="57" name="pasted-image.pdf" descr="pasted-image.pdf"/>
            <p:cNvPicPr>
              <a:picLocks noChangeAspect="1"/>
            </p:cNvPicPr>
            <p:nvPr/>
          </p:nvPicPr>
          <p:blipFill>
            <a:blip r:embed="rId10"/>
            <a:stretch>
              <a:fillRect/>
            </a:stretch>
          </p:blipFill>
          <p:spPr>
            <a:xfrm>
              <a:off x="2160302" y="6107327"/>
              <a:ext cx="319818" cy="225755"/>
            </a:xfrm>
            <a:prstGeom prst="rect">
              <a:avLst/>
            </a:prstGeom>
            <a:ln w="12700" cap="flat">
              <a:noFill/>
              <a:miter lim="400000"/>
            </a:ln>
            <a:effectLst/>
          </p:spPr>
        </p:pic>
        <p:pic>
          <p:nvPicPr>
            <p:cNvPr id="58" name="pasted-image.pdf" descr="pasted-image.pdf"/>
            <p:cNvPicPr>
              <a:picLocks noChangeAspect="1"/>
            </p:cNvPicPr>
            <p:nvPr/>
          </p:nvPicPr>
          <p:blipFill>
            <a:blip r:embed="rId11"/>
            <a:stretch>
              <a:fillRect/>
            </a:stretch>
          </p:blipFill>
          <p:spPr>
            <a:xfrm>
              <a:off x="4836469" y="6107327"/>
              <a:ext cx="310412" cy="225755"/>
            </a:xfrm>
            <a:prstGeom prst="rect">
              <a:avLst/>
            </a:prstGeom>
            <a:ln w="12700" cap="flat">
              <a:noFill/>
              <a:miter lim="400000"/>
            </a:ln>
            <a:effectLst/>
          </p:spPr>
        </p:pic>
        <p:pic>
          <p:nvPicPr>
            <p:cNvPr id="59" name="pasted-image.pdf" descr="pasted-image.pdf"/>
            <p:cNvPicPr>
              <a:picLocks noChangeAspect="1"/>
            </p:cNvPicPr>
            <p:nvPr/>
          </p:nvPicPr>
          <p:blipFill>
            <a:blip r:embed="rId12"/>
            <a:stretch>
              <a:fillRect/>
            </a:stretch>
          </p:blipFill>
          <p:spPr>
            <a:xfrm>
              <a:off x="5784424" y="4282107"/>
              <a:ext cx="310412" cy="225754"/>
            </a:xfrm>
            <a:prstGeom prst="rect">
              <a:avLst/>
            </a:prstGeom>
            <a:ln w="12700" cap="flat">
              <a:noFill/>
              <a:miter lim="400000"/>
            </a:ln>
            <a:effectLst/>
          </p:spPr>
        </p:pic>
        <p:grpSp>
          <p:nvGrpSpPr>
            <p:cNvPr id="60" name="Group"/>
            <p:cNvGrpSpPr/>
            <p:nvPr/>
          </p:nvGrpSpPr>
          <p:grpSpPr>
            <a:xfrm>
              <a:off x="3881388" y="1174027"/>
              <a:ext cx="1327089" cy="1139644"/>
              <a:chOff x="0" y="0"/>
              <a:chExt cx="1327089" cy="1139644"/>
            </a:xfrm>
          </p:grpSpPr>
          <p:sp>
            <p:nvSpPr>
              <p:cNvPr id="61" name="Line"/>
              <p:cNvSpPr/>
              <p:nvPr/>
            </p:nvSpPr>
            <p:spPr>
              <a:xfrm flipH="1" flipV="1">
                <a:off x="202467" y="75193"/>
                <a:ext cx="1001136" cy="1"/>
              </a:xfrm>
              <a:prstGeom prst="line">
                <a:avLst/>
              </a:prstGeom>
              <a:noFill/>
              <a:ln w="25400" cap="flat">
                <a:solidFill>
                  <a:schemeClr val="tx1">
                    <a:alpha val="75000"/>
                  </a:schemeClr>
                </a:solidFill>
                <a:prstDash val="solid"/>
                <a:miter lim="400000"/>
              </a:ln>
              <a:effectLst/>
            </p:spPr>
            <p:txBody>
              <a:bodyPr wrap="square" lIns="50800" tIns="50800" rIns="50800" bIns="50800"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1pPr>
                <a:lvl2pPr marL="0" marR="0" indent="2286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2pPr>
                <a:lvl3pPr marL="0" marR="0" indent="4572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3pPr>
                <a:lvl4pPr marL="0" marR="0" indent="6858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4pPr>
                <a:lvl5pPr marL="0" marR="0" indent="9144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5pPr>
                <a:lvl6pPr marL="0" marR="0" indent="11430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6pPr>
                <a:lvl7pPr marL="0" marR="0" indent="13716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7pPr>
                <a:lvl8pPr marL="0" marR="0" indent="16002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8pPr>
                <a:lvl9pPr marL="0" marR="0" indent="18288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9pPr>
              </a:lstStyle>
              <a:p>
                <a:pPr>
                  <a:defRPr sz="1600" cap="all" spc="32">
                    <a:latin typeface="+mn-lt"/>
                    <a:ea typeface="+mn-ea"/>
                    <a:cs typeface="+mn-cs"/>
                    <a:sym typeface="Futura"/>
                  </a:defRPr>
                </a:pPr>
                <a:endParaRPr sz="1600" kern="1200" cap="all" spc="32">
                  <a:latin typeface="Calibri"/>
                  <a:ea typeface="+mn-ea"/>
                  <a:cs typeface="+mn-cs"/>
                  <a:sym typeface="Futura"/>
                </a:endParaRPr>
              </a:p>
            </p:txBody>
          </p:sp>
          <p:sp>
            <p:nvSpPr>
              <p:cNvPr id="62" name="Line"/>
              <p:cNvSpPr/>
              <p:nvPr/>
            </p:nvSpPr>
            <p:spPr>
              <a:xfrm flipV="1">
                <a:off x="103921" y="173740"/>
                <a:ext cx="1" cy="844253"/>
              </a:xfrm>
              <a:prstGeom prst="line">
                <a:avLst/>
              </a:prstGeom>
              <a:noFill/>
              <a:ln w="25400" cap="flat">
                <a:solidFill>
                  <a:schemeClr val="tx1">
                    <a:alpha val="75000"/>
                  </a:schemeClr>
                </a:solidFill>
                <a:prstDash val="solid"/>
                <a:miter lim="400000"/>
              </a:ln>
              <a:effectLst/>
            </p:spPr>
            <p:txBody>
              <a:bodyPr wrap="square" lIns="50800" tIns="50800" rIns="50800" bIns="50800"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1pPr>
                <a:lvl2pPr marL="0" marR="0" indent="2286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2pPr>
                <a:lvl3pPr marL="0" marR="0" indent="4572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3pPr>
                <a:lvl4pPr marL="0" marR="0" indent="6858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4pPr>
                <a:lvl5pPr marL="0" marR="0" indent="9144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5pPr>
                <a:lvl6pPr marL="0" marR="0" indent="11430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6pPr>
                <a:lvl7pPr marL="0" marR="0" indent="13716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7pPr>
                <a:lvl8pPr marL="0" marR="0" indent="16002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8pPr>
                <a:lvl9pPr marL="0" marR="0" indent="18288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9pPr>
              </a:lstStyle>
              <a:p>
                <a:pPr>
                  <a:defRPr sz="1600" cap="all" spc="32">
                    <a:latin typeface="+mn-lt"/>
                    <a:ea typeface="+mn-ea"/>
                    <a:cs typeface="+mn-cs"/>
                    <a:sym typeface="Futura"/>
                  </a:defRPr>
                </a:pPr>
                <a:endParaRPr sz="1600" kern="1200" cap="all" spc="32">
                  <a:latin typeface="Calibri"/>
                  <a:ea typeface="+mn-ea"/>
                  <a:cs typeface="+mn-cs"/>
                  <a:sym typeface="Futura"/>
                </a:endParaRPr>
              </a:p>
            </p:txBody>
          </p:sp>
          <p:sp>
            <p:nvSpPr>
              <p:cNvPr id="63" name="Line"/>
              <p:cNvSpPr/>
              <p:nvPr/>
            </p:nvSpPr>
            <p:spPr>
              <a:xfrm>
                <a:off x="192613" y="1047556"/>
                <a:ext cx="1001135" cy="1"/>
              </a:xfrm>
              <a:prstGeom prst="line">
                <a:avLst/>
              </a:prstGeom>
              <a:noFill/>
              <a:ln w="25400" cap="flat">
                <a:solidFill>
                  <a:schemeClr val="tx1">
                    <a:alpha val="75000"/>
                  </a:schemeClr>
                </a:solidFill>
                <a:prstDash val="solid"/>
                <a:miter lim="400000"/>
              </a:ln>
              <a:effectLst/>
            </p:spPr>
            <p:txBody>
              <a:bodyPr wrap="square" lIns="50800" tIns="50800" rIns="50800" bIns="50800"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1pPr>
                <a:lvl2pPr marL="0" marR="0" indent="2286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2pPr>
                <a:lvl3pPr marL="0" marR="0" indent="4572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3pPr>
                <a:lvl4pPr marL="0" marR="0" indent="6858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4pPr>
                <a:lvl5pPr marL="0" marR="0" indent="9144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5pPr>
                <a:lvl6pPr marL="0" marR="0" indent="11430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6pPr>
                <a:lvl7pPr marL="0" marR="0" indent="13716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7pPr>
                <a:lvl8pPr marL="0" marR="0" indent="16002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8pPr>
                <a:lvl9pPr marL="0" marR="0" indent="18288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9pPr>
              </a:lstStyle>
              <a:p>
                <a:pPr>
                  <a:defRPr sz="1600" cap="all" spc="32">
                    <a:latin typeface="+mn-lt"/>
                    <a:ea typeface="+mn-ea"/>
                    <a:cs typeface="+mn-cs"/>
                    <a:sym typeface="Futura"/>
                  </a:defRPr>
                </a:pPr>
                <a:endParaRPr sz="1600" kern="1200" cap="all" spc="32">
                  <a:latin typeface="Calibri"/>
                  <a:ea typeface="+mn-ea"/>
                  <a:cs typeface="+mn-cs"/>
                  <a:sym typeface="Futura"/>
                </a:endParaRPr>
              </a:p>
            </p:txBody>
          </p:sp>
          <p:sp>
            <p:nvSpPr>
              <p:cNvPr id="64" name="Line"/>
              <p:cNvSpPr/>
              <p:nvPr/>
            </p:nvSpPr>
            <p:spPr>
              <a:xfrm flipV="1">
                <a:off x="1218687" y="131325"/>
                <a:ext cx="1" cy="925285"/>
              </a:xfrm>
              <a:prstGeom prst="line">
                <a:avLst/>
              </a:prstGeom>
              <a:noFill/>
              <a:ln w="25400" cap="flat">
                <a:solidFill>
                  <a:schemeClr val="tx1">
                    <a:alpha val="75000"/>
                  </a:schemeClr>
                </a:solidFill>
                <a:prstDash val="solid"/>
                <a:miter lim="400000"/>
              </a:ln>
              <a:effectLst/>
            </p:spPr>
            <p:txBody>
              <a:bodyPr wrap="square" lIns="50800" tIns="50800" rIns="50800" bIns="50800"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1pPr>
                <a:lvl2pPr marL="0" marR="0" indent="2286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2pPr>
                <a:lvl3pPr marL="0" marR="0" indent="4572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3pPr>
                <a:lvl4pPr marL="0" marR="0" indent="6858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4pPr>
                <a:lvl5pPr marL="0" marR="0" indent="9144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5pPr>
                <a:lvl6pPr marL="0" marR="0" indent="11430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6pPr>
                <a:lvl7pPr marL="0" marR="0" indent="13716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7pPr>
                <a:lvl8pPr marL="0" marR="0" indent="16002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8pPr>
                <a:lvl9pPr marL="0" marR="0" indent="18288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9pPr>
              </a:lstStyle>
              <a:p>
                <a:pPr>
                  <a:defRPr sz="1600" cap="all" spc="32">
                    <a:latin typeface="+mn-lt"/>
                    <a:ea typeface="+mn-ea"/>
                    <a:cs typeface="+mn-cs"/>
                    <a:sym typeface="Futura"/>
                  </a:defRPr>
                </a:pPr>
                <a:endParaRPr sz="1600" kern="1200" cap="all" spc="32">
                  <a:latin typeface="Calibri"/>
                  <a:ea typeface="+mn-ea"/>
                  <a:cs typeface="+mn-cs"/>
                  <a:sym typeface="Futura"/>
                </a:endParaRPr>
              </a:p>
            </p:txBody>
          </p:sp>
          <p:sp>
            <p:nvSpPr>
              <p:cNvPr id="65" name="Circle"/>
              <p:cNvSpPr/>
              <p:nvPr/>
            </p:nvSpPr>
            <p:spPr>
              <a:xfrm>
                <a:off x="0" y="0"/>
                <a:ext cx="216802" cy="220350"/>
              </a:xfrm>
              <a:prstGeom prst="ellipse">
                <a:avLst/>
              </a:prstGeom>
              <a:blipFill rotWithShape="1">
                <a:blip r:embed="rId9"/>
                <a:srcRect/>
                <a:tile tx="0" ty="0" sx="100000" sy="100000" flip="none" algn="tl"/>
              </a:blipFill>
              <a:ln w="12700" cap="flat">
                <a:noFill/>
                <a:miter lim="400000"/>
              </a:ln>
              <a:effectLst/>
            </p:spPr>
            <p:txBody>
              <a:bodyPr wrap="square" lIns="50800" tIns="50800" rIns="50800" bIns="50800"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1pPr>
                <a:lvl2pPr marL="0" marR="0" indent="2286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2pPr>
                <a:lvl3pPr marL="0" marR="0" indent="4572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3pPr>
                <a:lvl4pPr marL="0" marR="0" indent="6858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4pPr>
                <a:lvl5pPr marL="0" marR="0" indent="9144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5pPr>
                <a:lvl6pPr marL="0" marR="0" indent="11430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6pPr>
                <a:lvl7pPr marL="0" marR="0" indent="13716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7pPr>
                <a:lvl8pPr marL="0" marR="0" indent="16002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8pPr>
                <a:lvl9pPr marL="0" marR="0" indent="18288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9pPr>
              </a:lstStyle>
              <a:p>
                <a:pPr>
                  <a:defRPr sz="1600" cap="all" spc="32">
                    <a:solidFill>
                      <a:srgbClr val="FFFFFF"/>
                    </a:solidFill>
                    <a:latin typeface="+mn-lt"/>
                    <a:ea typeface="+mn-ea"/>
                    <a:cs typeface="+mn-cs"/>
                    <a:sym typeface="Futura"/>
                  </a:defRPr>
                </a:pPr>
                <a:endParaRPr sz="1600" kern="1200" cap="all" spc="32">
                  <a:solidFill>
                    <a:srgbClr val="FFFFFF"/>
                  </a:solidFill>
                  <a:latin typeface="Calibri"/>
                  <a:ea typeface="+mn-ea"/>
                  <a:cs typeface="+mn-cs"/>
                  <a:sym typeface="Futura"/>
                </a:endParaRPr>
              </a:p>
            </p:txBody>
          </p:sp>
          <p:sp>
            <p:nvSpPr>
              <p:cNvPr id="66" name="Circle"/>
              <p:cNvSpPr/>
              <p:nvPr/>
            </p:nvSpPr>
            <p:spPr>
              <a:xfrm>
                <a:off x="0" y="919294"/>
                <a:ext cx="216802" cy="220350"/>
              </a:xfrm>
              <a:prstGeom prst="ellipse">
                <a:avLst/>
              </a:prstGeom>
              <a:blipFill rotWithShape="1">
                <a:blip r:embed="rId9"/>
                <a:srcRect/>
                <a:tile tx="0" ty="0" sx="100000" sy="100000" flip="none" algn="tl"/>
              </a:blipFill>
              <a:ln w="12700" cap="flat">
                <a:noFill/>
                <a:miter lim="400000"/>
              </a:ln>
              <a:effectLst/>
            </p:spPr>
            <p:txBody>
              <a:bodyPr wrap="square" lIns="50800" tIns="50800" rIns="50800" bIns="50800"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1pPr>
                <a:lvl2pPr marL="0" marR="0" indent="2286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2pPr>
                <a:lvl3pPr marL="0" marR="0" indent="4572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3pPr>
                <a:lvl4pPr marL="0" marR="0" indent="6858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4pPr>
                <a:lvl5pPr marL="0" marR="0" indent="9144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5pPr>
                <a:lvl6pPr marL="0" marR="0" indent="11430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6pPr>
                <a:lvl7pPr marL="0" marR="0" indent="13716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7pPr>
                <a:lvl8pPr marL="0" marR="0" indent="16002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8pPr>
                <a:lvl9pPr marL="0" marR="0" indent="18288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9pPr>
              </a:lstStyle>
              <a:p>
                <a:pPr>
                  <a:defRPr sz="1600" cap="all" spc="32">
                    <a:solidFill>
                      <a:srgbClr val="FFFFFF"/>
                    </a:solidFill>
                    <a:latin typeface="+mn-lt"/>
                    <a:ea typeface="+mn-ea"/>
                    <a:cs typeface="+mn-cs"/>
                    <a:sym typeface="Futura"/>
                  </a:defRPr>
                </a:pPr>
                <a:endParaRPr sz="1600" kern="1200" cap="all" spc="32">
                  <a:solidFill>
                    <a:srgbClr val="FFFFFF"/>
                  </a:solidFill>
                  <a:latin typeface="Calibri"/>
                  <a:ea typeface="+mn-ea"/>
                  <a:cs typeface="+mn-cs"/>
                  <a:sym typeface="Futura"/>
                </a:endParaRPr>
              </a:p>
            </p:txBody>
          </p:sp>
          <p:sp>
            <p:nvSpPr>
              <p:cNvPr id="67" name="Circle"/>
              <p:cNvSpPr/>
              <p:nvPr/>
            </p:nvSpPr>
            <p:spPr>
              <a:xfrm>
                <a:off x="1110287" y="919294"/>
                <a:ext cx="216802" cy="220350"/>
              </a:xfrm>
              <a:prstGeom prst="ellipse">
                <a:avLst/>
              </a:prstGeom>
              <a:blipFill rotWithShape="1">
                <a:blip r:embed="rId9"/>
                <a:srcRect/>
                <a:tile tx="0" ty="0" sx="100000" sy="100000" flip="none" algn="tl"/>
              </a:blipFill>
              <a:ln w="12700" cap="flat">
                <a:noFill/>
                <a:miter lim="400000"/>
              </a:ln>
              <a:effectLst/>
            </p:spPr>
            <p:txBody>
              <a:bodyPr wrap="square" lIns="50800" tIns="50800" rIns="50800" bIns="50800"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1pPr>
                <a:lvl2pPr marL="0" marR="0" indent="2286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2pPr>
                <a:lvl3pPr marL="0" marR="0" indent="4572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3pPr>
                <a:lvl4pPr marL="0" marR="0" indent="6858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4pPr>
                <a:lvl5pPr marL="0" marR="0" indent="9144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5pPr>
                <a:lvl6pPr marL="0" marR="0" indent="11430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6pPr>
                <a:lvl7pPr marL="0" marR="0" indent="13716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7pPr>
                <a:lvl8pPr marL="0" marR="0" indent="16002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8pPr>
                <a:lvl9pPr marL="0" marR="0" indent="18288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9pPr>
              </a:lstStyle>
              <a:p>
                <a:pPr>
                  <a:defRPr sz="1600" cap="all" spc="32">
                    <a:solidFill>
                      <a:srgbClr val="FFFFFF"/>
                    </a:solidFill>
                    <a:latin typeface="+mn-lt"/>
                    <a:ea typeface="+mn-ea"/>
                    <a:cs typeface="+mn-cs"/>
                    <a:sym typeface="Futura"/>
                  </a:defRPr>
                </a:pPr>
                <a:endParaRPr sz="1600" kern="1200" cap="all" spc="32">
                  <a:solidFill>
                    <a:srgbClr val="FFFFFF"/>
                  </a:solidFill>
                  <a:latin typeface="Calibri"/>
                  <a:ea typeface="+mn-ea"/>
                  <a:cs typeface="+mn-cs"/>
                  <a:sym typeface="Futura"/>
                </a:endParaRPr>
              </a:p>
            </p:txBody>
          </p:sp>
          <p:sp>
            <p:nvSpPr>
              <p:cNvPr id="68" name="Circle"/>
              <p:cNvSpPr/>
              <p:nvPr/>
            </p:nvSpPr>
            <p:spPr>
              <a:xfrm>
                <a:off x="1110287" y="0"/>
                <a:ext cx="216802" cy="220350"/>
              </a:xfrm>
              <a:prstGeom prst="ellipse">
                <a:avLst/>
              </a:prstGeom>
              <a:blipFill rotWithShape="1">
                <a:blip r:embed="rId9"/>
                <a:srcRect/>
                <a:tile tx="0" ty="0" sx="100000" sy="100000" flip="none" algn="tl"/>
              </a:blipFill>
              <a:ln w="12700" cap="flat">
                <a:noFill/>
                <a:miter lim="400000"/>
              </a:ln>
              <a:effectLst/>
            </p:spPr>
            <p:txBody>
              <a:bodyPr wrap="square" lIns="50800" tIns="50800" rIns="50800" bIns="50800"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1pPr>
                <a:lvl2pPr marL="0" marR="0" indent="2286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2pPr>
                <a:lvl3pPr marL="0" marR="0" indent="4572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3pPr>
                <a:lvl4pPr marL="0" marR="0" indent="6858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4pPr>
                <a:lvl5pPr marL="0" marR="0" indent="9144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5pPr>
                <a:lvl6pPr marL="0" marR="0" indent="11430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6pPr>
                <a:lvl7pPr marL="0" marR="0" indent="13716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7pPr>
                <a:lvl8pPr marL="0" marR="0" indent="16002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8pPr>
                <a:lvl9pPr marL="0" marR="0" indent="18288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9pPr>
              </a:lstStyle>
              <a:p>
                <a:pPr>
                  <a:defRPr sz="1600" cap="all" spc="32">
                    <a:solidFill>
                      <a:srgbClr val="FFFFFF"/>
                    </a:solidFill>
                    <a:latin typeface="+mn-lt"/>
                    <a:ea typeface="+mn-ea"/>
                    <a:cs typeface="+mn-cs"/>
                    <a:sym typeface="Futura"/>
                  </a:defRPr>
                </a:pPr>
                <a:endParaRPr sz="1600" kern="1200" cap="all" spc="32">
                  <a:solidFill>
                    <a:srgbClr val="FFFFFF"/>
                  </a:solidFill>
                  <a:latin typeface="Calibri"/>
                  <a:ea typeface="+mn-ea"/>
                  <a:cs typeface="+mn-cs"/>
                  <a:sym typeface="Futura"/>
                </a:endParaRPr>
              </a:p>
            </p:txBody>
          </p:sp>
        </p:grpSp>
        <p:sp>
          <p:nvSpPr>
            <p:cNvPr id="69" name="Line"/>
            <p:cNvSpPr/>
            <p:nvPr/>
          </p:nvSpPr>
          <p:spPr>
            <a:xfrm>
              <a:off x="1786512" y="5027949"/>
              <a:ext cx="1076827" cy="938874"/>
            </a:xfrm>
            <a:prstGeom prst="line">
              <a:avLst/>
            </a:prstGeom>
            <a:ln w="25400">
              <a:solidFill>
                <a:schemeClr val="tx1">
                  <a:alpha val="73000"/>
                </a:schemeClr>
              </a:solidFill>
              <a:miter lim="400000"/>
            </a:ln>
          </p:spPr>
          <p:txBody>
            <a:bodyPr lIns="50800" tIns="50800" rIns="50800" bIns="50800"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1pPr>
              <a:lvl2pPr marL="0" marR="0" indent="2286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2pPr>
              <a:lvl3pPr marL="0" marR="0" indent="4572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3pPr>
              <a:lvl4pPr marL="0" marR="0" indent="6858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4pPr>
              <a:lvl5pPr marL="0" marR="0" indent="9144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5pPr>
              <a:lvl6pPr marL="0" marR="0" indent="11430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6pPr>
              <a:lvl7pPr marL="0" marR="0" indent="13716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7pPr>
              <a:lvl8pPr marL="0" marR="0" indent="16002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8pPr>
              <a:lvl9pPr marL="0" marR="0" indent="18288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9pPr>
            </a:lstStyle>
            <a:p>
              <a:pPr>
                <a:defRPr sz="1600" cap="all" spc="32">
                  <a:latin typeface="+mn-lt"/>
                  <a:ea typeface="+mn-ea"/>
                  <a:cs typeface="+mn-cs"/>
                  <a:sym typeface="Futura"/>
                </a:defRPr>
              </a:pPr>
              <a:endParaRPr sz="1600" kern="1200" cap="all" spc="32">
                <a:latin typeface="Calibri"/>
                <a:ea typeface="+mn-ea"/>
                <a:cs typeface="+mn-cs"/>
                <a:sym typeface="Futura"/>
              </a:endParaRPr>
            </a:p>
          </p:txBody>
        </p:sp>
        <p:grpSp>
          <p:nvGrpSpPr>
            <p:cNvPr id="70" name="Group"/>
            <p:cNvGrpSpPr/>
            <p:nvPr/>
          </p:nvGrpSpPr>
          <p:grpSpPr>
            <a:xfrm>
              <a:off x="1618260" y="4874573"/>
              <a:ext cx="1203603" cy="1017993"/>
              <a:chOff x="0" y="0"/>
              <a:chExt cx="1203603" cy="1017993"/>
            </a:xfrm>
          </p:grpSpPr>
          <p:sp>
            <p:nvSpPr>
              <p:cNvPr id="71" name="Line"/>
              <p:cNvSpPr/>
              <p:nvPr/>
            </p:nvSpPr>
            <p:spPr>
              <a:xfrm flipH="1" flipV="1">
                <a:off x="202467" y="75193"/>
                <a:ext cx="1001136" cy="1"/>
              </a:xfrm>
              <a:prstGeom prst="line">
                <a:avLst/>
              </a:prstGeom>
              <a:noFill/>
              <a:ln w="25400" cap="flat">
                <a:solidFill>
                  <a:schemeClr val="tx1">
                    <a:alpha val="75000"/>
                  </a:schemeClr>
                </a:solidFill>
                <a:prstDash val="solid"/>
                <a:miter lim="400000"/>
              </a:ln>
              <a:effectLst/>
            </p:spPr>
            <p:txBody>
              <a:bodyPr wrap="square" lIns="50800" tIns="50800" rIns="50800" bIns="50800"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1pPr>
                <a:lvl2pPr marL="0" marR="0" indent="2286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2pPr>
                <a:lvl3pPr marL="0" marR="0" indent="4572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3pPr>
                <a:lvl4pPr marL="0" marR="0" indent="6858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4pPr>
                <a:lvl5pPr marL="0" marR="0" indent="9144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5pPr>
                <a:lvl6pPr marL="0" marR="0" indent="11430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6pPr>
                <a:lvl7pPr marL="0" marR="0" indent="13716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7pPr>
                <a:lvl8pPr marL="0" marR="0" indent="16002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8pPr>
                <a:lvl9pPr marL="0" marR="0" indent="18288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9pPr>
              </a:lstStyle>
              <a:p>
                <a:pPr>
                  <a:defRPr sz="1600" cap="all" spc="32">
                    <a:latin typeface="+mn-lt"/>
                    <a:ea typeface="+mn-ea"/>
                    <a:cs typeface="+mn-cs"/>
                    <a:sym typeface="Futura"/>
                  </a:defRPr>
                </a:pPr>
                <a:endParaRPr sz="1600" kern="1200" cap="all" spc="32">
                  <a:latin typeface="Calibri"/>
                  <a:ea typeface="+mn-ea"/>
                  <a:cs typeface="+mn-cs"/>
                  <a:sym typeface="Futura"/>
                </a:endParaRPr>
              </a:p>
            </p:txBody>
          </p:sp>
          <p:sp>
            <p:nvSpPr>
              <p:cNvPr id="72" name="Line"/>
              <p:cNvSpPr/>
              <p:nvPr/>
            </p:nvSpPr>
            <p:spPr>
              <a:xfrm flipV="1">
                <a:off x="103921" y="173740"/>
                <a:ext cx="1" cy="844253"/>
              </a:xfrm>
              <a:prstGeom prst="line">
                <a:avLst/>
              </a:prstGeom>
              <a:noFill/>
              <a:ln w="25400" cap="flat">
                <a:solidFill>
                  <a:schemeClr val="tx1">
                    <a:alpha val="75000"/>
                  </a:schemeClr>
                </a:solidFill>
                <a:prstDash val="solid"/>
                <a:miter lim="400000"/>
              </a:ln>
              <a:effectLst/>
            </p:spPr>
            <p:txBody>
              <a:bodyPr wrap="square" lIns="50800" tIns="50800" rIns="50800" bIns="50800"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1pPr>
                <a:lvl2pPr marL="0" marR="0" indent="2286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2pPr>
                <a:lvl3pPr marL="0" marR="0" indent="4572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3pPr>
                <a:lvl4pPr marL="0" marR="0" indent="6858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4pPr>
                <a:lvl5pPr marL="0" marR="0" indent="9144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5pPr>
                <a:lvl6pPr marL="0" marR="0" indent="11430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6pPr>
                <a:lvl7pPr marL="0" marR="0" indent="13716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7pPr>
                <a:lvl8pPr marL="0" marR="0" indent="16002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8pPr>
                <a:lvl9pPr marL="0" marR="0" indent="18288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9pPr>
              </a:lstStyle>
              <a:p>
                <a:pPr>
                  <a:defRPr sz="1600" cap="all" spc="32">
                    <a:latin typeface="+mn-lt"/>
                    <a:ea typeface="+mn-ea"/>
                    <a:cs typeface="+mn-cs"/>
                    <a:sym typeface="Futura"/>
                  </a:defRPr>
                </a:pPr>
                <a:endParaRPr sz="1600" kern="1200" cap="all" spc="32">
                  <a:latin typeface="Calibri"/>
                  <a:ea typeface="+mn-ea"/>
                  <a:cs typeface="+mn-cs"/>
                  <a:sym typeface="Futura"/>
                </a:endParaRPr>
              </a:p>
            </p:txBody>
          </p:sp>
          <p:sp>
            <p:nvSpPr>
              <p:cNvPr id="73" name="Circle"/>
              <p:cNvSpPr/>
              <p:nvPr/>
            </p:nvSpPr>
            <p:spPr>
              <a:xfrm>
                <a:off x="0" y="0"/>
                <a:ext cx="216802" cy="220350"/>
              </a:xfrm>
              <a:prstGeom prst="ellipse">
                <a:avLst/>
              </a:prstGeom>
              <a:blipFill rotWithShape="1">
                <a:blip r:embed="rId9"/>
                <a:srcRect/>
                <a:tile tx="0" ty="0" sx="100000" sy="100000" flip="none" algn="tl"/>
              </a:blipFill>
              <a:ln w="12700" cap="flat">
                <a:noFill/>
                <a:miter lim="400000"/>
              </a:ln>
              <a:effectLst/>
            </p:spPr>
            <p:txBody>
              <a:bodyPr wrap="square" lIns="50800" tIns="50800" rIns="50800" bIns="50800"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1pPr>
                <a:lvl2pPr marL="0" marR="0" indent="2286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2pPr>
                <a:lvl3pPr marL="0" marR="0" indent="4572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3pPr>
                <a:lvl4pPr marL="0" marR="0" indent="6858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4pPr>
                <a:lvl5pPr marL="0" marR="0" indent="9144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5pPr>
                <a:lvl6pPr marL="0" marR="0" indent="11430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6pPr>
                <a:lvl7pPr marL="0" marR="0" indent="13716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7pPr>
                <a:lvl8pPr marL="0" marR="0" indent="16002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8pPr>
                <a:lvl9pPr marL="0" marR="0" indent="18288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9pPr>
              </a:lstStyle>
              <a:p>
                <a:pPr>
                  <a:defRPr sz="1600" cap="all" spc="32">
                    <a:solidFill>
                      <a:srgbClr val="FFFFFF"/>
                    </a:solidFill>
                    <a:latin typeface="+mn-lt"/>
                    <a:ea typeface="+mn-ea"/>
                    <a:cs typeface="+mn-cs"/>
                    <a:sym typeface="Futura"/>
                  </a:defRPr>
                </a:pPr>
                <a:endParaRPr sz="1600" kern="1200" cap="all" spc="32">
                  <a:solidFill>
                    <a:srgbClr val="FFFFFF"/>
                  </a:solidFill>
                  <a:latin typeface="Calibri"/>
                  <a:ea typeface="+mn-ea"/>
                  <a:cs typeface="+mn-cs"/>
                  <a:sym typeface="Futura"/>
                </a:endParaRPr>
              </a:p>
            </p:txBody>
          </p:sp>
        </p:grpSp>
        <p:pic>
          <p:nvPicPr>
            <p:cNvPr id="74" name="pasted-image.pdf" descr="pasted-image.pdf"/>
            <p:cNvPicPr>
              <a:picLocks noChangeAspect="1"/>
            </p:cNvPicPr>
            <p:nvPr/>
          </p:nvPicPr>
          <p:blipFill>
            <a:blip r:embed="rId7"/>
            <a:stretch>
              <a:fillRect/>
            </a:stretch>
          </p:blipFill>
          <p:spPr>
            <a:xfrm>
              <a:off x="2978316" y="5858492"/>
              <a:ext cx="282193" cy="210328"/>
            </a:xfrm>
            <a:prstGeom prst="rect">
              <a:avLst/>
            </a:prstGeom>
            <a:ln w="12700" cap="flat">
              <a:noFill/>
              <a:miter lim="400000"/>
            </a:ln>
            <a:effectLst/>
          </p:spPr>
        </p:pic>
        <p:sp>
          <p:nvSpPr>
            <p:cNvPr id="75" name="Oval"/>
            <p:cNvSpPr/>
            <p:nvPr/>
          </p:nvSpPr>
          <p:spPr>
            <a:xfrm>
              <a:off x="2730667" y="5803889"/>
              <a:ext cx="206941" cy="210328"/>
            </a:xfrm>
            <a:prstGeom prst="ellipse">
              <a:avLst/>
            </a:prstGeom>
            <a:blipFill rotWithShape="1">
              <a:blip r:embed="rId6"/>
              <a:srcRect/>
              <a:tile tx="0" ty="0" sx="100000" sy="100000" flip="none" algn="tl"/>
            </a:blipFill>
            <a:ln w="12700" cap="flat">
              <a:noFill/>
              <a:miter lim="400000"/>
            </a:ln>
            <a:effectLst/>
          </p:spPr>
          <p:txBody>
            <a:bodyPr wrap="square" lIns="50800" tIns="50800" rIns="50800" bIns="50800"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1pPr>
              <a:lvl2pPr marL="0" marR="0" indent="2286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2pPr>
              <a:lvl3pPr marL="0" marR="0" indent="4572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3pPr>
              <a:lvl4pPr marL="0" marR="0" indent="6858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4pPr>
              <a:lvl5pPr marL="0" marR="0" indent="9144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5pPr>
              <a:lvl6pPr marL="0" marR="0" indent="11430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6pPr>
              <a:lvl7pPr marL="0" marR="0" indent="13716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7pPr>
              <a:lvl8pPr marL="0" marR="0" indent="16002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8pPr>
              <a:lvl9pPr marL="0" marR="0" indent="18288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9pPr>
            </a:lstStyle>
            <a:p>
              <a:pPr>
                <a:defRPr sz="1600" cap="all" spc="32">
                  <a:solidFill>
                    <a:srgbClr val="FFFFFF"/>
                  </a:solidFill>
                  <a:latin typeface="+mn-lt"/>
                  <a:ea typeface="+mn-ea"/>
                  <a:cs typeface="+mn-cs"/>
                  <a:sym typeface="Futura"/>
                </a:defRPr>
              </a:pPr>
              <a:endParaRPr sz="1600" kern="1200" cap="all" spc="32">
                <a:solidFill>
                  <a:srgbClr val="FFFFFF"/>
                </a:solidFill>
                <a:latin typeface="Calibri"/>
                <a:ea typeface="+mn-ea"/>
                <a:cs typeface="+mn-cs"/>
                <a:sym typeface="Futura"/>
              </a:endParaRPr>
            </a:p>
          </p:txBody>
        </p:sp>
        <p:sp>
          <p:nvSpPr>
            <p:cNvPr id="76" name="Oval"/>
            <p:cNvSpPr/>
            <p:nvPr/>
          </p:nvSpPr>
          <p:spPr>
            <a:xfrm>
              <a:off x="1636053" y="5803889"/>
              <a:ext cx="206941" cy="210328"/>
            </a:xfrm>
            <a:prstGeom prst="ellipse">
              <a:avLst/>
            </a:prstGeom>
            <a:blipFill rotWithShape="1">
              <a:blip r:embed="rId6"/>
              <a:srcRect/>
              <a:tile tx="0" ty="0" sx="100000" sy="100000" flip="none" algn="tl"/>
            </a:blipFill>
            <a:ln w="12700" cap="flat">
              <a:noFill/>
              <a:miter lim="400000"/>
            </a:ln>
            <a:effectLst/>
          </p:spPr>
          <p:txBody>
            <a:bodyPr wrap="square" lIns="50800" tIns="50800" rIns="50800" bIns="50800"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1pPr>
              <a:lvl2pPr marL="0" marR="0" indent="2286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2pPr>
              <a:lvl3pPr marL="0" marR="0" indent="4572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3pPr>
              <a:lvl4pPr marL="0" marR="0" indent="6858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4pPr>
              <a:lvl5pPr marL="0" marR="0" indent="9144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5pPr>
              <a:lvl6pPr marL="0" marR="0" indent="11430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6pPr>
              <a:lvl7pPr marL="0" marR="0" indent="13716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7pPr>
              <a:lvl8pPr marL="0" marR="0" indent="16002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8pPr>
              <a:lvl9pPr marL="0" marR="0" indent="18288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9pPr>
            </a:lstStyle>
            <a:p>
              <a:pPr>
                <a:defRPr sz="1600" cap="all" spc="32">
                  <a:solidFill>
                    <a:srgbClr val="FFFFFF"/>
                  </a:solidFill>
                  <a:latin typeface="+mn-lt"/>
                  <a:ea typeface="+mn-ea"/>
                  <a:cs typeface="+mn-cs"/>
                  <a:sym typeface="Futura"/>
                </a:defRPr>
              </a:pPr>
              <a:endParaRPr sz="1600" kern="1200" cap="all" spc="32">
                <a:solidFill>
                  <a:srgbClr val="FFFFFF"/>
                </a:solidFill>
                <a:latin typeface="Calibri"/>
                <a:ea typeface="+mn-ea"/>
                <a:cs typeface="+mn-cs"/>
                <a:sym typeface="Futura"/>
              </a:endParaRPr>
            </a:p>
          </p:txBody>
        </p:sp>
        <p:sp>
          <p:nvSpPr>
            <p:cNvPr id="77" name="Oval"/>
            <p:cNvSpPr/>
            <p:nvPr/>
          </p:nvSpPr>
          <p:spPr>
            <a:xfrm>
              <a:off x="2740533" y="4883694"/>
              <a:ext cx="206941" cy="210328"/>
            </a:xfrm>
            <a:prstGeom prst="ellipse">
              <a:avLst/>
            </a:prstGeom>
            <a:blipFill rotWithShape="1">
              <a:blip r:embed="rId6"/>
              <a:srcRect/>
              <a:tile tx="0" ty="0" sx="100000" sy="100000" flip="none" algn="tl"/>
            </a:blipFill>
            <a:ln w="12700" cap="flat">
              <a:noFill/>
              <a:miter lim="400000"/>
            </a:ln>
            <a:effectLst/>
          </p:spPr>
          <p:txBody>
            <a:bodyPr wrap="square" lIns="50800" tIns="50800" rIns="50800" bIns="50800"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1pPr>
              <a:lvl2pPr marL="0" marR="0" indent="2286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2pPr>
              <a:lvl3pPr marL="0" marR="0" indent="4572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3pPr>
              <a:lvl4pPr marL="0" marR="0" indent="6858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4pPr>
              <a:lvl5pPr marL="0" marR="0" indent="9144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5pPr>
              <a:lvl6pPr marL="0" marR="0" indent="11430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6pPr>
              <a:lvl7pPr marL="0" marR="0" indent="13716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7pPr>
              <a:lvl8pPr marL="0" marR="0" indent="16002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8pPr>
              <a:lvl9pPr marL="0" marR="0" indent="18288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9pPr>
            </a:lstStyle>
            <a:p>
              <a:pPr>
                <a:defRPr sz="1600" cap="all" spc="32">
                  <a:solidFill>
                    <a:srgbClr val="FFFFFF"/>
                  </a:solidFill>
                  <a:latin typeface="+mn-lt"/>
                  <a:ea typeface="+mn-ea"/>
                  <a:cs typeface="+mn-cs"/>
                  <a:sym typeface="Futura"/>
                </a:defRPr>
              </a:pPr>
              <a:endParaRPr sz="1600" kern="1200" cap="all" spc="32">
                <a:solidFill>
                  <a:srgbClr val="FFFFFF"/>
                </a:solidFill>
                <a:latin typeface="Calibri"/>
                <a:ea typeface="+mn-ea"/>
                <a:cs typeface="+mn-cs"/>
                <a:sym typeface="Futura"/>
              </a:endParaRPr>
            </a:p>
          </p:txBody>
        </p:sp>
        <p:sp>
          <p:nvSpPr>
            <p:cNvPr id="78" name="Oval"/>
            <p:cNvSpPr/>
            <p:nvPr/>
          </p:nvSpPr>
          <p:spPr>
            <a:xfrm>
              <a:off x="5591592" y="5648164"/>
              <a:ext cx="206941" cy="210328"/>
            </a:xfrm>
            <a:prstGeom prst="ellipse">
              <a:avLst/>
            </a:prstGeom>
            <a:blipFill rotWithShape="1">
              <a:blip r:embed="rId6"/>
              <a:srcRect/>
              <a:tile tx="0" ty="0" sx="100000" sy="100000" flip="none" algn="tl"/>
            </a:blipFill>
            <a:ln w="12700" cap="flat">
              <a:noFill/>
              <a:miter lim="400000"/>
            </a:ln>
            <a:effectLst/>
          </p:spPr>
          <p:txBody>
            <a:bodyPr wrap="square" lIns="50800" tIns="50800" rIns="50800" bIns="50800"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1pPr>
              <a:lvl2pPr marL="0" marR="0" indent="2286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2pPr>
              <a:lvl3pPr marL="0" marR="0" indent="4572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3pPr>
              <a:lvl4pPr marL="0" marR="0" indent="6858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4pPr>
              <a:lvl5pPr marL="0" marR="0" indent="9144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5pPr>
              <a:lvl6pPr marL="0" marR="0" indent="11430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6pPr>
              <a:lvl7pPr marL="0" marR="0" indent="13716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7pPr>
              <a:lvl8pPr marL="0" marR="0" indent="16002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8pPr>
              <a:lvl9pPr marL="0" marR="0" indent="18288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9pPr>
            </a:lstStyle>
            <a:p>
              <a:pPr>
                <a:defRPr sz="1600" cap="all" spc="32">
                  <a:solidFill>
                    <a:srgbClr val="FFFFFF"/>
                  </a:solidFill>
                  <a:latin typeface="+mn-lt"/>
                  <a:ea typeface="+mn-ea"/>
                  <a:cs typeface="+mn-cs"/>
                  <a:sym typeface="Futura"/>
                </a:defRPr>
              </a:pPr>
              <a:endParaRPr sz="1600" kern="1200" cap="all" spc="32">
                <a:solidFill>
                  <a:srgbClr val="FFFFFF"/>
                </a:solidFill>
                <a:latin typeface="Calibri"/>
                <a:ea typeface="+mn-ea"/>
                <a:cs typeface="+mn-cs"/>
                <a:sym typeface="Futura"/>
              </a:endParaRPr>
            </a:p>
          </p:txBody>
        </p:sp>
        <p:pic>
          <p:nvPicPr>
            <p:cNvPr id="79" name="pasted-image.pdf" descr="pasted-image.pdf"/>
            <p:cNvPicPr>
              <a:picLocks noChangeAspect="1"/>
            </p:cNvPicPr>
            <p:nvPr/>
          </p:nvPicPr>
          <p:blipFill>
            <a:blip r:embed="rId3"/>
            <a:stretch>
              <a:fillRect/>
            </a:stretch>
          </p:blipFill>
          <p:spPr>
            <a:xfrm>
              <a:off x="3603899" y="1179007"/>
              <a:ext cx="272786" cy="210328"/>
            </a:xfrm>
            <a:prstGeom prst="rect">
              <a:avLst/>
            </a:prstGeom>
            <a:ln w="12700" cap="flat">
              <a:noFill/>
              <a:miter lim="400000"/>
            </a:ln>
            <a:effectLst/>
          </p:spPr>
        </p:pic>
        <p:pic>
          <p:nvPicPr>
            <p:cNvPr id="80" name="pasted-image.pdf" descr="pasted-image.pdf"/>
            <p:cNvPicPr>
              <a:picLocks noChangeAspect="1"/>
            </p:cNvPicPr>
            <p:nvPr/>
          </p:nvPicPr>
          <p:blipFill>
            <a:blip r:embed="rId4"/>
            <a:stretch>
              <a:fillRect/>
            </a:stretch>
          </p:blipFill>
          <p:spPr>
            <a:xfrm>
              <a:off x="3599196" y="2133061"/>
              <a:ext cx="282192" cy="210328"/>
            </a:xfrm>
            <a:prstGeom prst="rect">
              <a:avLst/>
            </a:prstGeom>
            <a:ln w="12700" cap="flat">
              <a:noFill/>
              <a:miter lim="400000"/>
            </a:ln>
            <a:effectLst/>
          </p:spPr>
        </p:pic>
        <p:pic>
          <p:nvPicPr>
            <p:cNvPr id="81" name="pasted-image.pdf" descr="pasted-image.pdf"/>
            <p:cNvPicPr>
              <a:picLocks noChangeAspect="1"/>
            </p:cNvPicPr>
            <p:nvPr/>
          </p:nvPicPr>
          <p:blipFill>
            <a:blip r:embed="rId7"/>
            <a:stretch>
              <a:fillRect/>
            </a:stretch>
          </p:blipFill>
          <p:spPr>
            <a:xfrm>
              <a:off x="5266379" y="2133061"/>
              <a:ext cx="282193" cy="210328"/>
            </a:xfrm>
            <a:prstGeom prst="rect">
              <a:avLst/>
            </a:prstGeom>
            <a:ln w="12700" cap="flat">
              <a:noFill/>
              <a:miter lim="400000"/>
            </a:ln>
            <a:effectLst/>
          </p:spPr>
        </p:pic>
        <p:pic>
          <p:nvPicPr>
            <p:cNvPr id="82" name="pasted-image.pdf" descr="pasted-image.pdf"/>
            <p:cNvPicPr>
              <a:picLocks noChangeAspect="1"/>
            </p:cNvPicPr>
            <p:nvPr/>
          </p:nvPicPr>
          <p:blipFill>
            <a:blip r:embed="rId5"/>
            <a:srcRect/>
            <a:stretch>
              <a:fillRect/>
            </a:stretch>
          </p:blipFill>
          <p:spPr>
            <a:xfrm>
              <a:off x="5245081" y="1170424"/>
              <a:ext cx="291599" cy="210328"/>
            </a:xfrm>
            <a:prstGeom prst="rect">
              <a:avLst/>
            </a:prstGeom>
            <a:ln w="12700" cap="flat">
              <a:noFill/>
              <a:miter lim="400000"/>
            </a:ln>
            <a:effectLst/>
          </p:spPr>
        </p:pic>
      </p:grpSp>
      <p:sp>
        <p:nvSpPr>
          <p:cNvPr id="84" name="Line"/>
          <p:cNvSpPr/>
          <p:nvPr/>
        </p:nvSpPr>
        <p:spPr>
          <a:xfrm>
            <a:off x="8676288" y="1320037"/>
            <a:ext cx="977845" cy="782497"/>
          </a:xfrm>
          <a:prstGeom prst="line">
            <a:avLst/>
          </a:prstGeom>
          <a:ln w="25400">
            <a:solidFill>
              <a:schemeClr val="tx1">
                <a:alpha val="73000"/>
              </a:schemeClr>
            </a:solidFill>
            <a:miter lim="400000"/>
          </a:ln>
        </p:spPr>
        <p:txBody>
          <a:bodyPr lIns="50800" tIns="50800" rIns="50800" bIns="50800"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1pPr>
            <a:lvl2pPr marL="0" marR="0" indent="2286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2pPr>
            <a:lvl3pPr marL="0" marR="0" indent="4572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3pPr>
            <a:lvl4pPr marL="0" marR="0" indent="6858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4pPr>
            <a:lvl5pPr marL="0" marR="0" indent="9144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5pPr>
            <a:lvl6pPr marL="0" marR="0" indent="11430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6pPr>
            <a:lvl7pPr marL="0" marR="0" indent="13716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7pPr>
            <a:lvl8pPr marL="0" marR="0" indent="16002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8pPr>
            <a:lvl9pPr marL="0" marR="0" indent="18288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9pPr>
          </a:lstStyle>
          <a:p>
            <a:pPr>
              <a:defRPr sz="1600" cap="all" spc="32">
                <a:latin typeface="+mn-lt"/>
                <a:ea typeface="+mn-ea"/>
                <a:cs typeface="+mn-cs"/>
                <a:sym typeface="Futura"/>
              </a:defRPr>
            </a:pPr>
            <a:endParaRPr sz="1600" kern="1200" cap="all" spc="32">
              <a:latin typeface="Calibri"/>
              <a:ea typeface="+mn-ea"/>
              <a:cs typeface="+mn-cs"/>
              <a:sym typeface="Futura"/>
            </a:endParaRPr>
          </a:p>
        </p:txBody>
      </p:sp>
      <p:sp>
        <p:nvSpPr>
          <p:cNvPr id="85" name="Line"/>
          <p:cNvSpPr/>
          <p:nvPr/>
        </p:nvSpPr>
        <p:spPr>
          <a:xfrm>
            <a:off x="9579974" y="2847144"/>
            <a:ext cx="911727" cy="828522"/>
          </a:xfrm>
          <a:prstGeom prst="line">
            <a:avLst/>
          </a:prstGeom>
          <a:noFill/>
          <a:ln w="25400" cap="flat">
            <a:solidFill>
              <a:schemeClr val="tx1">
                <a:alpha val="75000"/>
              </a:schemeClr>
            </a:solidFill>
            <a:prstDash val="solid"/>
            <a:miter lim="400000"/>
          </a:ln>
          <a:effectLst/>
        </p:spPr>
        <p:txBody>
          <a:bodyPr wrap="square" lIns="50800" tIns="50800" rIns="50800" bIns="50800"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1pPr>
            <a:lvl2pPr marL="0" marR="0" indent="2286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2pPr>
            <a:lvl3pPr marL="0" marR="0" indent="4572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3pPr>
            <a:lvl4pPr marL="0" marR="0" indent="6858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4pPr>
            <a:lvl5pPr marL="0" marR="0" indent="9144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5pPr>
            <a:lvl6pPr marL="0" marR="0" indent="11430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6pPr>
            <a:lvl7pPr marL="0" marR="0" indent="13716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7pPr>
            <a:lvl8pPr marL="0" marR="0" indent="16002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8pPr>
            <a:lvl9pPr marL="0" marR="0" indent="18288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9pPr>
          </a:lstStyle>
          <a:p>
            <a:pPr>
              <a:defRPr sz="1600" cap="all" spc="32">
                <a:latin typeface="+mn-lt"/>
                <a:ea typeface="+mn-ea"/>
                <a:cs typeface="+mn-cs"/>
                <a:sym typeface="Futura"/>
              </a:defRPr>
            </a:pPr>
            <a:endParaRPr sz="1600" kern="1200" cap="all" spc="32">
              <a:latin typeface="Calibri"/>
              <a:ea typeface="+mn-ea"/>
              <a:cs typeface="+mn-cs"/>
              <a:sym typeface="Futura"/>
            </a:endParaRPr>
          </a:p>
        </p:txBody>
      </p:sp>
      <p:sp>
        <p:nvSpPr>
          <p:cNvPr id="86" name="Line"/>
          <p:cNvSpPr/>
          <p:nvPr/>
        </p:nvSpPr>
        <p:spPr>
          <a:xfrm flipV="1">
            <a:off x="8680411" y="1299344"/>
            <a:ext cx="1001900" cy="805863"/>
          </a:xfrm>
          <a:prstGeom prst="line">
            <a:avLst/>
          </a:prstGeom>
          <a:ln w="25400">
            <a:solidFill>
              <a:schemeClr val="tx1">
                <a:alpha val="73000"/>
              </a:schemeClr>
            </a:solidFill>
            <a:miter lim="400000"/>
          </a:ln>
        </p:spPr>
        <p:txBody>
          <a:bodyPr lIns="50800" tIns="50800" rIns="50800" bIns="50800"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1pPr>
            <a:lvl2pPr marL="0" marR="0" indent="2286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2pPr>
            <a:lvl3pPr marL="0" marR="0" indent="4572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3pPr>
            <a:lvl4pPr marL="0" marR="0" indent="6858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4pPr>
            <a:lvl5pPr marL="0" marR="0" indent="9144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5pPr>
            <a:lvl6pPr marL="0" marR="0" indent="11430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6pPr>
            <a:lvl7pPr marL="0" marR="0" indent="13716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7pPr>
            <a:lvl8pPr marL="0" marR="0" indent="16002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8pPr>
            <a:lvl9pPr marL="0" marR="0" indent="18288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9pPr>
          </a:lstStyle>
          <a:p>
            <a:pPr>
              <a:defRPr sz="1600" cap="all" spc="32">
                <a:latin typeface="+mn-lt"/>
                <a:ea typeface="+mn-ea"/>
                <a:cs typeface="+mn-cs"/>
                <a:sym typeface="Futura"/>
              </a:defRPr>
            </a:pPr>
            <a:endParaRPr sz="1600" kern="1200" cap="all" spc="32">
              <a:latin typeface="Calibri"/>
              <a:ea typeface="+mn-ea"/>
              <a:cs typeface="+mn-cs"/>
              <a:sym typeface="Futura"/>
            </a:endParaRPr>
          </a:p>
        </p:txBody>
      </p:sp>
      <p:pic>
        <p:nvPicPr>
          <p:cNvPr id="87" name="pasted-image.pdf" descr="pasted-image.pdf"/>
          <p:cNvPicPr>
            <a:picLocks noChangeAspect="1"/>
          </p:cNvPicPr>
          <p:nvPr/>
        </p:nvPicPr>
        <p:blipFill>
          <a:blip r:embed="rId3"/>
          <a:stretch>
            <a:fillRect/>
          </a:stretch>
        </p:blipFill>
        <p:spPr>
          <a:xfrm>
            <a:off x="6408737" y="4252695"/>
            <a:ext cx="239283" cy="184984"/>
          </a:xfrm>
          <a:prstGeom prst="rect">
            <a:avLst/>
          </a:prstGeom>
          <a:ln w="12700" cap="flat">
            <a:noFill/>
            <a:miter lim="400000"/>
          </a:ln>
          <a:effectLst/>
        </p:spPr>
      </p:pic>
      <p:pic>
        <p:nvPicPr>
          <p:cNvPr id="88" name="pasted-image.pdf" descr="pasted-image.pdf"/>
          <p:cNvPicPr>
            <a:picLocks noChangeAspect="1"/>
          </p:cNvPicPr>
          <p:nvPr/>
        </p:nvPicPr>
        <p:blipFill>
          <a:blip r:embed="rId4"/>
          <a:stretch>
            <a:fillRect/>
          </a:stretch>
        </p:blipFill>
        <p:spPr>
          <a:xfrm>
            <a:off x="6327867" y="5340784"/>
            <a:ext cx="247532" cy="184984"/>
          </a:xfrm>
          <a:prstGeom prst="rect">
            <a:avLst/>
          </a:prstGeom>
          <a:ln w="12700" cap="flat">
            <a:noFill/>
            <a:miter lim="400000"/>
          </a:ln>
          <a:effectLst/>
        </p:spPr>
      </p:pic>
      <p:pic>
        <p:nvPicPr>
          <p:cNvPr id="89" name="pasted-image.pdf" descr="pasted-image.pdf"/>
          <p:cNvPicPr>
            <a:picLocks noChangeAspect="1"/>
          </p:cNvPicPr>
          <p:nvPr/>
        </p:nvPicPr>
        <p:blipFill>
          <a:blip r:embed="rId5"/>
          <a:srcRect/>
          <a:stretch>
            <a:fillRect/>
          </a:stretch>
        </p:blipFill>
        <p:spPr>
          <a:xfrm>
            <a:off x="7638117" y="4275418"/>
            <a:ext cx="255783" cy="184984"/>
          </a:xfrm>
          <a:prstGeom prst="rect">
            <a:avLst/>
          </a:prstGeom>
          <a:ln w="12700" cap="flat">
            <a:noFill/>
            <a:miter lim="400000"/>
          </a:ln>
          <a:effectLst/>
        </p:spPr>
      </p:pic>
      <p:sp>
        <p:nvSpPr>
          <p:cNvPr id="90" name="Line"/>
          <p:cNvSpPr/>
          <p:nvPr/>
        </p:nvSpPr>
        <p:spPr>
          <a:xfrm flipV="1">
            <a:off x="9076357" y="4473737"/>
            <a:ext cx="511567" cy="711797"/>
          </a:xfrm>
          <a:prstGeom prst="line">
            <a:avLst/>
          </a:prstGeom>
          <a:noFill/>
          <a:ln w="25400" cap="flat">
            <a:solidFill>
              <a:schemeClr val="tx1">
                <a:alpha val="75000"/>
              </a:schemeClr>
            </a:solidFill>
            <a:prstDash val="solid"/>
            <a:miter lim="400000"/>
          </a:ln>
          <a:effectLst/>
        </p:spPr>
        <p:txBody>
          <a:bodyPr wrap="square" lIns="50800" tIns="50800" rIns="50800" bIns="50800"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1pPr>
            <a:lvl2pPr marL="0" marR="0" indent="2286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2pPr>
            <a:lvl3pPr marL="0" marR="0" indent="4572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3pPr>
            <a:lvl4pPr marL="0" marR="0" indent="6858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4pPr>
            <a:lvl5pPr marL="0" marR="0" indent="9144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5pPr>
            <a:lvl6pPr marL="0" marR="0" indent="11430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6pPr>
            <a:lvl7pPr marL="0" marR="0" indent="13716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7pPr>
            <a:lvl8pPr marL="0" marR="0" indent="16002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8pPr>
            <a:lvl9pPr marL="0" marR="0" indent="18288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9pPr>
          </a:lstStyle>
          <a:p>
            <a:pPr>
              <a:defRPr sz="1600" cap="all" spc="32">
                <a:latin typeface="+mn-lt"/>
                <a:ea typeface="+mn-ea"/>
                <a:cs typeface="+mn-cs"/>
                <a:sym typeface="Futura"/>
              </a:defRPr>
            </a:pPr>
            <a:endParaRPr sz="1600" kern="1200" cap="all" spc="32">
              <a:latin typeface="Calibri"/>
              <a:ea typeface="+mn-ea"/>
              <a:cs typeface="+mn-cs"/>
              <a:sym typeface="Futura"/>
            </a:endParaRPr>
          </a:p>
        </p:txBody>
      </p:sp>
      <p:sp>
        <p:nvSpPr>
          <p:cNvPr id="91" name="Oval"/>
          <p:cNvSpPr/>
          <p:nvPr/>
        </p:nvSpPr>
        <p:spPr>
          <a:xfrm>
            <a:off x="9490041" y="4373006"/>
            <a:ext cx="181523" cy="184984"/>
          </a:xfrm>
          <a:prstGeom prst="ellipse">
            <a:avLst/>
          </a:prstGeom>
          <a:blipFill rotWithShape="1">
            <a:blip r:embed="rId6"/>
            <a:srcRect/>
            <a:tile tx="0" ty="0" sx="100000" sy="100000" flip="none" algn="tl"/>
          </a:blipFill>
          <a:ln w="12700" cap="flat">
            <a:noFill/>
            <a:miter lim="400000"/>
          </a:ln>
          <a:effectLst/>
        </p:spPr>
        <p:txBody>
          <a:bodyPr wrap="square" lIns="50800" tIns="50800" rIns="50800" bIns="50800"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1pPr>
            <a:lvl2pPr marL="0" marR="0" indent="2286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2pPr>
            <a:lvl3pPr marL="0" marR="0" indent="4572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3pPr>
            <a:lvl4pPr marL="0" marR="0" indent="6858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4pPr>
            <a:lvl5pPr marL="0" marR="0" indent="9144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5pPr>
            <a:lvl6pPr marL="0" marR="0" indent="11430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6pPr>
            <a:lvl7pPr marL="0" marR="0" indent="13716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7pPr>
            <a:lvl8pPr marL="0" marR="0" indent="16002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8pPr>
            <a:lvl9pPr marL="0" marR="0" indent="18288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9pPr>
          </a:lstStyle>
          <a:p>
            <a:pPr>
              <a:defRPr sz="1600" cap="all" spc="32">
                <a:solidFill>
                  <a:srgbClr val="FFFFFF"/>
                </a:solidFill>
                <a:latin typeface="+mn-lt"/>
                <a:ea typeface="+mn-ea"/>
                <a:cs typeface="+mn-cs"/>
                <a:sym typeface="Futura"/>
              </a:defRPr>
            </a:pPr>
            <a:endParaRPr sz="1600" kern="1200" cap="all" spc="32">
              <a:solidFill>
                <a:srgbClr val="FFFFFF"/>
              </a:solidFill>
              <a:latin typeface="Calibri"/>
              <a:ea typeface="+mn-ea"/>
              <a:cs typeface="+mn-cs"/>
              <a:sym typeface="Futura"/>
            </a:endParaRPr>
          </a:p>
        </p:txBody>
      </p:sp>
      <p:sp>
        <p:nvSpPr>
          <p:cNvPr id="92" name="Line"/>
          <p:cNvSpPr/>
          <p:nvPr/>
        </p:nvSpPr>
        <p:spPr>
          <a:xfrm>
            <a:off x="8993761" y="5234847"/>
            <a:ext cx="1174083" cy="1"/>
          </a:xfrm>
          <a:prstGeom prst="line">
            <a:avLst/>
          </a:prstGeom>
          <a:noFill/>
          <a:ln w="25400" cap="flat">
            <a:solidFill>
              <a:schemeClr val="tx1">
                <a:alpha val="75000"/>
              </a:schemeClr>
            </a:solidFill>
            <a:prstDash val="solid"/>
            <a:miter lim="400000"/>
          </a:ln>
          <a:effectLst/>
        </p:spPr>
        <p:txBody>
          <a:bodyPr wrap="square" lIns="50800" tIns="50800" rIns="50800" bIns="50800"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1pPr>
            <a:lvl2pPr marL="0" marR="0" indent="2286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2pPr>
            <a:lvl3pPr marL="0" marR="0" indent="4572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3pPr>
            <a:lvl4pPr marL="0" marR="0" indent="6858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4pPr>
            <a:lvl5pPr marL="0" marR="0" indent="9144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5pPr>
            <a:lvl6pPr marL="0" marR="0" indent="11430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6pPr>
            <a:lvl7pPr marL="0" marR="0" indent="13716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7pPr>
            <a:lvl8pPr marL="0" marR="0" indent="16002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8pPr>
            <a:lvl9pPr marL="0" marR="0" indent="18288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9pPr>
          </a:lstStyle>
          <a:p>
            <a:pPr>
              <a:defRPr sz="1600" cap="all" spc="32">
                <a:latin typeface="+mn-lt"/>
                <a:ea typeface="+mn-ea"/>
                <a:cs typeface="+mn-cs"/>
                <a:sym typeface="Futura"/>
              </a:defRPr>
            </a:pPr>
            <a:endParaRPr sz="1600" kern="1200" cap="all" spc="32">
              <a:latin typeface="Calibri"/>
              <a:ea typeface="+mn-ea"/>
              <a:cs typeface="+mn-cs"/>
              <a:sym typeface="Futura"/>
            </a:endParaRPr>
          </a:p>
        </p:txBody>
      </p:sp>
      <p:sp>
        <p:nvSpPr>
          <p:cNvPr id="93" name="Oval"/>
          <p:cNvSpPr/>
          <p:nvPr/>
        </p:nvSpPr>
        <p:spPr>
          <a:xfrm>
            <a:off x="8953725" y="5101025"/>
            <a:ext cx="181523" cy="184984"/>
          </a:xfrm>
          <a:prstGeom prst="ellipse">
            <a:avLst/>
          </a:prstGeom>
          <a:blipFill rotWithShape="1">
            <a:blip r:embed="rId6"/>
            <a:srcRect/>
            <a:tile tx="0" ty="0" sx="100000" sy="100000" flip="none" algn="tl"/>
          </a:blipFill>
          <a:ln w="12700" cap="flat">
            <a:noFill/>
            <a:miter lim="400000"/>
          </a:ln>
          <a:effectLst/>
        </p:spPr>
        <p:txBody>
          <a:bodyPr wrap="square" lIns="50800" tIns="50800" rIns="50800" bIns="50800"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1pPr>
            <a:lvl2pPr marL="0" marR="0" indent="2286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2pPr>
            <a:lvl3pPr marL="0" marR="0" indent="4572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3pPr>
            <a:lvl4pPr marL="0" marR="0" indent="6858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4pPr>
            <a:lvl5pPr marL="0" marR="0" indent="9144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5pPr>
            <a:lvl6pPr marL="0" marR="0" indent="11430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6pPr>
            <a:lvl7pPr marL="0" marR="0" indent="13716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7pPr>
            <a:lvl8pPr marL="0" marR="0" indent="16002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8pPr>
            <a:lvl9pPr marL="0" marR="0" indent="18288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9pPr>
          </a:lstStyle>
          <a:p>
            <a:pPr>
              <a:defRPr sz="1600" cap="all" spc="32">
                <a:solidFill>
                  <a:srgbClr val="FFFFFF"/>
                </a:solidFill>
                <a:latin typeface="+mn-lt"/>
                <a:ea typeface="+mn-ea"/>
                <a:cs typeface="+mn-cs"/>
                <a:sym typeface="Futura"/>
              </a:defRPr>
            </a:pPr>
            <a:endParaRPr sz="1600" kern="1200" cap="all" spc="32">
              <a:solidFill>
                <a:srgbClr val="FFFFFF"/>
              </a:solidFill>
              <a:latin typeface="Calibri"/>
              <a:ea typeface="+mn-ea"/>
              <a:cs typeface="+mn-cs"/>
              <a:sym typeface="Futura"/>
            </a:endParaRPr>
          </a:p>
        </p:txBody>
      </p:sp>
      <p:pic>
        <p:nvPicPr>
          <p:cNvPr id="94" name="pasted-image.pdf" descr="pasted-image.pdf"/>
          <p:cNvPicPr>
            <a:picLocks noChangeAspect="1"/>
          </p:cNvPicPr>
          <p:nvPr/>
        </p:nvPicPr>
        <p:blipFill>
          <a:blip r:embed="rId4"/>
          <a:stretch>
            <a:fillRect/>
          </a:stretch>
        </p:blipFill>
        <p:spPr>
          <a:xfrm>
            <a:off x="8617816" y="5101025"/>
            <a:ext cx="247533" cy="184984"/>
          </a:xfrm>
          <a:prstGeom prst="rect">
            <a:avLst/>
          </a:prstGeom>
          <a:ln w="12700" cap="flat">
            <a:noFill/>
            <a:miter lim="400000"/>
          </a:ln>
          <a:effectLst/>
        </p:spPr>
      </p:pic>
      <p:pic>
        <p:nvPicPr>
          <p:cNvPr id="95" name="pasted-image.pdf" descr="pasted-image.pdf"/>
          <p:cNvPicPr>
            <a:picLocks noChangeAspect="1"/>
          </p:cNvPicPr>
          <p:nvPr/>
        </p:nvPicPr>
        <p:blipFill>
          <a:blip r:embed="rId5"/>
          <a:srcRect/>
          <a:stretch>
            <a:fillRect/>
          </a:stretch>
        </p:blipFill>
        <p:spPr>
          <a:xfrm>
            <a:off x="9728375" y="4336524"/>
            <a:ext cx="255783" cy="184984"/>
          </a:xfrm>
          <a:prstGeom prst="rect">
            <a:avLst/>
          </a:prstGeom>
          <a:ln w="12700" cap="flat">
            <a:noFill/>
            <a:miter lim="400000"/>
          </a:ln>
          <a:effectLst/>
        </p:spPr>
      </p:pic>
      <p:pic>
        <p:nvPicPr>
          <p:cNvPr id="96" name="pasted-image.pdf" descr="pasted-image.pdf"/>
          <p:cNvPicPr>
            <a:picLocks noChangeAspect="1"/>
          </p:cNvPicPr>
          <p:nvPr/>
        </p:nvPicPr>
        <p:blipFill>
          <a:blip r:embed="rId7"/>
          <a:stretch>
            <a:fillRect/>
          </a:stretch>
        </p:blipFill>
        <p:spPr>
          <a:xfrm>
            <a:off x="10266800" y="5104351"/>
            <a:ext cx="247533" cy="184984"/>
          </a:xfrm>
          <a:prstGeom prst="rect">
            <a:avLst/>
          </a:prstGeom>
          <a:ln w="12700" cap="flat">
            <a:noFill/>
            <a:miter lim="400000"/>
          </a:ln>
          <a:effectLst/>
        </p:spPr>
      </p:pic>
      <p:pic>
        <p:nvPicPr>
          <p:cNvPr id="97" name="pasted-image.pdf" descr="pasted-image.pdf"/>
          <p:cNvPicPr>
            <a:picLocks noChangeAspect="1"/>
          </p:cNvPicPr>
          <p:nvPr/>
        </p:nvPicPr>
        <p:blipFill>
          <a:blip r:embed="rId8"/>
          <a:stretch>
            <a:fillRect/>
          </a:stretch>
        </p:blipFill>
        <p:spPr>
          <a:xfrm>
            <a:off x="8257754" y="3871362"/>
            <a:ext cx="282399" cy="283148"/>
          </a:xfrm>
          <a:prstGeom prst="rect">
            <a:avLst/>
          </a:prstGeom>
          <a:ln w="12700" cap="flat">
            <a:noFill/>
            <a:miter lim="400000"/>
          </a:ln>
          <a:effectLst/>
        </p:spPr>
      </p:pic>
      <p:sp>
        <p:nvSpPr>
          <p:cNvPr id="98" name="Line"/>
          <p:cNvSpPr/>
          <p:nvPr/>
        </p:nvSpPr>
        <p:spPr>
          <a:xfrm flipV="1">
            <a:off x="7324125" y="4002304"/>
            <a:ext cx="822523" cy="336512"/>
          </a:xfrm>
          <a:prstGeom prst="line">
            <a:avLst/>
          </a:prstGeom>
          <a:noFill/>
          <a:ln w="38100" cap="flat">
            <a:solidFill>
              <a:srgbClr val="5B5854"/>
            </a:solidFill>
            <a:prstDash val="solid"/>
            <a:miter lim="400000"/>
            <a:tailEnd type="stealth" w="med" len="med"/>
          </a:ln>
          <a:effectLst/>
        </p:spPr>
        <p:txBody>
          <a:bodyPr wrap="square" lIns="50800" tIns="50800" rIns="50800" bIns="50800"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1pPr>
            <a:lvl2pPr marL="0" marR="0" indent="2286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2pPr>
            <a:lvl3pPr marL="0" marR="0" indent="4572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3pPr>
            <a:lvl4pPr marL="0" marR="0" indent="6858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4pPr>
            <a:lvl5pPr marL="0" marR="0" indent="9144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5pPr>
            <a:lvl6pPr marL="0" marR="0" indent="11430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6pPr>
            <a:lvl7pPr marL="0" marR="0" indent="13716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7pPr>
            <a:lvl8pPr marL="0" marR="0" indent="16002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8pPr>
            <a:lvl9pPr marL="0" marR="0" indent="18288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9pPr>
          </a:lstStyle>
          <a:p>
            <a:pPr>
              <a:defRPr sz="1600" cap="all" spc="32">
                <a:latin typeface="+mn-lt"/>
                <a:ea typeface="+mn-ea"/>
                <a:cs typeface="+mn-cs"/>
                <a:sym typeface="Futura"/>
              </a:defRPr>
            </a:pPr>
            <a:endParaRPr sz="1600" kern="1200" cap="all" spc="32">
              <a:latin typeface="Calibri"/>
              <a:ea typeface="+mn-ea"/>
              <a:cs typeface="+mn-cs"/>
              <a:sym typeface="Futura"/>
            </a:endParaRPr>
          </a:p>
        </p:txBody>
      </p:sp>
      <p:sp>
        <p:nvSpPr>
          <p:cNvPr id="99" name="Line"/>
          <p:cNvSpPr/>
          <p:nvPr/>
        </p:nvSpPr>
        <p:spPr>
          <a:xfrm flipH="1" flipV="1">
            <a:off x="8651091" y="4016093"/>
            <a:ext cx="859564" cy="248267"/>
          </a:xfrm>
          <a:prstGeom prst="line">
            <a:avLst/>
          </a:prstGeom>
          <a:noFill/>
          <a:ln w="38100" cap="flat">
            <a:solidFill>
              <a:srgbClr val="5B5854"/>
            </a:solidFill>
            <a:prstDash val="solid"/>
            <a:miter lim="400000"/>
            <a:tailEnd type="stealth" w="med" len="med"/>
          </a:ln>
          <a:effectLst/>
        </p:spPr>
        <p:txBody>
          <a:bodyPr wrap="square" lIns="50800" tIns="50800" rIns="50800" bIns="50800"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1pPr>
            <a:lvl2pPr marL="0" marR="0" indent="2286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2pPr>
            <a:lvl3pPr marL="0" marR="0" indent="4572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3pPr>
            <a:lvl4pPr marL="0" marR="0" indent="6858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4pPr>
            <a:lvl5pPr marL="0" marR="0" indent="9144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5pPr>
            <a:lvl6pPr marL="0" marR="0" indent="11430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6pPr>
            <a:lvl7pPr marL="0" marR="0" indent="13716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7pPr>
            <a:lvl8pPr marL="0" marR="0" indent="16002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8pPr>
            <a:lvl9pPr marL="0" marR="0" indent="18288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9pPr>
          </a:lstStyle>
          <a:p>
            <a:pPr>
              <a:defRPr sz="1600" cap="all" spc="32">
                <a:latin typeface="+mn-lt"/>
                <a:ea typeface="+mn-ea"/>
                <a:cs typeface="+mn-cs"/>
                <a:sym typeface="Futura"/>
              </a:defRPr>
            </a:pPr>
            <a:endParaRPr sz="1600" kern="1200" cap="all" spc="32">
              <a:latin typeface="Calibri"/>
              <a:ea typeface="+mn-ea"/>
              <a:cs typeface="+mn-cs"/>
              <a:sym typeface="Futura"/>
            </a:endParaRPr>
          </a:p>
        </p:txBody>
      </p:sp>
      <p:sp>
        <p:nvSpPr>
          <p:cNvPr id="100" name="Line"/>
          <p:cNvSpPr/>
          <p:nvPr/>
        </p:nvSpPr>
        <p:spPr>
          <a:xfrm>
            <a:off x="7921210" y="3712822"/>
            <a:ext cx="955487" cy="1"/>
          </a:xfrm>
          <a:prstGeom prst="line">
            <a:avLst/>
          </a:prstGeom>
          <a:noFill/>
          <a:ln w="25400" cap="flat">
            <a:solidFill>
              <a:schemeClr val="tx1">
                <a:lumMod val="85000"/>
                <a:lumOff val="15000"/>
                <a:alpha val="75000"/>
              </a:schemeClr>
            </a:solidFill>
            <a:prstDash val="solid"/>
            <a:miter lim="400000"/>
          </a:ln>
          <a:effectLst/>
        </p:spPr>
        <p:txBody>
          <a:bodyPr wrap="square" lIns="50800" tIns="50800" rIns="50800" bIns="50800"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1pPr>
            <a:lvl2pPr marL="0" marR="0" indent="2286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2pPr>
            <a:lvl3pPr marL="0" marR="0" indent="4572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3pPr>
            <a:lvl4pPr marL="0" marR="0" indent="6858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4pPr>
            <a:lvl5pPr marL="0" marR="0" indent="9144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5pPr>
            <a:lvl6pPr marL="0" marR="0" indent="11430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6pPr>
            <a:lvl7pPr marL="0" marR="0" indent="13716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7pPr>
            <a:lvl8pPr marL="0" marR="0" indent="16002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8pPr>
            <a:lvl9pPr marL="0" marR="0" indent="18288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9pPr>
          </a:lstStyle>
          <a:p>
            <a:pPr>
              <a:defRPr sz="1600" cap="all" spc="32">
                <a:latin typeface="+mn-lt"/>
                <a:ea typeface="+mn-ea"/>
                <a:cs typeface="+mn-cs"/>
                <a:sym typeface="Futura"/>
              </a:defRPr>
            </a:pPr>
            <a:endParaRPr sz="1600" kern="1200" cap="all" spc="32">
              <a:latin typeface="Calibri"/>
              <a:ea typeface="+mn-ea"/>
              <a:cs typeface="+mn-cs"/>
              <a:sym typeface="Futura"/>
            </a:endParaRPr>
          </a:p>
        </p:txBody>
      </p:sp>
      <p:sp>
        <p:nvSpPr>
          <p:cNvPr id="101" name="Oval"/>
          <p:cNvSpPr/>
          <p:nvPr/>
        </p:nvSpPr>
        <p:spPr>
          <a:xfrm>
            <a:off x="8788703" y="3640343"/>
            <a:ext cx="181524" cy="184984"/>
          </a:xfrm>
          <a:prstGeom prst="ellipse">
            <a:avLst/>
          </a:prstGeom>
          <a:blipFill rotWithShape="1">
            <a:blip r:embed="rId6"/>
            <a:srcRect/>
            <a:tile tx="0" ty="0" sx="100000" sy="100000" flip="none" algn="tl"/>
          </a:blipFill>
          <a:ln w="12700" cap="flat">
            <a:noFill/>
            <a:miter lim="400000"/>
          </a:ln>
          <a:effectLst/>
        </p:spPr>
        <p:txBody>
          <a:bodyPr wrap="square" lIns="50800" tIns="50800" rIns="50800" bIns="50800"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1pPr>
            <a:lvl2pPr marL="0" marR="0" indent="2286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2pPr>
            <a:lvl3pPr marL="0" marR="0" indent="4572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3pPr>
            <a:lvl4pPr marL="0" marR="0" indent="6858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4pPr>
            <a:lvl5pPr marL="0" marR="0" indent="9144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5pPr>
            <a:lvl6pPr marL="0" marR="0" indent="11430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6pPr>
            <a:lvl7pPr marL="0" marR="0" indent="13716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7pPr>
            <a:lvl8pPr marL="0" marR="0" indent="16002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8pPr>
            <a:lvl9pPr marL="0" marR="0" indent="18288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9pPr>
          </a:lstStyle>
          <a:p>
            <a:pPr>
              <a:defRPr sz="1600" cap="all" spc="32">
                <a:solidFill>
                  <a:srgbClr val="FFFFFF"/>
                </a:solidFill>
                <a:latin typeface="+mn-lt"/>
                <a:ea typeface="+mn-ea"/>
                <a:cs typeface="+mn-cs"/>
                <a:sym typeface="Futura"/>
              </a:defRPr>
            </a:pPr>
            <a:endParaRPr sz="1600" kern="1200" cap="all" spc="32">
              <a:solidFill>
                <a:srgbClr val="FFFFFF"/>
              </a:solidFill>
              <a:latin typeface="Calibri"/>
              <a:ea typeface="+mn-ea"/>
              <a:cs typeface="+mn-cs"/>
              <a:sym typeface="Futura"/>
            </a:endParaRPr>
          </a:p>
        </p:txBody>
      </p:sp>
      <p:sp>
        <p:nvSpPr>
          <p:cNvPr id="102" name="Line"/>
          <p:cNvSpPr/>
          <p:nvPr/>
        </p:nvSpPr>
        <p:spPr>
          <a:xfrm flipV="1">
            <a:off x="7923595" y="2918383"/>
            <a:ext cx="1" cy="802841"/>
          </a:xfrm>
          <a:prstGeom prst="line">
            <a:avLst/>
          </a:prstGeom>
          <a:noFill/>
          <a:ln w="25400" cap="flat">
            <a:solidFill>
              <a:schemeClr val="tx1">
                <a:alpha val="75000"/>
              </a:schemeClr>
            </a:solidFill>
            <a:prstDash val="solid"/>
            <a:miter lim="400000"/>
          </a:ln>
          <a:effectLst/>
        </p:spPr>
        <p:txBody>
          <a:bodyPr wrap="square" lIns="50800" tIns="50800" rIns="50800" bIns="50800"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1pPr>
            <a:lvl2pPr marL="0" marR="0" indent="2286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2pPr>
            <a:lvl3pPr marL="0" marR="0" indent="4572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3pPr>
            <a:lvl4pPr marL="0" marR="0" indent="6858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4pPr>
            <a:lvl5pPr marL="0" marR="0" indent="9144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5pPr>
            <a:lvl6pPr marL="0" marR="0" indent="11430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6pPr>
            <a:lvl7pPr marL="0" marR="0" indent="13716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7pPr>
            <a:lvl8pPr marL="0" marR="0" indent="16002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8pPr>
            <a:lvl9pPr marL="0" marR="0" indent="18288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9pPr>
          </a:lstStyle>
          <a:p>
            <a:pPr>
              <a:defRPr sz="1600" cap="all" spc="32">
                <a:latin typeface="+mn-lt"/>
                <a:ea typeface="+mn-ea"/>
                <a:cs typeface="+mn-cs"/>
                <a:sym typeface="Futura"/>
              </a:defRPr>
            </a:pPr>
            <a:endParaRPr sz="1600" kern="1200" cap="all" spc="32">
              <a:latin typeface="Calibri"/>
              <a:ea typeface="+mn-ea"/>
              <a:cs typeface="+mn-cs"/>
              <a:sym typeface="Futura"/>
            </a:endParaRPr>
          </a:p>
        </p:txBody>
      </p:sp>
      <p:sp>
        <p:nvSpPr>
          <p:cNvPr id="103" name="Line"/>
          <p:cNvSpPr/>
          <p:nvPr/>
        </p:nvSpPr>
        <p:spPr>
          <a:xfrm flipH="1" flipV="1">
            <a:off x="7956622" y="2886445"/>
            <a:ext cx="955487" cy="1"/>
          </a:xfrm>
          <a:prstGeom prst="line">
            <a:avLst/>
          </a:prstGeom>
          <a:noFill/>
          <a:ln w="25400" cap="flat">
            <a:solidFill>
              <a:schemeClr val="tx1">
                <a:alpha val="75000"/>
              </a:schemeClr>
            </a:solidFill>
            <a:prstDash val="solid"/>
            <a:miter lim="400000"/>
          </a:ln>
          <a:effectLst/>
        </p:spPr>
        <p:txBody>
          <a:bodyPr wrap="square" lIns="50800" tIns="50800" rIns="50800" bIns="50800"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1pPr>
            <a:lvl2pPr marL="0" marR="0" indent="2286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2pPr>
            <a:lvl3pPr marL="0" marR="0" indent="4572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3pPr>
            <a:lvl4pPr marL="0" marR="0" indent="6858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4pPr>
            <a:lvl5pPr marL="0" marR="0" indent="9144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5pPr>
            <a:lvl6pPr marL="0" marR="0" indent="11430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6pPr>
            <a:lvl7pPr marL="0" marR="0" indent="13716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7pPr>
            <a:lvl8pPr marL="0" marR="0" indent="16002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8pPr>
            <a:lvl9pPr marL="0" marR="0" indent="18288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9pPr>
          </a:lstStyle>
          <a:p>
            <a:pPr>
              <a:defRPr sz="1600" cap="all" spc="32">
                <a:latin typeface="+mn-lt"/>
                <a:ea typeface="+mn-ea"/>
                <a:cs typeface="+mn-cs"/>
                <a:sym typeface="Futura"/>
              </a:defRPr>
            </a:pPr>
            <a:endParaRPr sz="1600" kern="1200" cap="all" spc="32">
              <a:latin typeface="Calibri"/>
              <a:ea typeface="+mn-ea"/>
              <a:cs typeface="+mn-cs"/>
              <a:sym typeface="Futura"/>
            </a:endParaRPr>
          </a:p>
        </p:txBody>
      </p:sp>
      <p:sp>
        <p:nvSpPr>
          <p:cNvPr id="105" name="Line"/>
          <p:cNvSpPr/>
          <p:nvPr/>
        </p:nvSpPr>
        <p:spPr>
          <a:xfrm flipV="1">
            <a:off x="7917789" y="2880189"/>
            <a:ext cx="944731" cy="790293"/>
          </a:xfrm>
          <a:prstGeom prst="line">
            <a:avLst/>
          </a:prstGeom>
          <a:noFill/>
          <a:ln w="25400" cap="flat">
            <a:solidFill>
              <a:schemeClr val="tx1">
                <a:alpha val="75000"/>
              </a:schemeClr>
            </a:solidFill>
            <a:prstDash val="solid"/>
            <a:miter lim="400000"/>
          </a:ln>
          <a:effectLst/>
        </p:spPr>
        <p:txBody>
          <a:bodyPr wrap="square" lIns="50800" tIns="50800" rIns="50800" bIns="50800"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1pPr>
            <a:lvl2pPr marL="0" marR="0" indent="2286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2pPr>
            <a:lvl3pPr marL="0" marR="0" indent="4572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3pPr>
            <a:lvl4pPr marL="0" marR="0" indent="6858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4pPr>
            <a:lvl5pPr marL="0" marR="0" indent="9144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5pPr>
            <a:lvl6pPr marL="0" marR="0" indent="11430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6pPr>
            <a:lvl7pPr marL="0" marR="0" indent="13716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7pPr>
            <a:lvl8pPr marL="0" marR="0" indent="16002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8pPr>
            <a:lvl9pPr marL="0" marR="0" indent="18288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9pPr>
          </a:lstStyle>
          <a:p>
            <a:pPr>
              <a:defRPr sz="1600" cap="all" spc="32">
                <a:latin typeface="+mn-lt"/>
                <a:ea typeface="+mn-ea"/>
                <a:cs typeface="+mn-cs"/>
                <a:sym typeface="Futura"/>
              </a:defRPr>
            </a:pPr>
            <a:endParaRPr sz="1600" kern="1200" cap="all" spc="32">
              <a:latin typeface="Calibri"/>
              <a:ea typeface="+mn-ea"/>
              <a:cs typeface="+mn-cs"/>
              <a:sym typeface="Futura"/>
            </a:endParaRPr>
          </a:p>
        </p:txBody>
      </p:sp>
      <p:sp>
        <p:nvSpPr>
          <p:cNvPr id="106" name="Oval"/>
          <p:cNvSpPr/>
          <p:nvPr/>
        </p:nvSpPr>
        <p:spPr>
          <a:xfrm>
            <a:off x="7826423" y="3640343"/>
            <a:ext cx="181524" cy="184984"/>
          </a:xfrm>
          <a:prstGeom prst="ellipse">
            <a:avLst/>
          </a:prstGeom>
          <a:blipFill rotWithShape="1">
            <a:blip r:embed="rId9"/>
            <a:srcRect/>
            <a:tile tx="0" ty="0" sx="100000" sy="100000" flip="none" algn="tl"/>
          </a:blipFill>
          <a:ln w="12700" cap="flat">
            <a:noFill/>
            <a:miter lim="400000"/>
          </a:ln>
          <a:effectLst/>
        </p:spPr>
        <p:txBody>
          <a:bodyPr wrap="square" lIns="50800" tIns="50800" rIns="50800" bIns="50800"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1pPr>
            <a:lvl2pPr marL="0" marR="0" indent="2286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2pPr>
            <a:lvl3pPr marL="0" marR="0" indent="4572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3pPr>
            <a:lvl4pPr marL="0" marR="0" indent="6858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4pPr>
            <a:lvl5pPr marL="0" marR="0" indent="9144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5pPr>
            <a:lvl6pPr marL="0" marR="0" indent="11430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6pPr>
            <a:lvl7pPr marL="0" marR="0" indent="13716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7pPr>
            <a:lvl8pPr marL="0" marR="0" indent="16002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8pPr>
            <a:lvl9pPr marL="0" marR="0" indent="18288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9pPr>
          </a:lstStyle>
          <a:p>
            <a:pPr>
              <a:defRPr sz="1600" cap="all" spc="32">
                <a:solidFill>
                  <a:srgbClr val="FFFFFF"/>
                </a:solidFill>
                <a:latin typeface="+mn-lt"/>
                <a:ea typeface="+mn-ea"/>
                <a:cs typeface="+mn-cs"/>
                <a:sym typeface="Futura"/>
              </a:defRPr>
            </a:pPr>
            <a:endParaRPr sz="1600" kern="1200" cap="all" spc="32">
              <a:solidFill>
                <a:srgbClr val="FFFFFF"/>
              </a:solidFill>
              <a:latin typeface="Calibri"/>
              <a:ea typeface="+mn-ea"/>
              <a:cs typeface="+mn-cs"/>
              <a:sym typeface="Futura"/>
            </a:endParaRPr>
          </a:p>
        </p:txBody>
      </p:sp>
      <p:sp>
        <p:nvSpPr>
          <p:cNvPr id="107" name="Oval"/>
          <p:cNvSpPr/>
          <p:nvPr/>
        </p:nvSpPr>
        <p:spPr>
          <a:xfrm>
            <a:off x="8788703" y="2793826"/>
            <a:ext cx="181524" cy="184984"/>
          </a:xfrm>
          <a:prstGeom prst="ellipse">
            <a:avLst/>
          </a:prstGeom>
          <a:blipFill rotWithShape="1">
            <a:blip r:embed="rId6"/>
            <a:srcRect/>
            <a:tile tx="0" ty="0" sx="100000" sy="100000" flip="none" algn="tl"/>
          </a:blipFill>
          <a:ln w="12700" cap="flat">
            <a:noFill/>
            <a:miter lim="400000"/>
          </a:ln>
          <a:effectLst/>
        </p:spPr>
        <p:txBody>
          <a:bodyPr wrap="square" lIns="50800" tIns="50800" rIns="50800" bIns="50800"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1pPr>
            <a:lvl2pPr marL="0" marR="0" indent="2286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2pPr>
            <a:lvl3pPr marL="0" marR="0" indent="4572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3pPr>
            <a:lvl4pPr marL="0" marR="0" indent="6858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4pPr>
            <a:lvl5pPr marL="0" marR="0" indent="9144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5pPr>
            <a:lvl6pPr marL="0" marR="0" indent="11430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6pPr>
            <a:lvl7pPr marL="0" marR="0" indent="13716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7pPr>
            <a:lvl8pPr marL="0" marR="0" indent="16002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8pPr>
            <a:lvl9pPr marL="0" marR="0" indent="18288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9pPr>
          </a:lstStyle>
          <a:p>
            <a:pPr>
              <a:defRPr sz="1600" cap="all" spc="32">
                <a:solidFill>
                  <a:srgbClr val="FFFFFF"/>
                </a:solidFill>
                <a:latin typeface="+mn-lt"/>
                <a:ea typeface="+mn-ea"/>
                <a:cs typeface="+mn-cs"/>
                <a:sym typeface="Futura"/>
              </a:defRPr>
            </a:pPr>
            <a:endParaRPr sz="1600" kern="1200" cap="all" spc="32">
              <a:solidFill>
                <a:srgbClr val="FFFFFF"/>
              </a:solidFill>
              <a:latin typeface="Calibri"/>
              <a:ea typeface="+mn-ea"/>
              <a:cs typeface="+mn-cs"/>
              <a:sym typeface="Futura"/>
            </a:endParaRPr>
          </a:p>
        </p:txBody>
      </p:sp>
      <p:pic>
        <p:nvPicPr>
          <p:cNvPr id="108" name="pasted-image.pdf" descr="pasted-image.pdf"/>
          <p:cNvPicPr>
            <a:picLocks noChangeAspect="1"/>
          </p:cNvPicPr>
          <p:nvPr/>
        </p:nvPicPr>
        <p:blipFill>
          <a:blip r:embed="rId3"/>
          <a:stretch>
            <a:fillRect/>
          </a:stretch>
        </p:blipFill>
        <p:spPr>
          <a:xfrm>
            <a:off x="7549311" y="2781239"/>
            <a:ext cx="239281" cy="184984"/>
          </a:xfrm>
          <a:prstGeom prst="rect">
            <a:avLst/>
          </a:prstGeom>
          <a:ln w="12700" cap="flat">
            <a:noFill/>
            <a:miter lim="400000"/>
          </a:ln>
          <a:effectLst/>
        </p:spPr>
      </p:pic>
      <p:pic>
        <p:nvPicPr>
          <p:cNvPr id="109" name="pasted-image.pdf" descr="pasted-image.pdf"/>
          <p:cNvPicPr>
            <a:picLocks noChangeAspect="1"/>
          </p:cNvPicPr>
          <p:nvPr/>
        </p:nvPicPr>
        <p:blipFill>
          <a:blip r:embed="rId4"/>
          <a:stretch>
            <a:fillRect/>
          </a:stretch>
        </p:blipFill>
        <p:spPr>
          <a:xfrm>
            <a:off x="7545179" y="3620331"/>
            <a:ext cx="247532" cy="184984"/>
          </a:xfrm>
          <a:prstGeom prst="rect">
            <a:avLst/>
          </a:prstGeom>
          <a:ln w="12700" cap="flat">
            <a:noFill/>
            <a:miter lim="400000"/>
          </a:ln>
          <a:effectLst/>
        </p:spPr>
      </p:pic>
      <p:pic>
        <p:nvPicPr>
          <p:cNvPr id="110" name="pasted-image.pdf" descr="pasted-image.pdf"/>
          <p:cNvPicPr>
            <a:picLocks noChangeAspect="1"/>
          </p:cNvPicPr>
          <p:nvPr/>
        </p:nvPicPr>
        <p:blipFill>
          <a:blip r:embed="rId7"/>
          <a:stretch>
            <a:fillRect/>
          </a:stretch>
        </p:blipFill>
        <p:spPr>
          <a:xfrm>
            <a:off x="9007592" y="3620331"/>
            <a:ext cx="247533" cy="184984"/>
          </a:xfrm>
          <a:prstGeom prst="rect">
            <a:avLst/>
          </a:prstGeom>
          <a:ln w="12700" cap="flat">
            <a:noFill/>
            <a:miter lim="400000"/>
          </a:ln>
          <a:effectLst/>
        </p:spPr>
      </p:pic>
      <p:pic>
        <p:nvPicPr>
          <p:cNvPr id="111" name="pasted-image.pdf" descr="pasted-image.pdf"/>
          <p:cNvPicPr>
            <a:picLocks noChangeAspect="1"/>
          </p:cNvPicPr>
          <p:nvPr/>
        </p:nvPicPr>
        <p:blipFill>
          <a:blip r:embed="rId5"/>
          <a:srcRect/>
          <a:stretch>
            <a:fillRect/>
          </a:stretch>
        </p:blipFill>
        <p:spPr>
          <a:xfrm>
            <a:off x="8988993" y="2773690"/>
            <a:ext cx="255783" cy="184984"/>
          </a:xfrm>
          <a:prstGeom prst="rect">
            <a:avLst/>
          </a:prstGeom>
          <a:ln w="12700" cap="flat">
            <a:noFill/>
            <a:miter lim="400000"/>
          </a:ln>
          <a:effectLst/>
        </p:spPr>
      </p:pic>
      <p:sp>
        <p:nvSpPr>
          <p:cNvPr id="112" name="Line"/>
          <p:cNvSpPr/>
          <p:nvPr/>
        </p:nvSpPr>
        <p:spPr>
          <a:xfrm flipV="1">
            <a:off x="10561941" y="2939304"/>
            <a:ext cx="1" cy="763698"/>
          </a:xfrm>
          <a:prstGeom prst="line">
            <a:avLst/>
          </a:prstGeom>
          <a:noFill/>
          <a:ln w="25400" cap="flat">
            <a:solidFill>
              <a:schemeClr val="tx1">
                <a:alpha val="75000"/>
              </a:schemeClr>
            </a:solidFill>
            <a:prstDash val="solid"/>
            <a:miter lim="400000"/>
          </a:ln>
          <a:effectLst/>
        </p:spPr>
        <p:txBody>
          <a:bodyPr wrap="square" lIns="50800" tIns="50800" rIns="50800" bIns="50800"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1pPr>
            <a:lvl2pPr marL="0" marR="0" indent="2286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2pPr>
            <a:lvl3pPr marL="0" marR="0" indent="4572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3pPr>
            <a:lvl4pPr marL="0" marR="0" indent="6858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4pPr>
            <a:lvl5pPr marL="0" marR="0" indent="9144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5pPr>
            <a:lvl6pPr marL="0" marR="0" indent="11430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6pPr>
            <a:lvl7pPr marL="0" marR="0" indent="13716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7pPr>
            <a:lvl8pPr marL="0" marR="0" indent="16002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8pPr>
            <a:lvl9pPr marL="0" marR="0" indent="18288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9pPr>
          </a:lstStyle>
          <a:p>
            <a:pPr>
              <a:defRPr sz="1600" cap="all" spc="32">
                <a:latin typeface="+mn-lt"/>
                <a:ea typeface="+mn-ea"/>
                <a:cs typeface="+mn-cs"/>
                <a:sym typeface="Futura"/>
              </a:defRPr>
            </a:pPr>
            <a:endParaRPr sz="1600" kern="1200" cap="all" spc="32">
              <a:latin typeface="Calibri"/>
              <a:ea typeface="+mn-ea"/>
              <a:cs typeface="+mn-cs"/>
              <a:sym typeface="Futura"/>
            </a:endParaRPr>
          </a:p>
        </p:txBody>
      </p:sp>
      <p:sp>
        <p:nvSpPr>
          <p:cNvPr id="113" name="Oval"/>
          <p:cNvSpPr/>
          <p:nvPr/>
        </p:nvSpPr>
        <p:spPr>
          <a:xfrm>
            <a:off x="10468187" y="2795304"/>
            <a:ext cx="181524" cy="184984"/>
          </a:xfrm>
          <a:prstGeom prst="ellipse">
            <a:avLst/>
          </a:prstGeom>
          <a:blipFill rotWithShape="1">
            <a:blip r:embed="rId6"/>
            <a:srcRect/>
            <a:tile tx="0" ty="0" sx="100000" sy="100000" flip="none" algn="tl"/>
          </a:blipFill>
          <a:ln w="12700" cap="flat">
            <a:noFill/>
            <a:miter lim="400000"/>
          </a:ln>
          <a:effectLst/>
        </p:spPr>
        <p:txBody>
          <a:bodyPr wrap="square" lIns="50800" tIns="50800" rIns="50800" bIns="50800"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1pPr>
            <a:lvl2pPr marL="0" marR="0" indent="2286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2pPr>
            <a:lvl3pPr marL="0" marR="0" indent="4572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3pPr>
            <a:lvl4pPr marL="0" marR="0" indent="6858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4pPr>
            <a:lvl5pPr marL="0" marR="0" indent="9144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5pPr>
            <a:lvl6pPr marL="0" marR="0" indent="11430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6pPr>
            <a:lvl7pPr marL="0" marR="0" indent="13716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7pPr>
            <a:lvl8pPr marL="0" marR="0" indent="16002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8pPr>
            <a:lvl9pPr marL="0" marR="0" indent="18288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9pPr>
          </a:lstStyle>
          <a:p>
            <a:pPr>
              <a:defRPr sz="1600" cap="all" spc="32">
                <a:solidFill>
                  <a:srgbClr val="FFFFFF"/>
                </a:solidFill>
                <a:latin typeface="+mn-lt"/>
                <a:ea typeface="+mn-ea"/>
                <a:cs typeface="+mn-cs"/>
                <a:sym typeface="Futura"/>
              </a:defRPr>
            </a:pPr>
            <a:endParaRPr sz="1600" kern="1200" cap="all" spc="32">
              <a:solidFill>
                <a:srgbClr val="FFFFFF"/>
              </a:solidFill>
              <a:latin typeface="Calibri"/>
              <a:ea typeface="+mn-ea"/>
              <a:cs typeface="+mn-cs"/>
              <a:sym typeface="Futura"/>
            </a:endParaRPr>
          </a:p>
        </p:txBody>
      </p:sp>
      <p:sp>
        <p:nvSpPr>
          <p:cNvPr id="114" name="Oval"/>
          <p:cNvSpPr/>
          <p:nvPr/>
        </p:nvSpPr>
        <p:spPr>
          <a:xfrm>
            <a:off x="10472310" y="3618621"/>
            <a:ext cx="181524" cy="184984"/>
          </a:xfrm>
          <a:prstGeom prst="ellipse">
            <a:avLst/>
          </a:prstGeom>
          <a:blipFill rotWithShape="1">
            <a:blip r:embed="rId6"/>
            <a:srcRect/>
            <a:tile tx="0" ty="0" sx="100000" sy="100000" flip="none" algn="tl"/>
          </a:blipFill>
          <a:ln w="12700" cap="flat">
            <a:noFill/>
            <a:miter lim="400000"/>
          </a:ln>
          <a:effectLst/>
        </p:spPr>
        <p:txBody>
          <a:bodyPr wrap="square" lIns="50800" tIns="50800" rIns="50800" bIns="50800"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1pPr>
            <a:lvl2pPr marL="0" marR="0" indent="2286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2pPr>
            <a:lvl3pPr marL="0" marR="0" indent="4572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3pPr>
            <a:lvl4pPr marL="0" marR="0" indent="6858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4pPr>
            <a:lvl5pPr marL="0" marR="0" indent="9144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5pPr>
            <a:lvl6pPr marL="0" marR="0" indent="11430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6pPr>
            <a:lvl7pPr marL="0" marR="0" indent="13716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7pPr>
            <a:lvl8pPr marL="0" marR="0" indent="16002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8pPr>
            <a:lvl9pPr marL="0" marR="0" indent="18288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9pPr>
          </a:lstStyle>
          <a:p>
            <a:pPr>
              <a:defRPr sz="1600" cap="all" spc="32">
                <a:solidFill>
                  <a:srgbClr val="FFFFFF"/>
                </a:solidFill>
                <a:latin typeface="+mn-lt"/>
                <a:ea typeface="+mn-ea"/>
                <a:cs typeface="+mn-cs"/>
                <a:sym typeface="Futura"/>
              </a:defRPr>
            </a:pPr>
            <a:endParaRPr sz="1600" kern="1200" cap="all" spc="32">
              <a:solidFill>
                <a:srgbClr val="FFFFFF"/>
              </a:solidFill>
              <a:latin typeface="Calibri"/>
              <a:ea typeface="+mn-ea"/>
              <a:cs typeface="+mn-cs"/>
              <a:sym typeface="Futura"/>
            </a:endParaRPr>
          </a:p>
        </p:txBody>
      </p:sp>
      <p:pic>
        <p:nvPicPr>
          <p:cNvPr id="115" name="pasted-image.pdf" descr="pasted-image.pdf"/>
          <p:cNvPicPr>
            <a:picLocks noChangeAspect="1"/>
          </p:cNvPicPr>
          <p:nvPr/>
        </p:nvPicPr>
        <p:blipFill>
          <a:blip r:embed="rId8"/>
          <a:stretch>
            <a:fillRect/>
          </a:stretch>
        </p:blipFill>
        <p:spPr>
          <a:xfrm>
            <a:off x="9049854" y="2323723"/>
            <a:ext cx="282399" cy="283147"/>
          </a:xfrm>
          <a:prstGeom prst="rect">
            <a:avLst/>
          </a:prstGeom>
          <a:ln w="12700" cap="flat">
            <a:noFill/>
            <a:miter lim="400000"/>
          </a:ln>
          <a:effectLst/>
        </p:spPr>
      </p:pic>
      <p:sp>
        <p:nvSpPr>
          <p:cNvPr id="116" name="Line"/>
          <p:cNvSpPr/>
          <p:nvPr/>
        </p:nvSpPr>
        <p:spPr>
          <a:xfrm flipV="1">
            <a:off x="8116225" y="2454537"/>
            <a:ext cx="822523" cy="336512"/>
          </a:xfrm>
          <a:prstGeom prst="line">
            <a:avLst/>
          </a:prstGeom>
          <a:noFill/>
          <a:ln w="38100" cap="flat">
            <a:solidFill>
              <a:srgbClr val="5B5854"/>
            </a:solidFill>
            <a:prstDash val="solid"/>
            <a:miter lim="400000"/>
            <a:tailEnd type="stealth" w="med" len="med"/>
          </a:ln>
          <a:effectLst/>
        </p:spPr>
        <p:txBody>
          <a:bodyPr wrap="square" lIns="50800" tIns="50800" rIns="50800" bIns="50800"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1pPr>
            <a:lvl2pPr marL="0" marR="0" indent="2286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2pPr>
            <a:lvl3pPr marL="0" marR="0" indent="4572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3pPr>
            <a:lvl4pPr marL="0" marR="0" indent="6858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4pPr>
            <a:lvl5pPr marL="0" marR="0" indent="9144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5pPr>
            <a:lvl6pPr marL="0" marR="0" indent="11430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6pPr>
            <a:lvl7pPr marL="0" marR="0" indent="13716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7pPr>
            <a:lvl8pPr marL="0" marR="0" indent="16002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8pPr>
            <a:lvl9pPr marL="0" marR="0" indent="18288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9pPr>
          </a:lstStyle>
          <a:p>
            <a:pPr>
              <a:defRPr sz="1600" cap="all" spc="32">
                <a:latin typeface="+mn-lt"/>
                <a:ea typeface="+mn-ea"/>
                <a:cs typeface="+mn-cs"/>
                <a:sym typeface="Futura"/>
              </a:defRPr>
            </a:pPr>
            <a:endParaRPr sz="1600" kern="1200" cap="all" spc="32">
              <a:latin typeface="Calibri"/>
              <a:ea typeface="+mn-ea"/>
              <a:cs typeface="+mn-cs"/>
              <a:sym typeface="Futura"/>
            </a:endParaRPr>
          </a:p>
        </p:txBody>
      </p:sp>
      <p:sp>
        <p:nvSpPr>
          <p:cNvPr id="117" name="Line"/>
          <p:cNvSpPr/>
          <p:nvPr/>
        </p:nvSpPr>
        <p:spPr>
          <a:xfrm flipH="1" flipV="1">
            <a:off x="9443191" y="2468453"/>
            <a:ext cx="859564" cy="248267"/>
          </a:xfrm>
          <a:prstGeom prst="line">
            <a:avLst/>
          </a:prstGeom>
          <a:noFill/>
          <a:ln w="38100" cap="flat">
            <a:solidFill>
              <a:srgbClr val="5B5854"/>
            </a:solidFill>
            <a:prstDash val="solid"/>
            <a:miter lim="400000"/>
            <a:tailEnd type="stealth" w="med" len="med"/>
          </a:ln>
          <a:effectLst/>
        </p:spPr>
        <p:txBody>
          <a:bodyPr wrap="square" lIns="50800" tIns="50800" rIns="50800" bIns="50800"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1pPr>
            <a:lvl2pPr marL="0" marR="0" indent="2286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2pPr>
            <a:lvl3pPr marL="0" marR="0" indent="4572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3pPr>
            <a:lvl4pPr marL="0" marR="0" indent="6858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4pPr>
            <a:lvl5pPr marL="0" marR="0" indent="9144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5pPr>
            <a:lvl6pPr marL="0" marR="0" indent="11430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6pPr>
            <a:lvl7pPr marL="0" marR="0" indent="13716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7pPr>
            <a:lvl8pPr marL="0" marR="0" indent="16002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8pPr>
            <a:lvl9pPr marL="0" marR="0" indent="18288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9pPr>
          </a:lstStyle>
          <a:p>
            <a:pPr>
              <a:defRPr sz="1600" cap="all" spc="32">
                <a:latin typeface="+mn-lt"/>
                <a:ea typeface="+mn-ea"/>
                <a:cs typeface="+mn-cs"/>
                <a:sym typeface="Futura"/>
              </a:defRPr>
            </a:pPr>
            <a:endParaRPr sz="1600" kern="1200" cap="all" spc="32">
              <a:latin typeface="Calibri"/>
              <a:ea typeface="+mn-ea"/>
              <a:cs typeface="+mn-cs"/>
              <a:sym typeface="Futura"/>
            </a:endParaRPr>
          </a:p>
        </p:txBody>
      </p:sp>
      <p:pic>
        <p:nvPicPr>
          <p:cNvPr id="118" name="pasted-image.pdf" descr="pasted-image.pdf"/>
          <p:cNvPicPr>
            <a:picLocks noChangeAspect="1"/>
          </p:cNvPicPr>
          <p:nvPr/>
        </p:nvPicPr>
        <p:blipFill>
          <a:blip r:embed="rId5"/>
          <a:srcRect/>
          <a:stretch>
            <a:fillRect/>
          </a:stretch>
        </p:blipFill>
        <p:spPr>
          <a:xfrm>
            <a:off x="10750320" y="2795304"/>
            <a:ext cx="255784" cy="184984"/>
          </a:xfrm>
          <a:prstGeom prst="rect">
            <a:avLst/>
          </a:prstGeom>
          <a:ln w="12700" cap="flat">
            <a:noFill/>
            <a:miter lim="400000"/>
          </a:ln>
          <a:effectLst/>
        </p:spPr>
      </p:pic>
      <p:pic>
        <p:nvPicPr>
          <p:cNvPr id="119" name="pasted-image.pdf" descr="pasted-image.pdf"/>
          <p:cNvPicPr>
            <a:picLocks noChangeAspect="1"/>
          </p:cNvPicPr>
          <p:nvPr/>
        </p:nvPicPr>
        <p:blipFill>
          <a:blip r:embed="rId7"/>
          <a:stretch>
            <a:fillRect/>
          </a:stretch>
        </p:blipFill>
        <p:spPr>
          <a:xfrm>
            <a:off x="10754447" y="3621809"/>
            <a:ext cx="247532" cy="184984"/>
          </a:xfrm>
          <a:prstGeom prst="rect">
            <a:avLst/>
          </a:prstGeom>
          <a:ln w="12700" cap="flat">
            <a:noFill/>
            <a:miter lim="400000"/>
          </a:ln>
          <a:effectLst/>
        </p:spPr>
      </p:pic>
      <p:pic>
        <p:nvPicPr>
          <p:cNvPr id="120" name="pasted-image.pdf" descr="pasted-image.pdf"/>
          <p:cNvPicPr>
            <a:picLocks noChangeAspect="1"/>
          </p:cNvPicPr>
          <p:nvPr/>
        </p:nvPicPr>
        <p:blipFill>
          <a:blip r:embed="rId10"/>
          <a:stretch>
            <a:fillRect/>
          </a:stretch>
        </p:blipFill>
        <p:spPr>
          <a:xfrm>
            <a:off x="7075435" y="5545925"/>
            <a:ext cx="280536" cy="198552"/>
          </a:xfrm>
          <a:prstGeom prst="rect">
            <a:avLst/>
          </a:prstGeom>
          <a:ln w="12700" cap="flat">
            <a:noFill/>
            <a:miter lim="400000"/>
          </a:ln>
          <a:effectLst/>
        </p:spPr>
      </p:pic>
      <p:pic>
        <p:nvPicPr>
          <p:cNvPr id="121" name="pasted-image.pdf" descr="pasted-image.pdf"/>
          <p:cNvPicPr>
            <a:picLocks noChangeAspect="1"/>
          </p:cNvPicPr>
          <p:nvPr/>
        </p:nvPicPr>
        <p:blipFill>
          <a:blip r:embed="rId11"/>
          <a:stretch>
            <a:fillRect/>
          </a:stretch>
        </p:blipFill>
        <p:spPr>
          <a:xfrm>
            <a:off x="9422986" y="5545925"/>
            <a:ext cx="272287" cy="198552"/>
          </a:xfrm>
          <a:prstGeom prst="rect">
            <a:avLst/>
          </a:prstGeom>
          <a:ln w="12700" cap="flat">
            <a:noFill/>
            <a:miter lim="400000"/>
          </a:ln>
          <a:effectLst/>
        </p:spPr>
      </p:pic>
      <p:pic>
        <p:nvPicPr>
          <p:cNvPr id="122" name="pasted-image.pdf" descr="pasted-image.pdf"/>
          <p:cNvPicPr>
            <a:picLocks noChangeAspect="1"/>
          </p:cNvPicPr>
          <p:nvPr/>
        </p:nvPicPr>
        <p:blipFill>
          <a:blip r:embed="rId12"/>
          <a:stretch>
            <a:fillRect/>
          </a:stretch>
        </p:blipFill>
        <p:spPr>
          <a:xfrm>
            <a:off x="10497727" y="3942123"/>
            <a:ext cx="272287" cy="198551"/>
          </a:xfrm>
          <a:prstGeom prst="rect">
            <a:avLst/>
          </a:prstGeom>
          <a:ln w="12700" cap="flat">
            <a:noFill/>
            <a:miter lim="400000"/>
          </a:ln>
          <a:effectLst/>
        </p:spPr>
      </p:pic>
      <p:grpSp>
        <p:nvGrpSpPr>
          <p:cNvPr id="123" name="Group"/>
          <p:cNvGrpSpPr/>
          <p:nvPr/>
        </p:nvGrpSpPr>
        <p:grpSpPr>
          <a:xfrm>
            <a:off x="8585213" y="1207209"/>
            <a:ext cx="1164089" cy="1002319"/>
            <a:chOff x="0" y="0"/>
            <a:chExt cx="1327089" cy="1139644"/>
          </a:xfrm>
        </p:grpSpPr>
        <p:sp>
          <p:nvSpPr>
            <p:cNvPr id="138" name="Line"/>
            <p:cNvSpPr/>
            <p:nvPr/>
          </p:nvSpPr>
          <p:spPr>
            <a:xfrm flipH="1" flipV="1">
              <a:off x="202467" y="75193"/>
              <a:ext cx="1001136" cy="1"/>
            </a:xfrm>
            <a:prstGeom prst="line">
              <a:avLst/>
            </a:prstGeom>
            <a:noFill/>
            <a:ln w="25400" cap="flat">
              <a:solidFill>
                <a:schemeClr val="tx1">
                  <a:alpha val="75000"/>
                </a:schemeClr>
              </a:solidFill>
              <a:prstDash val="solid"/>
              <a:miter lim="400000"/>
            </a:ln>
            <a:effectLst/>
          </p:spPr>
          <p:txBody>
            <a:bodyPr wrap="square" lIns="50800" tIns="50800" rIns="50800" bIns="50800"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1pPr>
              <a:lvl2pPr marL="0" marR="0" indent="2286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2pPr>
              <a:lvl3pPr marL="0" marR="0" indent="4572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3pPr>
              <a:lvl4pPr marL="0" marR="0" indent="6858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4pPr>
              <a:lvl5pPr marL="0" marR="0" indent="9144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5pPr>
              <a:lvl6pPr marL="0" marR="0" indent="11430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6pPr>
              <a:lvl7pPr marL="0" marR="0" indent="13716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7pPr>
              <a:lvl8pPr marL="0" marR="0" indent="16002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8pPr>
              <a:lvl9pPr marL="0" marR="0" indent="18288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9pPr>
            </a:lstStyle>
            <a:p>
              <a:pPr>
                <a:defRPr sz="1600" cap="all" spc="32">
                  <a:latin typeface="+mn-lt"/>
                  <a:ea typeface="+mn-ea"/>
                  <a:cs typeface="+mn-cs"/>
                  <a:sym typeface="Futura"/>
                </a:defRPr>
              </a:pPr>
              <a:endParaRPr sz="1600" kern="1200" cap="all" spc="32">
                <a:latin typeface="Calibri"/>
                <a:ea typeface="+mn-ea"/>
                <a:cs typeface="+mn-cs"/>
                <a:sym typeface="Futura"/>
              </a:endParaRPr>
            </a:p>
          </p:txBody>
        </p:sp>
        <p:sp>
          <p:nvSpPr>
            <p:cNvPr id="139" name="Line"/>
            <p:cNvSpPr/>
            <p:nvPr/>
          </p:nvSpPr>
          <p:spPr>
            <a:xfrm flipV="1">
              <a:off x="103921" y="173740"/>
              <a:ext cx="1" cy="844253"/>
            </a:xfrm>
            <a:prstGeom prst="line">
              <a:avLst/>
            </a:prstGeom>
            <a:noFill/>
            <a:ln w="25400" cap="flat">
              <a:solidFill>
                <a:schemeClr val="tx1">
                  <a:alpha val="75000"/>
                </a:schemeClr>
              </a:solidFill>
              <a:prstDash val="solid"/>
              <a:miter lim="400000"/>
            </a:ln>
            <a:effectLst/>
          </p:spPr>
          <p:txBody>
            <a:bodyPr wrap="square" lIns="50800" tIns="50800" rIns="50800" bIns="50800"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1pPr>
              <a:lvl2pPr marL="0" marR="0" indent="2286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2pPr>
              <a:lvl3pPr marL="0" marR="0" indent="4572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3pPr>
              <a:lvl4pPr marL="0" marR="0" indent="6858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4pPr>
              <a:lvl5pPr marL="0" marR="0" indent="9144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5pPr>
              <a:lvl6pPr marL="0" marR="0" indent="11430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6pPr>
              <a:lvl7pPr marL="0" marR="0" indent="13716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7pPr>
              <a:lvl8pPr marL="0" marR="0" indent="16002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8pPr>
              <a:lvl9pPr marL="0" marR="0" indent="18288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9pPr>
            </a:lstStyle>
            <a:p>
              <a:pPr>
                <a:defRPr sz="1600" cap="all" spc="32">
                  <a:latin typeface="+mn-lt"/>
                  <a:ea typeface="+mn-ea"/>
                  <a:cs typeface="+mn-cs"/>
                  <a:sym typeface="Futura"/>
                </a:defRPr>
              </a:pPr>
              <a:endParaRPr sz="1600" kern="1200" cap="all" spc="32">
                <a:latin typeface="Calibri"/>
                <a:ea typeface="+mn-ea"/>
                <a:cs typeface="+mn-cs"/>
                <a:sym typeface="Futura"/>
              </a:endParaRPr>
            </a:p>
          </p:txBody>
        </p:sp>
        <p:sp>
          <p:nvSpPr>
            <p:cNvPr id="140" name="Line"/>
            <p:cNvSpPr/>
            <p:nvPr/>
          </p:nvSpPr>
          <p:spPr>
            <a:xfrm>
              <a:off x="192613" y="1047556"/>
              <a:ext cx="1001135" cy="1"/>
            </a:xfrm>
            <a:prstGeom prst="line">
              <a:avLst/>
            </a:prstGeom>
            <a:noFill/>
            <a:ln w="25400" cap="flat">
              <a:solidFill>
                <a:schemeClr val="tx1">
                  <a:alpha val="75000"/>
                </a:schemeClr>
              </a:solidFill>
              <a:prstDash val="solid"/>
              <a:miter lim="400000"/>
            </a:ln>
            <a:effectLst/>
          </p:spPr>
          <p:txBody>
            <a:bodyPr wrap="square" lIns="50800" tIns="50800" rIns="50800" bIns="50800"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1pPr>
              <a:lvl2pPr marL="0" marR="0" indent="2286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2pPr>
              <a:lvl3pPr marL="0" marR="0" indent="4572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3pPr>
              <a:lvl4pPr marL="0" marR="0" indent="6858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4pPr>
              <a:lvl5pPr marL="0" marR="0" indent="9144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5pPr>
              <a:lvl6pPr marL="0" marR="0" indent="11430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6pPr>
              <a:lvl7pPr marL="0" marR="0" indent="13716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7pPr>
              <a:lvl8pPr marL="0" marR="0" indent="16002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8pPr>
              <a:lvl9pPr marL="0" marR="0" indent="18288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9pPr>
            </a:lstStyle>
            <a:p>
              <a:pPr>
                <a:defRPr sz="1600" cap="all" spc="32">
                  <a:latin typeface="+mn-lt"/>
                  <a:ea typeface="+mn-ea"/>
                  <a:cs typeface="+mn-cs"/>
                  <a:sym typeface="Futura"/>
                </a:defRPr>
              </a:pPr>
              <a:endParaRPr sz="1600" kern="1200" cap="all" spc="32">
                <a:latin typeface="Calibri"/>
                <a:ea typeface="+mn-ea"/>
                <a:cs typeface="+mn-cs"/>
                <a:sym typeface="Futura"/>
              </a:endParaRPr>
            </a:p>
          </p:txBody>
        </p:sp>
        <p:sp>
          <p:nvSpPr>
            <p:cNvPr id="141" name="Line"/>
            <p:cNvSpPr/>
            <p:nvPr/>
          </p:nvSpPr>
          <p:spPr>
            <a:xfrm flipV="1">
              <a:off x="1218687" y="131325"/>
              <a:ext cx="1" cy="925285"/>
            </a:xfrm>
            <a:prstGeom prst="line">
              <a:avLst/>
            </a:prstGeom>
            <a:noFill/>
            <a:ln w="25400" cap="flat">
              <a:solidFill>
                <a:schemeClr val="tx1">
                  <a:alpha val="75000"/>
                </a:schemeClr>
              </a:solidFill>
              <a:prstDash val="solid"/>
              <a:miter lim="400000"/>
            </a:ln>
            <a:effectLst/>
          </p:spPr>
          <p:txBody>
            <a:bodyPr wrap="square" lIns="50800" tIns="50800" rIns="50800" bIns="50800"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1pPr>
              <a:lvl2pPr marL="0" marR="0" indent="2286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2pPr>
              <a:lvl3pPr marL="0" marR="0" indent="4572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3pPr>
              <a:lvl4pPr marL="0" marR="0" indent="6858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4pPr>
              <a:lvl5pPr marL="0" marR="0" indent="9144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5pPr>
              <a:lvl6pPr marL="0" marR="0" indent="11430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6pPr>
              <a:lvl7pPr marL="0" marR="0" indent="13716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7pPr>
              <a:lvl8pPr marL="0" marR="0" indent="16002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8pPr>
              <a:lvl9pPr marL="0" marR="0" indent="18288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9pPr>
            </a:lstStyle>
            <a:p>
              <a:pPr>
                <a:defRPr sz="1600" cap="all" spc="32">
                  <a:latin typeface="+mn-lt"/>
                  <a:ea typeface="+mn-ea"/>
                  <a:cs typeface="+mn-cs"/>
                  <a:sym typeface="Futura"/>
                </a:defRPr>
              </a:pPr>
              <a:endParaRPr sz="1600" kern="1200" cap="all" spc="32">
                <a:latin typeface="Calibri"/>
                <a:ea typeface="+mn-ea"/>
                <a:cs typeface="+mn-cs"/>
                <a:sym typeface="Futura"/>
              </a:endParaRPr>
            </a:p>
          </p:txBody>
        </p:sp>
        <p:sp>
          <p:nvSpPr>
            <p:cNvPr id="142" name="Circle"/>
            <p:cNvSpPr/>
            <p:nvPr/>
          </p:nvSpPr>
          <p:spPr>
            <a:xfrm>
              <a:off x="0" y="0"/>
              <a:ext cx="216802" cy="220350"/>
            </a:xfrm>
            <a:prstGeom prst="ellipse">
              <a:avLst/>
            </a:prstGeom>
            <a:blipFill rotWithShape="1">
              <a:blip r:embed="rId9"/>
              <a:srcRect/>
              <a:tile tx="0" ty="0" sx="100000" sy="100000" flip="none" algn="tl"/>
            </a:blipFill>
            <a:ln w="12700" cap="flat">
              <a:noFill/>
              <a:miter lim="400000"/>
            </a:ln>
            <a:effectLst/>
          </p:spPr>
          <p:txBody>
            <a:bodyPr wrap="square" lIns="50800" tIns="50800" rIns="50800" bIns="50800"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1pPr>
              <a:lvl2pPr marL="0" marR="0" indent="2286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2pPr>
              <a:lvl3pPr marL="0" marR="0" indent="4572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3pPr>
              <a:lvl4pPr marL="0" marR="0" indent="6858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4pPr>
              <a:lvl5pPr marL="0" marR="0" indent="9144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5pPr>
              <a:lvl6pPr marL="0" marR="0" indent="11430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6pPr>
              <a:lvl7pPr marL="0" marR="0" indent="13716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7pPr>
              <a:lvl8pPr marL="0" marR="0" indent="16002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8pPr>
              <a:lvl9pPr marL="0" marR="0" indent="18288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9pPr>
            </a:lstStyle>
            <a:p>
              <a:pPr>
                <a:defRPr sz="1600" cap="all" spc="32">
                  <a:solidFill>
                    <a:srgbClr val="FFFFFF"/>
                  </a:solidFill>
                  <a:latin typeface="+mn-lt"/>
                  <a:ea typeface="+mn-ea"/>
                  <a:cs typeface="+mn-cs"/>
                  <a:sym typeface="Futura"/>
                </a:defRPr>
              </a:pPr>
              <a:endParaRPr sz="1600" kern="1200" cap="all" spc="32">
                <a:solidFill>
                  <a:srgbClr val="FFFFFF"/>
                </a:solidFill>
                <a:latin typeface="Calibri"/>
                <a:ea typeface="+mn-ea"/>
                <a:cs typeface="+mn-cs"/>
                <a:sym typeface="Futura"/>
              </a:endParaRPr>
            </a:p>
          </p:txBody>
        </p:sp>
        <p:sp>
          <p:nvSpPr>
            <p:cNvPr id="143" name="Circle"/>
            <p:cNvSpPr/>
            <p:nvPr/>
          </p:nvSpPr>
          <p:spPr>
            <a:xfrm>
              <a:off x="0" y="919294"/>
              <a:ext cx="216802" cy="220350"/>
            </a:xfrm>
            <a:prstGeom prst="ellipse">
              <a:avLst/>
            </a:prstGeom>
            <a:blipFill rotWithShape="1">
              <a:blip r:embed="rId9"/>
              <a:srcRect/>
              <a:tile tx="0" ty="0" sx="100000" sy="100000" flip="none" algn="tl"/>
            </a:blipFill>
            <a:ln w="12700" cap="flat">
              <a:noFill/>
              <a:miter lim="400000"/>
            </a:ln>
            <a:effectLst/>
          </p:spPr>
          <p:txBody>
            <a:bodyPr wrap="square" lIns="50800" tIns="50800" rIns="50800" bIns="50800"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1pPr>
              <a:lvl2pPr marL="0" marR="0" indent="2286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2pPr>
              <a:lvl3pPr marL="0" marR="0" indent="4572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3pPr>
              <a:lvl4pPr marL="0" marR="0" indent="6858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4pPr>
              <a:lvl5pPr marL="0" marR="0" indent="9144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5pPr>
              <a:lvl6pPr marL="0" marR="0" indent="11430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6pPr>
              <a:lvl7pPr marL="0" marR="0" indent="13716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7pPr>
              <a:lvl8pPr marL="0" marR="0" indent="16002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8pPr>
              <a:lvl9pPr marL="0" marR="0" indent="18288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9pPr>
            </a:lstStyle>
            <a:p>
              <a:pPr>
                <a:defRPr sz="1600" cap="all" spc="32">
                  <a:solidFill>
                    <a:srgbClr val="FFFFFF"/>
                  </a:solidFill>
                  <a:latin typeface="+mn-lt"/>
                  <a:ea typeface="+mn-ea"/>
                  <a:cs typeface="+mn-cs"/>
                  <a:sym typeface="Futura"/>
                </a:defRPr>
              </a:pPr>
              <a:endParaRPr sz="1600" kern="1200" cap="all" spc="32">
                <a:solidFill>
                  <a:srgbClr val="FFFFFF"/>
                </a:solidFill>
                <a:latin typeface="Calibri"/>
                <a:ea typeface="+mn-ea"/>
                <a:cs typeface="+mn-cs"/>
                <a:sym typeface="Futura"/>
              </a:endParaRPr>
            </a:p>
          </p:txBody>
        </p:sp>
        <p:sp>
          <p:nvSpPr>
            <p:cNvPr id="144" name="Circle"/>
            <p:cNvSpPr/>
            <p:nvPr/>
          </p:nvSpPr>
          <p:spPr>
            <a:xfrm>
              <a:off x="1110287" y="919294"/>
              <a:ext cx="216802" cy="220350"/>
            </a:xfrm>
            <a:prstGeom prst="ellipse">
              <a:avLst/>
            </a:prstGeom>
            <a:blipFill rotWithShape="1">
              <a:blip r:embed="rId9"/>
              <a:srcRect/>
              <a:tile tx="0" ty="0" sx="100000" sy="100000" flip="none" algn="tl"/>
            </a:blipFill>
            <a:ln w="12700" cap="flat">
              <a:noFill/>
              <a:miter lim="400000"/>
            </a:ln>
            <a:effectLst/>
          </p:spPr>
          <p:txBody>
            <a:bodyPr wrap="square" lIns="50800" tIns="50800" rIns="50800" bIns="50800"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1pPr>
              <a:lvl2pPr marL="0" marR="0" indent="2286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2pPr>
              <a:lvl3pPr marL="0" marR="0" indent="4572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3pPr>
              <a:lvl4pPr marL="0" marR="0" indent="6858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4pPr>
              <a:lvl5pPr marL="0" marR="0" indent="9144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5pPr>
              <a:lvl6pPr marL="0" marR="0" indent="11430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6pPr>
              <a:lvl7pPr marL="0" marR="0" indent="13716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7pPr>
              <a:lvl8pPr marL="0" marR="0" indent="16002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8pPr>
              <a:lvl9pPr marL="0" marR="0" indent="18288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9pPr>
            </a:lstStyle>
            <a:p>
              <a:pPr>
                <a:defRPr sz="1600" cap="all" spc="32">
                  <a:solidFill>
                    <a:srgbClr val="FFFFFF"/>
                  </a:solidFill>
                  <a:latin typeface="+mn-lt"/>
                  <a:ea typeface="+mn-ea"/>
                  <a:cs typeface="+mn-cs"/>
                  <a:sym typeface="Futura"/>
                </a:defRPr>
              </a:pPr>
              <a:endParaRPr sz="1600" kern="1200" cap="all" spc="32">
                <a:solidFill>
                  <a:srgbClr val="FFFFFF"/>
                </a:solidFill>
                <a:latin typeface="Calibri"/>
                <a:ea typeface="+mn-ea"/>
                <a:cs typeface="+mn-cs"/>
                <a:sym typeface="Futura"/>
              </a:endParaRPr>
            </a:p>
          </p:txBody>
        </p:sp>
        <p:sp>
          <p:nvSpPr>
            <p:cNvPr id="145" name="Circle"/>
            <p:cNvSpPr/>
            <p:nvPr/>
          </p:nvSpPr>
          <p:spPr>
            <a:xfrm>
              <a:off x="1110287" y="0"/>
              <a:ext cx="216802" cy="220350"/>
            </a:xfrm>
            <a:prstGeom prst="ellipse">
              <a:avLst/>
            </a:prstGeom>
            <a:blipFill rotWithShape="1">
              <a:blip r:embed="rId9"/>
              <a:srcRect/>
              <a:tile tx="0" ty="0" sx="100000" sy="100000" flip="none" algn="tl"/>
            </a:blipFill>
            <a:ln w="12700" cap="flat">
              <a:noFill/>
              <a:miter lim="400000"/>
            </a:ln>
            <a:effectLst/>
          </p:spPr>
          <p:txBody>
            <a:bodyPr wrap="square" lIns="50800" tIns="50800" rIns="50800" bIns="50800"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1pPr>
              <a:lvl2pPr marL="0" marR="0" indent="2286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2pPr>
              <a:lvl3pPr marL="0" marR="0" indent="4572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3pPr>
              <a:lvl4pPr marL="0" marR="0" indent="6858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4pPr>
              <a:lvl5pPr marL="0" marR="0" indent="9144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5pPr>
              <a:lvl6pPr marL="0" marR="0" indent="11430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6pPr>
              <a:lvl7pPr marL="0" marR="0" indent="13716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7pPr>
              <a:lvl8pPr marL="0" marR="0" indent="16002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8pPr>
              <a:lvl9pPr marL="0" marR="0" indent="18288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9pPr>
            </a:lstStyle>
            <a:p>
              <a:pPr>
                <a:defRPr sz="1600" cap="all" spc="32">
                  <a:solidFill>
                    <a:srgbClr val="FFFFFF"/>
                  </a:solidFill>
                  <a:latin typeface="+mn-lt"/>
                  <a:ea typeface="+mn-ea"/>
                  <a:cs typeface="+mn-cs"/>
                  <a:sym typeface="Futura"/>
                </a:defRPr>
              </a:pPr>
              <a:endParaRPr sz="1600" kern="1200" cap="all" spc="32">
                <a:solidFill>
                  <a:srgbClr val="FFFFFF"/>
                </a:solidFill>
                <a:latin typeface="Calibri"/>
                <a:ea typeface="+mn-ea"/>
                <a:cs typeface="+mn-cs"/>
                <a:sym typeface="Futura"/>
              </a:endParaRPr>
            </a:p>
          </p:txBody>
        </p:sp>
      </p:grpSp>
      <p:grpSp>
        <p:nvGrpSpPr>
          <p:cNvPr id="125" name="Group"/>
          <p:cNvGrpSpPr/>
          <p:nvPr/>
        </p:nvGrpSpPr>
        <p:grpSpPr>
          <a:xfrm>
            <a:off x="6599969" y="4461716"/>
            <a:ext cx="1055771" cy="895324"/>
            <a:chOff x="0" y="0"/>
            <a:chExt cx="1203603" cy="1017991"/>
          </a:xfrm>
        </p:grpSpPr>
        <p:sp>
          <p:nvSpPr>
            <p:cNvPr id="135" name="Line"/>
            <p:cNvSpPr/>
            <p:nvPr/>
          </p:nvSpPr>
          <p:spPr>
            <a:xfrm flipH="1" flipV="1">
              <a:off x="202467" y="75193"/>
              <a:ext cx="1001136" cy="1"/>
            </a:xfrm>
            <a:prstGeom prst="line">
              <a:avLst/>
            </a:prstGeom>
            <a:noFill/>
            <a:ln w="25400" cap="flat">
              <a:solidFill>
                <a:schemeClr val="tx1">
                  <a:alpha val="75000"/>
                </a:schemeClr>
              </a:solidFill>
              <a:prstDash val="solid"/>
              <a:miter lim="400000"/>
            </a:ln>
            <a:effectLst/>
          </p:spPr>
          <p:txBody>
            <a:bodyPr wrap="square" lIns="50800" tIns="50800" rIns="50800" bIns="50800"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1pPr>
              <a:lvl2pPr marL="0" marR="0" indent="2286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2pPr>
              <a:lvl3pPr marL="0" marR="0" indent="4572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3pPr>
              <a:lvl4pPr marL="0" marR="0" indent="6858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4pPr>
              <a:lvl5pPr marL="0" marR="0" indent="9144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5pPr>
              <a:lvl6pPr marL="0" marR="0" indent="11430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6pPr>
              <a:lvl7pPr marL="0" marR="0" indent="13716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7pPr>
              <a:lvl8pPr marL="0" marR="0" indent="16002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8pPr>
              <a:lvl9pPr marL="0" marR="0" indent="18288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9pPr>
            </a:lstStyle>
            <a:p>
              <a:pPr>
                <a:defRPr sz="1600" cap="all" spc="32">
                  <a:latin typeface="+mn-lt"/>
                  <a:ea typeface="+mn-ea"/>
                  <a:cs typeface="+mn-cs"/>
                  <a:sym typeface="Futura"/>
                </a:defRPr>
              </a:pPr>
              <a:endParaRPr sz="1600" kern="1200" cap="all" spc="32">
                <a:latin typeface="Calibri"/>
                <a:ea typeface="+mn-ea"/>
                <a:cs typeface="+mn-cs"/>
                <a:sym typeface="Futura"/>
              </a:endParaRPr>
            </a:p>
          </p:txBody>
        </p:sp>
        <p:sp>
          <p:nvSpPr>
            <p:cNvPr id="136" name="Line"/>
            <p:cNvSpPr/>
            <p:nvPr/>
          </p:nvSpPr>
          <p:spPr>
            <a:xfrm flipV="1">
              <a:off x="103921" y="173739"/>
              <a:ext cx="7775" cy="844252"/>
            </a:xfrm>
            <a:prstGeom prst="line">
              <a:avLst/>
            </a:prstGeom>
            <a:noFill/>
            <a:ln w="25400" cap="flat">
              <a:solidFill>
                <a:schemeClr val="tx1">
                  <a:alpha val="75000"/>
                </a:schemeClr>
              </a:solidFill>
              <a:prstDash val="solid"/>
              <a:miter lim="400000"/>
            </a:ln>
            <a:effectLst/>
          </p:spPr>
          <p:txBody>
            <a:bodyPr wrap="square" lIns="50800" tIns="50800" rIns="50800" bIns="50800"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1pPr>
              <a:lvl2pPr marL="0" marR="0" indent="2286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2pPr>
              <a:lvl3pPr marL="0" marR="0" indent="4572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3pPr>
              <a:lvl4pPr marL="0" marR="0" indent="6858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4pPr>
              <a:lvl5pPr marL="0" marR="0" indent="9144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5pPr>
              <a:lvl6pPr marL="0" marR="0" indent="11430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6pPr>
              <a:lvl7pPr marL="0" marR="0" indent="13716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7pPr>
              <a:lvl8pPr marL="0" marR="0" indent="16002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8pPr>
              <a:lvl9pPr marL="0" marR="0" indent="18288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9pPr>
            </a:lstStyle>
            <a:p>
              <a:pPr>
                <a:defRPr sz="1600" cap="all" spc="32">
                  <a:latin typeface="+mn-lt"/>
                  <a:ea typeface="+mn-ea"/>
                  <a:cs typeface="+mn-cs"/>
                  <a:sym typeface="Futura"/>
                </a:defRPr>
              </a:pPr>
              <a:endParaRPr sz="1600" kern="1200" cap="all" spc="32">
                <a:latin typeface="Calibri"/>
                <a:ea typeface="+mn-ea"/>
                <a:cs typeface="+mn-cs"/>
                <a:sym typeface="Futura"/>
              </a:endParaRPr>
            </a:p>
          </p:txBody>
        </p:sp>
        <p:sp>
          <p:nvSpPr>
            <p:cNvPr id="137" name="Circle"/>
            <p:cNvSpPr/>
            <p:nvPr/>
          </p:nvSpPr>
          <p:spPr>
            <a:xfrm>
              <a:off x="0" y="0"/>
              <a:ext cx="216802" cy="220350"/>
            </a:xfrm>
            <a:prstGeom prst="ellipse">
              <a:avLst/>
            </a:prstGeom>
            <a:blipFill rotWithShape="1">
              <a:blip r:embed="rId9"/>
              <a:srcRect/>
              <a:tile tx="0" ty="0" sx="100000" sy="100000" flip="none" algn="tl"/>
            </a:blipFill>
            <a:ln w="12700" cap="flat">
              <a:noFill/>
              <a:miter lim="400000"/>
            </a:ln>
            <a:effectLst/>
          </p:spPr>
          <p:txBody>
            <a:bodyPr wrap="square" lIns="50800" tIns="50800" rIns="50800" bIns="50800"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1pPr>
              <a:lvl2pPr marL="0" marR="0" indent="2286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2pPr>
              <a:lvl3pPr marL="0" marR="0" indent="4572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3pPr>
              <a:lvl4pPr marL="0" marR="0" indent="6858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4pPr>
              <a:lvl5pPr marL="0" marR="0" indent="9144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5pPr>
              <a:lvl6pPr marL="0" marR="0" indent="11430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6pPr>
              <a:lvl7pPr marL="0" marR="0" indent="13716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7pPr>
              <a:lvl8pPr marL="0" marR="0" indent="16002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8pPr>
              <a:lvl9pPr marL="0" marR="0" indent="18288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9pPr>
            </a:lstStyle>
            <a:p>
              <a:pPr>
                <a:defRPr sz="1600" cap="all" spc="32">
                  <a:solidFill>
                    <a:srgbClr val="FFFFFF"/>
                  </a:solidFill>
                  <a:latin typeface="+mn-lt"/>
                  <a:ea typeface="+mn-ea"/>
                  <a:cs typeface="+mn-cs"/>
                  <a:sym typeface="Futura"/>
                </a:defRPr>
              </a:pPr>
              <a:endParaRPr sz="1600" kern="1200" cap="all" spc="32">
                <a:solidFill>
                  <a:srgbClr val="FFFFFF"/>
                </a:solidFill>
                <a:latin typeface="Calibri"/>
                <a:ea typeface="+mn-ea"/>
                <a:cs typeface="+mn-cs"/>
                <a:sym typeface="Futura"/>
              </a:endParaRPr>
            </a:p>
          </p:txBody>
        </p:sp>
      </p:grpSp>
      <p:sp>
        <p:nvSpPr>
          <p:cNvPr id="128" name="Oval"/>
          <p:cNvSpPr/>
          <p:nvPr/>
        </p:nvSpPr>
        <p:spPr>
          <a:xfrm>
            <a:off x="6615577" y="5279051"/>
            <a:ext cx="181523" cy="184984"/>
          </a:xfrm>
          <a:prstGeom prst="ellipse">
            <a:avLst/>
          </a:prstGeom>
          <a:blipFill rotWithShape="1">
            <a:blip r:embed="rId6"/>
            <a:srcRect/>
            <a:tile tx="0" ty="0" sx="100000" sy="100000" flip="none" algn="tl"/>
          </a:blipFill>
          <a:ln w="12700" cap="flat">
            <a:noFill/>
            <a:miter lim="400000"/>
          </a:ln>
          <a:effectLst/>
        </p:spPr>
        <p:txBody>
          <a:bodyPr wrap="square" lIns="50800" tIns="50800" rIns="50800" bIns="50800"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1pPr>
            <a:lvl2pPr marL="0" marR="0" indent="2286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2pPr>
            <a:lvl3pPr marL="0" marR="0" indent="4572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3pPr>
            <a:lvl4pPr marL="0" marR="0" indent="6858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4pPr>
            <a:lvl5pPr marL="0" marR="0" indent="9144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5pPr>
            <a:lvl6pPr marL="0" marR="0" indent="11430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6pPr>
            <a:lvl7pPr marL="0" marR="0" indent="13716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7pPr>
            <a:lvl8pPr marL="0" marR="0" indent="16002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8pPr>
            <a:lvl9pPr marL="0" marR="0" indent="18288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9pPr>
          </a:lstStyle>
          <a:p>
            <a:pPr>
              <a:defRPr sz="1600" cap="all" spc="32">
                <a:solidFill>
                  <a:srgbClr val="FFFFFF"/>
                </a:solidFill>
                <a:latin typeface="+mn-lt"/>
                <a:ea typeface="+mn-ea"/>
                <a:cs typeface="+mn-cs"/>
                <a:sym typeface="Futura"/>
              </a:defRPr>
            </a:pPr>
            <a:endParaRPr sz="1600" kern="1200" cap="all" spc="32">
              <a:solidFill>
                <a:srgbClr val="FFFFFF"/>
              </a:solidFill>
              <a:latin typeface="Calibri"/>
              <a:ea typeface="+mn-ea"/>
              <a:cs typeface="+mn-cs"/>
              <a:sym typeface="Futura"/>
            </a:endParaRPr>
          </a:p>
        </p:txBody>
      </p:sp>
      <p:sp>
        <p:nvSpPr>
          <p:cNvPr id="129" name="Oval"/>
          <p:cNvSpPr/>
          <p:nvPr/>
        </p:nvSpPr>
        <p:spPr>
          <a:xfrm>
            <a:off x="7584401" y="4469738"/>
            <a:ext cx="181523" cy="184984"/>
          </a:xfrm>
          <a:prstGeom prst="ellipse">
            <a:avLst/>
          </a:prstGeom>
          <a:blipFill rotWithShape="1">
            <a:blip r:embed="rId6"/>
            <a:srcRect/>
            <a:tile tx="0" ty="0" sx="100000" sy="100000" flip="none" algn="tl"/>
          </a:blipFill>
          <a:ln w="12700" cap="flat">
            <a:noFill/>
            <a:miter lim="400000"/>
          </a:ln>
          <a:effectLst/>
        </p:spPr>
        <p:txBody>
          <a:bodyPr wrap="square" lIns="50800" tIns="50800" rIns="50800" bIns="50800"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1pPr>
            <a:lvl2pPr marL="0" marR="0" indent="2286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2pPr>
            <a:lvl3pPr marL="0" marR="0" indent="4572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3pPr>
            <a:lvl4pPr marL="0" marR="0" indent="6858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4pPr>
            <a:lvl5pPr marL="0" marR="0" indent="9144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5pPr>
            <a:lvl6pPr marL="0" marR="0" indent="11430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6pPr>
            <a:lvl7pPr marL="0" marR="0" indent="13716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7pPr>
            <a:lvl8pPr marL="0" marR="0" indent="16002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8pPr>
            <a:lvl9pPr marL="0" marR="0" indent="18288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9pPr>
          </a:lstStyle>
          <a:p>
            <a:pPr>
              <a:defRPr sz="1600" cap="all" spc="32">
                <a:solidFill>
                  <a:srgbClr val="FFFFFF"/>
                </a:solidFill>
                <a:latin typeface="+mn-lt"/>
                <a:ea typeface="+mn-ea"/>
                <a:cs typeface="+mn-cs"/>
                <a:sym typeface="Futura"/>
              </a:defRPr>
            </a:pPr>
            <a:endParaRPr sz="1600" kern="1200" cap="all" spc="32">
              <a:solidFill>
                <a:srgbClr val="FFFFFF"/>
              </a:solidFill>
              <a:latin typeface="Calibri"/>
              <a:ea typeface="+mn-ea"/>
              <a:cs typeface="+mn-cs"/>
              <a:sym typeface="Futura"/>
            </a:endParaRPr>
          </a:p>
        </p:txBody>
      </p:sp>
      <p:pic>
        <p:nvPicPr>
          <p:cNvPr id="131" name="pasted-image.pdf" descr="pasted-image.pdf"/>
          <p:cNvPicPr>
            <a:picLocks noChangeAspect="1"/>
          </p:cNvPicPr>
          <p:nvPr/>
        </p:nvPicPr>
        <p:blipFill>
          <a:blip r:embed="rId3"/>
          <a:stretch>
            <a:fillRect/>
          </a:stretch>
        </p:blipFill>
        <p:spPr>
          <a:xfrm>
            <a:off x="8341808" y="1211461"/>
            <a:ext cx="239281" cy="184984"/>
          </a:xfrm>
          <a:prstGeom prst="rect">
            <a:avLst/>
          </a:prstGeom>
          <a:ln w="12700" cap="flat">
            <a:noFill/>
            <a:miter lim="400000"/>
          </a:ln>
          <a:effectLst/>
        </p:spPr>
      </p:pic>
      <p:pic>
        <p:nvPicPr>
          <p:cNvPr id="132" name="pasted-image.pdf" descr="pasted-image.pdf"/>
          <p:cNvPicPr>
            <a:picLocks noChangeAspect="1"/>
          </p:cNvPicPr>
          <p:nvPr/>
        </p:nvPicPr>
        <p:blipFill>
          <a:blip r:embed="rId4"/>
          <a:stretch>
            <a:fillRect/>
          </a:stretch>
        </p:blipFill>
        <p:spPr>
          <a:xfrm>
            <a:off x="8337599" y="2050553"/>
            <a:ext cx="247532" cy="184984"/>
          </a:xfrm>
          <a:prstGeom prst="rect">
            <a:avLst/>
          </a:prstGeom>
          <a:ln w="12700" cap="flat">
            <a:noFill/>
            <a:miter lim="400000"/>
          </a:ln>
          <a:effectLst/>
        </p:spPr>
      </p:pic>
      <p:pic>
        <p:nvPicPr>
          <p:cNvPr id="133" name="pasted-image.pdf" descr="pasted-image.pdf"/>
          <p:cNvPicPr>
            <a:picLocks noChangeAspect="1"/>
          </p:cNvPicPr>
          <p:nvPr/>
        </p:nvPicPr>
        <p:blipFill>
          <a:blip r:embed="rId7"/>
          <a:stretch>
            <a:fillRect/>
          </a:stretch>
        </p:blipFill>
        <p:spPr>
          <a:xfrm>
            <a:off x="9800008" y="2050553"/>
            <a:ext cx="247533" cy="184984"/>
          </a:xfrm>
          <a:prstGeom prst="rect">
            <a:avLst/>
          </a:prstGeom>
          <a:ln w="12700" cap="flat">
            <a:noFill/>
            <a:miter lim="400000"/>
          </a:ln>
          <a:effectLst/>
        </p:spPr>
      </p:pic>
      <p:pic>
        <p:nvPicPr>
          <p:cNvPr id="134" name="pasted-image.pdf" descr="pasted-image.pdf"/>
          <p:cNvPicPr>
            <a:picLocks noChangeAspect="1"/>
          </p:cNvPicPr>
          <p:nvPr/>
        </p:nvPicPr>
        <p:blipFill>
          <a:blip r:embed="rId5"/>
          <a:srcRect/>
          <a:stretch>
            <a:fillRect/>
          </a:stretch>
        </p:blipFill>
        <p:spPr>
          <a:xfrm>
            <a:off x="9798254" y="1218549"/>
            <a:ext cx="255783" cy="184984"/>
          </a:xfrm>
          <a:prstGeom prst="rect">
            <a:avLst/>
          </a:prstGeom>
          <a:ln w="12700" cap="flat">
            <a:noFill/>
            <a:miter lim="400000"/>
          </a:ln>
          <a:effectLst/>
        </p:spPr>
      </p:pic>
      <p:sp>
        <p:nvSpPr>
          <p:cNvPr id="146" name="Oval"/>
          <p:cNvSpPr/>
          <p:nvPr/>
        </p:nvSpPr>
        <p:spPr>
          <a:xfrm>
            <a:off x="10070067" y="5172058"/>
            <a:ext cx="181524" cy="184984"/>
          </a:xfrm>
          <a:prstGeom prst="ellipse">
            <a:avLst/>
          </a:prstGeom>
          <a:blipFill rotWithShape="1">
            <a:blip r:embed="rId9"/>
            <a:srcRect/>
            <a:tile tx="0" ty="0" sx="100000" sy="100000" flip="none" algn="tl"/>
          </a:blipFill>
          <a:ln w="12700" cap="flat">
            <a:noFill/>
            <a:miter lim="400000"/>
          </a:ln>
          <a:effectLst/>
        </p:spPr>
        <p:txBody>
          <a:bodyPr wrap="square" lIns="50800" tIns="50800" rIns="50800" bIns="50800"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1pPr>
            <a:lvl2pPr marL="0" marR="0" indent="2286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2pPr>
            <a:lvl3pPr marL="0" marR="0" indent="4572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3pPr>
            <a:lvl4pPr marL="0" marR="0" indent="6858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4pPr>
            <a:lvl5pPr marL="0" marR="0" indent="9144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5pPr>
            <a:lvl6pPr marL="0" marR="0" indent="11430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6pPr>
            <a:lvl7pPr marL="0" marR="0" indent="13716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7pPr>
            <a:lvl8pPr marL="0" marR="0" indent="16002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8pPr>
            <a:lvl9pPr marL="0" marR="0" indent="18288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9pPr>
          </a:lstStyle>
          <a:p>
            <a:pPr>
              <a:defRPr sz="1600" cap="all" spc="32">
                <a:solidFill>
                  <a:srgbClr val="FFFFFF"/>
                </a:solidFill>
                <a:latin typeface="+mn-lt"/>
                <a:ea typeface="+mn-ea"/>
                <a:cs typeface="+mn-cs"/>
                <a:sym typeface="Futura"/>
              </a:defRPr>
            </a:pPr>
            <a:endParaRPr sz="1600" kern="1200" cap="all" spc="32">
              <a:solidFill>
                <a:srgbClr val="FFFFFF"/>
              </a:solidFill>
              <a:latin typeface="Calibri"/>
              <a:ea typeface="+mn-ea"/>
              <a:cs typeface="+mn-cs"/>
              <a:sym typeface="Futura"/>
            </a:endParaRPr>
          </a:p>
        </p:txBody>
      </p:sp>
      <p:sp>
        <p:nvSpPr>
          <p:cNvPr id="147" name="Oval"/>
          <p:cNvSpPr/>
          <p:nvPr/>
        </p:nvSpPr>
        <p:spPr>
          <a:xfrm>
            <a:off x="9519651" y="2802419"/>
            <a:ext cx="181524" cy="184984"/>
          </a:xfrm>
          <a:prstGeom prst="ellipse">
            <a:avLst/>
          </a:prstGeom>
          <a:blipFill rotWithShape="1">
            <a:blip r:embed="rId6"/>
            <a:srcRect/>
            <a:tile tx="0" ty="0" sx="100000" sy="100000" flip="none" algn="tl"/>
          </a:blipFill>
          <a:ln w="12700" cap="flat">
            <a:noFill/>
            <a:miter lim="400000"/>
          </a:ln>
          <a:effectLst/>
        </p:spPr>
        <p:txBody>
          <a:bodyPr wrap="square" lIns="50800" tIns="50800" rIns="50800" bIns="50800"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1pPr>
            <a:lvl2pPr marL="0" marR="0" indent="2286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2pPr>
            <a:lvl3pPr marL="0" marR="0" indent="4572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3pPr>
            <a:lvl4pPr marL="0" marR="0" indent="6858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4pPr>
            <a:lvl5pPr marL="0" marR="0" indent="9144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5pPr>
            <a:lvl6pPr marL="0" marR="0" indent="11430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6pPr>
            <a:lvl7pPr marL="0" marR="0" indent="13716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7pPr>
            <a:lvl8pPr marL="0" marR="0" indent="16002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8pPr>
            <a:lvl9pPr marL="0" marR="0" indent="18288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9pPr>
          </a:lstStyle>
          <a:p>
            <a:pPr>
              <a:defRPr sz="1600" cap="all" spc="32">
                <a:solidFill>
                  <a:srgbClr val="FFFFFF"/>
                </a:solidFill>
                <a:latin typeface="+mn-lt"/>
                <a:ea typeface="+mn-ea"/>
                <a:cs typeface="+mn-cs"/>
                <a:sym typeface="Futura"/>
              </a:defRPr>
            </a:pPr>
            <a:endParaRPr sz="1600" kern="1200" cap="all" spc="32">
              <a:solidFill>
                <a:srgbClr val="FFFFFF"/>
              </a:solidFill>
              <a:latin typeface="Calibri"/>
              <a:ea typeface="+mn-ea"/>
              <a:cs typeface="+mn-cs"/>
              <a:sym typeface="Futura"/>
            </a:endParaRPr>
          </a:p>
        </p:txBody>
      </p:sp>
      <p:pic>
        <p:nvPicPr>
          <p:cNvPr id="148" name="pasted-image.pdf" descr="pasted-image.pdf"/>
          <p:cNvPicPr>
            <a:picLocks noChangeAspect="1"/>
          </p:cNvPicPr>
          <p:nvPr/>
        </p:nvPicPr>
        <p:blipFill>
          <a:blip r:embed="rId3"/>
          <a:stretch>
            <a:fillRect/>
          </a:stretch>
        </p:blipFill>
        <p:spPr>
          <a:xfrm>
            <a:off x="9432369" y="3124989"/>
            <a:ext cx="239281" cy="184984"/>
          </a:xfrm>
          <a:prstGeom prst="rect">
            <a:avLst/>
          </a:prstGeom>
          <a:ln w="12700" cap="flat">
            <a:noFill/>
            <a:miter lim="400000"/>
          </a:ln>
          <a:effectLst/>
        </p:spPr>
      </p:pic>
      <p:sp>
        <p:nvSpPr>
          <p:cNvPr id="149" name="Oval"/>
          <p:cNvSpPr/>
          <p:nvPr/>
        </p:nvSpPr>
        <p:spPr>
          <a:xfrm>
            <a:off x="7846403" y="2816427"/>
            <a:ext cx="181524" cy="184984"/>
          </a:xfrm>
          <a:prstGeom prst="ellipse">
            <a:avLst/>
          </a:prstGeom>
          <a:blipFill rotWithShape="1">
            <a:blip r:embed="rId6"/>
            <a:srcRect/>
            <a:tile tx="0" ty="0" sx="100000" sy="100000" flip="none" algn="tl"/>
          </a:blipFill>
          <a:ln w="12700" cap="flat">
            <a:noFill/>
            <a:miter lim="400000"/>
          </a:ln>
          <a:effectLst/>
        </p:spPr>
        <p:txBody>
          <a:bodyPr wrap="square" lIns="50800" tIns="50800" rIns="50800" bIns="50800"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1pPr>
            <a:lvl2pPr marL="0" marR="0" indent="2286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2pPr>
            <a:lvl3pPr marL="0" marR="0" indent="4572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3pPr>
            <a:lvl4pPr marL="0" marR="0" indent="6858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4pPr>
            <a:lvl5pPr marL="0" marR="0" indent="9144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5pPr>
            <a:lvl6pPr marL="0" marR="0" indent="11430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6pPr>
            <a:lvl7pPr marL="0" marR="0" indent="13716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7pPr>
            <a:lvl8pPr marL="0" marR="0" indent="16002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8pPr>
            <a:lvl9pPr marL="0" marR="0" indent="18288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9pPr>
          </a:lstStyle>
          <a:p>
            <a:pPr>
              <a:defRPr sz="1600" cap="all" spc="32">
                <a:solidFill>
                  <a:srgbClr val="FFFFFF"/>
                </a:solidFill>
                <a:latin typeface="+mn-lt"/>
                <a:ea typeface="+mn-ea"/>
                <a:cs typeface="+mn-cs"/>
                <a:sym typeface="Futura"/>
              </a:defRPr>
            </a:pPr>
            <a:endParaRPr sz="1600" kern="1200" cap="all" spc="32">
              <a:solidFill>
                <a:srgbClr val="FFFFFF"/>
              </a:solidFill>
              <a:latin typeface="Calibri"/>
              <a:ea typeface="+mn-ea"/>
              <a:cs typeface="+mn-cs"/>
              <a:sym typeface="Futura"/>
            </a:endParaRPr>
          </a:p>
        </p:txBody>
      </p:sp>
      <p:cxnSp>
        <p:nvCxnSpPr>
          <p:cNvPr id="6" name="Straight Connector 5"/>
          <p:cNvCxnSpPr/>
          <p:nvPr/>
        </p:nvCxnSpPr>
        <p:spPr>
          <a:xfrm>
            <a:off x="5838877" y="885281"/>
            <a:ext cx="16043" cy="5724389"/>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53" name="Oval 152"/>
          <p:cNvSpPr/>
          <p:nvPr/>
        </p:nvSpPr>
        <p:spPr>
          <a:xfrm>
            <a:off x="4702104" y="6079727"/>
            <a:ext cx="844096" cy="546633"/>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hangingPunct="1">
              <a:spcBef>
                <a:spcPct val="0"/>
              </a:spcBef>
              <a:spcAft>
                <a:spcPct val="0"/>
              </a:spcAft>
            </a:pPr>
            <a:endParaRPr lang="zh-CN" altLang="en-US" kern="1200">
              <a:solidFill>
                <a:prstClr val="white"/>
              </a:solidFill>
            </a:endParaRPr>
          </a:p>
        </p:txBody>
      </p:sp>
      <p:sp>
        <p:nvSpPr>
          <p:cNvPr id="154" name="Oval 153"/>
          <p:cNvSpPr/>
          <p:nvPr/>
        </p:nvSpPr>
        <p:spPr>
          <a:xfrm>
            <a:off x="6403719" y="6114383"/>
            <a:ext cx="885785" cy="524406"/>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hangingPunct="1">
              <a:spcBef>
                <a:spcPct val="0"/>
              </a:spcBef>
              <a:spcAft>
                <a:spcPct val="0"/>
              </a:spcAft>
            </a:pPr>
            <a:endParaRPr lang="zh-CN" altLang="en-US" kern="1200">
              <a:solidFill>
                <a:prstClr val="white"/>
              </a:solidFill>
            </a:endParaRPr>
          </a:p>
        </p:txBody>
      </p:sp>
      <p:pic>
        <p:nvPicPr>
          <p:cNvPr id="1028" name="Picture 4" descr="Image result for math symbol much large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5700088" y="6046934"/>
            <a:ext cx="612217" cy="6122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840630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28"/>
          <p:cNvSpPr txBox="1">
            <a:spLocks noGrp="1"/>
          </p:cNvSpPr>
          <p:nvPr>
            <p:ph type="title"/>
          </p:nvPr>
        </p:nvSpPr>
        <p:spPr>
          <a:xfrm>
            <a:off x="352100" y="832717"/>
            <a:ext cx="11360800" cy="943200"/>
          </a:xfrm>
          <a:prstGeom prst="rect">
            <a:avLst/>
          </a:prstGeom>
        </p:spPr>
        <p:txBody>
          <a:bodyPr spcFirstLastPara="1" vert="horz" wrap="square" lIns="121900" tIns="121900" rIns="121900" bIns="121900" rtlCol="0" anchor="t" anchorCtr="0">
            <a:noAutofit/>
          </a:bodyPr>
          <a:lstStyle/>
          <a:p>
            <a:pPr algn="l"/>
            <a:r>
              <a:rPr lang="en" dirty="0"/>
              <a:t>TwinTwigJoin Algorithm</a:t>
            </a:r>
            <a:endParaRPr dirty="0"/>
          </a:p>
        </p:txBody>
      </p:sp>
      <p:pic>
        <p:nvPicPr>
          <p:cNvPr id="335" name="Google Shape;335;p28"/>
          <p:cNvPicPr preferRelativeResize="0"/>
          <p:nvPr/>
        </p:nvPicPr>
        <p:blipFill>
          <a:blip r:embed="rId3">
            <a:alphaModFix/>
          </a:blip>
          <a:stretch>
            <a:fillRect/>
          </a:stretch>
        </p:blipFill>
        <p:spPr>
          <a:xfrm>
            <a:off x="1431067" y="3178067"/>
            <a:ext cx="2926295" cy="2757165"/>
          </a:xfrm>
          <a:prstGeom prst="rect">
            <a:avLst/>
          </a:prstGeom>
          <a:noFill/>
          <a:ln>
            <a:noFill/>
          </a:ln>
        </p:spPr>
      </p:pic>
      <p:pic>
        <p:nvPicPr>
          <p:cNvPr id="336" name="Google Shape;336;p28"/>
          <p:cNvPicPr preferRelativeResize="0"/>
          <p:nvPr/>
        </p:nvPicPr>
        <p:blipFill>
          <a:blip r:embed="rId4">
            <a:alphaModFix/>
          </a:blip>
          <a:stretch>
            <a:fillRect/>
          </a:stretch>
        </p:blipFill>
        <p:spPr>
          <a:xfrm>
            <a:off x="4448834" y="2243300"/>
            <a:ext cx="3294365" cy="3577699"/>
          </a:xfrm>
          <a:prstGeom prst="rect">
            <a:avLst/>
          </a:prstGeom>
          <a:noFill/>
          <a:ln>
            <a:noFill/>
          </a:ln>
        </p:spPr>
      </p:pic>
      <p:cxnSp>
        <p:nvCxnSpPr>
          <p:cNvPr id="337" name="Google Shape;337;p28"/>
          <p:cNvCxnSpPr/>
          <p:nvPr/>
        </p:nvCxnSpPr>
        <p:spPr>
          <a:xfrm>
            <a:off x="314000" y="4956367"/>
            <a:ext cx="10686800" cy="0"/>
          </a:xfrm>
          <a:prstGeom prst="straightConnector1">
            <a:avLst/>
          </a:prstGeom>
          <a:noFill/>
          <a:ln w="9525" cap="flat" cmpd="sng">
            <a:solidFill>
              <a:schemeClr val="dk2"/>
            </a:solidFill>
            <a:prstDash val="dot"/>
            <a:round/>
            <a:headEnd type="none" w="med" len="med"/>
            <a:tailEnd type="none" w="med" len="med"/>
          </a:ln>
        </p:spPr>
      </p:cxnSp>
      <p:cxnSp>
        <p:nvCxnSpPr>
          <p:cNvPr id="338" name="Google Shape;338;p28"/>
          <p:cNvCxnSpPr/>
          <p:nvPr/>
        </p:nvCxnSpPr>
        <p:spPr>
          <a:xfrm>
            <a:off x="314000" y="4143267"/>
            <a:ext cx="10686800" cy="0"/>
          </a:xfrm>
          <a:prstGeom prst="straightConnector1">
            <a:avLst/>
          </a:prstGeom>
          <a:noFill/>
          <a:ln w="9525" cap="flat" cmpd="sng">
            <a:solidFill>
              <a:schemeClr val="dk2"/>
            </a:solidFill>
            <a:prstDash val="dot"/>
            <a:round/>
            <a:headEnd type="none" w="med" len="med"/>
            <a:tailEnd type="none" w="med" len="med"/>
          </a:ln>
        </p:spPr>
      </p:cxnSp>
      <p:cxnSp>
        <p:nvCxnSpPr>
          <p:cNvPr id="339" name="Google Shape;339;p28"/>
          <p:cNvCxnSpPr/>
          <p:nvPr/>
        </p:nvCxnSpPr>
        <p:spPr>
          <a:xfrm>
            <a:off x="314000" y="3178067"/>
            <a:ext cx="10686800" cy="0"/>
          </a:xfrm>
          <a:prstGeom prst="straightConnector1">
            <a:avLst/>
          </a:prstGeom>
          <a:noFill/>
          <a:ln w="9525" cap="flat" cmpd="sng">
            <a:solidFill>
              <a:schemeClr val="dk2"/>
            </a:solidFill>
            <a:prstDash val="dot"/>
            <a:round/>
            <a:headEnd type="none" w="med" len="med"/>
            <a:tailEnd type="none" w="med" len="med"/>
          </a:ln>
        </p:spPr>
      </p:cxnSp>
      <p:cxnSp>
        <p:nvCxnSpPr>
          <p:cNvPr id="340" name="Google Shape;340;p28"/>
          <p:cNvCxnSpPr/>
          <p:nvPr/>
        </p:nvCxnSpPr>
        <p:spPr>
          <a:xfrm>
            <a:off x="314000" y="2200167"/>
            <a:ext cx="10686800" cy="0"/>
          </a:xfrm>
          <a:prstGeom prst="straightConnector1">
            <a:avLst/>
          </a:prstGeom>
          <a:noFill/>
          <a:ln w="9525" cap="flat" cmpd="sng">
            <a:solidFill>
              <a:schemeClr val="dk2"/>
            </a:solidFill>
            <a:prstDash val="dot"/>
            <a:round/>
            <a:headEnd type="none" w="med" len="med"/>
            <a:tailEnd type="none" w="med" len="med"/>
          </a:ln>
        </p:spPr>
      </p:cxnSp>
      <p:cxnSp>
        <p:nvCxnSpPr>
          <p:cNvPr id="341" name="Google Shape;341;p28"/>
          <p:cNvCxnSpPr/>
          <p:nvPr/>
        </p:nvCxnSpPr>
        <p:spPr>
          <a:xfrm rot="10800000">
            <a:off x="6702933" y="1867067"/>
            <a:ext cx="12800" cy="320400"/>
          </a:xfrm>
          <a:prstGeom prst="straightConnector1">
            <a:avLst/>
          </a:prstGeom>
          <a:noFill/>
          <a:ln w="9525" cap="flat" cmpd="sng">
            <a:solidFill>
              <a:srgbClr val="000000"/>
            </a:solidFill>
            <a:prstDash val="solid"/>
            <a:round/>
            <a:headEnd type="none" w="med" len="med"/>
            <a:tailEnd type="triangle" w="med" len="med"/>
          </a:ln>
        </p:spPr>
      </p:cxnSp>
      <p:sp>
        <p:nvSpPr>
          <p:cNvPr id="342" name="Google Shape;342;p28"/>
          <p:cNvSpPr txBox="1"/>
          <p:nvPr/>
        </p:nvSpPr>
        <p:spPr>
          <a:xfrm>
            <a:off x="2164000" y="6086367"/>
            <a:ext cx="1460400" cy="393600"/>
          </a:xfrm>
          <a:prstGeom prst="rect">
            <a:avLst/>
          </a:prstGeom>
          <a:noFill/>
          <a:ln>
            <a:noFill/>
          </a:ln>
        </p:spPr>
        <p:txBody>
          <a:bodyPr spcFirstLastPara="1" wrap="square" lIns="121900" tIns="121900" rIns="121900" bIns="121900" anchor="t" anchorCtr="0">
            <a:noAutofit/>
          </a:bodyPr>
          <a:lstStyle/>
          <a:p>
            <a:r>
              <a:rPr lang="en" sz="2400">
                <a:latin typeface="Open Sans"/>
                <a:ea typeface="Open Sans"/>
                <a:cs typeface="Open Sans"/>
                <a:sym typeface="Open Sans"/>
              </a:rPr>
              <a:t>StarJoin</a:t>
            </a:r>
            <a:endParaRPr sz="2400" dirty="0">
              <a:latin typeface="Open Sans"/>
              <a:ea typeface="Open Sans"/>
              <a:cs typeface="Open Sans"/>
              <a:sym typeface="Open Sans"/>
            </a:endParaRPr>
          </a:p>
        </p:txBody>
      </p:sp>
      <p:sp>
        <p:nvSpPr>
          <p:cNvPr id="343" name="Google Shape;343;p28"/>
          <p:cNvSpPr txBox="1"/>
          <p:nvPr/>
        </p:nvSpPr>
        <p:spPr>
          <a:xfrm>
            <a:off x="5194205" y="6086367"/>
            <a:ext cx="1956000" cy="393600"/>
          </a:xfrm>
          <a:prstGeom prst="rect">
            <a:avLst/>
          </a:prstGeom>
          <a:noFill/>
          <a:ln>
            <a:noFill/>
          </a:ln>
        </p:spPr>
        <p:txBody>
          <a:bodyPr spcFirstLastPara="1" wrap="square" lIns="121900" tIns="121900" rIns="121900" bIns="121900" anchor="t" anchorCtr="0">
            <a:noAutofit/>
          </a:bodyPr>
          <a:lstStyle/>
          <a:p>
            <a:r>
              <a:rPr lang="en" sz="2400">
                <a:latin typeface="Open Sans"/>
                <a:ea typeface="Open Sans"/>
                <a:cs typeface="Open Sans"/>
                <a:sym typeface="Open Sans"/>
              </a:rPr>
              <a:t>TwinTwigJoin</a:t>
            </a:r>
            <a:endParaRPr sz="2400" dirty="0">
              <a:latin typeface="Open Sans"/>
              <a:ea typeface="Open Sans"/>
              <a:cs typeface="Open Sans"/>
              <a:sym typeface="Open Sans"/>
            </a:endParaRPr>
          </a:p>
        </p:txBody>
      </p:sp>
      <p:sp>
        <p:nvSpPr>
          <p:cNvPr id="344" name="Google Shape;344;p28"/>
          <p:cNvSpPr txBox="1"/>
          <p:nvPr/>
        </p:nvSpPr>
        <p:spPr>
          <a:xfrm>
            <a:off x="237800" y="4956367"/>
            <a:ext cx="918000" cy="393600"/>
          </a:xfrm>
          <a:prstGeom prst="rect">
            <a:avLst/>
          </a:prstGeom>
          <a:noFill/>
          <a:ln>
            <a:noFill/>
          </a:ln>
        </p:spPr>
        <p:txBody>
          <a:bodyPr spcFirstLastPara="1" wrap="square" lIns="121900" tIns="121900" rIns="121900" bIns="121900" anchor="t" anchorCtr="0">
            <a:noAutofit/>
          </a:bodyPr>
          <a:lstStyle/>
          <a:p>
            <a:r>
              <a:rPr lang="en" sz="1333">
                <a:latin typeface="Open Sans"/>
                <a:ea typeface="Open Sans"/>
                <a:cs typeface="Open Sans"/>
                <a:sym typeface="Open Sans"/>
              </a:rPr>
              <a:t>Round 1</a:t>
            </a:r>
            <a:endParaRPr sz="1333" dirty="0">
              <a:latin typeface="Open Sans"/>
              <a:ea typeface="Open Sans"/>
              <a:cs typeface="Open Sans"/>
              <a:sym typeface="Open Sans"/>
            </a:endParaRPr>
          </a:p>
        </p:txBody>
      </p:sp>
      <p:sp>
        <p:nvSpPr>
          <p:cNvPr id="345" name="Google Shape;345;p28"/>
          <p:cNvSpPr txBox="1"/>
          <p:nvPr/>
        </p:nvSpPr>
        <p:spPr>
          <a:xfrm>
            <a:off x="237800" y="4143267"/>
            <a:ext cx="918000" cy="393600"/>
          </a:xfrm>
          <a:prstGeom prst="rect">
            <a:avLst/>
          </a:prstGeom>
          <a:noFill/>
          <a:ln>
            <a:noFill/>
          </a:ln>
        </p:spPr>
        <p:txBody>
          <a:bodyPr spcFirstLastPara="1" wrap="square" lIns="121900" tIns="121900" rIns="121900" bIns="121900" anchor="t" anchorCtr="0">
            <a:noAutofit/>
          </a:bodyPr>
          <a:lstStyle/>
          <a:p>
            <a:r>
              <a:rPr lang="en" sz="1333">
                <a:latin typeface="Open Sans"/>
                <a:ea typeface="Open Sans"/>
                <a:cs typeface="Open Sans"/>
                <a:sym typeface="Open Sans"/>
              </a:rPr>
              <a:t>Round 2</a:t>
            </a:r>
            <a:endParaRPr sz="1333" dirty="0">
              <a:latin typeface="Open Sans"/>
              <a:ea typeface="Open Sans"/>
              <a:cs typeface="Open Sans"/>
              <a:sym typeface="Open Sans"/>
            </a:endParaRPr>
          </a:p>
        </p:txBody>
      </p:sp>
      <p:sp>
        <p:nvSpPr>
          <p:cNvPr id="346" name="Google Shape;346;p28"/>
          <p:cNvSpPr txBox="1"/>
          <p:nvPr/>
        </p:nvSpPr>
        <p:spPr>
          <a:xfrm>
            <a:off x="237800" y="3178067"/>
            <a:ext cx="918000" cy="393600"/>
          </a:xfrm>
          <a:prstGeom prst="rect">
            <a:avLst/>
          </a:prstGeom>
          <a:noFill/>
          <a:ln>
            <a:noFill/>
          </a:ln>
        </p:spPr>
        <p:txBody>
          <a:bodyPr spcFirstLastPara="1" wrap="square" lIns="121900" tIns="121900" rIns="121900" bIns="121900" anchor="t" anchorCtr="0">
            <a:noAutofit/>
          </a:bodyPr>
          <a:lstStyle/>
          <a:p>
            <a:r>
              <a:rPr lang="en" sz="1333">
                <a:latin typeface="Open Sans"/>
                <a:ea typeface="Open Sans"/>
                <a:cs typeface="Open Sans"/>
                <a:sym typeface="Open Sans"/>
              </a:rPr>
              <a:t>Round 3</a:t>
            </a:r>
            <a:endParaRPr sz="1333" dirty="0">
              <a:latin typeface="Open Sans"/>
              <a:ea typeface="Open Sans"/>
              <a:cs typeface="Open Sans"/>
              <a:sym typeface="Open Sans"/>
            </a:endParaRPr>
          </a:p>
        </p:txBody>
      </p:sp>
      <p:sp>
        <p:nvSpPr>
          <p:cNvPr id="347" name="Google Shape;347;p28"/>
          <p:cNvSpPr txBox="1"/>
          <p:nvPr/>
        </p:nvSpPr>
        <p:spPr>
          <a:xfrm>
            <a:off x="237800" y="2160517"/>
            <a:ext cx="918000" cy="393600"/>
          </a:xfrm>
          <a:prstGeom prst="rect">
            <a:avLst/>
          </a:prstGeom>
          <a:noFill/>
          <a:ln>
            <a:noFill/>
          </a:ln>
        </p:spPr>
        <p:txBody>
          <a:bodyPr spcFirstLastPara="1" wrap="square" lIns="121900" tIns="121900" rIns="121900" bIns="121900" anchor="t" anchorCtr="0">
            <a:noAutofit/>
          </a:bodyPr>
          <a:lstStyle/>
          <a:p>
            <a:r>
              <a:rPr lang="en" sz="1333">
                <a:latin typeface="Open Sans"/>
                <a:ea typeface="Open Sans"/>
                <a:cs typeface="Open Sans"/>
                <a:sym typeface="Open Sans"/>
              </a:rPr>
              <a:t>Round 4</a:t>
            </a:r>
            <a:endParaRPr sz="1333" dirty="0">
              <a:latin typeface="Open Sans"/>
              <a:ea typeface="Open Sans"/>
              <a:cs typeface="Open Sans"/>
              <a:sym typeface="Open Sans"/>
            </a:endParaRPr>
          </a:p>
        </p:txBody>
      </p:sp>
      <p:pic>
        <p:nvPicPr>
          <p:cNvPr id="348" name="Google Shape;348;p28"/>
          <p:cNvPicPr preferRelativeResize="0"/>
          <p:nvPr/>
        </p:nvPicPr>
        <p:blipFill>
          <a:blip r:embed="rId5">
            <a:alphaModFix/>
          </a:blip>
          <a:stretch>
            <a:fillRect/>
          </a:stretch>
        </p:blipFill>
        <p:spPr>
          <a:xfrm>
            <a:off x="6122763" y="798133"/>
            <a:ext cx="1173139" cy="943200"/>
          </a:xfrm>
          <a:prstGeom prst="rect">
            <a:avLst/>
          </a:prstGeom>
          <a:noFill/>
          <a:ln>
            <a:noFill/>
          </a:ln>
        </p:spPr>
      </p:pic>
      <p:cxnSp>
        <p:nvCxnSpPr>
          <p:cNvPr id="349" name="Google Shape;349;p28"/>
          <p:cNvCxnSpPr/>
          <p:nvPr/>
        </p:nvCxnSpPr>
        <p:spPr>
          <a:xfrm rot="10800000" flipH="1">
            <a:off x="3594100" y="1765200"/>
            <a:ext cx="2438400" cy="1384400"/>
          </a:xfrm>
          <a:prstGeom prst="straightConnector1">
            <a:avLst/>
          </a:prstGeom>
          <a:noFill/>
          <a:ln w="9525" cap="flat" cmpd="sng">
            <a:solidFill>
              <a:srgbClr val="000000"/>
            </a:solidFill>
            <a:prstDash val="solid"/>
            <a:round/>
            <a:headEnd type="none" w="med" len="med"/>
            <a:tailEnd type="triangle" w="med" len="med"/>
          </a:ln>
        </p:spPr>
      </p:cxnSp>
    </p:spTree>
    <p:extLst>
      <p:ext uri="{BB962C8B-B14F-4D97-AF65-F5344CB8AC3E}">
        <p14:creationId xmlns:p14="http://schemas.microsoft.com/office/powerpoint/2010/main" val="300190226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35482" y="-31878"/>
            <a:ext cx="12464307" cy="830390"/>
          </a:xfrm>
          <a:prstGeom prst="rect">
            <a:avLst/>
          </a:prstGeom>
          <a:solidFill>
            <a:schemeClr val="accent2">
              <a:lumMod val="75000"/>
            </a:schemeClr>
          </a:solidFill>
          <a:ln>
            <a:noFill/>
          </a:ln>
          <a:effectLst>
            <a:outerShdw blurRad="50800" dist="38100" dir="5400000" algn="t" rotWithShape="0">
              <a:prstClr val="black">
                <a:alpha val="25000"/>
              </a:prstClr>
            </a:outerShd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fontAlgn="base" hangingPunct="1">
              <a:spcBef>
                <a:spcPct val="0"/>
              </a:spcBef>
              <a:spcAft>
                <a:spcPct val="0"/>
              </a:spcAft>
            </a:pPr>
            <a:endParaRPr lang="nl-NL" sz="2126" kern="1200">
              <a:solidFill>
                <a:prstClr val="white"/>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9527" y="82217"/>
            <a:ext cx="534412" cy="534412"/>
          </a:xfrm>
          <a:prstGeom prst="rect">
            <a:avLst/>
          </a:prstGeom>
        </p:spPr>
      </p:pic>
      <p:pic>
        <p:nvPicPr>
          <p:cNvPr id="12" name="图片 11"/>
          <p:cNvPicPr>
            <a:picLocks noChangeAspect="1"/>
          </p:cNvPicPr>
          <p:nvPr/>
        </p:nvPicPr>
        <p:blipFill>
          <a:blip r:embed="rId3"/>
          <a:stretch>
            <a:fillRect/>
          </a:stretch>
        </p:blipFill>
        <p:spPr>
          <a:xfrm>
            <a:off x="2048217" y="2644127"/>
            <a:ext cx="7363327" cy="3475313"/>
          </a:xfrm>
          <a:prstGeom prst="rect">
            <a:avLst/>
          </a:prstGeom>
        </p:spPr>
      </p:pic>
      <p:grpSp>
        <p:nvGrpSpPr>
          <p:cNvPr id="27" name="Button White - Normal"/>
          <p:cNvGrpSpPr/>
          <p:nvPr/>
        </p:nvGrpSpPr>
        <p:grpSpPr>
          <a:xfrm>
            <a:off x="1336879" y="1155540"/>
            <a:ext cx="4666916" cy="1131225"/>
            <a:chOff x="5407699" y="3101064"/>
            <a:chExt cx="2816265" cy="1019639"/>
          </a:xfrm>
        </p:grpSpPr>
        <p:sp>
          <p:nvSpPr>
            <p:cNvPr id="28" name="Rectangle 60"/>
            <p:cNvSpPr/>
            <p:nvPr/>
          </p:nvSpPr>
          <p:spPr>
            <a:xfrm>
              <a:off x="5407699" y="3101064"/>
              <a:ext cx="2816265" cy="10196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hangingPunct="1">
                <a:spcBef>
                  <a:spcPct val="0"/>
                </a:spcBef>
                <a:spcAft>
                  <a:spcPct val="0"/>
                </a:spcAft>
              </a:pPr>
              <a:endParaRPr lang="nl-NL" kern="1200">
                <a:solidFill>
                  <a:srgbClr val="9BBB59"/>
                </a:solidFill>
              </a:endParaRPr>
            </a:p>
          </p:txBody>
        </p:sp>
        <p:sp>
          <p:nvSpPr>
            <p:cNvPr id="29" name="Button White - Normal"/>
            <p:cNvSpPr/>
            <p:nvPr/>
          </p:nvSpPr>
          <p:spPr>
            <a:xfrm>
              <a:off x="5573133" y="3167664"/>
              <a:ext cx="2485397" cy="765612"/>
            </a:xfrm>
            <a:prstGeom prst="roundRect">
              <a:avLst>
                <a:gd name="adj" fmla="val 3571"/>
              </a:avLst>
            </a:prstGeom>
            <a:solidFill>
              <a:schemeClr val="bg1"/>
            </a:solidFill>
            <a:ln w="38100">
              <a:solidFill>
                <a:schemeClr val="bg1"/>
              </a:solidFill>
            </a:ln>
            <a:effectLst>
              <a:outerShdw blurRad="101600" dist="12700" dir="4800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hangingPunct="1">
                <a:spcBef>
                  <a:spcPct val="0"/>
                </a:spcBef>
                <a:spcAft>
                  <a:spcPct val="0"/>
                </a:spcAft>
              </a:pPr>
              <a:r>
                <a:rPr lang="en-US" sz="2400" b="1" u="sng" kern="1200" dirty="0" err="1">
                  <a:solidFill>
                    <a:srgbClr val="C00000"/>
                  </a:solidFill>
                  <a:latin typeface="Arial" panose="020B0604020202020204" pitchFamily="34" charset="0"/>
                  <a:cs typeface="Arial" panose="020B0604020202020204" pitchFamily="34" charset="0"/>
                </a:rPr>
                <a:t>TwinTwig</a:t>
              </a:r>
              <a:r>
                <a:rPr lang="en-US" sz="2400" b="1" kern="1200" dirty="0">
                  <a:solidFill>
                    <a:prstClr val="black">
                      <a:lumMod val="65000"/>
                      <a:lumOff val="35000"/>
                    </a:prstClr>
                  </a:solidFill>
                  <a:latin typeface="Arial" panose="020B0604020202020204" pitchFamily="34" charset="0"/>
                  <a:cs typeface="Arial" panose="020B0604020202020204" pitchFamily="34" charset="0"/>
                </a:rPr>
                <a:t>: </a:t>
              </a:r>
              <a:r>
                <a:rPr lang="en-US" sz="2400" kern="1200" dirty="0">
                  <a:solidFill>
                    <a:prstClr val="black">
                      <a:lumMod val="65000"/>
                      <a:lumOff val="35000"/>
                    </a:prstClr>
                  </a:solidFill>
                  <a:latin typeface="Arial" panose="020B0604020202020204" pitchFamily="34" charset="0"/>
                  <a:cs typeface="Arial" panose="020B0604020202020204" pitchFamily="34" charset="0"/>
                </a:rPr>
                <a:t>A star of at most two edges</a:t>
              </a:r>
              <a:endParaRPr lang="nl-NL" sz="2400" kern="1200" dirty="0">
                <a:solidFill>
                  <a:prstClr val="black">
                    <a:lumMod val="65000"/>
                    <a:lumOff val="35000"/>
                  </a:prstClr>
                </a:solidFill>
                <a:latin typeface="Arial" panose="020B0604020202020204" pitchFamily="34" charset="0"/>
                <a:cs typeface="Arial" panose="020B0604020202020204" pitchFamily="34" charset="0"/>
              </a:endParaRPr>
            </a:p>
          </p:txBody>
        </p:sp>
      </p:grpSp>
      <p:sp>
        <p:nvSpPr>
          <p:cNvPr id="31" name="Rectangle 60"/>
          <p:cNvSpPr/>
          <p:nvPr/>
        </p:nvSpPr>
        <p:spPr>
          <a:xfrm>
            <a:off x="4166625" y="1026696"/>
            <a:ext cx="5820323" cy="8588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hangingPunct="1">
              <a:spcBef>
                <a:spcPct val="0"/>
              </a:spcBef>
              <a:spcAft>
                <a:spcPct val="0"/>
              </a:spcAft>
            </a:pPr>
            <a:endParaRPr lang="nl-NL" kern="1200">
              <a:solidFill>
                <a:srgbClr val="9BBB59"/>
              </a:solidFill>
            </a:endParaRPr>
          </a:p>
        </p:txBody>
      </p:sp>
      <p:grpSp>
        <p:nvGrpSpPr>
          <p:cNvPr id="8" name="Group 7"/>
          <p:cNvGrpSpPr/>
          <p:nvPr/>
        </p:nvGrpSpPr>
        <p:grpSpPr>
          <a:xfrm>
            <a:off x="6361827" y="982872"/>
            <a:ext cx="2821396" cy="1204887"/>
            <a:chOff x="4606099" y="1971450"/>
            <a:chExt cx="3651390" cy="1597963"/>
          </a:xfrm>
        </p:grpSpPr>
        <p:sp>
          <p:nvSpPr>
            <p:cNvPr id="33" name="矩形 31"/>
            <p:cNvSpPr/>
            <p:nvPr/>
          </p:nvSpPr>
          <p:spPr>
            <a:xfrm>
              <a:off x="4606099" y="1971450"/>
              <a:ext cx="3651390" cy="1597963"/>
            </a:xfrm>
            <a:prstGeom prst="rect">
              <a:avLst/>
            </a:prstGeom>
            <a:solidFill>
              <a:srgbClr val="00B050"/>
            </a:solidFill>
            <a:ln>
              <a:solidFill>
                <a:srgbClr val="00B050"/>
              </a:solidFill>
            </a:ln>
            <a:effectLst>
              <a:outerShdw blurRad="101600" dist="12700" dir="4800000" algn="tl" rotWithShape="0">
                <a:schemeClr val="tx1">
                  <a:alpha val="4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hangingPunct="1">
                <a:spcBef>
                  <a:spcPct val="0"/>
                </a:spcBef>
                <a:spcAft>
                  <a:spcPct val="0"/>
                </a:spcAft>
              </a:pPr>
              <a:endParaRPr lang="zh-CN" altLang="en-US" kern="1200">
                <a:solidFill>
                  <a:prstClr val="white"/>
                </a:solidFill>
              </a:endParaRPr>
            </a:p>
          </p:txBody>
        </p:sp>
        <p:cxnSp>
          <p:nvCxnSpPr>
            <p:cNvPr id="34" name="直接连接符 32"/>
            <p:cNvCxnSpPr/>
            <p:nvPr/>
          </p:nvCxnSpPr>
          <p:spPr>
            <a:xfrm>
              <a:off x="5305161" y="2207901"/>
              <a:ext cx="0" cy="1217496"/>
            </a:xfrm>
            <a:prstGeom prst="line">
              <a:avLst/>
            </a:prstGeom>
            <a:ln w="57150">
              <a:solidFill>
                <a:schemeClr val="bg1"/>
              </a:solidFill>
            </a:ln>
            <a:effectLst>
              <a:outerShdw blurRad="50800" dist="38100" dir="2700000" algn="tl" rotWithShape="0">
                <a:prstClr val="black">
                  <a:alpha val="40000"/>
                </a:prstClr>
              </a:outerShdw>
            </a:effectLst>
          </p:spPr>
          <p:style>
            <a:lnRef idx="1">
              <a:schemeClr val="dk1"/>
            </a:lnRef>
            <a:fillRef idx="0">
              <a:schemeClr val="dk1"/>
            </a:fillRef>
            <a:effectRef idx="0">
              <a:schemeClr val="dk1"/>
            </a:effectRef>
            <a:fontRef idx="minor">
              <a:schemeClr val="tx1"/>
            </a:fontRef>
          </p:style>
        </p:cxnSp>
        <p:cxnSp>
          <p:nvCxnSpPr>
            <p:cNvPr id="35" name="直接连接符 33"/>
            <p:cNvCxnSpPr/>
            <p:nvPr/>
          </p:nvCxnSpPr>
          <p:spPr>
            <a:xfrm flipH="1">
              <a:off x="6601305" y="2216072"/>
              <a:ext cx="607446" cy="1065309"/>
            </a:xfrm>
            <a:prstGeom prst="line">
              <a:avLst/>
            </a:prstGeom>
            <a:ln w="57150">
              <a:solidFill>
                <a:schemeClr val="bg1"/>
              </a:solidFill>
            </a:ln>
            <a:effectLst>
              <a:outerShdw blurRad="50800" dist="38100" dir="2700000" algn="tl" rotWithShape="0">
                <a:prstClr val="black">
                  <a:alpha val="40000"/>
                </a:prstClr>
              </a:outerShdw>
            </a:effectLst>
          </p:spPr>
          <p:style>
            <a:lnRef idx="1">
              <a:schemeClr val="dk1"/>
            </a:lnRef>
            <a:fillRef idx="0">
              <a:schemeClr val="dk1"/>
            </a:fillRef>
            <a:effectRef idx="0">
              <a:schemeClr val="dk1"/>
            </a:effectRef>
            <a:fontRef idx="minor">
              <a:schemeClr val="tx1"/>
            </a:fontRef>
          </p:style>
        </p:cxnSp>
        <p:cxnSp>
          <p:nvCxnSpPr>
            <p:cNvPr id="36" name="直接连接符 34"/>
            <p:cNvCxnSpPr/>
            <p:nvPr/>
          </p:nvCxnSpPr>
          <p:spPr>
            <a:xfrm>
              <a:off x="7208751" y="2216072"/>
              <a:ext cx="760706" cy="1065309"/>
            </a:xfrm>
            <a:prstGeom prst="line">
              <a:avLst/>
            </a:prstGeom>
            <a:ln w="57150">
              <a:solidFill>
                <a:schemeClr val="bg1"/>
              </a:solidFill>
            </a:ln>
            <a:effectLst>
              <a:outerShdw blurRad="50800" dist="38100" dir="2700000" algn="tl" rotWithShape="0">
                <a:prstClr val="black">
                  <a:alpha val="40000"/>
                </a:prstClr>
              </a:outerShdw>
            </a:effectLst>
          </p:spPr>
          <p:style>
            <a:lnRef idx="1">
              <a:schemeClr val="dk1"/>
            </a:lnRef>
            <a:fillRef idx="0">
              <a:schemeClr val="dk1"/>
            </a:fillRef>
            <a:effectRef idx="0">
              <a:schemeClr val="dk1"/>
            </a:effectRef>
            <a:fontRef idx="minor">
              <a:schemeClr val="tx1"/>
            </a:fontRef>
          </p:style>
        </p:cxnSp>
      </p:grpSp>
      <p:sp>
        <p:nvSpPr>
          <p:cNvPr id="37" name="TextBox 36"/>
          <p:cNvSpPr txBox="1"/>
          <p:nvPr/>
        </p:nvSpPr>
        <p:spPr>
          <a:xfrm>
            <a:off x="1727252" y="29384"/>
            <a:ext cx="10261599" cy="707886"/>
          </a:xfrm>
          <a:prstGeom prst="rect">
            <a:avLst/>
          </a:prstGeom>
          <a:noFill/>
        </p:spPr>
        <p:txBody>
          <a:bodyPr wrap="square" rtlCol="0">
            <a:spAutoFit/>
          </a:bodyPr>
          <a:lstStyle/>
          <a:p>
            <a:pPr fontAlgn="base" hangingPunct="1">
              <a:spcBef>
                <a:spcPct val="0"/>
              </a:spcBef>
              <a:spcAft>
                <a:spcPct val="0"/>
              </a:spcAft>
            </a:pPr>
            <a:r>
              <a:rPr lang="en-US" altLang="zh-CN" sz="4000" b="1" kern="1200" dirty="0" err="1">
                <a:solidFill>
                  <a:prstClr val="white"/>
                </a:solidFill>
                <a:latin typeface="Verdana" pitchFamily="34" charset="0"/>
                <a:cs typeface="Arial" pitchFamily="34" charset="0"/>
              </a:rPr>
              <a:t>TwinTwig</a:t>
            </a:r>
            <a:r>
              <a:rPr lang="en-US" altLang="zh-CN" sz="4000" b="1" kern="1200" dirty="0">
                <a:solidFill>
                  <a:prstClr val="white"/>
                </a:solidFill>
                <a:latin typeface="Verdana" pitchFamily="34" charset="0"/>
                <a:cs typeface="Arial" pitchFamily="34" charset="0"/>
              </a:rPr>
              <a:t> Join VLDB15’ </a:t>
            </a:r>
            <a:endParaRPr lang="nl-NL" sz="4000" b="1" kern="1200" dirty="0">
              <a:solidFill>
                <a:prstClr val="white"/>
              </a:solidFill>
              <a:latin typeface="Verdana" pitchFamily="34" charset="0"/>
              <a:cs typeface="Arial" pitchFamily="34" charset="0"/>
            </a:endParaRPr>
          </a:p>
        </p:txBody>
      </p:sp>
    </p:spTree>
    <p:extLst>
      <p:ext uri="{BB962C8B-B14F-4D97-AF65-F5344CB8AC3E}">
        <p14:creationId xmlns:p14="http://schemas.microsoft.com/office/powerpoint/2010/main" val="300458211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35482" y="-31878"/>
            <a:ext cx="12464307" cy="830390"/>
          </a:xfrm>
          <a:prstGeom prst="rect">
            <a:avLst/>
          </a:prstGeom>
          <a:solidFill>
            <a:schemeClr val="accent2">
              <a:lumMod val="75000"/>
            </a:schemeClr>
          </a:solidFill>
          <a:ln>
            <a:noFill/>
          </a:ln>
          <a:effectLst>
            <a:outerShdw blurRad="50800" dist="38100" dir="5400000" algn="t" rotWithShape="0">
              <a:prstClr val="black">
                <a:alpha val="25000"/>
              </a:prstClr>
            </a:outerShd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hangingPunct="1"/>
            <a:endParaRPr lang="nl-NL" sz="2126" kern="1200">
              <a:solidFill>
                <a:prstClr val="white"/>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9527" y="82217"/>
            <a:ext cx="534412" cy="534412"/>
          </a:xfrm>
          <a:prstGeom prst="rect">
            <a:avLst/>
          </a:prstGeom>
        </p:spPr>
      </p:pic>
      <p:sp>
        <p:nvSpPr>
          <p:cNvPr id="27" name="文本框 26"/>
          <p:cNvSpPr txBox="1"/>
          <p:nvPr/>
        </p:nvSpPr>
        <p:spPr>
          <a:xfrm>
            <a:off x="1104135" y="2180649"/>
            <a:ext cx="9782919" cy="2062103"/>
          </a:xfrm>
          <a:prstGeom prst="rect">
            <a:avLst/>
          </a:prstGeom>
          <a:noFill/>
        </p:spPr>
        <p:txBody>
          <a:bodyPr wrap="square" rtlCol="0">
            <a:spAutoFit/>
          </a:bodyPr>
          <a:lstStyle/>
          <a:p>
            <a:pPr hangingPunct="1"/>
            <a:r>
              <a:rPr lang="en-US" altLang="zh-CN" sz="3200" b="1" kern="1200" dirty="0">
                <a:solidFill>
                  <a:prstClr val="black"/>
                </a:solidFill>
                <a:latin typeface="Times New Roman" panose="02020603050405020304" pitchFamily="18" charset="0"/>
                <a:cs typeface="Times New Roman" panose="02020603050405020304" pitchFamily="18" charset="0"/>
              </a:rPr>
              <a:t>Given any </a:t>
            </a:r>
            <a:r>
              <a:rPr lang="en-US" altLang="zh-CN" sz="3200" b="1" i="1" kern="1200" dirty="0">
                <a:solidFill>
                  <a:srgbClr val="C00000"/>
                </a:solidFill>
                <a:latin typeface="Times New Roman" panose="02020603050405020304" pitchFamily="18" charset="0"/>
                <a:cs typeface="Times New Roman" panose="02020603050405020304" pitchFamily="18" charset="0"/>
              </a:rPr>
              <a:t>star-based join</a:t>
            </a:r>
            <a:r>
              <a:rPr lang="en-US" altLang="zh-CN" sz="3200" b="1" kern="1200" dirty="0">
                <a:solidFill>
                  <a:prstClr val="black"/>
                </a:solidFill>
                <a:latin typeface="Times New Roman" panose="02020603050405020304" pitchFamily="18" charset="0"/>
                <a:cs typeface="Times New Roman" panose="02020603050405020304" pitchFamily="18" charset="0"/>
              </a:rPr>
              <a:t>, </a:t>
            </a:r>
            <a:r>
              <a:rPr lang="en-US" altLang="zh-CN" sz="3200" b="1" i="1" kern="1200" dirty="0">
                <a:solidFill>
                  <a:prstClr val="black"/>
                </a:solidFill>
                <a:latin typeface="Times New Roman" panose="02020603050405020304" pitchFamily="18" charset="0"/>
                <a:cs typeface="Times New Roman" panose="02020603050405020304" pitchFamily="18" charset="0"/>
              </a:rPr>
              <a:t>star, </a:t>
            </a:r>
            <a:r>
              <a:rPr lang="en-US" altLang="zh-CN" sz="3200" b="1" kern="1200" dirty="0">
                <a:solidFill>
                  <a:prstClr val="black"/>
                </a:solidFill>
                <a:latin typeface="Times New Roman" panose="02020603050405020304" pitchFamily="18" charset="0"/>
                <a:cs typeface="Times New Roman" panose="02020603050405020304" pitchFamily="18" charset="0"/>
              </a:rPr>
              <a:t>there always exists a </a:t>
            </a:r>
          </a:p>
          <a:p>
            <a:pPr hangingPunct="1"/>
            <a:r>
              <a:rPr lang="en-US" altLang="zh-CN" sz="3200" b="1" i="1" kern="1200" dirty="0">
                <a:solidFill>
                  <a:srgbClr val="C00000"/>
                </a:solidFill>
                <a:latin typeface="Times New Roman" panose="02020603050405020304" pitchFamily="18" charset="0"/>
                <a:cs typeface="Times New Roman" panose="02020603050405020304" pitchFamily="18" charset="0"/>
              </a:rPr>
              <a:t>TwinTwig join</a:t>
            </a:r>
            <a:r>
              <a:rPr lang="en-US" altLang="zh-CN" sz="3200" b="1" kern="1200" dirty="0">
                <a:solidFill>
                  <a:prstClr val="black"/>
                </a:solidFill>
                <a:latin typeface="Times New Roman" panose="02020603050405020304" pitchFamily="18" charset="0"/>
                <a:cs typeface="Times New Roman" panose="02020603050405020304" pitchFamily="18" charset="0"/>
              </a:rPr>
              <a:t>, </a:t>
            </a:r>
            <a:r>
              <a:rPr lang="en-US" altLang="zh-CN" sz="3200" b="1" i="1" kern="1200" dirty="0" err="1">
                <a:solidFill>
                  <a:prstClr val="black"/>
                </a:solidFill>
                <a:latin typeface="Times New Roman" panose="02020603050405020304" pitchFamily="18" charset="0"/>
                <a:cs typeface="Times New Roman" panose="02020603050405020304" pitchFamily="18" charset="0"/>
              </a:rPr>
              <a:t>tt</a:t>
            </a:r>
            <a:r>
              <a:rPr lang="en-US" altLang="zh-CN" sz="3200" b="1" kern="1200" dirty="0">
                <a:solidFill>
                  <a:prstClr val="black"/>
                </a:solidFill>
                <a:latin typeface="Times New Roman" panose="02020603050405020304" pitchFamily="18" charset="0"/>
                <a:cs typeface="Times New Roman" panose="02020603050405020304" pitchFamily="18" charset="0"/>
              </a:rPr>
              <a:t>,  </a:t>
            </a:r>
            <a:r>
              <a:rPr lang="en-US" altLang="zh-CN" sz="3200" b="1" kern="1200" dirty="0" err="1">
                <a:solidFill>
                  <a:prstClr val="black"/>
                </a:solidFill>
                <a:latin typeface="Times New Roman" panose="02020603050405020304" pitchFamily="18" charset="0"/>
                <a:cs typeface="Times New Roman" panose="02020603050405020304" pitchFamily="18" charset="0"/>
              </a:rPr>
              <a:t>s.t.</a:t>
            </a:r>
            <a:r>
              <a:rPr lang="en-US" altLang="zh-CN" sz="3200" b="1" kern="1200" dirty="0">
                <a:solidFill>
                  <a:prstClr val="black"/>
                </a:solidFill>
                <a:latin typeface="Times New Roman" panose="02020603050405020304" pitchFamily="18" charset="0"/>
                <a:cs typeface="Times New Roman" panose="02020603050405020304" pitchFamily="18" charset="0"/>
              </a:rPr>
              <a:t> the size of intermediate results of </a:t>
            </a:r>
            <a:r>
              <a:rPr lang="en-US" altLang="zh-CN" sz="3200" b="1" kern="1200" dirty="0" err="1">
                <a:solidFill>
                  <a:prstClr val="black"/>
                </a:solidFill>
                <a:latin typeface="Times New Roman" panose="02020603050405020304" pitchFamily="18" charset="0"/>
                <a:cs typeface="Times New Roman" panose="02020603050405020304" pitchFamily="18" charset="0"/>
              </a:rPr>
              <a:t>tt</a:t>
            </a:r>
            <a:r>
              <a:rPr lang="en-US" altLang="zh-CN" sz="3200" b="1" kern="1200" dirty="0">
                <a:solidFill>
                  <a:prstClr val="black"/>
                </a:solidFill>
                <a:latin typeface="Times New Roman" panose="02020603050405020304" pitchFamily="18" charset="0"/>
                <a:cs typeface="Times New Roman" panose="02020603050405020304" pitchFamily="18" charset="0"/>
              </a:rPr>
              <a:t> is no larger than that of star.</a:t>
            </a:r>
            <a:endParaRPr lang="zh-CN" altLang="en-US" sz="3200" b="1" kern="1200" dirty="0">
              <a:solidFill>
                <a:prstClr val="black"/>
              </a:solidFill>
              <a:latin typeface="Times New Roman" panose="02020603050405020304" pitchFamily="18" charset="0"/>
              <a:cs typeface="Times New Roman" panose="02020603050405020304" pitchFamily="18" charset="0"/>
            </a:endParaRPr>
          </a:p>
          <a:p>
            <a:pPr hangingPunct="1"/>
            <a:endParaRPr lang="zh-CN" altLang="en-US" sz="3200" b="1" kern="1200" dirty="0">
              <a:solidFill>
                <a:prstClr val="black"/>
              </a:solidFill>
              <a:latin typeface="Times New Roman" panose="02020603050405020304" pitchFamily="18" charset="0"/>
              <a:cs typeface="Times New Roman" panose="02020603050405020304" pitchFamily="18" charset="0"/>
            </a:endParaRPr>
          </a:p>
        </p:txBody>
      </p:sp>
      <p:sp>
        <p:nvSpPr>
          <p:cNvPr id="25" name="TextBox 24"/>
          <p:cNvSpPr txBox="1"/>
          <p:nvPr/>
        </p:nvSpPr>
        <p:spPr>
          <a:xfrm>
            <a:off x="3707988" y="29541"/>
            <a:ext cx="5307675" cy="707886"/>
          </a:xfrm>
          <a:prstGeom prst="rect">
            <a:avLst/>
          </a:prstGeom>
          <a:noFill/>
        </p:spPr>
        <p:txBody>
          <a:bodyPr wrap="square" rtlCol="0">
            <a:spAutoFit/>
          </a:bodyPr>
          <a:lstStyle/>
          <a:p>
            <a:pPr hangingPunct="1"/>
            <a:r>
              <a:rPr lang="en-US" altLang="zh-CN" sz="4000" b="1" kern="1200" dirty="0" err="1">
                <a:solidFill>
                  <a:prstClr val="white"/>
                </a:solidFill>
                <a:cs typeface="Arial" pitchFamily="34" charset="0"/>
              </a:rPr>
              <a:t>TwinTwig</a:t>
            </a:r>
            <a:r>
              <a:rPr lang="en-US" altLang="zh-CN" sz="4000" b="1" kern="1200" dirty="0">
                <a:solidFill>
                  <a:prstClr val="white"/>
                </a:solidFill>
                <a:cs typeface="Arial" pitchFamily="34" charset="0"/>
              </a:rPr>
              <a:t> Join VLDB15’ </a:t>
            </a:r>
            <a:endParaRPr lang="nl-NL" sz="4000" b="1" kern="1200" dirty="0">
              <a:solidFill>
                <a:prstClr val="white"/>
              </a:solidFill>
              <a:cs typeface="Arial" pitchFamily="34" charset="0"/>
            </a:endParaRPr>
          </a:p>
        </p:txBody>
      </p:sp>
    </p:spTree>
    <p:extLst>
      <p:ext uri="{BB962C8B-B14F-4D97-AF65-F5344CB8AC3E}">
        <p14:creationId xmlns:p14="http://schemas.microsoft.com/office/powerpoint/2010/main" val="2314370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fontScale="92500" lnSpcReduction="20000"/>
          </a:bodyPr>
          <a:lstStyle/>
          <a:p>
            <a:r>
              <a:rPr lang="en-US" altLang="zh-CN" dirty="0"/>
              <a:t>Degree</a:t>
            </a:r>
          </a:p>
          <a:p>
            <a:pPr lvl="1"/>
            <a:r>
              <a:rPr lang="en-US" altLang="zh-CN" dirty="0"/>
              <a:t>d(v): the number of edges connected to a vertex </a:t>
            </a:r>
          </a:p>
          <a:p>
            <a:pPr lvl="1"/>
            <a:r>
              <a:rPr lang="en-US" altLang="zh-CN" dirty="0"/>
              <a:t>In</a:t>
            </a:r>
            <a:r>
              <a:rPr lang="zh-CN" altLang="en-US" dirty="0"/>
              <a:t> </a:t>
            </a:r>
            <a:r>
              <a:rPr lang="en-US" altLang="zh-CN" dirty="0"/>
              <a:t>degree: number of incoming edges of a vertex </a:t>
            </a:r>
          </a:p>
          <a:p>
            <a:pPr lvl="1"/>
            <a:r>
              <a:rPr lang="en-US" altLang="zh-CN" dirty="0"/>
              <a:t>Out</a:t>
            </a:r>
            <a:r>
              <a:rPr lang="zh-CN" altLang="en-US" dirty="0"/>
              <a:t> </a:t>
            </a:r>
            <a:r>
              <a:rPr lang="en-US" altLang="zh-CN" dirty="0"/>
              <a:t>degree: number of outgoing edges of a vertex </a:t>
            </a:r>
          </a:p>
          <a:p>
            <a:r>
              <a:rPr lang="en-US" altLang="zh-CN" dirty="0"/>
              <a:t>If</a:t>
            </a:r>
            <a:r>
              <a:rPr lang="zh-CN" altLang="en-US" dirty="0"/>
              <a:t> </a:t>
            </a:r>
            <a:r>
              <a:rPr lang="en-US" altLang="zh-CN" dirty="0"/>
              <a:t>edges</a:t>
            </a:r>
            <a:r>
              <a:rPr lang="zh-CN" altLang="en-US" dirty="0"/>
              <a:t> </a:t>
            </a:r>
            <a:r>
              <a:rPr lang="en-US" altLang="zh-CN" dirty="0"/>
              <a:t>are</a:t>
            </a:r>
            <a:r>
              <a:rPr lang="zh-CN" altLang="en-US" dirty="0"/>
              <a:t> </a:t>
            </a:r>
            <a:r>
              <a:rPr lang="en-US" altLang="zh-CN" dirty="0"/>
              <a:t>weighted,</a:t>
            </a:r>
            <a:r>
              <a:rPr lang="zh-CN" altLang="en-US" dirty="0"/>
              <a:t> </a:t>
            </a:r>
            <a:r>
              <a:rPr lang="en-US" altLang="zh-CN" dirty="0"/>
              <a:t>the</a:t>
            </a:r>
            <a:r>
              <a:rPr lang="zh-CN" altLang="en-US" dirty="0"/>
              <a:t> </a:t>
            </a:r>
            <a:r>
              <a:rPr lang="en-US" altLang="zh-CN" i="1" dirty="0"/>
              <a:t>degree</a:t>
            </a:r>
            <a:r>
              <a:rPr lang="en-US" altLang="zh-CN" dirty="0"/>
              <a:t>,</a:t>
            </a:r>
            <a:r>
              <a:rPr lang="zh-CN" altLang="en-US" dirty="0"/>
              <a:t> </a:t>
            </a:r>
            <a:r>
              <a:rPr lang="en-US" altLang="zh-CN" i="1" dirty="0"/>
              <a:t>in</a:t>
            </a:r>
            <a:r>
              <a:rPr lang="zh-CN" altLang="en-US" i="1" dirty="0"/>
              <a:t> </a:t>
            </a:r>
            <a:r>
              <a:rPr lang="en-US" altLang="zh-CN" i="1" dirty="0"/>
              <a:t>degree</a:t>
            </a:r>
            <a:r>
              <a:rPr lang="en-US" altLang="zh-CN" dirty="0"/>
              <a:t>,</a:t>
            </a:r>
            <a:r>
              <a:rPr lang="zh-CN" altLang="en-US" dirty="0"/>
              <a:t> </a:t>
            </a:r>
            <a:r>
              <a:rPr lang="en-US" altLang="zh-CN" i="1" dirty="0"/>
              <a:t>out</a:t>
            </a:r>
            <a:r>
              <a:rPr lang="zh-CN" altLang="en-US" i="1" dirty="0"/>
              <a:t> </a:t>
            </a:r>
            <a:r>
              <a:rPr lang="en-US" altLang="zh-CN" i="1" dirty="0"/>
              <a:t>degree </a:t>
            </a:r>
            <a:r>
              <a:rPr lang="en-US" altLang="zh-CN" dirty="0"/>
              <a:t>are the total weights of </a:t>
            </a:r>
            <a:r>
              <a:rPr lang="en-US" altLang="zh-CN" i="1" dirty="0"/>
              <a:t>edges</a:t>
            </a:r>
            <a:r>
              <a:rPr lang="en-US" altLang="zh-CN" dirty="0"/>
              <a:t>, </a:t>
            </a:r>
            <a:r>
              <a:rPr lang="en-US" altLang="zh-CN" i="1" dirty="0"/>
              <a:t>incoming edges</a:t>
            </a:r>
            <a:r>
              <a:rPr lang="en-US" altLang="zh-CN" dirty="0"/>
              <a:t>, </a:t>
            </a:r>
            <a:r>
              <a:rPr lang="en-US" altLang="zh-CN" i="1" dirty="0"/>
              <a:t>outgoing edges </a:t>
            </a:r>
            <a:r>
              <a:rPr lang="en-US" altLang="zh-CN" dirty="0"/>
              <a:t>of a vertex. </a:t>
            </a:r>
          </a:p>
          <a:p>
            <a:r>
              <a:rPr lang="en-US" altLang="zh-CN" dirty="0"/>
              <a:t>Other</a:t>
            </a:r>
            <a:r>
              <a:rPr lang="zh-CN" altLang="en-US" dirty="0"/>
              <a:t> </a:t>
            </a:r>
            <a:r>
              <a:rPr lang="en-US" altLang="zh-CN" dirty="0"/>
              <a:t>attributes:</a:t>
            </a:r>
            <a:br>
              <a:rPr lang="en-US" altLang="zh-CN" dirty="0"/>
            </a:br>
            <a:r>
              <a:rPr lang="en-US" altLang="zh-CN" dirty="0"/>
              <a:t>– Weight: (e.g., importance, authority of a person) </a:t>
            </a:r>
          </a:p>
          <a:p>
            <a:pPr marL="0" indent="0">
              <a:buNone/>
            </a:pPr>
            <a:r>
              <a:rPr lang="en-US" altLang="zh-CN" dirty="0"/>
              <a:t>	– Type: (e.g., advisor, student, old people) </a:t>
            </a:r>
          </a:p>
          <a:p>
            <a:pPr marL="0" indent="0">
              <a:buNone/>
            </a:pPr>
            <a:r>
              <a:rPr lang="en-US" altLang="zh-CN" dirty="0"/>
              <a:t>	– Label: (e.g., name) </a:t>
            </a:r>
          </a:p>
          <a:p>
            <a:endParaRPr kumimoji="1" lang="zh-CN" altLang="en-US" dirty="0"/>
          </a:p>
        </p:txBody>
      </p:sp>
      <p:sp>
        <p:nvSpPr>
          <p:cNvPr id="2" name="标题 1"/>
          <p:cNvSpPr>
            <a:spLocks noGrp="1"/>
          </p:cNvSpPr>
          <p:nvPr>
            <p:ph type="title"/>
          </p:nvPr>
        </p:nvSpPr>
        <p:spPr/>
        <p:txBody>
          <a:bodyPr/>
          <a:lstStyle/>
          <a:p>
            <a:r>
              <a:rPr kumimoji="1" lang="en-US" altLang="zh-CN" dirty="0"/>
              <a:t>Vertices</a:t>
            </a:r>
            <a:endParaRPr kumimoji="1" lang="zh-CN" altLang="en-US" dirty="0"/>
          </a:p>
        </p:txBody>
      </p:sp>
    </p:spTree>
    <p:extLst>
      <p:ext uri="{BB962C8B-B14F-4D97-AF65-F5344CB8AC3E}">
        <p14:creationId xmlns:p14="http://schemas.microsoft.com/office/powerpoint/2010/main" val="354674343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Google Shape;354;p29"/>
          <p:cNvSpPr txBox="1">
            <a:spLocks noGrp="1"/>
          </p:cNvSpPr>
          <p:nvPr>
            <p:ph type="title"/>
          </p:nvPr>
        </p:nvSpPr>
        <p:spPr>
          <a:xfrm>
            <a:off x="388839" y="790267"/>
            <a:ext cx="11360800" cy="943200"/>
          </a:xfrm>
          <a:prstGeom prst="rect">
            <a:avLst/>
          </a:prstGeom>
        </p:spPr>
        <p:txBody>
          <a:bodyPr spcFirstLastPara="1" vert="horz" wrap="square" lIns="121900" tIns="121900" rIns="121900" bIns="121900" rtlCol="0" anchor="t" anchorCtr="0">
            <a:noAutofit/>
          </a:bodyPr>
          <a:lstStyle/>
          <a:p>
            <a:pPr algn="l"/>
            <a:r>
              <a:rPr lang="en" dirty="0"/>
              <a:t>CliqueJoin Algorithm</a:t>
            </a:r>
            <a:endParaRPr dirty="0"/>
          </a:p>
        </p:txBody>
      </p:sp>
      <p:pic>
        <p:nvPicPr>
          <p:cNvPr id="355" name="Google Shape;355;p29"/>
          <p:cNvPicPr preferRelativeResize="0"/>
          <p:nvPr/>
        </p:nvPicPr>
        <p:blipFill>
          <a:blip r:embed="rId3">
            <a:alphaModFix/>
          </a:blip>
          <a:stretch>
            <a:fillRect/>
          </a:stretch>
        </p:blipFill>
        <p:spPr>
          <a:xfrm>
            <a:off x="7743200" y="3309685"/>
            <a:ext cx="2868032" cy="2493935"/>
          </a:xfrm>
          <a:prstGeom prst="rect">
            <a:avLst/>
          </a:prstGeom>
          <a:noFill/>
          <a:ln>
            <a:noFill/>
          </a:ln>
        </p:spPr>
      </p:pic>
      <p:pic>
        <p:nvPicPr>
          <p:cNvPr id="356" name="Google Shape;356;p29"/>
          <p:cNvPicPr preferRelativeResize="0"/>
          <p:nvPr/>
        </p:nvPicPr>
        <p:blipFill>
          <a:blip r:embed="rId4">
            <a:alphaModFix/>
          </a:blip>
          <a:stretch>
            <a:fillRect/>
          </a:stretch>
        </p:blipFill>
        <p:spPr>
          <a:xfrm>
            <a:off x="1431067" y="3178067"/>
            <a:ext cx="2926295" cy="2757165"/>
          </a:xfrm>
          <a:prstGeom prst="rect">
            <a:avLst/>
          </a:prstGeom>
          <a:noFill/>
          <a:ln>
            <a:noFill/>
          </a:ln>
        </p:spPr>
      </p:pic>
      <p:pic>
        <p:nvPicPr>
          <p:cNvPr id="357" name="Google Shape;357;p29"/>
          <p:cNvPicPr preferRelativeResize="0"/>
          <p:nvPr/>
        </p:nvPicPr>
        <p:blipFill>
          <a:blip r:embed="rId5">
            <a:alphaModFix/>
          </a:blip>
          <a:stretch>
            <a:fillRect/>
          </a:stretch>
        </p:blipFill>
        <p:spPr>
          <a:xfrm>
            <a:off x="4448834" y="2243300"/>
            <a:ext cx="3294365" cy="3577699"/>
          </a:xfrm>
          <a:prstGeom prst="rect">
            <a:avLst/>
          </a:prstGeom>
          <a:noFill/>
          <a:ln>
            <a:noFill/>
          </a:ln>
        </p:spPr>
      </p:pic>
      <p:cxnSp>
        <p:nvCxnSpPr>
          <p:cNvPr id="358" name="Google Shape;358;p29"/>
          <p:cNvCxnSpPr/>
          <p:nvPr/>
        </p:nvCxnSpPr>
        <p:spPr>
          <a:xfrm>
            <a:off x="314000" y="4956367"/>
            <a:ext cx="10686800" cy="0"/>
          </a:xfrm>
          <a:prstGeom prst="straightConnector1">
            <a:avLst/>
          </a:prstGeom>
          <a:noFill/>
          <a:ln w="9525" cap="flat" cmpd="sng">
            <a:solidFill>
              <a:schemeClr val="dk2"/>
            </a:solidFill>
            <a:prstDash val="dot"/>
            <a:round/>
            <a:headEnd type="none" w="med" len="med"/>
            <a:tailEnd type="none" w="med" len="med"/>
          </a:ln>
        </p:spPr>
      </p:cxnSp>
      <p:cxnSp>
        <p:nvCxnSpPr>
          <p:cNvPr id="359" name="Google Shape;359;p29"/>
          <p:cNvCxnSpPr/>
          <p:nvPr/>
        </p:nvCxnSpPr>
        <p:spPr>
          <a:xfrm>
            <a:off x="314000" y="4143267"/>
            <a:ext cx="10686800" cy="0"/>
          </a:xfrm>
          <a:prstGeom prst="straightConnector1">
            <a:avLst/>
          </a:prstGeom>
          <a:noFill/>
          <a:ln w="9525" cap="flat" cmpd="sng">
            <a:solidFill>
              <a:schemeClr val="dk2"/>
            </a:solidFill>
            <a:prstDash val="dot"/>
            <a:round/>
            <a:headEnd type="none" w="med" len="med"/>
            <a:tailEnd type="none" w="med" len="med"/>
          </a:ln>
        </p:spPr>
      </p:cxnSp>
      <p:cxnSp>
        <p:nvCxnSpPr>
          <p:cNvPr id="360" name="Google Shape;360;p29"/>
          <p:cNvCxnSpPr/>
          <p:nvPr/>
        </p:nvCxnSpPr>
        <p:spPr>
          <a:xfrm>
            <a:off x="314000" y="3178067"/>
            <a:ext cx="10686800" cy="0"/>
          </a:xfrm>
          <a:prstGeom prst="straightConnector1">
            <a:avLst/>
          </a:prstGeom>
          <a:noFill/>
          <a:ln w="9525" cap="flat" cmpd="sng">
            <a:solidFill>
              <a:schemeClr val="dk2"/>
            </a:solidFill>
            <a:prstDash val="dot"/>
            <a:round/>
            <a:headEnd type="none" w="med" len="med"/>
            <a:tailEnd type="none" w="med" len="med"/>
          </a:ln>
        </p:spPr>
      </p:cxnSp>
      <p:cxnSp>
        <p:nvCxnSpPr>
          <p:cNvPr id="361" name="Google Shape;361;p29"/>
          <p:cNvCxnSpPr/>
          <p:nvPr/>
        </p:nvCxnSpPr>
        <p:spPr>
          <a:xfrm>
            <a:off x="314000" y="2200167"/>
            <a:ext cx="10686800" cy="0"/>
          </a:xfrm>
          <a:prstGeom prst="straightConnector1">
            <a:avLst/>
          </a:prstGeom>
          <a:noFill/>
          <a:ln w="9525" cap="flat" cmpd="sng">
            <a:solidFill>
              <a:schemeClr val="dk2"/>
            </a:solidFill>
            <a:prstDash val="dot"/>
            <a:round/>
            <a:headEnd type="none" w="med" len="med"/>
            <a:tailEnd type="none" w="med" len="med"/>
          </a:ln>
        </p:spPr>
      </p:cxnSp>
      <p:cxnSp>
        <p:nvCxnSpPr>
          <p:cNvPr id="362" name="Google Shape;362;p29"/>
          <p:cNvCxnSpPr/>
          <p:nvPr/>
        </p:nvCxnSpPr>
        <p:spPr>
          <a:xfrm rot="10800000">
            <a:off x="6702933" y="1867067"/>
            <a:ext cx="12800" cy="320400"/>
          </a:xfrm>
          <a:prstGeom prst="straightConnector1">
            <a:avLst/>
          </a:prstGeom>
          <a:noFill/>
          <a:ln w="9525" cap="flat" cmpd="sng">
            <a:solidFill>
              <a:srgbClr val="000000"/>
            </a:solidFill>
            <a:prstDash val="solid"/>
            <a:round/>
            <a:headEnd type="none" w="med" len="med"/>
            <a:tailEnd type="triangle" w="med" len="med"/>
          </a:ln>
        </p:spPr>
      </p:cxnSp>
      <p:cxnSp>
        <p:nvCxnSpPr>
          <p:cNvPr id="363" name="Google Shape;363;p29"/>
          <p:cNvCxnSpPr/>
          <p:nvPr/>
        </p:nvCxnSpPr>
        <p:spPr>
          <a:xfrm rot="10800000">
            <a:off x="7213700" y="1739700"/>
            <a:ext cx="1816000" cy="1498800"/>
          </a:xfrm>
          <a:prstGeom prst="straightConnector1">
            <a:avLst/>
          </a:prstGeom>
          <a:noFill/>
          <a:ln w="9525" cap="flat" cmpd="sng">
            <a:solidFill>
              <a:srgbClr val="000000"/>
            </a:solidFill>
            <a:prstDash val="solid"/>
            <a:round/>
            <a:headEnd type="none" w="med" len="med"/>
            <a:tailEnd type="triangle" w="med" len="med"/>
          </a:ln>
        </p:spPr>
      </p:cxnSp>
      <p:sp>
        <p:nvSpPr>
          <p:cNvPr id="364" name="Google Shape;364;p29"/>
          <p:cNvSpPr txBox="1"/>
          <p:nvPr/>
        </p:nvSpPr>
        <p:spPr>
          <a:xfrm>
            <a:off x="2164000" y="6086367"/>
            <a:ext cx="1460400" cy="393600"/>
          </a:xfrm>
          <a:prstGeom prst="rect">
            <a:avLst/>
          </a:prstGeom>
          <a:noFill/>
          <a:ln>
            <a:noFill/>
          </a:ln>
        </p:spPr>
        <p:txBody>
          <a:bodyPr spcFirstLastPara="1" wrap="square" lIns="121900" tIns="121900" rIns="121900" bIns="121900" anchor="t" anchorCtr="0">
            <a:noAutofit/>
          </a:bodyPr>
          <a:lstStyle/>
          <a:p>
            <a:r>
              <a:rPr lang="en" sz="2400">
                <a:latin typeface="Open Sans"/>
                <a:ea typeface="Open Sans"/>
                <a:cs typeface="Open Sans"/>
                <a:sym typeface="Open Sans"/>
              </a:rPr>
              <a:t>StarJoin</a:t>
            </a:r>
            <a:endParaRPr sz="2400" dirty="0">
              <a:latin typeface="Open Sans"/>
              <a:ea typeface="Open Sans"/>
              <a:cs typeface="Open Sans"/>
              <a:sym typeface="Open Sans"/>
            </a:endParaRPr>
          </a:p>
        </p:txBody>
      </p:sp>
      <p:sp>
        <p:nvSpPr>
          <p:cNvPr id="365" name="Google Shape;365;p29"/>
          <p:cNvSpPr txBox="1"/>
          <p:nvPr/>
        </p:nvSpPr>
        <p:spPr>
          <a:xfrm>
            <a:off x="5194205" y="6086367"/>
            <a:ext cx="1956000" cy="393600"/>
          </a:xfrm>
          <a:prstGeom prst="rect">
            <a:avLst/>
          </a:prstGeom>
          <a:noFill/>
          <a:ln>
            <a:noFill/>
          </a:ln>
        </p:spPr>
        <p:txBody>
          <a:bodyPr spcFirstLastPara="1" wrap="square" lIns="121900" tIns="121900" rIns="121900" bIns="121900" anchor="t" anchorCtr="0">
            <a:noAutofit/>
          </a:bodyPr>
          <a:lstStyle/>
          <a:p>
            <a:r>
              <a:rPr lang="en" sz="2400">
                <a:latin typeface="Open Sans"/>
                <a:ea typeface="Open Sans"/>
                <a:cs typeface="Open Sans"/>
                <a:sym typeface="Open Sans"/>
              </a:rPr>
              <a:t>TwinTwigJoin</a:t>
            </a:r>
            <a:endParaRPr sz="2400" dirty="0">
              <a:latin typeface="Open Sans"/>
              <a:ea typeface="Open Sans"/>
              <a:cs typeface="Open Sans"/>
              <a:sym typeface="Open Sans"/>
            </a:endParaRPr>
          </a:p>
        </p:txBody>
      </p:sp>
      <p:sp>
        <p:nvSpPr>
          <p:cNvPr id="366" name="Google Shape;366;p29"/>
          <p:cNvSpPr txBox="1"/>
          <p:nvPr/>
        </p:nvSpPr>
        <p:spPr>
          <a:xfrm>
            <a:off x="8381905" y="6086367"/>
            <a:ext cx="1956000" cy="393600"/>
          </a:xfrm>
          <a:prstGeom prst="rect">
            <a:avLst/>
          </a:prstGeom>
          <a:noFill/>
          <a:ln>
            <a:noFill/>
          </a:ln>
        </p:spPr>
        <p:txBody>
          <a:bodyPr spcFirstLastPara="1" wrap="square" lIns="121900" tIns="121900" rIns="121900" bIns="121900" anchor="t" anchorCtr="0">
            <a:noAutofit/>
          </a:bodyPr>
          <a:lstStyle/>
          <a:p>
            <a:r>
              <a:rPr lang="en" sz="2400">
                <a:latin typeface="Open Sans"/>
                <a:ea typeface="Open Sans"/>
                <a:cs typeface="Open Sans"/>
                <a:sym typeface="Open Sans"/>
              </a:rPr>
              <a:t>CliqueJoin</a:t>
            </a:r>
            <a:endParaRPr sz="2400" dirty="0">
              <a:latin typeface="Open Sans"/>
              <a:ea typeface="Open Sans"/>
              <a:cs typeface="Open Sans"/>
              <a:sym typeface="Open Sans"/>
            </a:endParaRPr>
          </a:p>
        </p:txBody>
      </p:sp>
      <p:sp>
        <p:nvSpPr>
          <p:cNvPr id="367" name="Google Shape;367;p29"/>
          <p:cNvSpPr txBox="1"/>
          <p:nvPr/>
        </p:nvSpPr>
        <p:spPr>
          <a:xfrm>
            <a:off x="237800" y="4956367"/>
            <a:ext cx="918000" cy="393600"/>
          </a:xfrm>
          <a:prstGeom prst="rect">
            <a:avLst/>
          </a:prstGeom>
          <a:noFill/>
          <a:ln>
            <a:noFill/>
          </a:ln>
        </p:spPr>
        <p:txBody>
          <a:bodyPr spcFirstLastPara="1" wrap="square" lIns="121900" tIns="121900" rIns="121900" bIns="121900" anchor="t" anchorCtr="0">
            <a:noAutofit/>
          </a:bodyPr>
          <a:lstStyle/>
          <a:p>
            <a:r>
              <a:rPr lang="en" sz="1333">
                <a:latin typeface="Open Sans"/>
                <a:ea typeface="Open Sans"/>
                <a:cs typeface="Open Sans"/>
                <a:sym typeface="Open Sans"/>
              </a:rPr>
              <a:t>Round 1</a:t>
            </a:r>
            <a:endParaRPr sz="1333" dirty="0">
              <a:latin typeface="Open Sans"/>
              <a:ea typeface="Open Sans"/>
              <a:cs typeface="Open Sans"/>
              <a:sym typeface="Open Sans"/>
            </a:endParaRPr>
          </a:p>
        </p:txBody>
      </p:sp>
      <p:sp>
        <p:nvSpPr>
          <p:cNvPr id="368" name="Google Shape;368;p29"/>
          <p:cNvSpPr txBox="1"/>
          <p:nvPr/>
        </p:nvSpPr>
        <p:spPr>
          <a:xfrm>
            <a:off x="237800" y="4143267"/>
            <a:ext cx="918000" cy="393600"/>
          </a:xfrm>
          <a:prstGeom prst="rect">
            <a:avLst/>
          </a:prstGeom>
          <a:noFill/>
          <a:ln>
            <a:noFill/>
          </a:ln>
        </p:spPr>
        <p:txBody>
          <a:bodyPr spcFirstLastPara="1" wrap="square" lIns="121900" tIns="121900" rIns="121900" bIns="121900" anchor="t" anchorCtr="0">
            <a:noAutofit/>
          </a:bodyPr>
          <a:lstStyle/>
          <a:p>
            <a:r>
              <a:rPr lang="en" sz="1333">
                <a:latin typeface="Open Sans"/>
                <a:ea typeface="Open Sans"/>
                <a:cs typeface="Open Sans"/>
                <a:sym typeface="Open Sans"/>
              </a:rPr>
              <a:t>Round 2</a:t>
            </a:r>
            <a:endParaRPr sz="1333" dirty="0">
              <a:latin typeface="Open Sans"/>
              <a:ea typeface="Open Sans"/>
              <a:cs typeface="Open Sans"/>
              <a:sym typeface="Open Sans"/>
            </a:endParaRPr>
          </a:p>
        </p:txBody>
      </p:sp>
      <p:sp>
        <p:nvSpPr>
          <p:cNvPr id="369" name="Google Shape;369;p29"/>
          <p:cNvSpPr txBox="1"/>
          <p:nvPr/>
        </p:nvSpPr>
        <p:spPr>
          <a:xfrm>
            <a:off x="237800" y="3178067"/>
            <a:ext cx="918000" cy="393600"/>
          </a:xfrm>
          <a:prstGeom prst="rect">
            <a:avLst/>
          </a:prstGeom>
          <a:noFill/>
          <a:ln>
            <a:noFill/>
          </a:ln>
        </p:spPr>
        <p:txBody>
          <a:bodyPr spcFirstLastPara="1" wrap="square" lIns="121900" tIns="121900" rIns="121900" bIns="121900" anchor="t" anchorCtr="0">
            <a:noAutofit/>
          </a:bodyPr>
          <a:lstStyle/>
          <a:p>
            <a:r>
              <a:rPr lang="en" sz="1333">
                <a:latin typeface="Open Sans"/>
                <a:ea typeface="Open Sans"/>
                <a:cs typeface="Open Sans"/>
                <a:sym typeface="Open Sans"/>
              </a:rPr>
              <a:t>Round 3</a:t>
            </a:r>
            <a:endParaRPr sz="1333" dirty="0">
              <a:latin typeface="Open Sans"/>
              <a:ea typeface="Open Sans"/>
              <a:cs typeface="Open Sans"/>
              <a:sym typeface="Open Sans"/>
            </a:endParaRPr>
          </a:p>
        </p:txBody>
      </p:sp>
      <p:sp>
        <p:nvSpPr>
          <p:cNvPr id="370" name="Google Shape;370;p29"/>
          <p:cNvSpPr txBox="1"/>
          <p:nvPr/>
        </p:nvSpPr>
        <p:spPr>
          <a:xfrm>
            <a:off x="237800" y="2160517"/>
            <a:ext cx="918000" cy="393600"/>
          </a:xfrm>
          <a:prstGeom prst="rect">
            <a:avLst/>
          </a:prstGeom>
          <a:noFill/>
          <a:ln>
            <a:noFill/>
          </a:ln>
        </p:spPr>
        <p:txBody>
          <a:bodyPr spcFirstLastPara="1" wrap="square" lIns="121900" tIns="121900" rIns="121900" bIns="121900" anchor="t" anchorCtr="0">
            <a:noAutofit/>
          </a:bodyPr>
          <a:lstStyle/>
          <a:p>
            <a:r>
              <a:rPr lang="en" sz="1333">
                <a:latin typeface="Open Sans"/>
                <a:ea typeface="Open Sans"/>
                <a:cs typeface="Open Sans"/>
                <a:sym typeface="Open Sans"/>
              </a:rPr>
              <a:t>Round 4</a:t>
            </a:r>
            <a:endParaRPr sz="1333" dirty="0">
              <a:latin typeface="Open Sans"/>
              <a:ea typeface="Open Sans"/>
              <a:cs typeface="Open Sans"/>
              <a:sym typeface="Open Sans"/>
            </a:endParaRPr>
          </a:p>
        </p:txBody>
      </p:sp>
      <p:pic>
        <p:nvPicPr>
          <p:cNvPr id="371" name="Google Shape;371;p29"/>
          <p:cNvPicPr preferRelativeResize="0"/>
          <p:nvPr/>
        </p:nvPicPr>
        <p:blipFill>
          <a:blip r:embed="rId6">
            <a:alphaModFix/>
          </a:blip>
          <a:stretch>
            <a:fillRect/>
          </a:stretch>
        </p:blipFill>
        <p:spPr>
          <a:xfrm>
            <a:off x="6122763" y="798133"/>
            <a:ext cx="1173139" cy="943200"/>
          </a:xfrm>
          <a:prstGeom prst="rect">
            <a:avLst/>
          </a:prstGeom>
          <a:noFill/>
          <a:ln>
            <a:noFill/>
          </a:ln>
        </p:spPr>
      </p:pic>
      <p:cxnSp>
        <p:nvCxnSpPr>
          <p:cNvPr id="372" name="Google Shape;372;p29"/>
          <p:cNvCxnSpPr/>
          <p:nvPr/>
        </p:nvCxnSpPr>
        <p:spPr>
          <a:xfrm rot="10800000" flipH="1">
            <a:off x="3594100" y="1765200"/>
            <a:ext cx="2438400" cy="1384400"/>
          </a:xfrm>
          <a:prstGeom prst="straightConnector1">
            <a:avLst/>
          </a:prstGeom>
          <a:noFill/>
          <a:ln w="9525" cap="flat" cmpd="sng">
            <a:solidFill>
              <a:srgbClr val="000000"/>
            </a:solidFill>
            <a:prstDash val="solid"/>
            <a:round/>
            <a:headEnd type="none" w="med" len="med"/>
            <a:tailEnd type="triangle" w="med" len="med"/>
          </a:ln>
        </p:spPr>
      </p:cxnSp>
    </p:spTree>
    <p:extLst>
      <p:ext uri="{BB962C8B-B14F-4D97-AF65-F5344CB8AC3E}">
        <p14:creationId xmlns:p14="http://schemas.microsoft.com/office/powerpoint/2010/main" val="350015189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35482" y="-31878"/>
            <a:ext cx="12464307" cy="830390"/>
          </a:xfrm>
          <a:prstGeom prst="rect">
            <a:avLst/>
          </a:prstGeom>
          <a:solidFill>
            <a:srgbClr val="0070C0"/>
          </a:solidFill>
          <a:ln>
            <a:noFill/>
          </a:ln>
          <a:effectLst>
            <a:outerShdw blurRad="50800" dist="38100" dir="5400000" algn="t" rotWithShape="0">
              <a:prstClr val="black">
                <a:alpha val="25000"/>
              </a:prstClr>
            </a:outerShd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hangingPunct="1"/>
            <a:endParaRPr lang="nl-NL" sz="2126" kern="1200">
              <a:solidFill>
                <a:prstClr val="white"/>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9527" y="82217"/>
            <a:ext cx="534412" cy="534412"/>
          </a:xfrm>
          <a:prstGeom prst="rect">
            <a:avLst/>
          </a:prstGeom>
        </p:spPr>
      </p:pic>
      <p:sp>
        <p:nvSpPr>
          <p:cNvPr id="10" name="TextBox 9"/>
          <p:cNvSpPr txBox="1"/>
          <p:nvPr/>
        </p:nvSpPr>
        <p:spPr>
          <a:xfrm>
            <a:off x="1223723" y="29374"/>
            <a:ext cx="10567985" cy="707886"/>
          </a:xfrm>
          <a:prstGeom prst="rect">
            <a:avLst/>
          </a:prstGeom>
          <a:noFill/>
        </p:spPr>
        <p:txBody>
          <a:bodyPr wrap="square" rtlCol="0">
            <a:spAutoFit/>
          </a:bodyPr>
          <a:lstStyle/>
          <a:p>
            <a:pPr hangingPunct="1"/>
            <a:r>
              <a:rPr lang="en-US" altLang="zh-CN" sz="4000" b="1" kern="1200" dirty="0">
                <a:solidFill>
                  <a:prstClr val="white"/>
                </a:solidFill>
                <a:cs typeface="Arial" pitchFamily="34" charset="0"/>
              </a:rPr>
              <a:t>The drawbacks of </a:t>
            </a:r>
            <a:r>
              <a:rPr lang="en-US" altLang="zh-CN" sz="4000" b="1" kern="1200" dirty="0" err="1">
                <a:solidFill>
                  <a:prstClr val="white"/>
                </a:solidFill>
                <a:cs typeface="Arial" pitchFamily="34" charset="0"/>
              </a:rPr>
              <a:t>TwinTwig</a:t>
            </a:r>
            <a:r>
              <a:rPr lang="en-US" altLang="zh-CN" sz="4000" b="1" kern="1200" dirty="0">
                <a:solidFill>
                  <a:prstClr val="white"/>
                </a:solidFill>
                <a:cs typeface="Arial" pitchFamily="34" charset="0"/>
              </a:rPr>
              <a:t> Join</a:t>
            </a:r>
            <a:endParaRPr lang="nl-NL" altLang="zh-CN" sz="4000" b="1" kern="1200" dirty="0">
              <a:solidFill>
                <a:prstClr val="white"/>
              </a:solidFill>
              <a:cs typeface="Arial" pitchFamily="34" charset="0"/>
            </a:endParaRPr>
          </a:p>
        </p:txBody>
      </p:sp>
      <p:sp>
        <p:nvSpPr>
          <p:cNvPr id="41" name="Button White - Hover"/>
          <p:cNvSpPr/>
          <p:nvPr/>
        </p:nvSpPr>
        <p:spPr>
          <a:xfrm>
            <a:off x="680584" y="942701"/>
            <a:ext cx="8808749" cy="1781990"/>
          </a:xfrm>
          <a:prstGeom prst="roundRect">
            <a:avLst>
              <a:gd name="adj" fmla="val 3571"/>
            </a:avLst>
          </a:prstGeom>
          <a:solidFill>
            <a:schemeClr val="bg1"/>
          </a:solidFill>
          <a:ln w="38100">
            <a:solidFill>
              <a:schemeClr val="bg1">
                <a:lumMod val="95000"/>
              </a:schemeClr>
            </a:solidFill>
          </a:ln>
          <a:effectLst>
            <a:outerShdw blurRad="101600" dist="12700" dir="4800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hangingPunct="1"/>
            <a:r>
              <a:rPr lang="en-US" altLang="zh-CN" sz="2400" kern="1200" dirty="0">
                <a:solidFill>
                  <a:prstClr val="black"/>
                </a:solidFill>
                <a:latin typeface="Arial" panose="020B0604020202020204" pitchFamily="34" charset="0"/>
                <a:cs typeface="Arial" panose="020B0604020202020204" pitchFamily="34" charset="0"/>
              </a:rPr>
              <a:t>Simple graph storage only supports using </a:t>
            </a:r>
            <a:r>
              <a:rPr lang="en-US" altLang="zh-CN" sz="2400" b="1" u="sng" kern="1200" dirty="0">
                <a:solidFill>
                  <a:prstClr val="black"/>
                </a:solidFill>
                <a:latin typeface="Arial" panose="020B0604020202020204" pitchFamily="34" charset="0"/>
                <a:ea typeface="Avenir Heavy"/>
                <a:cs typeface="Arial" panose="020B0604020202020204" pitchFamily="34" charset="0"/>
                <a:sym typeface="Avenir Heavy"/>
              </a:rPr>
              <a:t>star (</a:t>
            </a:r>
            <a:r>
              <a:rPr lang="en-US" altLang="zh-CN" sz="2400" b="1" u="sng" kern="1200" dirty="0" err="1">
                <a:solidFill>
                  <a:prstClr val="black"/>
                </a:solidFill>
                <a:latin typeface="Arial" panose="020B0604020202020204" pitchFamily="34" charset="0"/>
                <a:ea typeface="Avenir Heavy"/>
                <a:cs typeface="Arial" panose="020B0604020202020204" pitchFamily="34" charset="0"/>
                <a:sym typeface="Avenir Heavy"/>
              </a:rPr>
              <a:t>TwinTwig</a:t>
            </a:r>
            <a:r>
              <a:rPr lang="en-US" altLang="zh-CN" sz="2400" b="1" u="sng" kern="1200" dirty="0">
                <a:solidFill>
                  <a:prstClr val="black"/>
                </a:solidFill>
                <a:latin typeface="Arial" panose="020B0604020202020204" pitchFamily="34" charset="0"/>
                <a:ea typeface="Avenir Heavy"/>
                <a:cs typeface="Arial" panose="020B0604020202020204" pitchFamily="34" charset="0"/>
                <a:sym typeface="Avenir Heavy"/>
              </a:rPr>
              <a:t>)</a:t>
            </a:r>
            <a:r>
              <a:rPr lang="en-US" altLang="zh-CN" sz="2400" b="1" kern="1200" dirty="0">
                <a:solidFill>
                  <a:prstClr val="black"/>
                </a:solidFill>
                <a:latin typeface="Arial" panose="020B0604020202020204" pitchFamily="34" charset="0"/>
                <a:cs typeface="Arial" panose="020B0604020202020204" pitchFamily="34" charset="0"/>
              </a:rPr>
              <a:t> </a:t>
            </a:r>
            <a:r>
              <a:rPr lang="en-US" altLang="zh-CN" sz="2400" kern="1200" dirty="0">
                <a:solidFill>
                  <a:prstClr val="black"/>
                </a:solidFill>
                <a:latin typeface="Arial" panose="020B0604020202020204" pitchFamily="34" charset="0"/>
                <a:cs typeface="Arial" panose="020B0604020202020204" pitchFamily="34" charset="0"/>
              </a:rPr>
              <a:t>as join units, which can result in too many intermediate results</a:t>
            </a:r>
          </a:p>
          <a:p>
            <a:pPr hangingPunct="1"/>
            <a:r>
              <a:rPr lang="en-US" altLang="zh-CN" sz="2400" kern="1200" dirty="0">
                <a:solidFill>
                  <a:prstClr val="black"/>
                </a:solidFill>
                <a:latin typeface="Arial" panose="020B0604020202020204" pitchFamily="34" charset="0"/>
                <a:cs typeface="Arial" panose="020B0604020202020204" pitchFamily="34" charset="0"/>
              </a:rPr>
              <a:t> </a:t>
            </a:r>
            <a:r>
              <a:rPr lang="en-US" altLang="zh-CN" sz="2000" kern="1200" dirty="0">
                <a:solidFill>
                  <a:prstClr val="black"/>
                </a:solidFill>
                <a:latin typeface="Arial" panose="020B0604020202020204" pitchFamily="34" charset="0"/>
                <a:cs typeface="Arial" panose="020B0604020202020204" pitchFamily="34" charset="0"/>
              </a:rPr>
              <a:t>(</a:t>
            </a:r>
            <a:r>
              <a:rPr lang="en-US" altLang="zh-CN" sz="2000" i="1" kern="1200" dirty="0">
                <a:solidFill>
                  <a:prstClr val="black"/>
                </a:solidFill>
                <a:latin typeface="Arial" panose="020B0604020202020204" pitchFamily="34" charset="0"/>
                <a:cs typeface="Arial" panose="020B0604020202020204" pitchFamily="34" charset="0"/>
              </a:rPr>
              <a:t>e.g. a node of degree 1,000,000, </a:t>
            </a:r>
            <a:r>
              <a:rPr lang="en-US" altLang="zh-CN" sz="2000" b="1" i="1" kern="1200" dirty="0">
                <a:solidFill>
                  <a:srgbClr val="C00000"/>
                </a:solidFill>
                <a:latin typeface="Arial" panose="020B0604020202020204" pitchFamily="34" charset="0"/>
                <a:cs typeface="Arial" panose="020B0604020202020204" pitchFamily="34" charset="0"/>
              </a:rPr>
              <a:t>O(10^18)</a:t>
            </a:r>
            <a:r>
              <a:rPr lang="en-US" altLang="zh-CN" sz="2000" i="1" kern="1200" dirty="0">
                <a:solidFill>
                  <a:prstClr val="black"/>
                </a:solidFill>
                <a:latin typeface="Arial" panose="020B0604020202020204" pitchFamily="34" charset="0"/>
                <a:cs typeface="Arial" panose="020B0604020202020204" pitchFamily="34" charset="0"/>
              </a:rPr>
              <a:t> stars, </a:t>
            </a:r>
            <a:r>
              <a:rPr lang="en-US" altLang="zh-CN" sz="2000" b="1" i="1" kern="1200" dirty="0">
                <a:solidFill>
                  <a:srgbClr val="C00000"/>
                </a:solidFill>
                <a:latin typeface="Arial" panose="020B0604020202020204" pitchFamily="34" charset="0"/>
                <a:cs typeface="Arial" panose="020B0604020202020204" pitchFamily="34" charset="0"/>
              </a:rPr>
              <a:t>O(10^12)</a:t>
            </a:r>
            <a:r>
              <a:rPr lang="en-US" altLang="zh-CN" sz="2000" i="1" kern="1200" dirty="0">
                <a:solidFill>
                  <a:prstClr val="black"/>
                </a:solidFill>
                <a:latin typeface="Arial" panose="020B0604020202020204" pitchFamily="34" charset="0"/>
                <a:cs typeface="Arial" panose="020B0604020202020204" pitchFamily="34" charset="0"/>
              </a:rPr>
              <a:t> </a:t>
            </a:r>
            <a:r>
              <a:rPr lang="en-US" altLang="zh-CN" sz="2000" i="1" kern="1200" dirty="0" err="1">
                <a:solidFill>
                  <a:prstClr val="black"/>
                </a:solidFill>
                <a:latin typeface="Arial" panose="020B0604020202020204" pitchFamily="34" charset="0"/>
                <a:cs typeface="Arial" panose="020B0604020202020204" pitchFamily="34" charset="0"/>
              </a:rPr>
              <a:t>TwinTwigs</a:t>
            </a:r>
            <a:r>
              <a:rPr lang="en-US" altLang="zh-CN" sz="2000" kern="1200" dirty="0">
                <a:solidFill>
                  <a:prstClr val="black"/>
                </a:solidFill>
                <a:latin typeface="Arial" panose="020B0604020202020204" pitchFamily="34" charset="0"/>
                <a:cs typeface="Arial" panose="020B0604020202020204" pitchFamily="34" charset="0"/>
              </a:rPr>
              <a:t>)</a:t>
            </a:r>
          </a:p>
        </p:txBody>
      </p:sp>
      <p:sp>
        <p:nvSpPr>
          <p:cNvPr id="42" name="Button White - Hover"/>
          <p:cNvSpPr/>
          <p:nvPr/>
        </p:nvSpPr>
        <p:spPr>
          <a:xfrm>
            <a:off x="806692" y="5461578"/>
            <a:ext cx="8808749" cy="1034881"/>
          </a:xfrm>
          <a:prstGeom prst="roundRect">
            <a:avLst>
              <a:gd name="adj" fmla="val 3571"/>
            </a:avLst>
          </a:prstGeom>
          <a:solidFill>
            <a:schemeClr val="bg1"/>
          </a:solidFill>
          <a:ln w="38100">
            <a:solidFill>
              <a:schemeClr val="bg1">
                <a:lumMod val="95000"/>
              </a:schemeClr>
            </a:solidFill>
          </a:ln>
          <a:effectLst>
            <a:outerShdw blurRad="101600" dist="12700" dir="4800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hangingPunct="1"/>
            <a:r>
              <a:rPr lang="en-US" altLang="zh-CN" sz="2400" kern="1200" dirty="0">
                <a:solidFill>
                  <a:prstClr val="black"/>
                </a:solidFill>
                <a:latin typeface="Arial" panose="020B0604020202020204" pitchFamily="34" charset="0"/>
                <a:cs typeface="Arial" panose="020B0604020202020204" pitchFamily="34" charset="0"/>
              </a:rPr>
              <a:t>Left-deep join can result in </a:t>
            </a:r>
            <a:r>
              <a:rPr lang="en-US" altLang="zh-CN" sz="2400" b="1" u="sng" kern="1200" dirty="0">
                <a:solidFill>
                  <a:prstClr val="black"/>
                </a:solidFill>
                <a:latin typeface="Arial" panose="020B0604020202020204" pitchFamily="34" charset="0"/>
                <a:cs typeface="Arial" panose="020B0604020202020204" pitchFamily="34" charset="0"/>
              </a:rPr>
              <a:t>sub-optimal</a:t>
            </a:r>
            <a:r>
              <a:rPr lang="en-US" altLang="zh-CN" sz="2400" kern="1200" dirty="0">
                <a:solidFill>
                  <a:prstClr val="black"/>
                </a:solidFill>
                <a:latin typeface="Arial" panose="020B0604020202020204" pitchFamily="34" charset="0"/>
                <a:cs typeface="Arial" panose="020B0604020202020204" pitchFamily="34" charset="0"/>
              </a:rPr>
              <a:t> solution</a:t>
            </a:r>
          </a:p>
        </p:txBody>
      </p:sp>
      <p:sp>
        <p:nvSpPr>
          <p:cNvPr id="7" name="Line"/>
          <p:cNvSpPr/>
          <p:nvPr/>
        </p:nvSpPr>
        <p:spPr>
          <a:xfrm flipV="1">
            <a:off x="5959716" y="3415273"/>
            <a:ext cx="522671" cy="725322"/>
          </a:xfrm>
          <a:prstGeom prst="line">
            <a:avLst/>
          </a:prstGeom>
          <a:ln w="25400">
            <a:solidFill>
              <a:schemeClr val="tx1">
                <a:alpha val="75000"/>
              </a:schemeClr>
            </a:solidFill>
            <a:miter lim="400000"/>
          </a:ln>
        </p:spPr>
        <p:txBody>
          <a:bodyPr lIns="50800" tIns="50800" rIns="50800" bIns="50800"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1pPr>
            <a:lvl2pPr marL="0" marR="0" indent="2286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2pPr>
            <a:lvl3pPr marL="0" marR="0" indent="4572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3pPr>
            <a:lvl4pPr marL="0" marR="0" indent="6858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4pPr>
            <a:lvl5pPr marL="0" marR="0" indent="9144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5pPr>
            <a:lvl6pPr marL="0" marR="0" indent="11430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6pPr>
            <a:lvl7pPr marL="0" marR="0" indent="13716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7pPr>
            <a:lvl8pPr marL="0" marR="0" indent="16002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8pPr>
            <a:lvl9pPr marL="0" marR="0" indent="18288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9pPr>
          </a:lstStyle>
          <a:p>
            <a:pPr>
              <a:defRPr sz="1600" cap="all" spc="32">
                <a:latin typeface="+mn-lt"/>
                <a:ea typeface="+mn-ea"/>
                <a:cs typeface="+mn-cs"/>
                <a:sym typeface="Futura"/>
              </a:defRPr>
            </a:pPr>
            <a:endParaRPr sz="1600" kern="1200" cap="all" spc="32">
              <a:latin typeface="Calibri"/>
              <a:ea typeface="+mn-ea"/>
              <a:cs typeface="+mn-cs"/>
              <a:sym typeface="Futura"/>
            </a:endParaRPr>
          </a:p>
        </p:txBody>
      </p:sp>
      <p:sp>
        <p:nvSpPr>
          <p:cNvPr id="8" name="Line"/>
          <p:cNvSpPr/>
          <p:nvPr/>
        </p:nvSpPr>
        <p:spPr>
          <a:xfrm flipV="1">
            <a:off x="8753689" y="3407552"/>
            <a:ext cx="256619" cy="691472"/>
          </a:xfrm>
          <a:prstGeom prst="line">
            <a:avLst/>
          </a:prstGeom>
          <a:ln w="25400">
            <a:solidFill>
              <a:schemeClr val="tx1">
                <a:alpha val="75000"/>
              </a:schemeClr>
            </a:solidFill>
            <a:miter lim="400000"/>
          </a:ln>
        </p:spPr>
        <p:txBody>
          <a:bodyPr lIns="50800" tIns="50800" rIns="50800" bIns="50800"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1pPr>
            <a:lvl2pPr marL="0" marR="0" indent="2286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2pPr>
            <a:lvl3pPr marL="0" marR="0" indent="4572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3pPr>
            <a:lvl4pPr marL="0" marR="0" indent="6858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4pPr>
            <a:lvl5pPr marL="0" marR="0" indent="9144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5pPr>
            <a:lvl6pPr marL="0" marR="0" indent="11430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6pPr>
            <a:lvl7pPr marL="0" marR="0" indent="13716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7pPr>
            <a:lvl8pPr marL="0" marR="0" indent="16002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8pPr>
            <a:lvl9pPr marL="0" marR="0" indent="18288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9pPr>
          </a:lstStyle>
          <a:p>
            <a:pPr>
              <a:defRPr sz="1600" cap="all" spc="32">
                <a:latin typeface="+mn-lt"/>
                <a:ea typeface="+mn-ea"/>
                <a:cs typeface="+mn-cs"/>
                <a:sym typeface="Futura"/>
              </a:defRPr>
            </a:pPr>
            <a:endParaRPr sz="1600" kern="1200" cap="all" spc="32">
              <a:latin typeface="Calibri"/>
              <a:ea typeface="+mn-ea"/>
              <a:cs typeface="+mn-cs"/>
              <a:sym typeface="Futura"/>
            </a:endParaRPr>
          </a:p>
        </p:txBody>
      </p:sp>
      <p:sp>
        <p:nvSpPr>
          <p:cNvPr id="9" name="Line"/>
          <p:cNvSpPr/>
          <p:nvPr/>
        </p:nvSpPr>
        <p:spPr>
          <a:xfrm flipH="1" flipV="1">
            <a:off x="9005736" y="3407551"/>
            <a:ext cx="314653" cy="648394"/>
          </a:xfrm>
          <a:prstGeom prst="line">
            <a:avLst/>
          </a:prstGeom>
          <a:ln w="25400">
            <a:solidFill>
              <a:schemeClr val="tx1">
                <a:alpha val="75000"/>
              </a:schemeClr>
            </a:solidFill>
            <a:miter lim="400000"/>
          </a:ln>
        </p:spPr>
        <p:txBody>
          <a:bodyPr lIns="50800" tIns="50800" rIns="50800" bIns="50800"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1pPr>
            <a:lvl2pPr marL="0" marR="0" indent="2286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2pPr>
            <a:lvl3pPr marL="0" marR="0" indent="4572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3pPr>
            <a:lvl4pPr marL="0" marR="0" indent="6858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4pPr>
            <a:lvl5pPr marL="0" marR="0" indent="9144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5pPr>
            <a:lvl6pPr marL="0" marR="0" indent="11430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6pPr>
            <a:lvl7pPr marL="0" marR="0" indent="13716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7pPr>
            <a:lvl8pPr marL="0" marR="0" indent="16002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8pPr>
            <a:lvl9pPr marL="0" marR="0" indent="18288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9pPr>
          </a:lstStyle>
          <a:p>
            <a:pPr>
              <a:defRPr sz="1600" cap="all" spc="32">
                <a:latin typeface="+mn-lt"/>
                <a:ea typeface="+mn-ea"/>
                <a:cs typeface="+mn-cs"/>
                <a:sym typeface="Futura"/>
              </a:defRPr>
            </a:pPr>
            <a:endParaRPr sz="1600" kern="1200" cap="all" spc="32">
              <a:latin typeface="Calibri"/>
              <a:ea typeface="+mn-ea"/>
              <a:cs typeface="+mn-cs"/>
              <a:sym typeface="Futura"/>
            </a:endParaRPr>
          </a:p>
        </p:txBody>
      </p:sp>
      <p:sp>
        <p:nvSpPr>
          <p:cNvPr id="11" name="Line"/>
          <p:cNvSpPr/>
          <p:nvPr/>
        </p:nvSpPr>
        <p:spPr>
          <a:xfrm flipV="1">
            <a:off x="8180607" y="3413398"/>
            <a:ext cx="814428" cy="712787"/>
          </a:xfrm>
          <a:prstGeom prst="line">
            <a:avLst/>
          </a:prstGeom>
          <a:ln w="25400">
            <a:solidFill>
              <a:schemeClr val="tx1">
                <a:alpha val="75000"/>
              </a:schemeClr>
            </a:solidFill>
            <a:miter lim="400000"/>
          </a:ln>
        </p:spPr>
        <p:txBody>
          <a:bodyPr lIns="50800" tIns="50800" rIns="50800" bIns="50800"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1pPr>
            <a:lvl2pPr marL="0" marR="0" indent="2286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2pPr>
            <a:lvl3pPr marL="0" marR="0" indent="4572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3pPr>
            <a:lvl4pPr marL="0" marR="0" indent="6858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4pPr>
            <a:lvl5pPr marL="0" marR="0" indent="9144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5pPr>
            <a:lvl6pPr marL="0" marR="0" indent="11430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6pPr>
            <a:lvl7pPr marL="0" marR="0" indent="13716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7pPr>
            <a:lvl8pPr marL="0" marR="0" indent="16002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8pPr>
            <a:lvl9pPr marL="0" marR="0" indent="18288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9pPr>
          </a:lstStyle>
          <a:p>
            <a:pPr>
              <a:defRPr sz="1600" cap="all" spc="32">
                <a:latin typeface="+mn-lt"/>
                <a:ea typeface="+mn-ea"/>
                <a:cs typeface="+mn-cs"/>
                <a:sym typeface="Futura"/>
              </a:defRPr>
            </a:pPr>
            <a:endParaRPr sz="1600" kern="1200" cap="all" spc="32">
              <a:latin typeface="Calibri"/>
              <a:ea typeface="+mn-ea"/>
              <a:cs typeface="+mn-cs"/>
              <a:sym typeface="Futura"/>
            </a:endParaRPr>
          </a:p>
        </p:txBody>
      </p:sp>
      <p:sp>
        <p:nvSpPr>
          <p:cNvPr id="12" name="Line"/>
          <p:cNvSpPr/>
          <p:nvPr/>
        </p:nvSpPr>
        <p:spPr>
          <a:xfrm flipH="1" flipV="1">
            <a:off x="8952816" y="3384566"/>
            <a:ext cx="895933" cy="714465"/>
          </a:xfrm>
          <a:prstGeom prst="line">
            <a:avLst/>
          </a:prstGeom>
          <a:ln w="25400">
            <a:solidFill>
              <a:schemeClr val="tx1">
                <a:alpha val="75000"/>
              </a:schemeClr>
            </a:solidFill>
            <a:miter lim="400000"/>
          </a:ln>
        </p:spPr>
        <p:txBody>
          <a:bodyPr lIns="50800" tIns="50800" rIns="50800" bIns="50800"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1pPr>
            <a:lvl2pPr marL="0" marR="0" indent="2286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2pPr>
            <a:lvl3pPr marL="0" marR="0" indent="4572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3pPr>
            <a:lvl4pPr marL="0" marR="0" indent="6858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4pPr>
            <a:lvl5pPr marL="0" marR="0" indent="9144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5pPr>
            <a:lvl6pPr marL="0" marR="0" indent="11430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6pPr>
            <a:lvl7pPr marL="0" marR="0" indent="13716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7pPr>
            <a:lvl8pPr marL="0" marR="0" indent="16002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8pPr>
            <a:lvl9pPr marL="0" marR="0" indent="18288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9pPr>
          </a:lstStyle>
          <a:p>
            <a:pPr>
              <a:defRPr sz="1600" cap="all" spc="32">
                <a:latin typeface="+mn-lt"/>
                <a:ea typeface="+mn-ea"/>
                <a:cs typeface="+mn-cs"/>
                <a:sym typeface="Futura"/>
              </a:defRPr>
            </a:pPr>
            <a:endParaRPr sz="1600" kern="1200" cap="all" spc="32">
              <a:latin typeface="Calibri"/>
              <a:ea typeface="+mn-ea"/>
              <a:cs typeface="+mn-cs"/>
              <a:sym typeface="Futura"/>
            </a:endParaRPr>
          </a:p>
        </p:txBody>
      </p:sp>
      <p:pic>
        <p:nvPicPr>
          <p:cNvPr id="13" name="pasted-image.pdf" descr="pasted-image.pdf"/>
          <p:cNvPicPr>
            <a:picLocks noChangeAspect="1"/>
          </p:cNvPicPr>
          <p:nvPr/>
        </p:nvPicPr>
        <p:blipFill>
          <a:blip r:embed="rId3"/>
          <a:stretch>
            <a:fillRect/>
          </a:stretch>
        </p:blipFill>
        <p:spPr>
          <a:xfrm>
            <a:off x="721022" y="3122213"/>
            <a:ext cx="4017111" cy="1845181"/>
          </a:xfrm>
          <a:prstGeom prst="rect">
            <a:avLst/>
          </a:prstGeom>
          <a:ln w="12700">
            <a:miter lim="400000"/>
          </a:ln>
        </p:spPr>
      </p:pic>
      <p:sp>
        <p:nvSpPr>
          <p:cNvPr id="14" name="Circle"/>
          <p:cNvSpPr/>
          <p:nvPr/>
        </p:nvSpPr>
        <p:spPr>
          <a:xfrm>
            <a:off x="5866913" y="4043487"/>
            <a:ext cx="185464" cy="188499"/>
          </a:xfrm>
          <a:prstGeom prst="ellipse">
            <a:avLst/>
          </a:prstGeom>
          <a:blipFill>
            <a:blip r:embed="rId4"/>
          </a:blipFill>
          <a:ln w="12700">
            <a:miter lim="400000"/>
          </a:ln>
        </p:spPr>
        <p:txBody>
          <a:bodyPr lIns="50800" tIns="50800" rIns="50800" bIns="50800"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1pPr>
            <a:lvl2pPr marL="0" marR="0" indent="2286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2pPr>
            <a:lvl3pPr marL="0" marR="0" indent="4572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3pPr>
            <a:lvl4pPr marL="0" marR="0" indent="6858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4pPr>
            <a:lvl5pPr marL="0" marR="0" indent="9144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5pPr>
            <a:lvl6pPr marL="0" marR="0" indent="11430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6pPr>
            <a:lvl7pPr marL="0" marR="0" indent="13716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7pPr>
            <a:lvl8pPr marL="0" marR="0" indent="16002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8pPr>
            <a:lvl9pPr marL="0" marR="0" indent="18288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9pPr>
          </a:lstStyle>
          <a:p>
            <a:pPr>
              <a:defRPr sz="1600" cap="all" spc="32">
                <a:solidFill>
                  <a:srgbClr val="FFFFFF"/>
                </a:solidFill>
                <a:latin typeface="+mn-lt"/>
                <a:ea typeface="+mn-ea"/>
                <a:cs typeface="+mn-cs"/>
                <a:sym typeface="Futura"/>
              </a:defRPr>
            </a:pPr>
            <a:endParaRPr sz="1600" kern="1200" cap="all" spc="32">
              <a:solidFill>
                <a:srgbClr val="FFFFFF"/>
              </a:solidFill>
              <a:latin typeface="Calibri"/>
              <a:ea typeface="+mn-ea"/>
              <a:cs typeface="+mn-cs"/>
              <a:sym typeface="Futura"/>
            </a:endParaRPr>
          </a:p>
        </p:txBody>
      </p:sp>
      <p:sp>
        <p:nvSpPr>
          <p:cNvPr id="15" name="Line"/>
          <p:cNvSpPr/>
          <p:nvPr/>
        </p:nvSpPr>
        <p:spPr>
          <a:xfrm flipH="1" flipV="1">
            <a:off x="6524464" y="3465858"/>
            <a:ext cx="514240" cy="624161"/>
          </a:xfrm>
          <a:prstGeom prst="line">
            <a:avLst/>
          </a:prstGeom>
          <a:ln w="25400">
            <a:solidFill>
              <a:schemeClr val="tx1">
                <a:alpha val="75000"/>
              </a:schemeClr>
            </a:solidFill>
            <a:miter lim="400000"/>
          </a:ln>
        </p:spPr>
        <p:txBody>
          <a:bodyPr lIns="50800" tIns="50800" rIns="50800" bIns="50800"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1pPr>
            <a:lvl2pPr marL="0" marR="0" indent="2286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2pPr>
            <a:lvl3pPr marL="0" marR="0" indent="4572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3pPr>
            <a:lvl4pPr marL="0" marR="0" indent="6858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4pPr>
            <a:lvl5pPr marL="0" marR="0" indent="9144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5pPr>
            <a:lvl6pPr marL="0" marR="0" indent="11430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6pPr>
            <a:lvl7pPr marL="0" marR="0" indent="13716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7pPr>
            <a:lvl8pPr marL="0" marR="0" indent="16002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8pPr>
            <a:lvl9pPr marL="0" marR="0" indent="18288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9pPr>
          </a:lstStyle>
          <a:p>
            <a:pPr>
              <a:defRPr sz="1600" cap="all" spc="32">
                <a:latin typeface="+mn-lt"/>
                <a:ea typeface="+mn-ea"/>
                <a:cs typeface="+mn-cs"/>
                <a:sym typeface="Futura"/>
              </a:defRPr>
            </a:pPr>
            <a:endParaRPr sz="1600" kern="1200" cap="all" spc="32">
              <a:latin typeface="Calibri"/>
              <a:ea typeface="+mn-ea"/>
              <a:cs typeface="+mn-cs"/>
              <a:sym typeface="Futura"/>
            </a:endParaRPr>
          </a:p>
        </p:txBody>
      </p:sp>
      <p:sp>
        <p:nvSpPr>
          <p:cNvPr id="16" name="Circle"/>
          <p:cNvSpPr/>
          <p:nvPr/>
        </p:nvSpPr>
        <p:spPr>
          <a:xfrm>
            <a:off x="6937543" y="4043487"/>
            <a:ext cx="185464" cy="188499"/>
          </a:xfrm>
          <a:prstGeom prst="ellipse">
            <a:avLst/>
          </a:prstGeom>
          <a:blipFill>
            <a:blip r:embed="rId4"/>
          </a:blipFill>
          <a:ln w="12700">
            <a:miter lim="400000"/>
          </a:ln>
        </p:spPr>
        <p:txBody>
          <a:bodyPr lIns="50800" tIns="50800" rIns="50800" bIns="50800"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1pPr>
            <a:lvl2pPr marL="0" marR="0" indent="2286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2pPr>
            <a:lvl3pPr marL="0" marR="0" indent="4572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3pPr>
            <a:lvl4pPr marL="0" marR="0" indent="6858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4pPr>
            <a:lvl5pPr marL="0" marR="0" indent="9144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5pPr>
            <a:lvl6pPr marL="0" marR="0" indent="11430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6pPr>
            <a:lvl7pPr marL="0" marR="0" indent="13716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7pPr>
            <a:lvl8pPr marL="0" marR="0" indent="16002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8pPr>
            <a:lvl9pPr marL="0" marR="0" indent="18288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9pPr>
          </a:lstStyle>
          <a:p>
            <a:pPr>
              <a:defRPr sz="1600" cap="all" spc="32">
                <a:solidFill>
                  <a:srgbClr val="FFFFFF"/>
                </a:solidFill>
                <a:latin typeface="+mn-lt"/>
                <a:ea typeface="+mn-ea"/>
                <a:cs typeface="+mn-cs"/>
                <a:sym typeface="Futura"/>
              </a:defRPr>
            </a:pPr>
            <a:endParaRPr sz="1600" kern="1200" cap="all" spc="32">
              <a:solidFill>
                <a:srgbClr val="FFFFFF"/>
              </a:solidFill>
              <a:latin typeface="Calibri"/>
              <a:ea typeface="+mn-ea"/>
              <a:cs typeface="+mn-cs"/>
              <a:sym typeface="Futura"/>
            </a:endParaRPr>
          </a:p>
        </p:txBody>
      </p:sp>
      <p:sp>
        <p:nvSpPr>
          <p:cNvPr id="17" name="Circle"/>
          <p:cNvSpPr/>
          <p:nvPr/>
        </p:nvSpPr>
        <p:spPr>
          <a:xfrm>
            <a:off x="6414873" y="3301961"/>
            <a:ext cx="185464" cy="188499"/>
          </a:xfrm>
          <a:prstGeom prst="ellipse">
            <a:avLst/>
          </a:prstGeom>
          <a:blipFill>
            <a:blip r:embed="rId5"/>
          </a:blipFill>
          <a:ln w="12700">
            <a:miter lim="400000"/>
          </a:ln>
        </p:spPr>
        <p:txBody>
          <a:bodyPr lIns="50800" tIns="50800" rIns="50800" bIns="50800"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1pPr>
            <a:lvl2pPr marL="0" marR="0" indent="2286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2pPr>
            <a:lvl3pPr marL="0" marR="0" indent="4572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3pPr>
            <a:lvl4pPr marL="0" marR="0" indent="6858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4pPr>
            <a:lvl5pPr marL="0" marR="0" indent="9144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5pPr>
            <a:lvl6pPr marL="0" marR="0" indent="11430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6pPr>
            <a:lvl7pPr marL="0" marR="0" indent="13716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7pPr>
            <a:lvl8pPr marL="0" marR="0" indent="16002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8pPr>
            <a:lvl9pPr marL="0" marR="0" indent="18288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9pPr>
          </a:lstStyle>
          <a:p>
            <a:pPr>
              <a:defRPr sz="1600" cap="all" spc="32">
                <a:solidFill>
                  <a:srgbClr val="FFFFFF"/>
                </a:solidFill>
                <a:latin typeface="+mn-lt"/>
                <a:ea typeface="+mn-ea"/>
                <a:cs typeface="+mn-cs"/>
                <a:sym typeface="Futura"/>
              </a:defRPr>
            </a:pPr>
            <a:endParaRPr sz="1600" kern="1200" cap="all" spc="32">
              <a:solidFill>
                <a:srgbClr val="FFFFFF"/>
              </a:solidFill>
              <a:latin typeface="Calibri"/>
              <a:ea typeface="+mn-ea"/>
              <a:cs typeface="+mn-cs"/>
              <a:sym typeface="Futura"/>
            </a:endParaRPr>
          </a:p>
        </p:txBody>
      </p:sp>
      <p:pic>
        <p:nvPicPr>
          <p:cNvPr id="18" name="pasted-image.pdf" descr="pasted-image.pdf"/>
          <p:cNvPicPr>
            <a:picLocks noChangeAspect="1"/>
          </p:cNvPicPr>
          <p:nvPr/>
        </p:nvPicPr>
        <p:blipFill>
          <a:blip r:embed="rId6"/>
          <a:stretch>
            <a:fillRect/>
          </a:stretch>
        </p:blipFill>
        <p:spPr>
          <a:xfrm>
            <a:off x="7907928" y="4317568"/>
            <a:ext cx="419101" cy="279401"/>
          </a:xfrm>
          <a:prstGeom prst="rect">
            <a:avLst/>
          </a:prstGeom>
          <a:ln w="12700">
            <a:miter lim="400000"/>
          </a:ln>
        </p:spPr>
      </p:pic>
      <p:pic>
        <p:nvPicPr>
          <p:cNvPr id="19" name="pasted-image.pdf" descr="pasted-image.pdf"/>
          <p:cNvPicPr>
            <a:picLocks noChangeAspect="1"/>
          </p:cNvPicPr>
          <p:nvPr/>
        </p:nvPicPr>
        <p:blipFill>
          <a:blip r:embed="rId7"/>
          <a:stretch>
            <a:fillRect/>
          </a:stretch>
        </p:blipFill>
        <p:spPr>
          <a:xfrm>
            <a:off x="5743968" y="4309955"/>
            <a:ext cx="431801" cy="279401"/>
          </a:xfrm>
          <a:prstGeom prst="rect">
            <a:avLst/>
          </a:prstGeom>
          <a:ln w="12700">
            <a:miter lim="400000"/>
          </a:ln>
        </p:spPr>
      </p:pic>
      <p:pic>
        <p:nvPicPr>
          <p:cNvPr id="20" name="pasted-image.pdf" descr="pasted-image.pdf"/>
          <p:cNvPicPr>
            <a:picLocks noChangeAspect="1"/>
          </p:cNvPicPr>
          <p:nvPr/>
        </p:nvPicPr>
        <p:blipFill>
          <a:blip r:embed="rId8"/>
          <a:stretch>
            <a:fillRect/>
          </a:stretch>
        </p:blipFill>
        <p:spPr>
          <a:xfrm>
            <a:off x="6814459" y="4303605"/>
            <a:ext cx="431801" cy="292101"/>
          </a:xfrm>
          <a:prstGeom prst="rect">
            <a:avLst/>
          </a:prstGeom>
          <a:ln w="12700">
            <a:miter lim="400000"/>
          </a:ln>
        </p:spPr>
      </p:pic>
      <p:pic>
        <p:nvPicPr>
          <p:cNvPr id="21" name="pasted-image.pdf" descr="pasted-image.pdf"/>
          <p:cNvPicPr>
            <a:picLocks noChangeAspect="1"/>
          </p:cNvPicPr>
          <p:nvPr/>
        </p:nvPicPr>
        <p:blipFill>
          <a:blip r:embed="rId9"/>
          <a:stretch>
            <a:fillRect/>
          </a:stretch>
        </p:blipFill>
        <p:spPr>
          <a:xfrm>
            <a:off x="6352971" y="4878525"/>
            <a:ext cx="685801" cy="444501"/>
          </a:xfrm>
          <a:prstGeom prst="rect">
            <a:avLst/>
          </a:prstGeom>
          <a:ln w="12700">
            <a:miter lim="400000"/>
          </a:ln>
        </p:spPr>
      </p:pic>
      <p:sp>
        <p:nvSpPr>
          <p:cNvPr id="22" name="Circle"/>
          <p:cNvSpPr/>
          <p:nvPr/>
        </p:nvSpPr>
        <p:spPr>
          <a:xfrm>
            <a:off x="8902293" y="3309575"/>
            <a:ext cx="185464" cy="188499"/>
          </a:xfrm>
          <a:prstGeom prst="ellipse">
            <a:avLst/>
          </a:prstGeom>
          <a:blipFill>
            <a:blip r:embed="rId5"/>
          </a:blipFill>
          <a:ln w="12700">
            <a:miter lim="400000"/>
          </a:ln>
        </p:spPr>
        <p:txBody>
          <a:bodyPr lIns="50800" tIns="50800" rIns="50800" bIns="50800"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1pPr>
            <a:lvl2pPr marL="0" marR="0" indent="2286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2pPr>
            <a:lvl3pPr marL="0" marR="0" indent="4572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3pPr>
            <a:lvl4pPr marL="0" marR="0" indent="6858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4pPr>
            <a:lvl5pPr marL="0" marR="0" indent="9144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5pPr>
            <a:lvl6pPr marL="0" marR="0" indent="11430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6pPr>
            <a:lvl7pPr marL="0" marR="0" indent="13716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7pPr>
            <a:lvl8pPr marL="0" marR="0" indent="16002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8pPr>
            <a:lvl9pPr marL="0" marR="0" indent="18288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9pPr>
          </a:lstStyle>
          <a:p>
            <a:pPr>
              <a:defRPr sz="1600" cap="all" spc="32">
                <a:solidFill>
                  <a:srgbClr val="FFFFFF"/>
                </a:solidFill>
                <a:latin typeface="+mn-lt"/>
                <a:ea typeface="+mn-ea"/>
                <a:cs typeface="+mn-cs"/>
                <a:sym typeface="Futura"/>
              </a:defRPr>
            </a:pPr>
            <a:endParaRPr sz="1600" kern="1200" cap="all" spc="32">
              <a:solidFill>
                <a:srgbClr val="FFFFFF"/>
              </a:solidFill>
              <a:latin typeface="Calibri"/>
              <a:ea typeface="+mn-ea"/>
              <a:cs typeface="+mn-cs"/>
              <a:sym typeface="Futura"/>
            </a:endParaRPr>
          </a:p>
        </p:txBody>
      </p:sp>
      <p:sp>
        <p:nvSpPr>
          <p:cNvPr id="23" name="Circle"/>
          <p:cNvSpPr/>
          <p:nvPr/>
        </p:nvSpPr>
        <p:spPr>
          <a:xfrm>
            <a:off x="8015819" y="4051093"/>
            <a:ext cx="185464" cy="188499"/>
          </a:xfrm>
          <a:prstGeom prst="ellipse">
            <a:avLst/>
          </a:prstGeom>
          <a:blipFill>
            <a:blip r:embed="rId4"/>
          </a:blipFill>
          <a:ln w="12700">
            <a:miter lim="400000"/>
          </a:ln>
        </p:spPr>
        <p:txBody>
          <a:bodyPr lIns="50800" tIns="50800" rIns="50800" bIns="50800"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1pPr>
            <a:lvl2pPr marL="0" marR="0" indent="2286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2pPr>
            <a:lvl3pPr marL="0" marR="0" indent="4572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3pPr>
            <a:lvl4pPr marL="0" marR="0" indent="6858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4pPr>
            <a:lvl5pPr marL="0" marR="0" indent="9144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5pPr>
            <a:lvl6pPr marL="0" marR="0" indent="11430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6pPr>
            <a:lvl7pPr marL="0" marR="0" indent="13716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7pPr>
            <a:lvl8pPr marL="0" marR="0" indent="16002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8pPr>
            <a:lvl9pPr marL="0" marR="0" indent="18288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9pPr>
          </a:lstStyle>
          <a:p>
            <a:pPr>
              <a:defRPr sz="1600" cap="all" spc="32">
                <a:solidFill>
                  <a:srgbClr val="FFFFFF"/>
                </a:solidFill>
                <a:latin typeface="+mn-lt"/>
                <a:ea typeface="+mn-ea"/>
                <a:cs typeface="+mn-cs"/>
                <a:sym typeface="Futura"/>
              </a:defRPr>
            </a:pPr>
            <a:endParaRPr sz="1600" kern="1200" cap="all" spc="32">
              <a:solidFill>
                <a:srgbClr val="FFFFFF"/>
              </a:solidFill>
              <a:latin typeface="Calibri"/>
              <a:ea typeface="+mn-ea"/>
              <a:cs typeface="+mn-cs"/>
              <a:sym typeface="Futura"/>
            </a:endParaRPr>
          </a:p>
        </p:txBody>
      </p:sp>
      <p:sp>
        <p:nvSpPr>
          <p:cNvPr id="24" name="Circle"/>
          <p:cNvSpPr/>
          <p:nvPr/>
        </p:nvSpPr>
        <p:spPr>
          <a:xfrm>
            <a:off x="8671886" y="4051093"/>
            <a:ext cx="185465" cy="188499"/>
          </a:xfrm>
          <a:prstGeom prst="ellipse">
            <a:avLst/>
          </a:prstGeom>
          <a:blipFill>
            <a:blip r:embed="rId4"/>
          </a:blipFill>
          <a:ln w="12700">
            <a:miter lim="400000"/>
          </a:ln>
        </p:spPr>
        <p:txBody>
          <a:bodyPr lIns="50800" tIns="50800" rIns="50800" bIns="50800"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1pPr>
            <a:lvl2pPr marL="0" marR="0" indent="2286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2pPr>
            <a:lvl3pPr marL="0" marR="0" indent="4572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3pPr>
            <a:lvl4pPr marL="0" marR="0" indent="6858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4pPr>
            <a:lvl5pPr marL="0" marR="0" indent="9144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5pPr>
            <a:lvl6pPr marL="0" marR="0" indent="11430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6pPr>
            <a:lvl7pPr marL="0" marR="0" indent="13716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7pPr>
            <a:lvl8pPr marL="0" marR="0" indent="16002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8pPr>
            <a:lvl9pPr marL="0" marR="0" indent="18288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9pPr>
          </a:lstStyle>
          <a:p>
            <a:pPr>
              <a:defRPr sz="1600" cap="all" spc="32">
                <a:solidFill>
                  <a:srgbClr val="FFFFFF"/>
                </a:solidFill>
                <a:latin typeface="+mn-lt"/>
                <a:ea typeface="+mn-ea"/>
                <a:cs typeface="+mn-cs"/>
                <a:sym typeface="Futura"/>
              </a:defRPr>
            </a:pPr>
            <a:endParaRPr sz="1600" kern="1200" cap="all" spc="32">
              <a:solidFill>
                <a:srgbClr val="FFFFFF"/>
              </a:solidFill>
              <a:latin typeface="Calibri"/>
              <a:ea typeface="+mn-ea"/>
              <a:cs typeface="+mn-cs"/>
              <a:sym typeface="Futura"/>
            </a:endParaRPr>
          </a:p>
        </p:txBody>
      </p:sp>
      <p:sp>
        <p:nvSpPr>
          <p:cNvPr id="25" name="Circle"/>
          <p:cNvSpPr/>
          <p:nvPr/>
        </p:nvSpPr>
        <p:spPr>
          <a:xfrm>
            <a:off x="9213212" y="4051093"/>
            <a:ext cx="185464" cy="188499"/>
          </a:xfrm>
          <a:prstGeom prst="ellipse">
            <a:avLst/>
          </a:prstGeom>
          <a:blipFill>
            <a:blip r:embed="rId4"/>
          </a:blipFill>
          <a:ln w="12700">
            <a:miter lim="400000"/>
          </a:ln>
        </p:spPr>
        <p:txBody>
          <a:bodyPr lIns="50800" tIns="50800" rIns="50800" bIns="50800"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1pPr>
            <a:lvl2pPr marL="0" marR="0" indent="2286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2pPr>
            <a:lvl3pPr marL="0" marR="0" indent="4572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3pPr>
            <a:lvl4pPr marL="0" marR="0" indent="6858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4pPr>
            <a:lvl5pPr marL="0" marR="0" indent="9144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5pPr>
            <a:lvl6pPr marL="0" marR="0" indent="11430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6pPr>
            <a:lvl7pPr marL="0" marR="0" indent="13716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7pPr>
            <a:lvl8pPr marL="0" marR="0" indent="16002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8pPr>
            <a:lvl9pPr marL="0" marR="0" indent="18288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9pPr>
          </a:lstStyle>
          <a:p>
            <a:pPr>
              <a:defRPr sz="1600" cap="all" spc="32">
                <a:solidFill>
                  <a:srgbClr val="FFFFFF"/>
                </a:solidFill>
                <a:latin typeface="+mn-lt"/>
                <a:ea typeface="+mn-ea"/>
                <a:cs typeface="+mn-cs"/>
                <a:sym typeface="Futura"/>
              </a:defRPr>
            </a:pPr>
            <a:endParaRPr sz="1600" kern="1200" cap="all" spc="32">
              <a:solidFill>
                <a:srgbClr val="FFFFFF"/>
              </a:solidFill>
              <a:latin typeface="Calibri"/>
              <a:ea typeface="+mn-ea"/>
              <a:cs typeface="+mn-cs"/>
              <a:sym typeface="Futura"/>
            </a:endParaRPr>
          </a:p>
        </p:txBody>
      </p:sp>
      <p:sp>
        <p:nvSpPr>
          <p:cNvPr id="26" name="Circle"/>
          <p:cNvSpPr/>
          <p:nvPr/>
        </p:nvSpPr>
        <p:spPr>
          <a:xfrm>
            <a:off x="9818259" y="4051093"/>
            <a:ext cx="185464" cy="188499"/>
          </a:xfrm>
          <a:prstGeom prst="ellipse">
            <a:avLst/>
          </a:prstGeom>
          <a:blipFill>
            <a:blip r:embed="rId4"/>
          </a:blipFill>
          <a:ln w="12700">
            <a:miter lim="400000"/>
          </a:ln>
        </p:spPr>
        <p:txBody>
          <a:bodyPr lIns="50800" tIns="50800" rIns="50800" bIns="50800"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1pPr>
            <a:lvl2pPr marL="0" marR="0" indent="2286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2pPr>
            <a:lvl3pPr marL="0" marR="0" indent="4572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3pPr>
            <a:lvl4pPr marL="0" marR="0" indent="6858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4pPr>
            <a:lvl5pPr marL="0" marR="0" indent="9144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5pPr>
            <a:lvl6pPr marL="0" marR="0" indent="11430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6pPr>
            <a:lvl7pPr marL="0" marR="0" indent="13716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7pPr>
            <a:lvl8pPr marL="0" marR="0" indent="16002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8pPr>
            <a:lvl9pPr marL="0" marR="0" indent="18288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9pPr>
          </a:lstStyle>
          <a:p>
            <a:pPr>
              <a:defRPr sz="1600" cap="all" spc="32">
                <a:solidFill>
                  <a:srgbClr val="FFFFFF"/>
                </a:solidFill>
                <a:latin typeface="+mn-lt"/>
                <a:ea typeface="+mn-ea"/>
                <a:cs typeface="+mn-cs"/>
                <a:sym typeface="Futura"/>
              </a:defRPr>
            </a:pPr>
            <a:endParaRPr sz="1600" kern="1200" cap="all" spc="32">
              <a:solidFill>
                <a:srgbClr val="FFFFFF"/>
              </a:solidFill>
              <a:latin typeface="Calibri"/>
              <a:ea typeface="+mn-ea"/>
              <a:cs typeface="+mn-cs"/>
              <a:sym typeface="Futura"/>
            </a:endParaRPr>
          </a:p>
        </p:txBody>
      </p:sp>
      <p:pic>
        <p:nvPicPr>
          <p:cNvPr id="27" name="pasted-image.pdf" descr="pasted-image.pdf"/>
          <p:cNvPicPr>
            <a:picLocks noChangeAspect="1"/>
          </p:cNvPicPr>
          <p:nvPr/>
        </p:nvPicPr>
        <p:blipFill>
          <a:blip r:embed="rId7"/>
          <a:stretch>
            <a:fillRect/>
          </a:stretch>
        </p:blipFill>
        <p:spPr>
          <a:xfrm>
            <a:off x="8779348" y="2981143"/>
            <a:ext cx="431801" cy="279401"/>
          </a:xfrm>
          <a:prstGeom prst="rect">
            <a:avLst/>
          </a:prstGeom>
          <a:ln w="12700">
            <a:miter lim="400000"/>
          </a:ln>
        </p:spPr>
      </p:pic>
      <p:pic>
        <p:nvPicPr>
          <p:cNvPr id="28" name="pasted-image.pdf" descr="pasted-image.pdf"/>
          <p:cNvPicPr>
            <a:picLocks noChangeAspect="1"/>
          </p:cNvPicPr>
          <p:nvPr/>
        </p:nvPicPr>
        <p:blipFill>
          <a:blip r:embed="rId6"/>
          <a:stretch>
            <a:fillRect/>
          </a:stretch>
        </p:blipFill>
        <p:spPr>
          <a:xfrm>
            <a:off x="6310608" y="2981143"/>
            <a:ext cx="419101" cy="279401"/>
          </a:xfrm>
          <a:prstGeom prst="rect">
            <a:avLst/>
          </a:prstGeom>
          <a:ln w="12700">
            <a:miter lim="400000"/>
          </a:ln>
        </p:spPr>
      </p:pic>
      <p:pic>
        <p:nvPicPr>
          <p:cNvPr id="29" name="pasted-image.pdf" descr="pasted-image.pdf"/>
          <p:cNvPicPr>
            <a:picLocks noChangeAspect="1"/>
          </p:cNvPicPr>
          <p:nvPr/>
        </p:nvPicPr>
        <p:blipFill>
          <a:blip r:embed="rId8"/>
          <a:stretch>
            <a:fillRect/>
          </a:stretch>
        </p:blipFill>
        <p:spPr>
          <a:xfrm>
            <a:off x="8537278" y="4298518"/>
            <a:ext cx="431801" cy="292101"/>
          </a:xfrm>
          <a:prstGeom prst="rect">
            <a:avLst/>
          </a:prstGeom>
          <a:ln w="12700">
            <a:miter lim="400000"/>
          </a:ln>
        </p:spPr>
      </p:pic>
      <p:pic>
        <p:nvPicPr>
          <p:cNvPr id="30" name="pasted-image.pdf" descr="pasted-image.pdf"/>
          <p:cNvPicPr>
            <a:picLocks noChangeAspect="1"/>
          </p:cNvPicPr>
          <p:nvPr/>
        </p:nvPicPr>
        <p:blipFill>
          <a:blip r:embed="rId10"/>
          <a:stretch>
            <a:fillRect/>
          </a:stretch>
        </p:blipFill>
        <p:spPr>
          <a:xfrm>
            <a:off x="9188034" y="4298518"/>
            <a:ext cx="431801" cy="279401"/>
          </a:xfrm>
          <a:prstGeom prst="rect">
            <a:avLst/>
          </a:prstGeom>
          <a:ln w="12700">
            <a:miter lim="400000"/>
          </a:ln>
        </p:spPr>
      </p:pic>
      <p:pic>
        <p:nvPicPr>
          <p:cNvPr id="31" name="pasted-image.pdf" descr="pasted-image.pdf"/>
          <p:cNvPicPr>
            <a:picLocks noChangeAspect="1"/>
          </p:cNvPicPr>
          <p:nvPr/>
        </p:nvPicPr>
        <p:blipFill>
          <a:blip r:embed="rId11"/>
          <a:stretch>
            <a:fillRect/>
          </a:stretch>
        </p:blipFill>
        <p:spPr>
          <a:xfrm>
            <a:off x="9818482" y="4311218"/>
            <a:ext cx="431801" cy="292101"/>
          </a:xfrm>
          <a:prstGeom prst="rect">
            <a:avLst/>
          </a:prstGeom>
          <a:ln w="12700">
            <a:miter lim="400000"/>
          </a:ln>
        </p:spPr>
      </p:pic>
      <p:pic>
        <p:nvPicPr>
          <p:cNvPr id="32" name="pasted-image.pdf" descr="pasted-image.pdf"/>
          <p:cNvPicPr>
            <a:picLocks noChangeAspect="1"/>
          </p:cNvPicPr>
          <p:nvPr/>
        </p:nvPicPr>
        <p:blipFill>
          <a:blip r:embed="rId12"/>
          <a:stretch>
            <a:fillRect/>
          </a:stretch>
        </p:blipFill>
        <p:spPr>
          <a:xfrm>
            <a:off x="8838564" y="4863091"/>
            <a:ext cx="698501" cy="444501"/>
          </a:xfrm>
          <a:prstGeom prst="rect">
            <a:avLst/>
          </a:prstGeom>
          <a:ln w="12700">
            <a:miter lim="400000"/>
          </a:ln>
        </p:spPr>
      </p:pic>
    </p:spTree>
    <p:extLst>
      <p:ext uri="{BB962C8B-B14F-4D97-AF65-F5344CB8AC3E}">
        <p14:creationId xmlns:p14="http://schemas.microsoft.com/office/powerpoint/2010/main" val="311506634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35482" y="-31878"/>
            <a:ext cx="12464307" cy="830390"/>
          </a:xfrm>
          <a:prstGeom prst="rect">
            <a:avLst/>
          </a:prstGeom>
          <a:solidFill>
            <a:srgbClr val="0070C0"/>
          </a:solidFill>
          <a:ln>
            <a:noFill/>
          </a:ln>
          <a:effectLst>
            <a:outerShdw blurRad="50800" dist="38100" dir="5400000" algn="t" rotWithShape="0">
              <a:prstClr val="black">
                <a:alpha val="25000"/>
              </a:prstClr>
            </a:outerShd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hangingPunct="1"/>
            <a:endParaRPr lang="nl-NL" sz="2126" kern="1200">
              <a:solidFill>
                <a:prstClr val="white"/>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9527" y="82217"/>
            <a:ext cx="534412" cy="534412"/>
          </a:xfrm>
          <a:prstGeom prst="rect">
            <a:avLst/>
          </a:prstGeom>
        </p:spPr>
      </p:pic>
      <p:sp>
        <p:nvSpPr>
          <p:cNvPr id="10" name="TextBox 9"/>
          <p:cNvSpPr txBox="1"/>
          <p:nvPr/>
        </p:nvSpPr>
        <p:spPr>
          <a:xfrm>
            <a:off x="2741780" y="-22205"/>
            <a:ext cx="7317695" cy="707886"/>
          </a:xfrm>
          <a:prstGeom prst="rect">
            <a:avLst/>
          </a:prstGeom>
          <a:noFill/>
        </p:spPr>
        <p:txBody>
          <a:bodyPr wrap="square" rtlCol="0">
            <a:spAutoFit/>
          </a:bodyPr>
          <a:lstStyle/>
          <a:p>
            <a:pPr hangingPunct="1"/>
            <a:r>
              <a:rPr lang="en-AU" altLang="zh-CN" sz="4000" b="1" kern="1200" dirty="0">
                <a:solidFill>
                  <a:prstClr val="white"/>
                </a:solidFill>
                <a:cs typeface="Arial" pitchFamily="34" charset="0"/>
              </a:rPr>
              <a:t>General Algorithmic Framework</a:t>
            </a:r>
            <a:endParaRPr lang="nl-NL" altLang="zh-CN" sz="4000" b="1" kern="1200" dirty="0">
              <a:solidFill>
                <a:prstClr val="white"/>
              </a:solidFill>
              <a:cs typeface="Arial" pitchFamily="34" charset="0"/>
            </a:endParaRPr>
          </a:p>
        </p:txBody>
      </p:sp>
      <p:sp>
        <p:nvSpPr>
          <p:cNvPr id="11" name="内容占位符 2"/>
          <p:cNvSpPr txBox="1">
            <a:spLocks/>
          </p:cNvSpPr>
          <p:nvPr/>
        </p:nvSpPr>
        <p:spPr>
          <a:xfrm>
            <a:off x="914621" y="1337941"/>
            <a:ext cx="10019575" cy="508748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50000"/>
              </a:lnSpc>
            </a:pPr>
            <a:r>
              <a:rPr lang="en-US" altLang="zh-CN" sz="3200" dirty="0">
                <a:solidFill>
                  <a:prstClr val="black"/>
                </a:solidFill>
              </a:rPr>
              <a:t> </a:t>
            </a:r>
            <a:r>
              <a:rPr lang="en-US" altLang="zh-CN" dirty="0">
                <a:solidFill>
                  <a:srgbClr val="000000"/>
                </a:solidFill>
                <a:latin typeface="Arial" panose="020B0604020202020204" pitchFamily="34" charset="0"/>
                <a:cs typeface="Arial" panose="020B0604020202020204" pitchFamily="34" charset="0"/>
              </a:rPr>
              <a:t>Graph Storage</a:t>
            </a:r>
            <a:r>
              <a:rPr lang="en-US" altLang="zh-CN" dirty="0">
                <a:solidFill>
                  <a:prstClr val="black"/>
                </a:solidFill>
                <a:latin typeface="Arial" panose="020B0604020202020204" pitchFamily="34" charset="0"/>
                <a:cs typeface="Arial" panose="020B0604020202020204" pitchFamily="34" charset="0"/>
              </a:rPr>
              <a:t> </a:t>
            </a:r>
            <a:endParaRPr lang="en-US" altLang="zh-CN" dirty="0">
              <a:solidFill>
                <a:prstClr val="black"/>
              </a:solidFill>
              <a:latin typeface="Arial" panose="020B0604020202020204" pitchFamily="34" charset="0"/>
              <a:ea typeface="Microsoft YaHei UI" panose="020B0503020204020204" pitchFamily="34" charset="-122"/>
              <a:cs typeface="Arial" panose="020B0604020202020204" pitchFamily="34" charset="0"/>
            </a:endParaRPr>
          </a:p>
          <a:p>
            <a:pPr marL="800100" lvl="1" indent="-342900" algn="l">
              <a:lnSpc>
                <a:spcPct val="150000"/>
              </a:lnSpc>
              <a:buFont typeface="Wingdings" panose="05000000000000000000" pitchFamily="2" charset="2"/>
              <a:buChar char="§"/>
            </a:pPr>
            <a:r>
              <a:rPr lang="en-US" altLang="zh-CN" sz="2400" i="1" dirty="0">
                <a:solidFill>
                  <a:prstClr val="black"/>
                </a:solidFill>
                <a:latin typeface="Arial" panose="020B0604020202020204" pitchFamily="34" charset="0"/>
                <a:ea typeface="Microsoft YaHei UI" panose="020B0503020204020204" pitchFamily="34" charset="-122"/>
                <a:cs typeface="Arial" panose="020B0604020202020204" pitchFamily="34" charset="0"/>
              </a:rPr>
              <a:t>S</a:t>
            </a:r>
            <a:r>
              <a:rPr lang="en-US" altLang="zh-CN" sz="2400" i="1" dirty="0">
                <a:solidFill>
                  <a:prstClr val="black"/>
                </a:solidFill>
                <a:latin typeface="Arial" panose="020B0604020202020204" pitchFamily="34" charset="0"/>
                <a:cs typeface="Arial" panose="020B0604020202020204" pitchFamily="34" charset="0"/>
              </a:rPr>
              <a:t>tored as (u; G</a:t>
            </a:r>
            <a:r>
              <a:rPr lang="en-US" altLang="zh-CN" sz="2400" i="1" baseline="-25000" dirty="0">
                <a:solidFill>
                  <a:prstClr val="black"/>
                </a:solidFill>
                <a:latin typeface="Arial" panose="020B0604020202020204" pitchFamily="34" charset="0"/>
                <a:cs typeface="Arial" panose="020B0604020202020204" pitchFamily="34" charset="0"/>
              </a:rPr>
              <a:t>u</a:t>
            </a:r>
            <a:r>
              <a:rPr lang="en-US" altLang="zh-CN" sz="2400" i="1" dirty="0">
                <a:solidFill>
                  <a:prstClr val="black"/>
                </a:solidFill>
                <a:latin typeface="Arial" panose="020B0604020202020204" pitchFamily="34" charset="0"/>
                <a:cs typeface="Arial" panose="020B0604020202020204" pitchFamily="34" charset="0"/>
              </a:rPr>
              <a:t>) for each data node u</a:t>
            </a:r>
          </a:p>
          <a:p>
            <a:pPr marL="800100" lvl="1" indent="-342900" algn="l">
              <a:lnSpc>
                <a:spcPct val="150000"/>
              </a:lnSpc>
              <a:buFont typeface="Wingdings" panose="05000000000000000000" pitchFamily="2" charset="2"/>
              <a:buChar char="§"/>
            </a:pPr>
            <a:r>
              <a:rPr lang="en-US" altLang="zh-CN" sz="2400" i="1" dirty="0" err="1">
                <a:solidFill>
                  <a:prstClr val="black"/>
                </a:solidFill>
                <a:latin typeface="Arial" panose="020B0604020202020204" pitchFamily="34" charset="0"/>
                <a:ea typeface="Microsoft YaHei UI" panose="020B0503020204020204" pitchFamily="34" charset="-122"/>
                <a:cs typeface="Arial" panose="020B0604020202020204" pitchFamily="34" charset="0"/>
              </a:rPr>
              <a:t>G</a:t>
            </a:r>
            <a:r>
              <a:rPr lang="en-US" altLang="zh-CN" sz="2400" i="1" baseline="-25000" dirty="0" err="1">
                <a:solidFill>
                  <a:prstClr val="black"/>
                </a:solidFill>
                <a:latin typeface="Arial" panose="020B0604020202020204" pitchFamily="34" charset="0"/>
                <a:ea typeface="Microsoft YaHei UI" panose="020B0503020204020204" pitchFamily="34" charset="-122"/>
                <a:cs typeface="Arial" panose="020B0604020202020204" pitchFamily="34" charset="0"/>
              </a:rPr>
              <a:t>u</a:t>
            </a:r>
            <a:r>
              <a:rPr lang="en-US" altLang="zh-CN" sz="2400" i="1" dirty="0">
                <a:solidFill>
                  <a:prstClr val="black"/>
                </a:solidFill>
                <a:latin typeface="Arial" panose="020B0604020202020204" pitchFamily="34" charset="0"/>
                <a:ea typeface="Microsoft YaHei UI" panose="020B0503020204020204" pitchFamily="34" charset="-122"/>
                <a:cs typeface="Arial" panose="020B0604020202020204" pitchFamily="34" charset="0"/>
              </a:rPr>
              <a:t> is called the local graph of u such that</a:t>
            </a:r>
            <a:r>
              <a:rPr lang="en-US" altLang="zh-CN" sz="2400" dirty="0">
                <a:solidFill>
                  <a:prstClr val="black"/>
                </a:solidFill>
                <a:latin typeface="Arial" panose="020B0604020202020204" pitchFamily="34" charset="0"/>
                <a:ea typeface="Microsoft YaHei UI" panose="020B0503020204020204" pitchFamily="34" charset="-122"/>
                <a:cs typeface="Arial" panose="020B0604020202020204" pitchFamily="34" charset="0"/>
              </a:rPr>
              <a:t>:</a:t>
            </a:r>
          </a:p>
          <a:p>
            <a:pPr lvl="1" algn="l">
              <a:lnSpc>
                <a:spcPct val="150000"/>
              </a:lnSpc>
            </a:pPr>
            <a:r>
              <a:rPr lang="en-US" altLang="zh-CN" sz="2400" dirty="0">
                <a:solidFill>
                  <a:prstClr val="black"/>
                </a:solidFill>
                <a:latin typeface="Arial" panose="020B0604020202020204" pitchFamily="34" charset="0"/>
                <a:ea typeface="Microsoft YaHei UI" panose="020B0503020204020204" pitchFamily="34" charset="-122"/>
                <a:cs typeface="Arial" panose="020B0604020202020204" pitchFamily="34" charset="0"/>
              </a:rPr>
              <a:t>	(1)    it is connected;</a:t>
            </a:r>
          </a:p>
          <a:p>
            <a:pPr lvl="1" algn="l">
              <a:lnSpc>
                <a:spcPct val="150000"/>
              </a:lnSpc>
            </a:pPr>
            <a:r>
              <a:rPr lang="en-US" altLang="zh-CN" sz="2400" dirty="0">
                <a:solidFill>
                  <a:prstClr val="black"/>
                </a:solidFill>
                <a:latin typeface="Arial" panose="020B0604020202020204" pitchFamily="34" charset="0"/>
                <a:ea typeface="Microsoft YaHei UI" panose="020B0503020204020204" pitchFamily="34" charset="-122"/>
                <a:cs typeface="Arial" panose="020B0604020202020204" pitchFamily="34" charset="0"/>
              </a:rPr>
              <a:t>      (2)                        ;</a:t>
            </a:r>
          </a:p>
          <a:p>
            <a:pPr lvl="1" algn="l">
              <a:lnSpc>
                <a:spcPct val="150000"/>
              </a:lnSpc>
            </a:pPr>
            <a:r>
              <a:rPr lang="en-US" altLang="zh-CN" sz="2400" dirty="0">
                <a:solidFill>
                  <a:prstClr val="black"/>
                </a:solidFill>
                <a:latin typeface="Arial" panose="020B0604020202020204" pitchFamily="34" charset="0"/>
                <a:ea typeface="Microsoft YaHei UI" panose="020B0503020204020204" pitchFamily="34" charset="-122"/>
                <a:cs typeface="Arial" panose="020B0604020202020204" pitchFamily="34" charset="0"/>
              </a:rPr>
              <a:t>      (3)  </a:t>
            </a:r>
          </a:p>
        </p:txBody>
      </p:sp>
      <p:pic>
        <p:nvPicPr>
          <p:cNvPr id="38" name="pasted-image.pdf" descr="pasted-image.pdf"/>
          <p:cNvPicPr>
            <a:picLocks noChangeAspect="1"/>
          </p:cNvPicPr>
          <p:nvPr/>
        </p:nvPicPr>
        <p:blipFill>
          <a:blip r:embed="rId3"/>
          <a:stretch>
            <a:fillRect/>
          </a:stretch>
        </p:blipFill>
        <p:spPr>
          <a:xfrm>
            <a:off x="3344705" y="1637964"/>
            <a:ext cx="4096727" cy="410784"/>
          </a:xfrm>
          <a:prstGeom prst="rect">
            <a:avLst/>
          </a:prstGeom>
          <a:ln w="12700">
            <a:miter lim="400000"/>
          </a:ln>
        </p:spPr>
      </p:pic>
      <p:pic>
        <p:nvPicPr>
          <p:cNvPr id="39" name="pasted-image.pdf" descr="pasted-image.pdf"/>
          <p:cNvPicPr>
            <a:picLocks noChangeAspect="1"/>
          </p:cNvPicPr>
          <p:nvPr/>
        </p:nvPicPr>
        <p:blipFill>
          <a:blip r:embed="rId4"/>
          <a:stretch>
            <a:fillRect/>
          </a:stretch>
        </p:blipFill>
        <p:spPr>
          <a:xfrm>
            <a:off x="2513211" y="4160818"/>
            <a:ext cx="1695740" cy="380257"/>
          </a:xfrm>
          <a:prstGeom prst="rect">
            <a:avLst/>
          </a:prstGeom>
          <a:ln w="12700">
            <a:miter lim="400000"/>
          </a:ln>
        </p:spPr>
      </p:pic>
      <p:pic>
        <p:nvPicPr>
          <p:cNvPr id="40" name="pasted-image.pdf" descr="pasted-image.pdf"/>
          <p:cNvPicPr>
            <a:picLocks noChangeAspect="1"/>
          </p:cNvPicPr>
          <p:nvPr/>
        </p:nvPicPr>
        <p:blipFill>
          <a:blip r:embed="rId5"/>
          <a:stretch>
            <a:fillRect/>
          </a:stretch>
        </p:blipFill>
        <p:spPr>
          <a:xfrm>
            <a:off x="2207568" y="4779221"/>
            <a:ext cx="2803305" cy="704925"/>
          </a:xfrm>
          <a:prstGeom prst="rect">
            <a:avLst/>
          </a:prstGeom>
          <a:ln w="12700">
            <a:miter lim="400000"/>
          </a:ln>
        </p:spPr>
      </p:pic>
    </p:spTree>
    <p:extLst>
      <p:ext uri="{BB962C8B-B14F-4D97-AF65-F5344CB8AC3E}">
        <p14:creationId xmlns:p14="http://schemas.microsoft.com/office/powerpoint/2010/main" val="289439401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35482" y="-31878"/>
            <a:ext cx="12464307" cy="830390"/>
          </a:xfrm>
          <a:prstGeom prst="rect">
            <a:avLst/>
          </a:prstGeom>
          <a:solidFill>
            <a:srgbClr val="0070C0"/>
          </a:solidFill>
          <a:ln>
            <a:noFill/>
          </a:ln>
          <a:effectLst>
            <a:outerShdw blurRad="50800" dist="38100" dir="5400000" algn="t" rotWithShape="0">
              <a:prstClr val="black">
                <a:alpha val="25000"/>
              </a:prstClr>
            </a:outerShd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hangingPunct="1"/>
            <a:endParaRPr lang="nl-NL" sz="2126" kern="1200">
              <a:solidFill>
                <a:prstClr val="white"/>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9527" y="82217"/>
            <a:ext cx="534412" cy="534412"/>
          </a:xfrm>
          <a:prstGeom prst="rect">
            <a:avLst/>
          </a:prstGeom>
        </p:spPr>
      </p:pic>
      <p:sp>
        <p:nvSpPr>
          <p:cNvPr id="10" name="TextBox 9"/>
          <p:cNvSpPr txBox="1"/>
          <p:nvPr/>
        </p:nvSpPr>
        <p:spPr>
          <a:xfrm>
            <a:off x="2741780" y="-22205"/>
            <a:ext cx="7317695" cy="707886"/>
          </a:xfrm>
          <a:prstGeom prst="rect">
            <a:avLst/>
          </a:prstGeom>
          <a:noFill/>
        </p:spPr>
        <p:txBody>
          <a:bodyPr wrap="square" rtlCol="0">
            <a:spAutoFit/>
          </a:bodyPr>
          <a:lstStyle/>
          <a:p>
            <a:pPr hangingPunct="1"/>
            <a:r>
              <a:rPr lang="en-AU" altLang="zh-CN" sz="4000" b="1" kern="1200" dirty="0">
                <a:solidFill>
                  <a:prstClr val="white"/>
                </a:solidFill>
                <a:cs typeface="Arial" pitchFamily="34" charset="0"/>
              </a:rPr>
              <a:t>General Algorithmic Framework</a:t>
            </a:r>
            <a:endParaRPr lang="nl-NL" altLang="zh-CN" sz="4000" b="1" kern="1200" dirty="0">
              <a:solidFill>
                <a:prstClr val="white"/>
              </a:solidFill>
              <a:cs typeface="Arial" pitchFamily="34" charset="0"/>
            </a:endParaRPr>
          </a:p>
        </p:txBody>
      </p:sp>
      <p:sp>
        <p:nvSpPr>
          <p:cNvPr id="11" name="内容占位符 2"/>
          <p:cNvSpPr txBox="1">
            <a:spLocks/>
          </p:cNvSpPr>
          <p:nvPr/>
        </p:nvSpPr>
        <p:spPr>
          <a:xfrm>
            <a:off x="426731" y="1219200"/>
            <a:ext cx="11460468" cy="508748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50000"/>
              </a:lnSpc>
            </a:pPr>
            <a:r>
              <a:rPr lang="en-US" altLang="zh-CN" dirty="0">
                <a:solidFill>
                  <a:prstClr val="black">
                    <a:lumMod val="75000"/>
                    <a:lumOff val="25000"/>
                  </a:prstClr>
                </a:solidFill>
                <a:latin typeface="Arial" panose="020B0604020202020204" pitchFamily="34" charset="0"/>
                <a:ea typeface="Roboto" pitchFamily="2" charset="0"/>
                <a:cs typeface="Arial" panose="020B0604020202020204" pitchFamily="34" charset="0"/>
              </a:rPr>
              <a:t>The structure into which we decompose the pattern graph are called the </a:t>
            </a:r>
            <a:r>
              <a:rPr lang="en-US" altLang="zh-CN" b="1" i="1" dirty="0">
                <a:solidFill>
                  <a:prstClr val="black">
                    <a:lumMod val="75000"/>
                    <a:lumOff val="25000"/>
                  </a:prstClr>
                </a:solidFill>
                <a:latin typeface="Arial" panose="020B0604020202020204" pitchFamily="34" charset="0"/>
                <a:ea typeface="Roboto" pitchFamily="2" charset="0"/>
                <a:cs typeface="Arial" panose="020B0604020202020204" pitchFamily="34" charset="0"/>
              </a:rPr>
              <a:t>join unit</a:t>
            </a:r>
          </a:p>
          <a:p>
            <a:pPr marL="342900" indent="-342900" algn="l">
              <a:lnSpc>
                <a:spcPct val="150000"/>
              </a:lnSpc>
              <a:buFont typeface="Wingdings" panose="05000000000000000000" pitchFamily="2" charset="2"/>
              <a:buChar char="§"/>
            </a:pPr>
            <a:r>
              <a:rPr lang="en-US" altLang="zh-CN" i="1" dirty="0">
                <a:solidFill>
                  <a:prstClr val="black">
                    <a:lumMod val="75000"/>
                    <a:lumOff val="25000"/>
                  </a:prstClr>
                </a:solidFill>
                <a:latin typeface="Arial" panose="020B0604020202020204" pitchFamily="34" charset="0"/>
                <a:ea typeface="Roboto" pitchFamily="2" charset="0"/>
                <a:cs typeface="Arial" panose="020B0604020202020204" pitchFamily="34" charset="0"/>
              </a:rPr>
              <a:t>e.g. </a:t>
            </a:r>
            <a:r>
              <a:rPr lang="en-US" altLang="zh-CN" b="1" i="1" dirty="0">
                <a:solidFill>
                  <a:prstClr val="black">
                    <a:lumMod val="75000"/>
                    <a:lumOff val="25000"/>
                  </a:prstClr>
                </a:solidFill>
                <a:latin typeface="Arial" panose="020B0604020202020204" pitchFamily="34" charset="0"/>
                <a:ea typeface="Roboto" pitchFamily="2" charset="0"/>
                <a:cs typeface="Arial" panose="020B0604020202020204" pitchFamily="34" charset="0"/>
              </a:rPr>
              <a:t>Star</a:t>
            </a:r>
            <a:r>
              <a:rPr lang="en-US" altLang="zh-CN" i="1" dirty="0">
                <a:solidFill>
                  <a:prstClr val="black">
                    <a:lumMod val="75000"/>
                    <a:lumOff val="25000"/>
                  </a:prstClr>
                </a:solidFill>
                <a:latin typeface="Arial" panose="020B0604020202020204" pitchFamily="34" charset="0"/>
                <a:ea typeface="Roboto" pitchFamily="2" charset="0"/>
                <a:cs typeface="Arial" panose="020B0604020202020204" pitchFamily="34" charset="0"/>
              </a:rPr>
              <a:t> in Star-based join, </a:t>
            </a:r>
            <a:r>
              <a:rPr lang="en-US" altLang="zh-CN" b="1" i="1" dirty="0" err="1">
                <a:solidFill>
                  <a:prstClr val="black">
                    <a:lumMod val="75000"/>
                    <a:lumOff val="25000"/>
                  </a:prstClr>
                </a:solidFill>
                <a:latin typeface="Arial" panose="020B0604020202020204" pitchFamily="34" charset="0"/>
                <a:ea typeface="Roboto" pitchFamily="2" charset="0"/>
                <a:cs typeface="Arial" panose="020B0604020202020204" pitchFamily="34" charset="0"/>
              </a:rPr>
              <a:t>TwinTwig</a:t>
            </a:r>
            <a:r>
              <a:rPr lang="en-US" altLang="zh-CN" i="1" dirty="0">
                <a:solidFill>
                  <a:prstClr val="black">
                    <a:lumMod val="75000"/>
                    <a:lumOff val="25000"/>
                  </a:prstClr>
                </a:solidFill>
                <a:latin typeface="Arial" panose="020B0604020202020204" pitchFamily="34" charset="0"/>
                <a:ea typeface="Roboto" pitchFamily="2" charset="0"/>
                <a:cs typeface="Arial" panose="020B0604020202020204" pitchFamily="34" charset="0"/>
              </a:rPr>
              <a:t> in </a:t>
            </a:r>
            <a:r>
              <a:rPr lang="en-US" altLang="zh-CN" i="1" dirty="0" err="1">
                <a:solidFill>
                  <a:prstClr val="black">
                    <a:lumMod val="75000"/>
                    <a:lumOff val="25000"/>
                  </a:prstClr>
                </a:solidFill>
                <a:latin typeface="Arial" panose="020B0604020202020204" pitchFamily="34" charset="0"/>
                <a:ea typeface="Roboto" pitchFamily="2" charset="0"/>
                <a:cs typeface="Arial" panose="020B0604020202020204" pitchFamily="34" charset="0"/>
              </a:rPr>
              <a:t>TwinTwig</a:t>
            </a:r>
            <a:r>
              <a:rPr lang="en-US" altLang="zh-CN" i="1" dirty="0">
                <a:solidFill>
                  <a:prstClr val="black">
                    <a:lumMod val="75000"/>
                    <a:lumOff val="25000"/>
                  </a:prstClr>
                </a:solidFill>
                <a:latin typeface="Arial" panose="020B0604020202020204" pitchFamily="34" charset="0"/>
                <a:ea typeface="Roboto" pitchFamily="2" charset="0"/>
                <a:cs typeface="Arial" panose="020B0604020202020204" pitchFamily="34" charset="0"/>
              </a:rPr>
              <a:t> Join</a:t>
            </a:r>
            <a:endParaRPr lang="en-US" altLang="zh-CN" b="1" i="1" dirty="0">
              <a:solidFill>
                <a:prstClr val="black">
                  <a:lumMod val="75000"/>
                  <a:lumOff val="25000"/>
                </a:prstClr>
              </a:solidFill>
              <a:latin typeface="Arial" panose="020B0604020202020204" pitchFamily="34" charset="0"/>
              <a:ea typeface="Roboto" pitchFamily="2" charset="0"/>
              <a:cs typeface="Arial" panose="020B0604020202020204" pitchFamily="34" charset="0"/>
            </a:endParaRPr>
          </a:p>
          <a:p>
            <a:pPr marL="342900" indent="-342900" algn="l">
              <a:lnSpc>
                <a:spcPct val="150000"/>
              </a:lnSpc>
              <a:buFont typeface="Wingdings" panose="05000000000000000000" pitchFamily="2" charset="2"/>
              <a:buChar char="§"/>
            </a:pPr>
            <a:r>
              <a:rPr lang="en-US" altLang="zh-CN" dirty="0">
                <a:solidFill>
                  <a:prstClr val="black">
                    <a:lumMod val="75000"/>
                    <a:lumOff val="25000"/>
                  </a:prstClr>
                </a:solidFill>
                <a:latin typeface="Arial" panose="020B0604020202020204" pitchFamily="34" charset="0"/>
                <a:ea typeface="Roboto" pitchFamily="2" charset="0"/>
                <a:cs typeface="Arial" panose="020B0604020202020204" pitchFamily="34" charset="0"/>
              </a:rPr>
              <a:t>A structure p can be the </a:t>
            </a:r>
            <a:r>
              <a:rPr lang="en-US" altLang="zh-CN" b="1" i="1" dirty="0">
                <a:solidFill>
                  <a:prstClr val="black">
                    <a:lumMod val="75000"/>
                    <a:lumOff val="25000"/>
                  </a:prstClr>
                </a:solidFill>
                <a:latin typeface="Arial" panose="020B0604020202020204" pitchFamily="34" charset="0"/>
                <a:ea typeface="Roboto" pitchFamily="2" charset="0"/>
                <a:cs typeface="Arial" panose="020B0604020202020204" pitchFamily="34" charset="0"/>
              </a:rPr>
              <a:t>join unit </a:t>
            </a:r>
            <a:r>
              <a:rPr lang="en-US" altLang="zh-CN" dirty="0" err="1">
                <a:solidFill>
                  <a:prstClr val="black">
                    <a:lumMod val="75000"/>
                    <a:lumOff val="25000"/>
                  </a:prstClr>
                </a:solidFill>
                <a:latin typeface="Arial" panose="020B0604020202020204" pitchFamily="34" charset="0"/>
                <a:ea typeface="Roboto" pitchFamily="2" charset="0"/>
                <a:cs typeface="Arial" panose="020B0604020202020204" pitchFamily="34" charset="0"/>
              </a:rPr>
              <a:t>iff</a:t>
            </a:r>
            <a:r>
              <a:rPr lang="en-US" altLang="zh-CN" dirty="0">
                <a:solidFill>
                  <a:prstClr val="black">
                    <a:lumMod val="75000"/>
                    <a:lumOff val="25000"/>
                  </a:prstClr>
                </a:solidFill>
                <a:latin typeface="Arial" panose="020B0604020202020204" pitchFamily="34" charset="0"/>
                <a:ea typeface="Roboto" pitchFamily="2" charset="0"/>
                <a:cs typeface="Arial" panose="020B0604020202020204" pitchFamily="34" charset="0"/>
              </a:rPr>
              <a:t>.</a:t>
            </a:r>
          </a:p>
          <a:p>
            <a:pPr lvl="1" algn="l">
              <a:lnSpc>
                <a:spcPct val="150000"/>
              </a:lnSpc>
            </a:pPr>
            <a:endParaRPr lang="en-US" altLang="zh-CN" dirty="0">
              <a:solidFill>
                <a:prstClr val="black">
                  <a:lumMod val="75000"/>
                  <a:lumOff val="25000"/>
                </a:prstClr>
              </a:solidFill>
              <a:latin typeface="Arial" panose="020B0604020202020204" pitchFamily="34" charset="0"/>
              <a:ea typeface="Roboto" pitchFamily="2" charset="0"/>
              <a:cs typeface="Arial" panose="020B0604020202020204" pitchFamily="34" charset="0"/>
            </a:endParaRPr>
          </a:p>
          <a:p>
            <a:pPr lvl="1" algn="l">
              <a:lnSpc>
                <a:spcPct val="150000"/>
              </a:lnSpc>
            </a:pPr>
            <a:endParaRPr lang="en-US" altLang="zh-CN" dirty="0">
              <a:solidFill>
                <a:prstClr val="black">
                  <a:lumMod val="75000"/>
                  <a:lumOff val="25000"/>
                </a:prstClr>
              </a:solidFill>
              <a:latin typeface="Arial" panose="020B0604020202020204" pitchFamily="34" charset="0"/>
              <a:ea typeface="Roboto" pitchFamily="2" charset="0"/>
              <a:cs typeface="Arial" panose="020B0604020202020204" pitchFamily="34" charset="0"/>
            </a:endParaRPr>
          </a:p>
          <a:p>
            <a:pPr lvl="1" algn="l">
              <a:lnSpc>
                <a:spcPct val="150000"/>
              </a:lnSpc>
            </a:pPr>
            <a:r>
              <a:rPr lang="en-US" altLang="zh-CN" dirty="0">
                <a:solidFill>
                  <a:prstClr val="black">
                    <a:lumMod val="75000"/>
                    <a:lumOff val="25000"/>
                  </a:prstClr>
                </a:solidFill>
                <a:latin typeface="Arial" panose="020B0604020202020204" pitchFamily="34" charset="0"/>
                <a:ea typeface="Roboto" pitchFamily="2" charset="0"/>
                <a:cs typeface="Arial" panose="020B0604020202020204" pitchFamily="34" charset="0"/>
              </a:rPr>
              <a:t>where             stands for the matches of p in </a:t>
            </a:r>
          </a:p>
        </p:txBody>
      </p:sp>
      <p:pic>
        <p:nvPicPr>
          <p:cNvPr id="44" name="pasted-image.pdf" descr="pasted-image.pdf"/>
          <p:cNvPicPr>
            <a:picLocks noChangeAspect="1"/>
          </p:cNvPicPr>
          <p:nvPr/>
        </p:nvPicPr>
        <p:blipFill>
          <a:blip r:embed="rId3"/>
          <a:stretch>
            <a:fillRect/>
          </a:stretch>
        </p:blipFill>
        <p:spPr>
          <a:xfrm>
            <a:off x="2903813" y="3505936"/>
            <a:ext cx="3286299" cy="774307"/>
          </a:xfrm>
          <a:prstGeom prst="rect">
            <a:avLst/>
          </a:prstGeom>
          <a:ln w="12700">
            <a:miter lim="400000"/>
          </a:ln>
        </p:spPr>
      </p:pic>
      <p:pic>
        <p:nvPicPr>
          <p:cNvPr id="46" name="pasted-image.pdf" descr="pasted-image.pdf"/>
          <p:cNvPicPr>
            <a:picLocks noChangeAspect="1"/>
          </p:cNvPicPr>
          <p:nvPr/>
        </p:nvPicPr>
        <p:blipFill>
          <a:blip r:embed="rId4"/>
          <a:stretch>
            <a:fillRect/>
          </a:stretch>
        </p:blipFill>
        <p:spPr>
          <a:xfrm>
            <a:off x="1775523" y="4352214"/>
            <a:ext cx="731972" cy="300922"/>
          </a:xfrm>
          <a:prstGeom prst="rect">
            <a:avLst/>
          </a:prstGeom>
          <a:ln w="12700">
            <a:miter lim="400000"/>
          </a:ln>
        </p:spPr>
      </p:pic>
      <p:pic>
        <p:nvPicPr>
          <p:cNvPr id="47" name="pasted-image.pdf" descr="pasted-image.pdf"/>
          <p:cNvPicPr>
            <a:picLocks noChangeAspect="1"/>
          </p:cNvPicPr>
          <p:nvPr/>
        </p:nvPicPr>
        <p:blipFill>
          <a:blip r:embed="rId5"/>
          <a:stretch>
            <a:fillRect/>
          </a:stretch>
        </p:blipFill>
        <p:spPr>
          <a:xfrm>
            <a:off x="5994745" y="4351620"/>
            <a:ext cx="203851" cy="300923"/>
          </a:xfrm>
          <a:prstGeom prst="rect">
            <a:avLst/>
          </a:prstGeom>
          <a:ln w="12700">
            <a:miter lim="400000"/>
          </a:ln>
        </p:spPr>
      </p:pic>
    </p:spTree>
    <p:extLst>
      <p:ext uri="{BB962C8B-B14F-4D97-AF65-F5344CB8AC3E}">
        <p14:creationId xmlns:p14="http://schemas.microsoft.com/office/powerpoint/2010/main" val="268393133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35482" y="-31878"/>
            <a:ext cx="12464307" cy="830390"/>
          </a:xfrm>
          <a:prstGeom prst="rect">
            <a:avLst/>
          </a:prstGeom>
          <a:solidFill>
            <a:srgbClr val="0070C0"/>
          </a:solidFill>
          <a:ln>
            <a:noFill/>
          </a:ln>
          <a:effectLst>
            <a:outerShdw blurRad="50800" dist="38100" dir="5400000" algn="t" rotWithShape="0">
              <a:prstClr val="black">
                <a:alpha val="25000"/>
              </a:prstClr>
            </a:outerShd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hangingPunct="1"/>
            <a:endParaRPr lang="nl-NL" sz="2126" kern="1200">
              <a:solidFill>
                <a:prstClr val="white"/>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9527" y="82217"/>
            <a:ext cx="534412" cy="534412"/>
          </a:xfrm>
          <a:prstGeom prst="rect">
            <a:avLst/>
          </a:prstGeom>
        </p:spPr>
      </p:pic>
      <p:sp>
        <p:nvSpPr>
          <p:cNvPr id="10" name="TextBox 9"/>
          <p:cNvSpPr txBox="1"/>
          <p:nvPr/>
        </p:nvSpPr>
        <p:spPr>
          <a:xfrm>
            <a:off x="2741780" y="-22205"/>
            <a:ext cx="7317695" cy="707886"/>
          </a:xfrm>
          <a:prstGeom prst="rect">
            <a:avLst/>
          </a:prstGeom>
          <a:noFill/>
        </p:spPr>
        <p:txBody>
          <a:bodyPr wrap="square" rtlCol="0">
            <a:spAutoFit/>
          </a:bodyPr>
          <a:lstStyle/>
          <a:p>
            <a:pPr hangingPunct="1"/>
            <a:r>
              <a:rPr lang="en-AU" altLang="zh-CN" sz="4000" b="1" kern="1200" dirty="0">
                <a:solidFill>
                  <a:prstClr val="white"/>
                </a:solidFill>
                <a:cs typeface="Arial" pitchFamily="34" charset="0"/>
              </a:rPr>
              <a:t>General Algorithmic Framework</a:t>
            </a:r>
            <a:endParaRPr lang="nl-NL" altLang="zh-CN" sz="4000" b="1" kern="1200" dirty="0">
              <a:solidFill>
                <a:prstClr val="white"/>
              </a:solidFill>
              <a:cs typeface="Arial" pitchFamily="34" charset="0"/>
            </a:endParaRPr>
          </a:p>
        </p:txBody>
      </p:sp>
      <p:sp>
        <p:nvSpPr>
          <p:cNvPr id="41" name="Button White - Hover"/>
          <p:cNvSpPr/>
          <p:nvPr/>
        </p:nvSpPr>
        <p:spPr>
          <a:xfrm>
            <a:off x="1676584" y="1306274"/>
            <a:ext cx="7992837" cy="1034881"/>
          </a:xfrm>
          <a:prstGeom prst="roundRect">
            <a:avLst>
              <a:gd name="adj" fmla="val 3571"/>
            </a:avLst>
          </a:prstGeom>
          <a:solidFill>
            <a:schemeClr val="bg1"/>
          </a:solidFill>
          <a:ln w="38100">
            <a:solidFill>
              <a:schemeClr val="bg1">
                <a:lumMod val="95000"/>
              </a:schemeClr>
            </a:solidFill>
          </a:ln>
          <a:effectLst>
            <a:outerShdw blurRad="101600" dist="12700" dir="4800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hangingPunct="1"/>
            <a:r>
              <a:rPr lang="en-US" altLang="zh-CN" sz="2400" kern="1200" dirty="0">
                <a:solidFill>
                  <a:prstClr val="black"/>
                </a:solidFill>
                <a:latin typeface="Arial" panose="020B0604020202020204" pitchFamily="34" charset="0"/>
                <a:cs typeface="Arial" panose="020B0604020202020204" pitchFamily="34" charset="0"/>
              </a:rPr>
              <a:t>Decomposing</a:t>
            </a:r>
          </a:p>
        </p:txBody>
      </p:sp>
      <p:pic>
        <p:nvPicPr>
          <p:cNvPr id="42" name="pasted-image.pdf" descr="pasted-image.pdf"/>
          <p:cNvPicPr>
            <a:picLocks noChangeAspect="1"/>
          </p:cNvPicPr>
          <p:nvPr/>
        </p:nvPicPr>
        <p:blipFill>
          <a:blip r:embed="rId3"/>
          <a:stretch>
            <a:fillRect/>
          </a:stretch>
        </p:blipFill>
        <p:spPr>
          <a:xfrm>
            <a:off x="4539979" y="1661997"/>
            <a:ext cx="4039937" cy="394141"/>
          </a:xfrm>
          <a:prstGeom prst="rect">
            <a:avLst/>
          </a:prstGeom>
          <a:ln w="12700">
            <a:miter lim="400000"/>
          </a:ln>
        </p:spPr>
      </p:pic>
      <p:pic>
        <p:nvPicPr>
          <p:cNvPr id="44" name="join_tree.pdf" descr="join_tree.pdf"/>
          <p:cNvPicPr>
            <a:picLocks noChangeAspect="1"/>
          </p:cNvPicPr>
          <p:nvPr/>
        </p:nvPicPr>
        <p:blipFill>
          <a:blip r:embed="rId4"/>
          <a:stretch>
            <a:fillRect/>
          </a:stretch>
        </p:blipFill>
        <p:spPr>
          <a:xfrm>
            <a:off x="2308861" y="2804569"/>
            <a:ext cx="8502043" cy="2683022"/>
          </a:xfrm>
          <a:prstGeom prst="rect">
            <a:avLst/>
          </a:prstGeom>
          <a:ln w="12700">
            <a:miter lim="400000"/>
          </a:ln>
        </p:spPr>
      </p:pic>
      <p:sp>
        <p:nvSpPr>
          <p:cNvPr id="45" name="Left-deep tree"/>
          <p:cNvSpPr/>
          <p:nvPr/>
        </p:nvSpPr>
        <p:spPr>
          <a:xfrm>
            <a:off x="3316682" y="5689456"/>
            <a:ext cx="2019784" cy="471924"/>
          </a:xfrm>
          <a:prstGeom prst="rect">
            <a:avLst/>
          </a:prstGeom>
          <a:ln w="12700">
            <a:miter lim="400000"/>
          </a:ln>
          <a:extLst>
            <a:ext uri="{C572A759-6A51-4108-AA02-DFA0A04FC94B}">
              <ma14:wrappingTextBoxFlag xmlns:lc="http://schemas.openxmlformats.org/drawingml/2006/lockedCanvas" xmlns:ma14="http://schemas.microsoft.com/office/mac/drawingml/2011/main" xmlns="" val="1"/>
            </a:ext>
          </a:extLst>
        </p:spPr>
        <p:txBody>
          <a:bodyPr wrap="none" lIns="50800" tIns="50800" rIns="50800" bIns="50800">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1pPr>
            <a:lvl2pPr marL="0" marR="0" indent="2286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2pPr>
            <a:lvl3pPr marL="0" marR="0" indent="4572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3pPr>
            <a:lvl4pPr marL="0" marR="0" indent="6858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4pPr>
            <a:lvl5pPr marL="0" marR="0" indent="9144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5pPr>
            <a:lvl6pPr marL="0" marR="0" indent="11430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6pPr>
            <a:lvl7pPr marL="0" marR="0" indent="13716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7pPr>
            <a:lvl8pPr marL="0" marR="0" indent="16002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8pPr>
            <a:lvl9pPr marL="0" marR="0" indent="18288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9pPr>
          </a:lstStyle>
          <a:p>
            <a:r>
              <a:rPr kern="1200" dirty="0">
                <a:latin typeface="Arial" panose="020B0604020202020204" pitchFamily="34" charset="0"/>
                <a:cs typeface="Arial" panose="020B0604020202020204" pitchFamily="34" charset="0"/>
              </a:rPr>
              <a:t>Left-deep tree</a:t>
            </a:r>
          </a:p>
        </p:txBody>
      </p:sp>
      <p:sp>
        <p:nvSpPr>
          <p:cNvPr id="46" name="Bushy tree"/>
          <p:cNvSpPr/>
          <p:nvPr/>
        </p:nvSpPr>
        <p:spPr>
          <a:xfrm>
            <a:off x="7917468" y="5663617"/>
            <a:ext cx="1574149" cy="471924"/>
          </a:xfrm>
          <a:prstGeom prst="rect">
            <a:avLst/>
          </a:prstGeom>
          <a:ln w="12700">
            <a:miter lim="400000"/>
          </a:ln>
          <a:extLst>
            <a:ext uri="{C572A759-6A51-4108-AA02-DFA0A04FC94B}">
              <ma14:wrappingTextBoxFlag xmlns:lc="http://schemas.openxmlformats.org/drawingml/2006/lockedCanvas" xmlns:ma14="http://schemas.microsoft.com/office/mac/drawingml/2011/main" xmlns="" val="1"/>
            </a:ext>
          </a:extLst>
        </p:spPr>
        <p:txBody>
          <a:bodyPr wrap="none" lIns="50800" tIns="50800" rIns="50800" bIns="50800">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1pPr>
            <a:lvl2pPr marL="0" marR="0" indent="2286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2pPr>
            <a:lvl3pPr marL="0" marR="0" indent="4572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3pPr>
            <a:lvl4pPr marL="0" marR="0" indent="6858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4pPr>
            <a:lvl5pPr marL="0" marR="0" indent="9144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5pPr>
            <a:lvl6pPr marL="0" marR="0" indent="11430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6pPr>
            <a:lvl7pPr marL="0" marR="0" indent="13716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7pPr>
            <a:lvl8pPr marL="0" marR="0" indent="16002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8pPr>
            <a:lvl9pPr marL="0" marR="0" indent="18288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9pPr>
          </a:lstStyle>
          <a:p>
            <a:r>
              <a:rPr kern="1200" dirty="0">
                <a:latin typeface="Arial" panose="020B0604020202020204" pitchFamily="34" charset="0"/>
                <a:cs typeface="Arial" panose="020B0604020202020204" pitchFamily="34" charset="0"/>
              </a:rPr>
              <a:t>Bushy tree</a:t>
            </a:r>
          </a:p>
        </p:txBody>
      </p:sp>
    </p:spTree>
    <p:extLst>
      <p:ext uri="{BB962C8B-B14F-4D97-AF65-F5344CB8AC3E}">
        <p14:creationId xmlns:p14="http://schemas.microsoft.com/office/powerpoint/2010/main" val="266480696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35482" y="-31878"/>
            <a:ext cx="12464307" cy="830390"/>
          </a:xfrm>
          <a:prstGeom prst="rect">
            <a:avLst/>
          </a:prstGeom>
          <a:solidFill>
            <a:srgbClr val="0070C0"/>
          </a:solidFill>
          <a:ln>
            <a:noFill/>
          </a:ln>
          <a:effectLst>
            <a:outerShdw blurRad="50800" dist="38100" dir="5400000" algn="t" rotWithShape="0">
              <a:prstClr val="black">
                <a:alpha val="25000"/>
              </a:prstClr>
            </a:outerShd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hangingPunct="1"/>
            <a:endParaRPr lang="nl-NL" sz="2126" kern="1200">
              <a:solidFill>
                <a:prstClr val="white"/>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9527" y="82217"/>
            <a:ext cx="534412" cy="534412"/>
          </a:xfrm>
          <a:prstGeom prst="rect">
            <a:avLst/>
          </a:prstGeom>
        </p:spPr>
      </p:pic>
      <p:sp>
        <p:nvSpPr>
          <p:cNvPr id="10" name="TextBox 9"/>
          <p:cNvSpPr txBox="1"/>
          <p:nvPr/>
        </p:nvSpPr>
        <p:spPr>
          <a:xfrm>
            <a:off x="2649729" y="29374"/>
            <a:ext cx="7541376" cy="707886"/>
          </a:xfrm>
          <a:prstGeom prst="rect">
            <a:avLst/>
          </a:prstGeom>
          <a:noFill/>
        </p:spPr>
        <p:txBody>
          <a:bodyPr wrap="square" rtlCol="0">
            <a:spAutoFit/>
          </a:bodyPr>
          <a:lstStyle/>
          <a:p>
            <a:pPr hangingPunct="1"/>
            <a:r>
              <a:rPr lang="en-AU" altLang="zh-CN" sz="4000" b="1" kern="1200" dirty="0">
                <a:solidFill>
                  <a:prstClr val="white"/>
                </a:solidFill>
                <a:cs typeface="Arial" pitchFamily="34" charset="0"/>
              </a:rPr>
              <a:t>SEED VLDB2017</a:t>
            </a:r>
            <a:endParaRPr lang="nl-NL" altLang="zh-CN" sz="4000" b="1" kern="1200" dirty="0">
              <a:solidFill>
                <a:prstClr val="white"/>
              </a:solidFill>
              <a:cs typeface="Arial" pitchFamily="34" charset="0"/>
            </a:endParaRPr>
          </a:p>
        </p:txBody>
      </p:sp>
      <p:sp>
        <p:nvSpPr>
          <p:cNvPr id="11" name="内容占位符 2"/>
          <p:cNvSpPr txBox="1">
            <a:spLocks/>
          </p:cNvSpPr>
          <p:nvPr/>
        </p:nvSpPr>
        <p:spPr>
          <a:xfrm>
            <a:off x="693939" y="1338274"/>
            <a:ext cx="11084928" cy="634622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50000"/>
              </a:lnSpc>
            </a:pPr>
            <a:r>
              <a:rPr lang="en-US" altLang="zh-CN" dirty="0">
                <a:solidFill>
                  <a:prstClr val="black"/>
                </a:solidFill>
                <a:latin typeface="Arial" panose="020B0604020202020204" pitchFamily="34" charset="0"/>
                <a:cs typeface="Arial" panose="020B0604020202020204" pitchFamily="34" charset="0"/>
              </a:rPr>
              <a:t>SCP (Star-Clique-Preserved) graph storage: Use star and </a:t>
            </a:r>
            <a:r>
              <a:rPr lang="en-US" altLang="zh-CN" u="sng" dirty="0">
                <a:solidFill>
                  <a:prstClr val="black"/>
                </a:solidFill>
                <a:latin typeface="Arial" panose="020B0604020202020204" pitchFamily="34" charset="0"/>
                <a:ea typeface="Avenir Heavy"/>
                <a:cs typeface="Arial" panose="020B0604020202020204" pitchFamily="34" charset="0"/>
                <a:sym typeface="Avenir Heavy"/>
              </a:rPr>
              <a:t>clique</a:t>
            </a:r>
            <a:r>
              <a:rPr lang="en-US" altLang="zh-CN" dirty="0">
                <a:solidFill>
                  <a:prstClr val="black"/>
                </a:solidFill>
                <a:latin typeface="Arial" panose="020B0604020202020204" pitchFamily="34" charset="0"/>
                <a:cs typeface="Arial" panose="020B0604020202020204" pitchFamily="34" charset="0"/>
              </a:rPr>
              <a:t> as the join units</a:t>
            </a:r>
          </a:p>
          <a:p>
            <a:pPr marL="342900" indent="-342900" algn="l">
              <a:lnSpc>
                <a:spcPct val="150000"/>
              </a:lnSpc>
              <a:buFont typeface="Wingdings" panose="05000000000000000000" pitchFamily="2" charset="2"/>
              <a:buChar char="§"/>
            </a:pPr>
            <a:r>
              <a:rPr lang="en-US" altLang="zh-CN" sz="2000" dirty="0">
                <a:solidFill>
                  <a:prstClr val="black"/>
                </a:solidFill>
                <a:latin typeface="Arial" panose="020B0604020202020204" pitchFamily="34" charset="0"/>
                <a:cs typeface="Arial" panose="020B0604020202020204" pitchFamily="34" charset="0"/>
              </a:rPr>
              <a:t>We can avoid using star if clique is an alternative</a:t>
            </a:r>
          </a:p>
          <a:p>
            <a:pPr marL="342900" indent="-342900" algn="l">
              <a:lnSpc>
                <a:spcPct val="150000"/>
              </a:lnSpc>
              <a:buFont typeface="Wingdings" panose="05000000000000000000" pitchFamily="2" charset="2"/>
              <a:buChar char="§"/>
            </a:pPr>
            <a:r>
              <a:rPr lang="en-US" altLang="zh-CN" sz="2000" dirty="0">
                <a:solidFill>
                  <a:prstClr val="black"/>
                </a:solidFill>
                <a:latin typeface="Arial" panose="020B0604020202020204" pitchFamily="34" charset="0"/>
                <a:cs typeface="Arial" panose="020B0604020202020204" pitchFamily="34" charset="0"/>
              </a:rPr>
              <a:t>Shorter execution. The 6-clique can now be processed in one single round, instead of 7 rounds in </a:t>
            </a:r>
            <a:r>
              <a:rPr lang="en-US" altLang="zh-CN" sz="2000" dirty="0" err="1">
                <a:solidFill>
                  <a:prstClr val="black"/>
                </a:solidFill>
                <a:latin typeface="Arial" panose="020B0604020202020204" pitchFamily="34" charset="0"/>
                <a:cs typeface="Arial" panose="020B0604020202020204" pitchFamily="34" charset="0"/>
              </a:rPr>
              <a:t>TwinTwig</a:t>
            </a:r>
            <a:r>
              <a:rPr lang="en-US" altLang="zh-CN" sz="2000" dirty="0">
                <a:solidFill>
                  <a:prstClr val="black"/>
                </a:solidFill>
                <a:latin typeface="Arial" panose="020B0604020202020204" pitchFamily="34" charset="0"/>
                <a:cs typeface="Arial" panose="020B0604020202020204" pitchFamily="34" charset="0"/>
              </a:rPr>
              <a:t> Join</a:t>
            </a:r>
          </a:p>
          <a:p>
            <a:pPr algn="l">
              <a:lnSpc>
                <a:spcPct val="150000"/>
              </a:lnSpc>
            </a:pPr>
            <a:r>
              <a:rPr lang="en-US" altLang="zh-CN" dirty="0">
                <a:solidFill>
                  <a:prstClr val="black"/>
                </a:solidFill>
                <a:latin typeface="Arial" panose="020B0604020202020204" pitchFamily="34" charset="0"/>
                <a:cs typeface="Arial" panose="020B0604020202020204" pitchFamily="34" charset="0"/>
              </a:rPr>
              <a:t>Bushy join plan: Optimality Guarantee</a:t>
            </a:r>
          </a:p>
          <a:p>
            <a:pPr marL="342900" indent="-342900" algn="l">
              <a:lnSpc>
                <a:spcPct val="150000"/>
              </a:lnSpc>
              <a:buFont typeface="Wingdings" panose="05000000000000000000" pitchFamily="2" charset="2"/>
              <a:buChar char="§"/>
            </a:pPr>
            <a:r>
              <a:rPr lang="en-US" altLang="zh-CN" sz="2000" dirty="0">
                <a:solidFill>
                  <a:prstClr val="black"/>
                </a:solidFill>
                <a:latin typeface="Arial" panose="020B0604020202020204" pitchFamily="34" charset="0"/>
                <a:cs typeface="Arial" panose="020B0604020202020204" pitchFamily="34" charset="0"/>
              </a:rPr>
              <a:t>The search space of an optimal bushy join covers that of a left-deep join</a:t>
            </a:r>
            <a:endParaRPr lang="en-US" altLang="zh-CN" dirty="0">
              <a:solidFill>
                <a:prstClr val="black"/>
              </a:solidFill>
              <a:latin typeface="Arial" panose="020B0604020202020204" pitchFamily="34" charset="0"/>
              <a:ea typeface="Microsoft YaHei UI" panose="020B0503020204020204" pitchFamily="34" charset="-122"/>
              <a:cs typeface="Arial" panose="020B0604020202020204" pitchFamily="34" charset="0"/>
            </a:endParaRPr>
          </a:p>
          <a:p>
            <a:pPr lvl="1" algn="l">
              <a:lnSpc>
                <a:spcPct val="150000"/>
              </a:lnSpc>
            </a:pPr>
            <a:r>
              <a:rPr lang="en-US" altLang="zh-CN" sz="2400" dirty="0">
                <a:solidFill>
                  <a:prstClr val="black"/>
                </a:solidFill>
                <a:latin typeface="Arial" panose="020B0604020202020204" pitchFamily="34" charset="0"/>
                <a:ea typeface="Microsoft YaHei UI" panose="020B0503020204020204" pitchFamily="34" charset="-122"/>
                <a:cs typeface="Arial" panose="020B0604020202020204" pitchFamily="34" charset="0"/>
              </a:rPr>
              <a:t>     </a:t>
            </a:r>
          </a:p>
        </p:txBody>
      </p:sp>
    </p:spTree>
    <p:extLst>
      <p:ext uri="{BB962C8B-B14F-4D97-AF65-F5344CB8AC3E}">
        <p14:creationId xmlns:p14="http://schemas.microsoft.com/office/powerpoint/2010/main" val="318769934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Shape 3"/>
          <p:cNvSpPr/>
          <p:nvPr/>
        </p:nvSpPr>
        <p:spPr>
          <a:xfrm>
            <a:off x="9053153" y="3641457"/>
            <a:ext cx="1171073" cy="587137"/>
          </a:xfrm>
          <a:custGeom>
            <a:avLst/>
            <a:gdLst>
              <a:gd name="connsiteX0" fmla="*/ 0 w 1171073"/>
              <a:gd name="connsiteY0" fmla="*/ 0 h 802111"/>
              <a:gd name="connsiteX1" fmla="*/ 786063 w 1171073"/>
              <a:gd name="connsiteY1" fmla="*/ 802105 h 802111"/>
              <a:gd name="connsiteX2" fmla="*/ 1171073 w 1171073"/>
              <a:gd name="connsiteY2" fmla="*/ 16042 h 802111"/>
              <a:gd name="connsiteX3" fmla="*/ 1171073 w 1171073"/>
              <a:gd name="connsiteY3" fmla="*/ 16042 h 802111"/>
            </a:gdLst>
            <a:ahLst/>
            <a:cxnLst>
              <a:cxn ang="0">
                <a:pos x="connsiteX0" y="connsiteY0"/>
              </a:cxn>
              <a:cxn ang="0">
                <a:pos x="connsiteX1" y="connsiteY1"/>
              </a:cxn>
              <a:cxn ang="0">
                <a:pos x="connsiteX2" y="connsiteY2"/>
              </a:cxn>
              <a:cxn ang="0">
                <a:pos x="connsiteX3" y="connsiteY3"/>
              </a:cxn>
            </a:cxnLst>
            <a:rect l="l" t="t" r="r" b="b"/>
            <a:pathLst>
              <a:path w="1171073" h="802111">
                <a:moveTo>
                  <a:pt x="0" y="0"/>
                </a:moveTo>
                <a:cubicBezTo>
                  <a:pt x="295442" y="399715"/>
                  <a:pt x="590884" y="799431"/>
                  <a:pt x="786063" y="802105"/>
                </a:cubicBezTo>
                <a:cubicBezTo>
                  <a:pt x="981242" y="804779"/>
                  <a:pt x="1171073" y="16042"/>
                  <a:pt x="1171073" y="16042"/>
                </a:cubicBezTo>
                <a:lnTo>
                  <a:pt x="1171073" y="16042"/>
                </a:lnTo>
              </a:path>
            </a:pathLst>
          </a:cu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hangingPunct="1"/>
            <a:endParaRPr lang="zh-CN" altLang="en-US" kern="1200">
              <a:solidFill>
                <a:prstClr val="white"/>
              </a:solidFill>
            </a:endParaRPr>
          </a:p>
        </p:txBody>
      </p:sp>
      <p:sp>
        <p:nvSpPr>
          <p:cNvPr id="89" name="Line"/>
          <p:cNvSpPr/>
          <p:nvPr/>
        </p:nvSpPr>
        <p:spPr>
          <a:xfrm>
            <a:off x="9617680" y="3602904"/>
            <a:ext cx="596901" cy="1"/>
          </a:xfrm>
          <a:prstGeom prst="line">
            <a:avLst/>
          </a:prstGeom>
          <a:ln w="63500">
            <a:solidFill>
              <a:srgbClr val="C00000"/>
            </a:solidFill>
            <a:miter lim="400000"/>
          </a:ln>
        </p:spPr>
        <p:txBody>
          <a:bodyPr lIns="50800" tIns="50800" rIns="50800" bIns="50800"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1pPr>
            <a:lvl2pPr marL="0" marR="0" indent="2286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2pPr>
            <a:lvl3pPr marL="0" marR="0" indent="4572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3pPr>
            <a:lvl4pPr marL="0" marR="0" indent="6858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4pPr>
            <a:lvl5pPr marL="0" marR="0" indent="9144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5pPr>
            <a:lvl6pPr marL="0" marR="0" indent="11430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6pPr>
            <a:lvl7pPr marL="0" marR="0" indent="13716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7pPr>
            <a:lvl8pPr marL="0" marR="0" indent="16002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8pPr>
            <a:lvl9pPr marL="0" marR="0" indent="18288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9pPr>
          </a:lstStyle>
          <a:p>
            <a:pPr>
              <a:defRPr sz="1600" cap="all" spc="32">
                <a:latin typeface="+mn-lt"/>
                <a:ea typeface="+mn-ea"/>
                <a:cs typeface="+mn-cs"/>
                <a:sym typeface="Futura"/>
              </a:defRPr>
            </a:pPr>
            <a:endParaRPr sz="1600" kern="1200" cap="all" spc="32">
              <a:latin typeface="Calibri"/>
              <a:ea typeface="+mn-ea"/>
              <a:cs typeface="+mn-cs"/>
              <a:sym typeface="Futura"/>
            </a:endParaRPr>
          </a:p>
        </p:txBody>
      </p:sp>
      <p:sp>
        <p:nvSpPr>
          <p:cNvPr id="88" name="Line"/>
          <p:cNvSpPr/>
          <p:nvPr/>
        </p:nvSpPr>
        <p:spPr>
          <a:xfrm>
            <a:off x="8406767" y="3614220"/>
            <a:ext cx="596901" cy="1"/>
          </a:xfrm>
          <a:prstGeom prst="line">
            <a:avLst/>
          </a:prstGeom>
          <a:ln w="63500">
            <a:solidFill>
              <a:srgbClr val="C00000"/>
            </a:solidFill>
            <a:miter lim="400000"/>
          </a:ln>
        </p:spPr>
        <p:txBody>
          <a:bodyPr lIns="50800" tIns="50800" rIns="50800" bIns="50800"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1pPr>
            <a:lvl2pPr marL="0" marR="0" indent="2286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2pPr>
            <a:lvl3pPr marL="0" marR="0" indent="4572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3pPr>
            <a:lvl4pPr marL="0" marR="0" indent="6858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4pPr>
            <a:lvl5pPr marL="0" marR="0" indent="9144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5pPr>
            <a:lvl6pPr marL="0" marR="0" indent="11430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6pPr>
            <a:lvl7pPr marL="0" marR="0" indent="13716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7pPr>
            <a:lvl8pPr marL="0" marR="0" indent="16002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8pPr>
            <a:lvl9pPr marL="0" marR="0" indent="18288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9pPr>
          </a:lstStyle>
          <a:p>
            <a:pPr>
              <a:defRPr sz="1600" cap="all" spc="32">
                <a:latin typeface="+mn-lt"/>
                <a:ea typeface="+mn-ea"/>
                <a:cs typeface="+mn-cs"/>
                <a:sym typeface="Futura"/>
              </a:defRPr>
            </a:pPr>
            <a:endParaRPr sz="1600" kern="1200" cap="all" spc="32">
              <a:latin typeface="Calibri"/>
              <a:ea typeface="+mn-ea"/>
              <a:cs typeface="+mn-cs"/>
              <a:sym typeface="Futura"/>
            </a:endParaRPr>
          </a:p>
        </p:txBody>
      </p:sp>
      <p:sp>
        <p:nvSpPr>
          <p:cNvPr id="73" name="Line"/>
          <p:cNvSpPr/>
          <p:nvPr/>
        </p:nvSpPr>
        <p:spPr>
          <a:xfrm flipV="1">
            <a:off x="9070938" y="2876759"/>
            <a:ext cx="217911" cy="752545"/>
          </a:xfrm>
          <a:prstGeom prst="line">
            <a:avLst/>
          </a:prstGeom>
          <a:ln w="38100">
            <a:solidFill>
              <a:schemeClr val="tx1">
                <a:alpha val="75000"/>
              </a:schemeClr>
            </a:solidFill>
            <a:miter lim="400000"/>
          </a:ln>
        </p:spPr>
        <p:txBody>
          <a:bodyPr lIns="50800" tIns="50800" rIns="50800" bIns="50800" anchor="ctr"/>
          <a:lstStyle/>
          <a:p>
            <a:pPr algn="ctr" defTabSz="457200"/>
            <a:endParaRPr sz="1600" kern="1200" cap="all" spc="32">
              <a:solidFill>
                <a:srgbClr val="5B5854"/>
              </a:solidFill>
              <a:cs typeface="Arial" pitchFamily="34" charset="0"/>
            </a:endParaRPr>
          </a:p>
        </p:txBody>
      </p:sp>
      <p:sp>
        <p:nvSpPr>
          <p:cNvPr id="74" name="Line"/>
          <p:cNvSpPr/>
          <p:nvPr/>
        </p:nvSpPr>
        <p:spPr>
          <a:xfrm flipH="1" flipV="1">
            <a:off x="9245570" y="2860362"/>
            <a:ext cx="353361" cy="664456"/>
          </a:xfrm>
          <a:prstGeom prst="line">
            <a:avLst/>
          </a:prstGeom>
          <a:ln w="38100">
            <a:solidFill>
              <a:schemeClr val="tx1">
                <a:alpha val="75000"/>
              </a:schemeClr>
            </a:solidFill>
            <a:miter lim="400000"/>
          </a:ln>
        </p:spPr>
        <p:txBody>
          <a:bodyPr lIns="50800" tIns="50800" rIns="50800" bIns="50800" anchor="ctr"/>
          <a:lstStyle/>
          <a:p>
            <a:pPr algn="ctr" defTabSz="457200"/>
            <a:endParaRPr sz="1600" kern="1200" cap="all" spc="32">
              <a:solidFill>
                <a:srgbClr val="5B5854"/>
              </a:solidFill>
              <a:cs typeface="Arial" pitchFamily="34" charset="0"/>
            </a:endParaRPr>
          </a:p>
        </p:txBody>
      </p:sp>
      <p:sp>
        <p:nvSpPr>
          <p:cNvPr id="76" name="Line"/>
          <p:cNvSpPr/>
          <p:nvPr/>
        </p:nvSpPr>
        <p:spPr>
          <a:xfrm flipV="1">
            <a:off x="8439546" y="2882272"/>
            <a:ext cx="834031" cy="710034"/>
          </a:xfrm>
          <a:prstGeom prst="line">
            <a:avLst/>
          </a:prstGeom>
          <a:ln w="38100">
            <a:solidFill>
              <a:schemeClr val="tx1">
                <a:alpha val="75000"/>
              </a:schemeClr>
            </a:solidFill>
            <a:miter lim="400000"/>
          </a:ln>
        </p:spPr>
        <p:txBody>
          <a:bodyPr lIns="50800" tIns="50800" rIns="50800" bIns="50800"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1pPr>
            <a:lvl2pPr marL="0" marR="0" indent="2286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2pPr>
            <a:lvl3pPr marL="0" marR="0" indent="4572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3pPr>
            <a:lvl4pPr marL="0" marR="0" indent="6858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4pPr>
            <a:lvl5pPr marL="0" marR="0" indent="9144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5pPr>
            <a:lvl6pPr marL="0" marR="0" indent="11430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6pPr>
            <a:lvl7pPr marL="0" marR="0" indent="13716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7pPr>
            <a:lvl8pPr marL="0" marR="0" indent="16002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8pPr>
            <a:lvl9pPr marL="0" marR="0" indent="18288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9pPr>
          </a:lstStyle>
          <a:p>
            <a:pPr>
              <a:defRPr sz="1600" cap="all" spc="32">
                <a:latin typeface="+mn-lt"/>
                <a:ea typeface="+mn-ea"/>
                <a:cs typeface="+mn-cs"/>
                <a:sym typeface="Futura"/>
              </a:defRPr>
            </a:pPr>
            <a:endParaRPr sz="1600" kern="1200" cap="all" spc="32">
              <a:latin typeface="Calibri"/>
              <a:ea typeface="+mn-ea"/>
              <a:cs typeface="+mn-cs"/>
              <a:sym typeface="Futura"/>
            </a:endParaRPr>
          </a:p>
        </p:txBody>
      </p:sp>
      <p:sp>
        <p:nvSpPr>
          <p:cNvPr id="77" name="Line"/>
          <p:cNvSpPr/>
          <p:nvPr/>
        </p:nvSpPr>
        <p:spPr>
          <a:xfrm flipH="1" flipV="1">
            <a:off x="9309299" y="2940943"/>
            <a:ext cx="817991" cy="626954"/>
          </a:xfrm>
          <a:prstGeom prst="line">
            <a:avLst/>
          </a:prstGeom>
          <a:ln w="38100">
            <a:solidFill>
              <a:schemeClr val="tx1">
                <a:alpha val="75000"/>
              </a:schemeClr>
            </a:solidFill>
            <a:miter lim="400000"/>
          </a:ln>
        </p:spPr>
        <p:txBody>
          <a:bodyPr lIns="50800" tIns="50800" rIns="50800" bIns="50800" anchor="ctr"/>
          <a:lstStyle/>
          <a:p>
            <a:pPr algn="ctr" defTabSz="457200"/>
            <a:endParaRPr sz="1600" kern="1200" cap="all" spc="32">
              <a:solidFill>
                <a:srgbClr val="5B5854"/>
              </a:solidFill>
              <a:cs typeface="Arial" pitchFamily="34" charset="0"/>
            </a:endParaRPr>
          </a:p>
        </p:txBody>
      </p:sp>
      <p:sp>
        <p:nvSpPr>
          <p:cNvPr id="5" name="Rectangle 4"/>
          <p:cNvSpPr/>
          <p:nvPr/>
        </p:nvSpPr>
        <p:spPr>
          <a:xfrm>
            <a:off x="-135482" y="-31878"/>
            <a:ext cx="12464307" cy="830390"/>
          </a:xfrm>
          <a:prstGeom prst="rect">
            <a:avLst/>
          </a:prstGeom>
          <a:solidFill>
            <a:srgbClr val="0070C0"/>
          </a:solidFill>
          <a:ln>
            <a:noFill/>
          </a:ln>
          <a:effectLst>
            <a:outerShdw blurRad="50800" dist="38100" dir="5400000" algn="t" rotWithShape="0">
              <a:prstClr val="black">
                <a:alpha val="25000"/>
              </a:prstClr>
            </a:outerShd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hangingPunct="1"/>
            <a:endParaRPr lang="nl-NL" sz="2126" kern="1200">
              <a:solidFill>
                <a:prstClr val="white"/>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9527" y="82217"/>
            <a:ext cx="534412" cy="534412"/>
          </a:xfrm>
          <a:prstGeom prst="rect">
            <a:avLst/>
          </a:prstGeom>
        </p:spPr>
      </p:pic>
      <p:sp>
        <p:nvSpPr>
          <p:cNvPr id="10" name="TextBox 9"/>
          <p:cNvSpPr txBox="1"/>
          <p:nvPr/>
        </p:nvSpPr>
        <p:spPr>
          <a:xfrm>
            <a:off x="2933312" y="7852"/>
            <a:ext cx="7317695" cy="707886"/>
          </a:xfrm>
          <a:prstGeom prst="rect">
            <a:avLst/>
          </a:prstGeom>
          <a:noFill/>
        </p:spPr>
        <p:txBody>
          <a:bodyPr wrap="square" rtlCol="0">
            <a:spAutoFit/>
          </a:bodyPr>
          <a:lstStyle/>
          <a:p>
            <a:pPr hangingPunct="1"/>
            <a:r>
              <a:rPr lang="en-AU" altLang="zh-CN" sz="4000" b="1" kern="1200" dirty="0">
                <a:solidFill>
                  <a:prstClr val="white"/>
                </a:solidFill>
                <a:cs typeface="Arial" pitchFamily="34" charset="0"/>
              </a:rPr>
              <a:t>SCP Graph Storage</a:t>
            </a:r>
            <a:endParaRPr lang="nl-NL" altLang="zh-CN" sz="4000" b="1" kern="1200" dirty="0">
              <a:solidFill>
                <a:prstClr val="white"/>
              </a:solidFill>
              <a:cs typeface="Arial" pitchFamily="34" charset="0"/>
            </a:endParaRPr>
          </a:p>
        </p:txBody>
      </p:sp>
      <p:sp>
        <p:nvSpPr>
          <p:cNvPr id="38" name="Button White - Hover"/>
          <p:cNvSpPr/>
          <p:nvPr/>
        </p:nvSpPr>
        <p:spPr>
          <a:xfrm>
            <a:off x="2123256" y="1170673"/>
            <a:ext cx="8808749" cy="1034881"/>
          </a:xfrm>
          <a:prstGeom prst="roundRect">
            <a:avLst>
              <a:gd name="adj" fmla="val 3571"/>
            </a:avLst>
          </a:prstGeom>
          <a:solidFill>
            <a:schemeClr val="bg1"/>
          </a:solidFill>
          <a:ln w="38100">
            <a:solidFill>
              <a:schemeClr val="bg1">
                <a:lumMod val="95000"/>
              </a:schemeClr>
            </a:solidFill>
          </a:ln>
          <a:effectLst>
            <a:outerShdw blurRad="101600" dist="12700" dir="4800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hangingPunct="1"/>
            <a:r>
              <a:rPr lang="en-US" altLang="zh-CN" sz="2400" kern="1200" dirty="0">
                <a:solidFill>
                  <a:prstClr val="black"/>
                </a:solidFill>
                <a:latin typeface="Arial" panose="020B0604020202020204" pitchFamily="34" charset="0"/>
                <a:cs typeface="Arial" panose="020B0604020202020204" pitchFamily="34" charset="0"/>
              </a:rPr>
              <a:t>SCP Graph, each local graph is denoted as </a:t>
            </a:r>
          </a:p>
        </p:txBody>
      </p:sp>
      <p:pic>
        <p:nvPicPr>
          <p:cNvPr id="39" name="pasted-image.pdf" descr="pasted-image.pdf"/>
          <p:cNvPicPr>
            <a:picLocks noChangeAspect="1"/>
          </p:cNvPicPr>
          <p:nvPr/>
        </p:nvPicPr>
        <p:blipFill>
          <a:blip r:embed="rId3"/>
          <a:stretch>
            <a:fillRect/>
          </a:stretch>
        </p:blipFill>
        <p:spPr>
          <a:xfrm>
            <a:off x="10175651" y="1453791"/>
            <a:ext cx="534335" cy="466121"/>
          </a:xfrm>
          <a:prstGeom prst="rect">
            <a:avLst/>
          </a:prstGeom>
          <a:ln w="12700">
            <a:miter lim="400000"/>
          </a:ln>
        </p:spPr>
      </p:pic>
      <p:pic>
        <p:nvPicPr>
          <p:cNvPr id="40" name="pasted-image.pdf" descr="pasted-image.pdf"/>
          <p:cNvPicPr>
            <a:picLocks noChangeAspect="1"/>
          </p:cNvPicPr>
          <p:nvPr/>
        </p:nvPicPr>
        <p:blipFill>
          <a:blip r:embed="rId4"/>
          <a:stretch>
            <a:fillRect/>
          </a:stretch>
        </p:blipFill>
        <p:spPr>
          <a:xfrm>
            <a:off x="1537963" y="2393516"/>
            <a:ext cx="3600364" cy="2084322"/>
          </a:xfrm>
          <a:prstGeom prst="rect">
            <a:avLst/>
          </a:prstGeom>
          <a:ln w="12700">
            <a:miter lim="400000"/>
          </a:ln>
        </p:spPr>
      </p:pic>
      <p:sp>
        <p:nvSpPr>
          <p:cNvPr id="62" name="Circle"/>
          <p:cNvSpPr/>
          <p:nvPr/>
        </p:nvSpPr>
        <p:spPr>
          <a:xfrm>
            <a:off x="6192939" y="3508380"/>
            <a:ext cx="185464" cy="188499"/>
          </a:xfrm>
          <a:prstGeom prst="ellipse">
            <a:avLst/>
          </a:prstGeom>
          <a:blipFill>
            <a:blip r:embed="rId5"/>
          </a:blipFill>
          <a:ln w="12700">
            <a:miter lim="400000"/>
          </a:ln>
        </p:spPr>
        <p:txBody>
          <a:bodyPr lIns="50800" tIns="50800" rIns="50800" bIns="50800"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1pPr>
            <a:lvl2pPr marL="0" marR="0" indent="2286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2pPr>
            <a:lvl3pPr marL="0" marR="0" indent="4572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3pPr>
            <a:lvl4pPr marL="0" marR="0" indent="6858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4pPr>
            <a:lvl5pPr marL="0" marR="0" indent="9144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5pPr>
            <a:lvl6pPr marL="0" marR="0" indent="11430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6pPr>
            <a:lvl7pPr marL="0" marR="0" indent="13716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7pPr>
            <a:lvl8pPr marL="0" marR="0" indent="16002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8pPr>
            <a:lvl9pPr marL="0" marR="0" indent="18288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9pPr>
          </a:lstStyle>
          <a:p>
            <a:pPr>
              <a:defRPr sz="1600" cap="all" spc="32">
                <a:solidFill>
                  <a:srgbClr val="FFFFFF"/>
                </a:solidFill>
                <a:latin typeface="+mn-lt"/>
                <a:ea typeface="+mn-ea"/>
                <a:cs typeface="+mn-cs"/>
                <a:sym typeface="Futura"/>
              </a:defRPr>
            </a:pPr>
            <a:endParaRPr sz="1600" kern="1200" cap="all" spc="32">
              <a:solidFill>
                <a:srgbClr val="FFFFFF"/>
              </a:solidFill>
              <a:latin typeface="Calibri"/>
              <a:ea typeface="+mn-ea"/>
              <a:cs typeface="+mn-cs"/>
              <a:sym typeface="Futura"/>
            </a:endParaRPr>
          </a:p>
        </p:txBody>
      </p:sp>
      <p:sp>
        <p:nvSpPr>
          <p:cNvPr id="63" name="Line"/>
          <p:cNvSpPr/>
          <p:nvPr/>
        </p:nvSpPr>
        <p:spPr>
          <a:xfrm flipV="1">
            <a:off x="6285672" y="2880173"/>
            <a:ext cx="522669" cy="725322"/>
          </a:xfrm>
          <a:prstGeom prst="line">
            <a:avLst/>
          </a:prstGeom>
          <a:ln w="38100">
            <a:solidFill>
              <a:schemeClr val="tx1">
                <a:alpha val="75000"/>
              </a:schemeClr>
            </a:solidFill>
            <a:miter lim="400000"/>
          </a:ln>
        </p:spPr>
        <p:txBody>
          <a:bodyPr lIns="50800" tIns="50800" rIns="50800" bIns="50800"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1pPr>
            <a:lvl2pPr marL="0" marR="0" indent="2286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2pPr>
            <a:lvl3pPr marL="0" marR="0" indent="4572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3pPr>
            <a:lvl4pPr marL="0" marR="0" indent="6858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4pPr>
            <a:lvl5pPr marL="0" marR="0" indent="9144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5pPr>
            <a:lvl6pPr marL="0" marR="0" indent="11430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6pPr>
            <a:lvl7pPr marL="0" marR="0" indent="13716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7pPr>
            <a:lvl8pPr marL="0" marR="0" indent="16002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8pPr>
            <a:lvl9pPr marL="0" marR="0" indent="18288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9pPr>
          </a:lstStyle>
          <a:p>
            <a:pPr>
              <a:defRPr sz="1600" cap="all" spc="32">
                <a:latin typeface="+mn-lt"/>
                <a:ea typeface="+mn-ea"/>
                <a:cs typeface="+mn-cs"/>
                <a:sym typeface="Futura"/>
              </a:defRPr>
            </a:pPr>
            <a:endParaRPr sz="1600" kern="1200" cap="all" spc="32">
              <a:latin typeface="Calibri"/>
              <a:ea typeface="+mn-ea"/>
              <a:cs typeface="+mn-cs"/>
              <a:sym typeface="Futura"/>
            </a:endParaRPr>
          </a:p>
        </p:txBody>
      </p:sp>
      <p:sp>
        <p:nvSpPr>
          <p:cNvPr id="64" name="Line"/>
          <p:cNvSpPr/>
          <p:nvPr/>
        </p:nvSpPr>
        <p:spPr>
          <a:xfrm flipH="1" flipV="1">
            <a:off x="6850489" y="2930754"/>
            <a:ext cx="514240" cy="624160"/>
          </a:xfrm>
          <a:prstGeom prst="line">
            <a:avLst/>
          </a:prstGeom>
          <a:ln w="38100">
            <a:solidFill>
              <a:schemeClr val="tx1">
                <a:alpha val="75000"/>
              </a:schemeClr>
            </a:solidFill>
            <a:miter lim="400000"/>
          </a:ln>
        </p:spPr>
        <p:txBody>
          <a:bodyPr lIns="50800" tIns="50800" rIns="50800" bIns="50800"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1pPr>
            <a:lvl2pPr marL="0" marR="0" indent="2286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2pPr>
            <a:lvl3pPr marL="0" marR="0" indent="4572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3pPr>
            <a:lvl4pPr marL="0" marR="0" indent="6858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4pPr>
            <a:lvl5pPr marL="0" marR="0" indent="9144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5pPr>
            <a:lvl6pPr marL="0" marR="0" indent="11430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6pPr>
            <a:lvl7pPr marL="0" marR="0" indent="13716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7pPr>
            <a:lvl8pPr marL="0" marR="0" indent="16002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8pPr>
            <a:lvl9pPr marL="0" marR="0" indent="18288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9pPr>
          </a:lstStyle>
          <a:p>
            <a:pPr>
              <a:defRPr sz="1600" cap="all" spc="32">
                <a:latin typeface="+mn-lt"/>
                <a:ea typeface="+mn-ea"/>
                <a:cs typeface="+mn-cs"/>
                <a:sym typeface="Futura"/>
              </a:defRPr>
            </a:pPr>
            <a:endParaRPr sz="1600" kern="1200" cap="all" spc="32">
              <a:latin typeface="Calibri"/>
              <a:ea typeface="+mn-ea"/>
              <a:cs typeface="+mn-cs"/>
              <a:sym typeface="Futura"/>
            </a:endParaRPr>
          </a:p>
        </p:txBody>
      </p:sp>
      <p:sp>
        <p:nvSpPr>
          <p:cNvPr id="65" name="Circle"/>
          <p:cNvSpPr/>
          <p:nvPr/>
        </p:nvSpPr>
        <p:spPr>
          <a:xfrm>
            <a:off x="7263567" y="3508380"/>
            <a:ext cx="185464" cy="188499"/>
          </a:xfrm>
          <a:prstGeom prst="ellipse">
            <a:avLst/>
          </a:prstGeom>
          <a:blipFill>
            <a:blip r:embed="rId5"/>
          </a:blipFill>
          <a:ln w="12700">
            <a:miter lim="400000"/>
          </a:ln>
        </p:spPr>
        <p:txBody>
          <a:bodyPr lIns="50800" tIns="50800" rIns="50800" bIns="50800"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1pPr>
            <a:lvl2pPr marL="0" marR="0" indent="2286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2pPr>
            <a:lvl3pPr marL="0" marR="0" indent="4572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3pPr>
            <a:lvl4pPr marL="0" marR="0" indent="6858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4pPr>
            <a:lvl5pPr marL="0" marR="0" indent="9144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5pPr>
            <a:lvl6pPr marL="0" marR="0" indent="11430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6pPr>
            <a:lvl7pPr marL="0" marR="0" indent="13716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7pPr>
            <a:lvl8pPr marL="0" marR="0" indent="16002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8pPr>
            <a:lvl9pPr marL="0" marR="0" indent="18288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9pPr>
          </a:lstStyle>
          <a:p>
            <a:pPr>
              <a:defRPr sz="1600" cap="all" spc="32">
                <a:solidFill>
                  <a:srgbClr val="FFFFFF"/>
                </a:solidFill>
                <a:latin typeface="+mn-lt"/>
                <a:ea typeface="+mn-ea"/>
                <a:cs typeface="+mn-cs"/>
                <a:sym typeface="Futura"/>
              </a:defRPr>
            </a:pPr>
            <a:endParaRPr sz="1600" kern="1200" cap="all" spc="32">
              <a:solidFill>
                <a:srgbClr val="FFFFFF"/>
              </a:solidFill>
              <a:latin typeface="Calibri"/>
              <a:ea typeface="+mn-ea"/>
              <a:cs typeface="+mn-cs"/>
              <a:sym typeface="Futura"/>
            </a:endParaRPr>
          </a:p>
        </p:txBody>
      </p:sp>
      <p:sp>
        <p:nvSpPr>
          <p:cNvPr id="66" name="Circle"/>
          <p:cNvSpPr/>
          <p:nvPr/>
        </p:nvSpPr>
        <p:spPr>
          <a:xfrm>
            <a:off x="6740899" y="2766862"/>
            <a:ext cx="185464" cy="188499"/>
          </a:xfrm>
          <a:prstGeom prst="ellipse">
            <a:avLst/>
          </a:prstGeom>
          <a:blipFill>
            <a:blip r:embed="rId6"/>
          </a:blipFill>
          <a:ln w="12700">
            <a:miter lim="400000"/>
          </a:ln>
        </p:spPr>
        <p:txBody>
          <a:bodyPr lIns="50800" tIns="50800" rIns="50800" bIns="50800"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1pPr>
            <a:lvl2pPr marL="0" marR="0" indent="2286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2pPr>
            <a:lvl3pPr marL="0" marR="0" indent="4572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3pPr>
            <a:lvl4pPr marL="0" marR="0" indent="6858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4pPr>
            <a:lvl5pPr marL="0" marR="0" indent="9144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5pPr>
            <a:lvl6pPr marL="0" marR="0" indent="11430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6pPr>
            <a:lvl7pPr marL="0" marR="0" indent="13716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7pPr>
            <a:lvl8pPr marL="0" marR="0" indent="16002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8pPr>
            <a:lvl9pPr marL="0" marR="0" indent="18288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9pPr>
          </a:lstStyle>
          <a:p>
            <a:pPr>
              <a:defRPr sz="1600" cap="all" spc="32">
                <a:solidFill>
                  <a:srgbClr val="FFFFFF"/>
                </a:solidFill>
                <a:latin typeface="+mn-lt"/>
                <a:ea typeface="+mn-ea"/>
                <a:cs typeface="+mn-cs"/>
                <a:sym typeface="Futura"/>
              </a:defRPr>
            </a:pPr>
            <a:endParaRPr sz="1600" kern="1200" cap="all" spc="32">
              <a:solidFill>
                <a:srgbClr val="FFFFFF"/>
              </a:solidFill>
              <a:latin typeface="Calibri"/>
              <a:ea typeface="+mn-ea"/>
              <a:cs typeface="+mn-cs"/>
              <a:sym typeface="Futura"/>
            </a:endParaRPr>
          </a:p>
        </p:txBody>
      </p:sp>
      <p:pic>
        <p:nvPicPr>
          <p:cNvPr id="67" name="pasted-image.pdf" descr="pasted-image.pdf"/>
          <p:cNvPicPr>
            <a:picLocks noChangeAspect="1"/>
          </p:cNvPicPr>
          <p:nvPr/>
        </p:nvPicPr>
        <p:blipFill>
          <a:blip r:embed="rId7"/>
          <a:stretch>
            <a:fillRect/>
          </a:stretch>
        </p:blipFill>
        <p:spPr>
          <a:xfrm>
            <a:off x="6069855" y="3774524"/>
            <a:ext cx="431801" cy="279401"/>
          </a:xfrm>
          <a:prstGeom prst="rect">
            <a:avLst/>
          </a:prstGeom>
          <a:ln w="12700">
            <a:miter lim="400000"/>
          </a:ln>
        </p:spPr>
      </p:pic>
      <p:pic>
        <p:nvPicPr>
          <p:cNvPr id="68" name="pasted-image.pdf" descr="pasted-image.pdf"/>
          <p:cNvPicPr>
            <a:picLocks noChangeAspect="1"/>
          </p:cNvPicPr>
          <p:nvPr/>
        </p:nvPicPr>
        <p:blipFill>
          <a:blip r:embed="rId8"/>
          <a:stretch>
            <a:fillRect/>
          </a:stretch>
        </p:blipFill>
        <p:spPr>
          <a:xfrm>
            <a:off x="7140411" y="3768174"/>
            <a:ext cx="431801" cy="292101"/>
          </a:xfrm>
          <a:prstGeom prst="rect">
            <a:avLst/>
          </a:prstGeom>
          <a:ln w="12700">
            <a:miter lim="400000"/>
          </a:ln>
        </p:spPr>
      </p:pic>
      <p:pic>
        <p:nvPicPr>
          <p:cNvPr id="69" name="pasted-image.pdf" descr="pasted-image.pdf"/>
          <p:cNvPicPr>
            <a:picLocks noChangeAspect="1"/>
          </p:cNvPicPr>
          <p:nvPr/>
        </p:nvPicPr>
        <p:blipFill>
          <a:blip r:embed="rId9"/>
          <a:stretch>
            <a:fillRect/>
          </a:stretch>
        </p:blipFill>
        <p:spPr>
          <a:xfrm>
            <a:off x="6611436" y="2458949"/>
            <a:ext cx="419101" cy="279401"/>
          </a:xfrm>
          <a:prstGeom prst="rect">
            <a:avLst/>
          </a:prstGeom>
          <a:ln w="12700">
            <a:miter lim="400000"/>
          </a:ln>
        </p:spPr>
      </p:pic>
      <p:sp>
        <p:nvSpPr>
          <p:cNvPr id="70" name="Line"/>
          <p:cNvSpPr/>
          <p:nvPr/>
        </p:nvSpPr>
        <p:spPr>
          <a:xfrm>
            <a:off x="6370697" y="3592307"/>
            <a:ext cx="900579" cy="1"/>
          </a:xfrm>
          <a:prstGeom prst="line">
            <a:avLst/>
          </a:prstGeom>
          <a:ln w="63500">
            <a:solidFill>
              <a:srgbClr val="C00000"/>
            </a:solidFill>
            <a:miter lim="400000"/>
          </a:ln>
        </p:spPr>
        <p:txBody>
          <a:bodyPr lIns="50800" tIns="50800" rIns="50800" bIns="50800"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1pPr>
            <a:lvl2pPr marL="0" marR="0" indent="2286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2pPr>
            <a:lvl3pPr marL="0" marR="0" indent="4572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3pPr>
            <a:lvl4pPr marL="0" marR="0" indent="6858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4pPr>
            <a:lvl5pPr marL="0" marR="0" indent="9144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5pPr>
            <a:lvl6pPr marL="0" marR="0" indent="11430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6pPr>
            <a:lvl7pPr marL="0" marR="0" indent="13716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7pPr>
            <a:lvl8pPr marL="0" marR="0" indent="16002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8pPr>
            <a:lvl9pPr marL="0" marR="0" indent="18288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9pPr>
          </a:lstStyle>
          <a:p>
            <a:pPr>
              <a:defRPr sz="1600" cap="all" spc="32">
                <a:latin typeface="+mn-lt"/>
                <a:ea typeface="+mn-ea"/>
                <a:cs typeface="+mn-cs"/>
                <a:sym typeface="Futura"/>
              </a:defRPr>
            </a:pPr>
            <a:endParaRPr sz="1600" kern="1200" cap="all" spc="32">
              <a:latin typeface="Calibri"/>
              <a:ea typeface="+mn-ea"/>
              <a:cs typeface="+mn-cs"/>
              <a:sym typeface="Futura"/>
            </a:endParaRPr>
          </a:p>
        </p:txBody>
      </p:sp>
      <p:pic>
        <p:nvPicPr>
          <p:cNvPr id="71" name="pasted-image.pdf" descr="pasted-image.pdf"/>
          <p:cNvPicPr>
            <a:picLocks noChangeAspect="1"/>
          </p:cNvPicPr>
          <p:nvPr/>
        </p:nvPicPr>
        <p:blipFill>
          <a:blip r:embed="rId10"/>
          <a:stretch>
            <a:fillRect/>
          </a:stretch>
        </p:blipFill>
        <p:spPr>
          <a:xfrm>
            <a:off x="6501603" y="4267381"/>
            <a:ext cx="685801" cy="558801"/>
          </a:xfrm>
          <a:prstGeom prst="rect">
            <a:avLst/>
          </a:prstGeom>
          <a:ln w="12700">
            <a:miter lim="400000"/>
          </a:ln>
        </p:spPr>
      </p:pic>
      <p:pic>
        <p:nvPicPr>
          <p:cNvPr id="72" name="pasted-image.pdf" descr="pasted-image.pdf"/>
          <p:cNvPicPr>
            <a:picLocks noChangeAspect="1"/>
          </p:cNvPicPr>
          <p:nvPr/>
        </p:nvPicPr>
        <p:blipFill>
          <a:blip r:embed="rId9"/>
          <a:stretch>
            <a:fillRect/>
          </a:stretch>
        </p:blipFill>
        <p:spPr>
          <a:xfrm>
            <a:off x="8186248" y="3786115"/>
            <a:ext cx="419101" cy="279401"/>
          </a:xfrm>
          <a:prstGeom prst="rect">
            <a:avLst/>
          </a:prstGeom>
          <a:ln w="12700">
            <a:miter lim="400000"/>
          </a:ln>
        </p:spPr>
      </p:pic>
      <p:sp>
        <p:nvSpPr>
          <p:cNvPr id="75" name="Circle"/>
          <p:cNvSpPr/>
          <p:nvPr/>
        </p:nvSpPr>
        <p:spPr>
          <a:xfrm>
            <a:off x="9180615" y="2778448"/>
            <a:ext cx="185464" cy="188499"/>
          </a:xfrm>
          <a:prstGeom prst="ellipse">
            <a:avLst/>
          </a:prstGeom>
          <a:blipFill>
            <a:blip r:embed="rId6"/>
          </a:blipFill>
          <a:ln w="12700">
            <a:miter lim="400000"/>
          </a:ln>
        </p:spPr>
        <p:txBody>
          <a:bodyPr lIns="50800" tIns="50800" rIns="50800" bIns="50800"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1pPr>
            <a:lvl2pPr marL="0" marR="0" indent="2286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2pPr>
            <a:lvl3pPr marL="0" marR="0" indent="4572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3pPr>
            <a:lvl4pPr marL="0" marR="0" indent="6858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4pPr>
            <a:lvl5pPr marL="0" marR="0" indent="9144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5pPr>
            <a:lvl6pPr marL="0" marR="0" indent="11430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6pPr>
            <a:lvl7pPr marL="0" marR="0" indent="13716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7pPr>
            <a:lvl8pPr marL="0" marR="0" indent="16002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8pPr>
            <a:lvl9pPr marL="0" marR="0" indent="18288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9pPr>
          </a:lstStyle>
          <a:p>
            <a:pPr>
              <a:defRPr sz="1600" cap="all" spc="32">
                <a:solidFill>
                  <a:srgbClr val="FFFFFF"/>
                </a:solidFill>
                <a:latin typeface="+mn-lt"/>
                <a:ea typeface="+mn-ea"/>
                <a:cs typeface="+mn-cs"/>
                <a:sym typeface="Futura"/>
              </a:defRPr>
            </a:pPr>
            <a:endParaRPr sz="1600" kern="1200" cap="all" spc="32">
              <a:solidFill>
                <a:srgbClr val="FFFFFF"/>
              </a:solidFill>
              <a:latin typeface="Calibri"/>
              <a:ea typeface="+mn-ea"/>
              <a:cs typeface="+mn-cs"/>
              <a:sym typeface="Futura"/>
            </a:endParaRPr>
          </a:p>
        </p:txBody>
      </p:sp>
      <p:sp>
        <p:nvSpPr>
          <p:cNvPr id="78" name="Circle"/>
          <p:cNvSpPr/>
          <p:nvPr/>
        </p:nvSpPr>
        <p:spPr>
          <a:xfrm>
            <a:off x="8294139" y="3519971"/>
            <a:ext cx="185464" cy="188499"/>
          </a:xfrm>
          <a:prstGeom prst="ellipse">
            <a:avLst/>
          </a:prstGeom>
          <a:blipFill>
            <a:blip r:embed="rId5"/>
          </a:blipFill>
          <a:ln w="12700">
            <a:miter lim="400000"/>
          </a:ln>
        </p:spPr>
        <p:txBody>
          <a:bodyPr lIns="50800" tIns="50800" rIns="50800" bIns="50800"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1pPr>
            <a:lvl2pPr marL="0" marR="0" indent="2286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2pPr>
            <a:lvl3pPr marL="0" marR="0" indent="4572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3pPr>
            <a:lvl4pPr marL="0" marR="0" indent="6858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4pPr>
            <a:lvl5pPr marL="0" marR="0" indent="9144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5pPr>
            <a:lvl6pPr marL="0" marR="0" indent="11430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6pPr>
            <a:lvl7pPr marL="0" marR="0" indent="13716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7pPr>
            <a:lvl8pPr marL="0" marR="0" indent="16002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8pPr>
            <a:lvl9pPr marL="0" marR="0" indent="18288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9pPr>
          </a:lstStyle>
          <a:p>
            <a:pPr>
              <a:defRPr sz="1600" cap="all" spc="32">
                <a:solidFill>
                  <a:srgbClr val="FFFFFF"/>
                </a:solidFill>
                <a:latin typeface="+mn-lt"/>
                <a:ea typeface="+mn-ea"/>
                <a:cs typeface="+mn-cs"/>
                <a:sym typeface="Futura"/>
              </a:defRPr>
            </a:pPr>
            <a:endParaRPr sz="1600" kern="1200" cap="all" spc="32">
              <a:solidFill>
                <a:srgbClr val="FFFFFF"/>
              </a:solidFill>
              <a:latin typeface="Calibri"/>
              <a:ea typeface="+mn-ea"/>
              <a:cs typeface="+mn-cs"/>
              <a:sym typeface="Futura"/>
            </a:endParaRPr>
          </a:p>
        </p:txBody>
      </p:sp>
      <p:sp>
        <p:nvSpPr>
          <p:cNvPr id="79" name="Circle"/>
          <p:cNvSpPr/>
          <p:nvPr/>
        </p:nvSpPr>
        <p:spPr>
          <a:xfrm>
            <a:off x="8950208" y="3519971"/>
            <a:ext cx="185465" cy="188499"/>
          </a:xfrm>
          <a:prstGeom prst="ellipse">
            <a:avLst/>
          </a:prstGeom>
          <a:blipFill>
            <a:blip r:embed="rId5"/>
          </a:blipFill>
          <a:ln w="12700">
            <a:miter lim="400000"/>
          </a:ln>
        </p:spPr>
        <p:txBody>
          <a:bodyPr lIns="50800" tIns="50800" rIns="50800" bIns="50800"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1pPr>
            <a:lvl2pPr marL="0" marR="0" indent="2286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2pPr>
            <a:lvl3pPr marL="0" marR="0" indent="4572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3pPr>
            <a:lvl4pPr marL="0" marR="0" indent="6858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4pPr>
            <a:lvl5pPr marL="0" marR="0" indent="9144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5pPr>
            <a:lvl6pPr marL="0" marR="0" indent="11430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6pPr>
            <a:lvl7pPr marL="0" marR="0" indent="13716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7pPr>
            <a:lvl8pPr marL="0" marR="0" indent="16002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8pPr>
            <a:lvl9pPr marL="0" marR="0" indent="18288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9pPr>
          </a:lstStyle>
          <a:p>
            <a:pPr>
              <a:defRPr sz="1600" cap="all" spc="32">
                <a:solidFill>
                  <a:srgbClr val="FFFFFF"/>
                </a:solidFill>
                <a:latin typeface="+mn-lt"/>
                <a:ea typeface="+mn-ea"/>
                <a:cs typeface="+mn-cs"/>
                <a:sym typeface="Futura"/>
              </a:defRPr>
            </a:pPr>
            <a:endParaRPr sz="1600" kern="1200" cap="all" spc="32">
              <a:solidFill>
                <a:srgbClr val="FFFFFF"/>
              </a:solidFill>
              <a:latin typeface="Calibri"/>
              <a:ea typeface="+mn-ea"/>
              <a:cs typeface="+mn-cs"/>
              <a:sym typeface="Futura"/>
            </a:endParaRPr>
          </a:p>
        </p:txBody>
      </p:sp>
      <p:sp>
        <p:nvSpPr>
          <p:cNvPr id="80" name="Circle"/>
          <p:cNvSpPr/>
          <p:nvPr/>
        </p:nvSpPr>
        <p:spPr>
          <a:xfrm>
            <a:off x="9491533" y="3519971"/>
            <a:ext cx="185464" cy="188499"/>
          </a:xfrm>
          <a:prstGeom prst="ellipse">
            <a:avLst/>
          </a:prstGeom>
          <a:blipFill>
            <a:blip r:embed="rId5"/>
          </a:blipFill>
          <a:ln w="12700">
            <a:miter lim="400000"/>
          </a:ln>
        </p:spPr>
        <p:txBody>
          <a:bodyPr lIns="50800" tIns="50800" rIns="50800" bIns="50800"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1pPr>
            <a:lvl2pPr marL="0" marR="0" indent="2286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2pPr>
            <a:lvl3pPr marL="0" marR="0" indent="4572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3pPr>
            <a:lvl4pPr marL="0" marR="0" indent="6858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4pPr>
            <a:lvl5pPr marL="0" marR="0" indent="9144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5pPr>
            <a:lvl6pPr marL="0" marR="0" indent="11430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6pPr>
            <a:lvl7pPr marL="0" marR="0" indent="13716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7pPr>
            <a:lvl8pPr marL="0" marR="0" indent="16002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8pPr>
            <a:lvl9pPr marL="0" marR="0" indent="18288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9pPr>
          </a:lstStyle>
          <a:p>
            <a:pPr>
              <a:defRPr sz="1600" cap="all" spc="32">
                <a:solidFill>
                  <a:srgbClr val="FFFFFF"/>
                </a:solidFill>
                <a:latin typeface="+mn-lt"/>
                <a:ea typeface="+mn-ea"/>
                <a:cs typeface="+mn-cs"/>
                <a:sym typeface="Futura"/>
              </a:defRPr>
            </a:pPr>
            <a:endParaRPr sz="1600" kern="1200" cap="all" spc="32">
              <a:solidFill>
                <a:srgbClr val="FFFFFF"/>
              </a:solidFill>
              <a:latin typeface="Calibri"/>
              <a:ea typeface="+mn-ea"/>
              <a:cs typeface="+mn-cs"/>
              <a:sym typeface="Futura"/>
            </a:endParaRPr>
          </a:p>
        </p:txBody>
      </p:sp>
      <p:sp>
        <p:nvSpPr>
          <p:cNvPr id="81" name="Circle"/>
          <p:cNvSpPr/>
          <p:nvPr/>
        </p:nvSpPr>
        <p:spPr>
          <a:xfrm>
            <a:off x="10096580" y="3519971"/>
            <a:ext cx="185464" cy="188499"/>
          </a:xfrm>
          <a:prstGeom prst="ellipse">
            <a:avLst/>
          </a:prstGeom>
          <a:blipFill>
            <a:blip r:embed="rId5"/>
          </a:blipFill>
          <a:ln w="12700">
            <a:miter lim="400000"/>
          </a:ln>
        </p:spPr>
        <p:txBody>
          <a:bodyPr lIns="50800" tIns="50800" rIns="50800" bIns="50800"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1pPr>
            <a:lvl2pPr marL="0" marR="0" indent="2286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2pPr>
            <a:lvl3pPr marL="0" marR="0" indent="4572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3pPr>
            <a:lvl4pPr marL="0" marR="0" indent="6858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4pPr>
            <a:lvl5pPr marL="0" marR="0" indent="9144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5pPr>
            <a:lvl6pPr marL="0" marR="0" indent="11430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6pPr>
            <a:lvl7pPr marL="0" marR="0" indent="13716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7pPr>
            <a:lvl8pPr marL="0" marR="0" indent="16002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8pPr>
            <a:lvl9pPr marL="0" marR="0" indent="18288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9pPr>
          </a:lstStyle>
          <a:p>
            <a:pPr>
              <a:defRPr sz="1600" cap="all" spc="32">
                <a:solidFill>
                  <a:srgbClr val="FFFFFF"/>
                </a:solidFill>
                <a:latin typeface="+mn-lt"/>
                <a:ea typeface="+mn-ea"/>
                <a:cs typeface="+mn-cs"/>
                <a:sym typeface="Futura"/>
              </a:defRPr>
            </a:pPr>
            <a:endParaRPr sz="1600" kern="1200" cap="all" spc="32">
              <a:solidFill>
                <a:srgbClr val="FFFFFF"/>
              </a:solidFill>
              <a:latin typeface="Calibri"/>
              <a:ea typeface="+mn-ea"/>
              <a:cs typeface="+mn-cs"/>
              <a:sym typeface="Futura"/>
            </a:endParaRPr>
          </a:p>
        </p:txBody>
      </p:sp>
      <p:pic>
        <p:nvPicPr>
          <p:cNvPr id="82" name="pasted-image.pdf" descr="pasted-image.pdf"/>
          <p:cNvPicPr>
            <a:picLocks noChangeAspect="1"/>
          </p:cNvPicPr>
          <p:nvPr/>
        </p:nvPicPr>
        <p:blipFill>
          <a:blip r:embed="rId7"/>
          <a:stretch>
            <a:fillRect/>
          </a:stretch>
        </p:blipFill>
        <p:spPr>
          <a:xfrm>
            <a:off x="9057669" y="2487461"/>
            <a:ext cx="431801" cy="279401"/>
          </a:xfrm>
          <a:prstGeom prst="rect">
            <a:avLst/>
          </a:prstGeom>
          <a:ln w="12700">
            <a:miter lim="400000"/>
          </a:ln>
        </p:spPr>
      </p:pic>
      <p:pic>
        <p:nvPicPr>
          <p:cNvPr id="83" name="pasted-image.pdf" descr="pasted-image.pdf"/>
          <p:cNvPicPr>
            <a:picLocks noChangeAspect="1"/>
          </p:cNvPicPr>
          <p:nvPr/>
        </p:nvPicPr>
        <p:blipFill>
          <a:blip r:embed="rId8"/>
          <a:stretch>
            <a:fillRect/>
          </a:stretch>
        </p:blipFill>
        <p:spPr>
          <a:xfrm>
            <a:off x="8827040" y="3786111"/>
            <a:ext cx="431801" cy="292101"/>
          </a:xfrm>
          <a:prstGeom prst="rect">
            <a:avLst/>
          </a:prstGeom>
          <a:ln w="12700">
            <a:miter lim="400000"/>
          </a:ln>
        </p:spPr>
      </p:pic>
      <p:pic>
        <p:nvPicPr>
          <p:cNvPr id="84" name="pasted-image.pdf" descr="pasted-image.pdf"/>
          <p:cNvPicPr>
            <a:picLocks noChangeAspect="1"/>
          </p:cNvPicPr>
          <p:nvPr/>
        </p:nvPicPr>
        <p:blipFill>
          <a:blip r:embed="rId11"/>
          <a:stretch>
            <a:fillRect/>
          </a:stretch>
        </p:blipFill>
        <p:spPr>
          <a:xfrm>
            <a:off x="9466356" y="3767057"/>
            <a:ext cx="431801" cy="279401"/>
          </a:xfrm>
          <a:prstGeom prst="rect">
            <a:avLst/>
          </a:prstGeom>
          <a:ln w="12700">
            <a:miter lim="400000"/>
          </a:ln>
        </p:spPr>
      </p:pic>
      <p:pic>
        <p:nvPicPr>
          <p:cNvPr id="85" name="pasted-image.pdf" descr="pasted-image.pdf"/>
          <p:cNvPicPr>
            <a:picLocks noChangeAspect="1"/>
          </p:cNvPicPr>
          <p:nvPr/>
        </p:nvPicPr>
        <p:blipFill>
          <a:blip r:embed="rId12"/>
          <a:stretch>
            <a:fillRect/>
          </a:stretch>
        </p:blipFill>
        <p:spPr>
          <a:xfrm>
            <a:off x="10282266" y="4014199"/>
            <a:ext cx="431801" cy="292101"/>
          </a:xfrm>
          <a:prstGeom prst="rect">
            <a:avLst/>
          </a:prstGeom>
          <a:ln w="12700">
            <a:miter lim="400000"/>
          </a:ln>
        </p:spPr>
      </p:pic>
      <p:pic>
        <p:nvPicPr>
          <p:cNvPr id="87" name="pasted-image.pdf" descr="pasted-image.pdf"/>
          <p:cNvPicPr>
            <a:picLocks noChangeAspect="1"/>
          </p:cNvPicPr>
          <p:nvPr/>
        </p:nvPicPr>
        <p:blipFill>
          <a:blip r:embed="rId13"/>
          <a:stretch>
            <a:fillRect/>
          </a:stretch>
        </p:blipFill>
        <p:spPr>
          <a:xfrm>
            <a:off x="8836592" y="4254997"/>
            <a:ext cx="698501" cy="558801"/>
          </a:xfrm>
          <a:prstGeom prst="rect">
            <a:avLst/>
          </a:prstGeom>
          <a:ln w="12700">
            <a:miter lim="400000"/>
          </a:ln>
        </p:spPr>
      </p:pic>
      <p:sp>
        <p:nvSpPr>
          <p:cNvPr id="90" name="Button White - Hover"/>
          <p:cNvSpPr/>
          <p:nvPr/>
        </p:nvSpPr>
        <p:spPr>
          <a:xfrm>
            <a:off x="1974028" y="5193528"/>
            <a:ext cx="8808749" cy="1034881"/>
          </a:xfrm>
          <a:prstGeom prst="roundRect">
            <a:avLst>
              <a:gd name="adj" fmla="val 3571"/>
            </a:avLst>
          </a:prstGeom>
          <a:solidFill>
            <a:schemeClr val="bg1"/>
          </a:solidFill>
          <a:ln w="38100">
            <a:solidFill>
              <a:schemeClr val="bg1">
                <a:lumMod val="95000"/>
              </a:schemeClr>
            </a:solidFill>
          </a:ln>
          <a:effectLst>
            <a:outerShdw blurRad="101600" dist="12700" dir="4800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hangingPunct="1"/>
            <a:r>
              <a:rPr lang="en-US" altLang="zh-CN" sz="2400" i="1" kern="1200" dirty="0">
                <a:solidFill>
                  <a:prstClr val="black"/>
                </a:solidFill>
                <a:latin typeface="Arial" panose="020B0604020202020204" pitchFamily="34" charset="0"/>
                <a:cs typeface="Arial" panose="020B0604020202020204" pitchFamily="34" charset="0"/>
              </a:rPr>
              <a:t>We include the edges among the neighbors into the local graph Gu, so that all cliques with u can be fully computed within </a:t>
            </a:r>
          </a:p>
        </p:txBody>
      </p:sp>
      <p:pic>
        <p:nvPicPr>
          <p:cNvPr id="42" name="pasted-image.pdf" descr="pasted-image.pdf"/>
          <p:cNvPicPr>
            <a:picLocks noChangeAspect="1"/>
          </p:cNvPicPr>
          <p:nvPr/>
        </p:nvPicPr>
        <p:blipFill>
          <a:blip r:embed="rId3"/>
          <a:stretch>
            <a:fillRect/>
          </a:stretch>
        </p:blipFill>
        <p:spPr>
          <a:xfrm>
            <a:off x="9916132" y="5687969"/>
            <a:ext cx="462589" cy="403535"/>
          </a:xfrm>
          <a:prstGeom prst="rect">
            <a:avLst/>
          </a:prstGeom>
          <a:ln w="12700">
            <a:miter lim="400000"/>
          </a:ln>
        </p:spPr>
      </p:pic>
    </p:spTree>
    <p:extLst>
      <p:ext uri="{BB962C8B-B14F-4D97-AF65-F5344CB8AC3E}">
        <p14:creationId xmlns:p14="http://schemas.microsoft.com/office/powerpoint/2010/main" val="413619463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35482" y="-31878"/>
            <a:ext cx="12464307" cy="830390"/>
          </a:xfrm>
          <a:prstGeom prst="rect">
            <a:avLst/>
          </a:prstGeom>
          <a:solidFill>
            <a:srgbClr val="0070C0"/>
          </a:solidFill>
          <a:ln>
            <a:noFill/>
          </a:ln>
          <a:effectLst>
            <a:outerShdw blurRad="50800" dist="38100" dir="5400000" algn="t" rotWithShape="0">
              <a:prstClr val="black">
                <a:alpha val="25000"/>
              </a:prstClr>
            </a:outerShd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hangingPunct="1"/>
            <a:endParaRPr lang="nl-NL" sz="2126" kern="1200">
              <a:solidFill>
                <a:prstClr val="white"/>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9527" y="82217"/>
            <a:ext cx="534412" cy="534412"/>
          </a:xfrm>
          <a:prstGeom prst="rect">
            <a:avLst/>
          </a:prstGeom>
        </p:spPr>
      </p:pic>
      <p:sp>
        <p:nvSpPr>
          <p:cNvPr id="10" name="TextBox 9"/>
          <p:cNvSpPr txBox="1"/>
          <p:nvPr/>
        </p:nvSpPr>
        <p:spPr>
          <a:xfrm>
            <a:off x="2649729" y="29374"/>
            <a:ext cx="7541376" cy="707886"/>
          </a:xfrm>
          <a:prstGeom prst="rect">
            <a:avLst/>
          </a:prstGeom>
          <a:noFill/>
        </p:spPr>
        <p:txBody>
          <a:bodyPr wrap="square" rtlCol="0">
            <a:spAutoFit/>
          </a:bodyPr>
          <a:lstStyle/>
          <a:p>
            <a:pPr hangingPunct="1"/>
            <a:r>
              <a:rPr lang="en-AU" altLang="zh-CN" sz="4000" b="1" kern="1200" dirty="0">
                <a:solidFill>
                  <a:prstClr val="white"/>
                </a:solidFill>
                <a:cs typeface="Arial" pitchFamily="34" charset="0"/>
              </a:rPr>
              <a:t>Optimal Bushy Join</a:t>
            </a:r>
            <a:endParaRPr lang="nl-NL" altLang="zh-CN" sz="4000" b="1" kern="1200" dirty="0">
              <a:solidFill>
                <a:prstClr val="white"/>
              </a:solidFill>
              <a:cs typeface="Arial" pitchFamily="34" charset="0"/>
            </a:endParaRPr>
          </a:p>
        </p:txBody>
      </p:sp>
      <p:sp>
        <p:nvSpPr>
          <p:cNvPr id="11" name="内容占位符 2"/>
          <p:cNvSpPr txBox="1">
            <a:spLocks/>
          </p:cNvSpPr>
          <p:nvPr/>
        </p:nvSpPr>
        <p:spPr>
          <a:xfrm>
            <a:off x="1866949" y="1338274"/>
            <a:ext cx="9067027" cy="634622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50000"/>
              </a:lnSpc>
            </a:pPr>
            <a:r>
              <a:rPr lang="en-US" altLang="zh-CN" dirty="0">
                <a:solidFill>
                  <a:prstClr val="black"/>
                </a:solidFill>
                <a:latin typeface="Arial" panose="020B0604020202020204" pitchFamily="34" charset="0"/>
                <a:cs typeface="Arial" panose="020B0604020202020204" pitchFamily="34" charset="0"/>
              </a:rPr>
              <a:t>Notations</a:t>
            </a:r>
          </a:p>
          <a:p>
            <a:pPr algn="l">
              <a:lnSpc>
                <a:spcPct val="150000"/>
              </a:lnSpc>
            </a:pPr>
            <a:r>
              <a:rPr lang="en-US" altLang="zh-CN" dirty="0">
                <a:solidFill>
                  <a:prstClr val="black"/>
                </a:solidFill>
                <a:latin typeface="Arial" panose="020B0604020202020204" pitchFamily="34" charset="0"/>
                <a:cs typeface="Arial" panose="020B0604020202020204" pitchFamily="34" charset="0"/>
              </a:rPr>
              <a:t>       : the join plan to solve P</a:t>
            </a:r>
          </a:p>
          <a:p>
            <a:pPr lvl="1" algn="l">
              <a:lnSpc>
                <a:spcPct val="150000"/>
              </a:lnSpc>
            </a:pPr>
            <a:r>
              <a:rPr lang="en-US" altLang="zh-CN" dirty="0">
                <a:solidFill>
                  <a:prstClr val="black"/>
                </a:solidFill>
                <a:latin typeface="Arial" panose="020B0604020202020204" pitchFamily="34" charset="0"/>
                <a:cs typeface="Arial" panose="020B0604020202020204" pitchFamily="34" charset="0"/>
              </a:rPr>
              <a:t>   : the cost of the join plan</a:t>
            </a:r>
          </a:p>
          <a:p>
            <a:pPr lvl="1" algn="l">
              <a:lnSpc>
                <a:spcPct val="150000"/>
              </a:lnSpc>
            </a:pPr>
            <a:r>
              <a:rPr lang="en-US" altLang="zh-CN" dirty="0">
                <a:solidFill>
                  <a:prstClr val="black"/>
                </a:solidFill>
                <a:latin typeface="Arial" panose="020B0604020202020204" pitchFamily="34" charset="0"/>
                <a:cs typeface="Arial" panose="020B0604020202020204" pitchFamily="34" charset="0"/>
              </a:rPr>
              <a:t>   : estimated # matches of P in G (We apply </a:t>
            </a:r>
          </a:p>
          <a:p>
            <a:pPr lvl="1" algn="l">
              <a:lnSpc>
                <a:spcPct val="150000"/>
              </a:lnSpc>
            </a:pPr>
            <a:r>
              <a:rPr lang="en-US" altLang="zh-CN" dirty="0">
                <a:solidFill>
                  <a:prstClr val="black"/>
                </a:solidFill>
                <a:latin typeface="Arial" panose="020B0604020202020204" pitchFamily="34" charset="0"/>
                <a:cs typeface="Arial" panose="020B0604020202020204" pitchFamily="34" charset="0"/>
              </a:rPr>
              <a:t>     </a:t>
            </a:r>
            <a:r>
              <a:rPr lang="en-US" altLang="zh-CN" dirty="0" err="1">
                <a:solidFill>
                  <a:prstClr val="black"/>
                </a:solidFill>
                <a:latin typeface="Arial" panose="020B0604020202020204" pitchFamily="34" charset="0"/>
                <a:cs typeface="Arial" panose="020B0604020202020204" pitchFamily="34" charset="0"/>
              </a:rPr>
              <a:t>powe</a:t>
            </a:r>
            <a:r>
              <a:rPr lang="en-US" altLang="zh-CN" dirty="0">
                <a:solidFill>
                  <a:prstClr val="black"/>
                </a:solidFill>
                <a:latin typeface="Arial" panose="020B0604020202020204" pitchFamily="34" charset="0"/>
                <a:cs typeface="Arial" panose="020B0604020202020204" pitchFamily="34" charset="0"/>
              </a:rPr>
              <a:t>-law random graph model for the estimation,</a:t>
            </a:r>
          </a:p>
          <a:p>
            <a:pPr lvl="1" algn="l">
              <a:lnSpc>
                <a:spcPct val="150000"/>
              </a:lnSpc>
            </a:pPr>
            <a:r>
              <a:rPr lang="en-US" altLang="zh-CN" dirty="0">
                <a:solidFill>
                  <a:prstClr val="black"/>
                </a:solidFill>
                <a:latin typeface="Arial" panose="020B0604020202020204" pitchFamily="34" charset="0"/>
                <a:cs typeface="Arial" panose="020B0604020202020204" pitchFamily="34" charset="0"/>
              </a:rPr>
              <a:t>     while estimation can vary with applications)</a:t>
            </a:r>
          </a:p>
          <a:p>
            <a:pPr lvl="1" algn="l">
              <a:lnSpc>
                <a:spcPct val="150000"/>
              </a:lnSpc>
            </a:pPr>
            <a:r>
              <a:rPr lang="en-US" altLang="zh-CN" dirty="0">
                <a:solidFill>
                  <a:prstClr val="black"/>
                </a:solidFill>
                <a:latin typeface="Arial" panose="020B0604020202020204" pitchFamily="34" charset="0"/>
                <a:cs typeface="Arial" panose="020B0604020202020204" pitchFamily="34" charset="0"/>
              </a:rPr>
              <a:t>We aim at finding a join plan for P , s.t</a:t>
            </a:r>
          </a:p>
        </p:txBody>
      </p:sp>
      <p:pic>
        <p:nvPicPr>
          <p:cNvPr id="38" name="pasted-image.pdf" descr="pasted-image.pdf"/>
          <p:cNvPicPr>
            <a:picLocks noChangeAspect="1"/>
          </p:cNvPicPr>
          <p:nvPr/>
        </p:nvPicPr>
        <p:blipFill>
          <a:blip r:embed="rId3"/>
          <a:stretch>
            <a:fillRect/>
          </a:stretch>
        </p:blipFill>
        <p:spPr>
          <a:xfrm>
            <a:off x="1866949" y="2111654"/>
            <a:ext cx="651215" cy="429525"/>
          </a:xfrm>
          <a:prstGeom prst="rect">
            <a:avLst/>
          </a:prstGeom>
          <a:ln w="12700">
            <a:miter lim="400000"/>
          </a:ln>
        </p:spPr>
      </p:pic>
      <p:pic>
        <p:nvPicPr>
          <p:cNvPr id="55" name="pasted-image.pdf" descr="pasted-image.pdf"/>
          <p:cNvPicPr>
            <a:picLocks noChangeAspect="1"/>
          </p:cNvPicPr>
          <p:nvPr/>
        </p:nvPicPr>
        <p:blipFill>
          <a:blip r:embed="rId4"/>
          <a:stretch>
            <a:fillRect/>
          </a:stretch>
        </p:blipFill>
        <p:spPr>
          <a:xfrm>
            <a:off x="1808805" y="2781078"/>
            <a:ext cx="709359" cy="257317"/>
          </a:xfrm>
          <a:prstGeom prst="rect">
            <a:avLst/>
          </a:prstGeom>
          <a:ln w="12700">
            <a:miter lim="400000"/>
          </a:ln>
        </p:spPr>
      </p:pic>
      <p:pic>
        <p:nvPicPr>
          <p:cNvPr id="56" name="pasted-image.pdf" descr="pasted-image.pdf"/>
          <p:cNvPicPr>
            <a:picLocks noChangeAspect="1"/>
          </p:cNvPicPr>
          <p:nvPr/>
        </p:nvPicPr>
        <p:blipFill>
          <a:blip r:embed="rId5"/>
          <a:stretch>
            <a:fillRect/>
          </a:stretch>
        </p:blipFill>
        <p:spPr>
          <a:xfrm>
            <a:off x="1925588" y="3310922"/>
            <a:ext cx="577496" cy="267092"/>
          </a:xfrm>
          <a:prstGeom prst="rect">
            <a:avLst/>
          </a:prstGeom>
          <a:ln w="12700">
            <a:miter lim="400000"/>
          </a:ln>
        </p:spPr>
      </p:pic>
      <p:pic>
        <p:nvPicPr>
          <p:cNvPr id="58" name="pasted-image.pdf" descr="pasted-image.pdf"/>
          <p:cNvPicPr>
            <a:picLocks noChangeAspect="1"/>
          </p:cNvPicPr>
          <p:nvPr/>
        </p:nvPicPr>
        <p:blipFill>
          <a:blip r:embed="rId4"/>
          <a:stretch>
            <a:fillRect/>
          </a:stretch>
        </p:blipFill>
        <p:spPr>
          <a:xfrm>
            <a:off x="6960099" y="4797152"/>
            <a:ext cx="1081332" cy="392248"/>
          </a:xfrm>
          <a:prstGeom prst="rect">
            <a:avLst/>
          </a:prstGeom>
          <a:ln w="12700">
            <a:miter lim="400000"/>
          </a:ln>
        </p:spPr>
      </p:pic>
      <p:sp>
        <p:nvSpPr>
          <p:cNvPr id="59" name="is minimised"/>
          <p:cNvSpPr/>
          <p:nvPr/>
        </p:nvSpPr>
        <p:spPr>
          <a:xfrm>
            <a:off x="8247394" y="4781912"/>
            <a:ext cx="1947649" cy="471924"/>
          </a:xfrm>
          <a:prstGeom prst="rect">
            <a:avLst/>
          </a:prstGeom>
          <a:ln w="12700">
            <a:miter lim="400000"/>
          </a:ln>
          <a:extLst>
            <a:ext uri="{C572A759-6A51-4108-AA02-DFA0A04FC94B}">
              <ma14:wrappingTextBoxFlag xmlns:lc="http://schemas.openxmlformats.org/drawingml/2006/lockedCanvas" xmlns:ma14="http://schemas.microsoft.com/office/mac/drawingml/2011/main" xmlns="" val="1"/>
            </a:ext>
          </a:extLst>
        </p:spPr>
        <p:txBody>
          <a:bodyPr wrap="none" lIns="50800" tIns="50800" rIns="50800" bIns="50800">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1pPr>
            <a:lvl2pPr marL="0" marR="0" indent="2286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2pPr>
            <a:lvl3pPr marL="0" marR="0" indent="4572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3pPr>
            <a:lvl4pPr marL="0" marR="0" indent="6858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4pPr>
            <a:lvl5pPr marL="0" marR="0" indent="9144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5pPr>
            <a:lvl6pPr marL="0" marR="0" indent="11430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6pPr>
            <a:lvl7pPr marL="0" marR="0" indent="13716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7pPr>
            <a:lvl8pPr marL="0" marR="0" indent="16002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8pPr>
            <a:lvl9pPr marL="0" marR="0" indent="182880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9pPr>
          </a:lstStyle>
          <a:p>
            <a:r>
              <a:rPr b="1" kern="1200" dirty="0">
                <a:solidFill>
                  <a:srgbClr val="C00000"/>
                </a:solidFill>
                <a:latin typeface="Arial" panose="020B0604020202020204" pitchFamily="34" charset="0"/>
                <a:cs typeface="Arial" panose="020B0604020202020204" pitchFamily="34" charset="0"/>
              </a:rPr>
              <a:t>is minimized</a:t>
            </a:r>
          </a:p>
        </p:txBody>
      </p:sp>
    </p:spTree>
    <p:extLst>
      <p:ext uri="{BB962C8B-B14F-4D97-AF65-F5344CB8AC3E}">
        <p14:creationId xmlns:p14="http://schemas.microsoft.com/office/powerpoint/2010/main" val="37146092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Button White - Hover"/>
          <p:cNvSpPr/>
          <p:nvPr/>
        </p:nvSpPr>
        <p:spPr>
          <a:xfrm>
            <a:off x="1394589" y="5392456"/>
            <a:ext cx="9193200" cy="1034881"/>
          </a:xfrm>
          <a:prstGeom prst="roundRect">
            <a:avLst>
              <a:gd name="adj" fmla="val 3571"/>
            </a:avLst>
          </a:prstGeom>
          <a:solidFill>
            <a:schemeClr val="bg1"/>
          </a:solidFill>
          <a:ln w="38100">
            <a:solidFill>
              <a:schemeClr val="bg1">
                <a:lumMod val="95000"/>
              </a:schemeClr>
            </a:solidFill>
          </a:ln>
          <a:effectLst>
            <a:outerShdw blurRad="101600" dist="12700" dir="4800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hangingPunct="1"/>
            <a:endParaRPr lang="en-US" altLang="zh-CN" sz="2400" kern="1200" dirty="0">
              <a:solidFill>
                <a:prstClr val="black"/>
              </a:solidFill>
              <a:latin typeface="Arial" panose="020B0604020202020204" pitchFamily="34" charset="0"/>
              <a:cs typeface="Arial" panose="020B0604020202020204" pitchFamily="34" charset="0"/>
            </a:endParaRPr>
          </a:p>
        </p:txBody>
      </p:sp>
      <p:sp>
        <p:nvSpPr>
          <p:cNvPr id="49" name="Rectangle 60"/>
          <p:cNvSpPr/>
          <p:nvPr/>
        </p:nvSpPr>
        <p:spPr>
          <a:xfrm>
            <a:off x="693939" y="304800"/>
            <a:ext cx="11084928" cy="73793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hangingPunct="1"/>
            <a:endParaRPr lang="nl-NL" kern="1200">
              <a:solidFill>
                <a:srgbClr val="9BBB59"/>
              </a:solidFill>
            </a:endParaRPr>
          </a:p>
        </p:txBody>
      </p:sp>
      <p:sp>
        <p:nvSpPr>
          <p:cNvPr id="5" name="Rectangle 4"/>
          <p:cNvSpPr/>
          <p:nvPr/>
        </p:nvSpPr>
        <p:spPr>
          <a:xfrm>
            <a:off x="-135482" y="-31878"/>
            <a:ext cx="12464307" cy="830390"/>
          </a:xfrm>
          <a:prstGeom prst="rect">
            <a:avLst/>
          </a:prstGeom>
          <a:solidFill>
            <a:srgbClr val="0070C0"/>
          </a:solidFill>
          <a:ln>
            <a:noFill/>
          </a:ln>
          <a:effectLst>
            <a:outerShdw blurRad="50800" dist="38100" dir="5400000" algn="t" rotWithShape="0">
              <a:prstClr val="black">
                <a:alpha val="25000"/>
              </a:prstClr>
            </a:outerShd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hangingPunct="1"/>
            <a:endParaRPr lang="nl-NL" sz="2126" kern="1200">
              <a:solidFill>
                <a:prstClr val="white"/>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9527" y="82217"/>
            <a:ext cx="534412" cy="534412"/>
          </a:xfrm>
          <a:prstGeom prst="rect">
            <a:avLst/>
          </a:prstGeom>
        </p:spPr>
      </p:pic>
      <p:sp>
        <p:nvSpPr>
          <p:cNvPr id="10" name="TextBox 9"/>
          <p:cNvSpPr txBox="1"/>
          <p:nvPr/>
        </p:nvSpPr>
        <p:spPr>
          <a:xfrm>
            <a:off x="2649729" y="29374"/>
            <a:ext cx="7541376" cy="707886"/>
          </a:xfrm>
          <a:prstGeom prst="rect">
            <a:avLst/>
          </a:prstGeom>
          <a:noFill/>
        </p:spPr>
        <p:txBody>
          <a:bodyPr wrap="square" rtlCol="0">
            <a:spAutoFit/>
          </a:bodyPr>
          <a:lstStyle/>
          <a:p>
            <a:pPr hangingPunct="1"/>
            <a:r>
              <a:rPr lang="en-AU" altLang="zh-CN" sz="4000" b="1" kern="1200" dirty="0">
                <a:solidFill>
                  <a:prstClr val="white"/>
                </a:solidFill>
                <a:cs typeface="Arial" pitchFamily="34" charset="0"/>
              </a:rPr>
              <a:t>Optimal Bushy Join</a:t>
            </a:r>
            <a:endParaRPr lang="nl-NL" altLang="zh-CN" sz="4000" b="1" kern="1200" dirty="0">
              <a:solidFill>
                <a:prstClr val="white"/>
              </a:solidFill>
              <a:cs typeface="Arial" pitchFamily="34" charset="0"/>
            </a:endParaRPr>
          </a:p>
        </p:txBody>
      </p:sp>
      <p:sp>
        <p:nvSpPr>
          <p:cNvPr id="44" name="Button White - Hover"/>
          <p:cNvSpPr/>
          <p:nvPr/>
        </p:nvSpPr>
        <p:spPr>
          <a:xfrm>
            <a:off x="1394592" y="1420288"/>
            <a:ext cx="8808749" cy="1034881"/>
          </a:xfrm>
          <a:prstGeom prst="roundRect">
            <a:avLst>
              <a:gd name="adj" fmla="val 3571"/>
            </a:avLst>
          </a:prstGeom>
          <a:solidFill>
            <a:schemeClr val="bg1"/>
          </a:solidFill>
          <a:ln w="38100">
            <a:solidFill>
              <a:schemeClr val="bg1">
                <a:lumMod val="95000"/>
              </a:schemeClr>
            </a:solidFill>
          </a:ln>
          <a:effectLst>
            <a:outerShdw blurRad="101600" dist="12700" dir="4800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hangingPunct="1"/>
            <a:r>
              <a:rPr lang="en-US" altLang="zh-CN" sz="2400" kern="1200" dirty="0">
                <a:solidFill>
                  <a:prstClr val="black"/>
                </a:solidFill>
                <a:latin typeface="Arial" panose="020B0604020202020204" pitchFamily="34" charset="0"/>
                <a:cs typeface="Arial" panose="020B0604020202020204" pitchFamily="34" charset="0"/>
              </a:rPr>
              <a:t>A dynamic programming transform function:</a:t>
            </a:r>
          </a:p>
        </p:txBody>
      </p:sp>
      <p:pic>
        <p:nvPicPr>
          <p:cNvPr id="45" name="pasted-image.pdf" descr="pasted-image.pdf"/>
          <p:cNvPicPr>
            <a:picLocks noChangeAspect="1"/>
          </p:cNvPicPr>
          <p:nvPr/>
        </p:nvPicPr>
        <p:blipFill>
          <a:blip r:embed="rId3"/>
          <a:stretch>
            <a:fillRect/>
          </a:stretch>
        </p:blipFill>
        <p:spPr>
          <a:xfrm>
            <a:off x="6420417" y="2754459"/>
            <a:ext cx="2968827" cy="2391555"/>
          </a:xfrm>
          <a:prstGeom prst="rect">
            <a:avLst/>
          </a:prstGeom>
          <a:ln w="12700">
            <a:miter lim="400000"/>
          </a:ln>
        </p:spPr>
      </p:pic>
      <p:pic>
        <p:nvPicPr>
          <p:cNvPr id="46" name="pasted-image.pdf" descr="pasted-image.pdf"/>
          <p:cNvPicPr>
            <a:picLocks noChangeAspect="1"/>
          </p:cNvPicPr>
          <p:nvPr/>
        </p:nvPicPr>
        <p:blipFill>
          <a:blip r:embed="rId4"/>
          <a:stretch>
            <a:fillRect/>
          </a:stretch>
        </p:blipFill>
        <p:spPr>
          <a:xfrm>
            <a:off x="1760288" y="3732337"/>
            <a:ext cx="4392935" cy="459316"/>
          </a:xfrm>
          <a:prstGeom prst="rect">
            <a:avLst/>
          </a:prstGeom>
          <a:ln w="12700">
            <a:miter lim="400000"/>
          </a:ln>
        </p:spPr>
      </p:pic>
      <p:pic>
        <p:nvPicPr>
          <p:cNvPr id="47" name="pasted-image.pdf" descr="pasted-image.pdf"/>
          <p:cNvPicPr>
            <a:picLocks noChangeAspect="1"/>
          </p:cNvPicPr>
          <p:nvPr/>
        </p:nvPicPr>
        <p:blipFill>
          <a:blip r:embed="rId5"/>
          <a:stretch>
            <a:fillRect/>
          </a:stretch>
        </p:blipFill>
        <p:spPr>
          <a:xfrm>
            <a:off x="1689819" y="5648213"/>
            <a:ext cx="8694543" cy="554410"/>
          </a:xfrm>
          <a:prstGeom prst="rect">
            <a:avLst/>
          </a:prstGeom>
          <a:ln w="12700">
            <a:miter lim="400000"/>
          </a:ln>
        </p:spPr>
      </p:pic>
    </p:spTree>
    <p:extLst>
      <p:ext uri="{BB962C8B-B14F-4D97-AF65-F5344CB8AC3E}">
        <p14:creationId xmlns:p14="http://schemas.microsoft.com/office/powerpoint/2010/main" val="295524523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612"/>
        <p:cNvGrpSpPr/>
        <p:nvPr/>
      </p:nvGrpSpPr>
      <p:grpSpPr>
        <a:xfrm>
          <a:off x="0" y="0"/>
          <a:ext cx="0" cy="0"/>
          <a:chOff x="0" y="0"/>
          <a:chExt cx="0" cy="0"/>
        </a:xfrm>
      </p:grpSpPr>
      <p:sp>
        <p:nvSpPr>
          <p:cNvPr id="613" name="Google Shape;613;p52"/>
          <p:cNvSpPr txBox="1">
            <a:spLocks noGrp="1"/>
          </p:cNvSpPr>
          <p:nvPr>
            <p:ph type="title"/>
          </p:nvPr>
        </p:nvSpPr>
        <p:spPr>
          <a:xfrm>
            <a:off x="415600" y="593367"/>
            <a:ext cx="11360800" cy="943200"/>
          </a:xfrm>
          <a:prstGeom prst="rect">
            <a:avLst/>
          </a:prstGeom>
        </p:spPr>
        <p:txBody>
          <a:bodyPr spcFirstLastPara="1" vert="horz" wrap="square" lIns="121900" tIns="121900" rIns="121900" bIns="121900" rtlCol="0" anchor="t" anchorCtr="0">
            <a:noAutofit/>
          </a:bodyPr>
          <a:lstStyle/>
          <a:p>
            <a:pPr algn="l"/>
            <a:r>
              <a:rPr lang="en"/>
              <a:t>References</a:t>
            </a:r>
            <a:endParaRPr dirty="0"/>
          </a:p>
        </p:txBody>
      </p:sp>
      <p:sp>
        <p:nvSpPr>
          <p:cNvPr id="614" name="Google Shape;614;p52"/>
          <p:cNvSpPr txBox="1">
            <a:spLocks noGrp="1"/>
          </p:cNvSpPr>
          <p:nvPr>
            <p:ph type="body" idx="1"/>
          </p:nvPr>
        </p:nvSpPr>
        <p:spPr>
          <a:xfrm>
            <a:off x="415600" y="1688433"/>
            <a:ext cx="11360800" cy="4403600"/>
          </a:xfrm>
          <a:prstGeom prst="rect">
            <a:avLst/>
          </a:prstGeom>
        </p:spPr>
        <p:txBody>
          <a:bodyPr spcFirstLastPara="1" vert="horz" wrap="square" lIns="121900" tIns="121900" rIns="121900" bIns="121900" rtlCol="0" anchor="t" anchorCtr="0">
            <a:noAutofit/>
          </a:bodyPr>
          <a:lstStyle/>
          <a:p>
            <a:pPr indent="-406390">
              <a:buSzPts val="1200"/>
              <a:buAutoNum type="arabicPeriod"/>
            </a:pPr>
            <a:r>
              <a:rPr lang="en" sz="1800" dirty="0"/>
              <a:t>Z. Sun, H. Wang, H. Wang, B. Shao, and J. Li. Efficient subgraph matching on billion node graphs. PVLDB, 5(9), 2012.</a:t>
            </a:r>
            <a:endParaRPr sz="1800" dirty="0"/>
          </a:p>
          <a:p>
            <a:pPr indent="-406390">
              <a:buSzPts val="1200"/>
              <a:buAutoNum type="arabicPeriod"/>
            </a:pPr>
            <a:r>
              <a:rPr lang="en" sz="1800" dirty="0"/>
              <a:t>Y. Shao, B. Cui, L. Chen, L. Ma, J. Yao, and N. Xu. Parallel subgraph listing in a large-scale graph. In SIGMOD'14, pages 625-636.</a:t>
            </a:r>
            <a:endParaRPr sz="1800" dirty="0"/>
          </a:p>
          <a:p>
            <a:pPr indent="-406390">
              <a:buSzPts val="1200"/>
              <a:buAutoNum type="arabicPeriod"/>
            </a:pPr>
            <a:r>
              <a:rPr lang="en" sz="1800" dirty="0"/>
              <a:t>L. Lai, L. Qin, X. Lin, and L. Chang. Scalable subgraph enumeration in mapreduce. PVLDB, 8(10), 2015.</a:t>
            </a:r>
            <a:endParaRPr sz="1800" dirty="0"/>
          </a:p>
          <a:p>
            <a:pPr indent="-406390">
              <a:buSzPts val="1200"/>
              <a:buAutoNum type="arabicPeriod"/>
            </a:pPr>
            <a:r>
              <a:rPr lang="en" sz="1800" dirty="0"/>
              <a:t>L. Lai, L. Qin, X. Lin, Y. Zhang, L. Chang, and S. Yang. Scalable distributed subgraph enumeration. PVLDB, 10(3), 2016.</a:t>
            </a:r>
            <a:endParaRPr sz="1800" dirty="0"/>
          </a:p>
          <a:p>
            <a:pPr indent="-406390">
              <a:buSzPts val="1200"/>
              <a:buAutoNum type="arabicPeriod"/>
            </a:pPr>
            <a:r>
              <a:rPr lang="en" sz="1800" dirty="0"/>
              <a:t>F. N. Afrati, D. Fotakis, and J. D. Ullman. Enumerating subgraph instances using map-reduce. In Proc. of ICDE, 2013.</a:t>
            </a:r>
            <a:endParaRPr sz="1800" dirty="0"/>
          </a:p>
          <a:p>
            <a:pPr indent="-406390">
              <a:buSzPts val="1200"/>
              <a:buAutoNum type="arabicPeriod"/>
            </a:pPr>
            <a:r>
              <a:rPr lang="en" sz="1800" dirty="0"/>
              <a:t>K. Ammar, F. McSherry, S. Salihoglu, and M. Joglekar. Distributed evaluation of subgraph queries using worst-case optimal low-memory dataflows. PVLDB, 11(6), 2018.</a:t>
            </a:r>
            <a:endParaRPr sz="1800" dirty="0"/>
          </a:p>
          <a:p>
            <a:pPr indent="-406390">
              <a:buSzPts val="1200"/>
              <a:buAutoNum type="arabicPeriod"/>
            </a:pPr>
            <a:r>
              <a:rPr lang="en" sz="1800" dirty="0"/>
              <a:t>M. Qiao, H. Zhang, and H. Cheng. Subgraph matching: On compression and computation. PVLDB, 11(2), 2017.</a:t>
            </a:r>
            <a:endParaRPr sz="1800" dirty="0"/>
          </a:p>
          <a:p>
            <a:pPr indent="-406390">
              <a:buSzPts val="1200"/>
              <a:buAutoNum type="arabicPeriod"/>
            </a:pPr>
            <a:r>
              <a:rPr lang="en" sz="1800" dirty="0"/>
              <a:t>H. Q. Ngo, E. Porat, C. Re, and A. Rudra. Worst-case optimal join algorithms. J. ACM, 65(3), 2018.</a:t>
            </a:r>
            <a:endParaRPr sz="1800" dirty="0"/>
          </a:p>
          <a:p>
            <a:pPr indent="-406390">
              <a:buSzPts val="1200"/>
              <a:buAutoNum type="arabicPeriod"/>
            </a:pPr>
            <a:r>
              <a:rPr lang="en" sz="1800" dirty="0"/>
              <a:t>H. Kim, J. Lee, S. S. Bhowmick, W.-S. Han, J. Lee, S. Ko, and M. H. Jarrah. Dualsim: Parallel subgraph enumeration in a massive graph on a single machine. SIGMOD '16, pages 1231{1245, 2016.</a:t>
            </a:r>
            <a:endParaRPr sz="18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981200" y="1600201"/>
            <a:ext cx="8229600" cy="2323755"/>
          </a:xfrm>
        </p:spPr>
        <p:txBody>
          <a:bodyPr>
            <a:normAutofit fontScale="85000" lnSpcReduction="20000"/>
          </a:bodyPr>
          <a:lstStyle/>
          <a:p>
            <a:r>
              <a:rPr kumimoji="1" lang="en-US" altLang="zh-CN" dirty="0"/>
              <a:t>Problem:</a:t>
            </a:r>
          </a:p>
          <a:p>
            <a:pPr lvl="1"/>
            <a:r>
              <a:rPr kumimoji="1" lang="en-US" altLang="zh-CN" dirty="0"/>
              <a:t>Given a list of cities and the distances between each pair of cities, find the shortest route that visits each city exactly once and returns to the origin city.</a:t>
            </a:r>
          </a:p>
          <a:p>
            <a:pPr lvl="1"/>
            <a:r>
              <a:rPr kumimoji="1" lang="en-US" altLang="zh-CN" dirty="0"/>
              <a:t>In the theory of computational complexity, the TSP  belongs to the class of NP-hard problems. </a:t>
            </a:r>
          </a:p>
          <a:p>
            <a:pPr lvl="1"/>
            <a:endParaRPr kumimoji="1" lang="zh-CN" altLang="en-US" dirty="0"/>
          </a:p>
        </p:txBody>
      </p:sp>
      <p:sp>
        <p:nvSpPr>
          <p:cNvPr id="2" name="标题 1"/>
          <p:cNvSpPr>
            <a:spLocks noGrp="1"/>
          </p:cNvSpPr>
          <p:nvPr>
            <p:ph type="title"/>
          </p:nvPr>
        </p:nvSpPr>
        <p:spPr/>
        <p:txBody>
          <a:bodyPr/>
          <a:lstStyle/>
          <a:p>
            <a:r>
              <a:rPr kumimoji="1" lang="en-US" altLang="zh-CN" dirty="0"/>
              <a:t>2. Travelling salesman</a:t>
            </a:r>
            <a:endParaRPr kumimoji="1" lang="zh-CN" altLang="en-US" dirty="0"/>
          </a:p>
        </p:txBody>
      </p:sp>
      <p:pic>
        <p:nvPicPr>
          <p:cNvPr id="4" name="图片 3"/>
          <p:cNvPicPr>
            <a:picLocks noChangeAspect="1"/>
          </p:cNvPicPr>
          <p:nvPr/>
        </p:nvPicPr>
        <p:blipFill>
          <a:blip r:embed="rId2"/>
          <a:stretch>
            <a:fillRect/>
          </a:stretch>
        </p:blipFill>
        <p:spPr>
          <a:xfrm>
            <a:off x="6816080" y="3923956"/>
            <a:ext cx="4456268" cy="2810877"/>
          </a:xfrm>
          <a:prstGeom prst="rect">
            <a:avLst/>
          </a:prstGeom>
        </p:spPr>
      </p:pic>
      <p:sp>
        <p:nvSpPr>
          <p:cNvPr id="5" name="文本框 4"/>
          <p:cNvSpPr txBox="1"/>
          <p:nvPr/>
        </p:nvSpPr>
        <p:spPr>
          <a:xfrm>
            <a:off x="1774842" y="4217896"/>
            <a:ext cx="3982128" cy="1200329"/>
          </a:xfrm>
          <a:prstGeom prst="rect">
            <a:avLst/>
          </a:prstGeom>
          <a:noFill/>
        </p:spPr>
        <p:txBody>
          <a:bodyPr wrap="square" rtlCol="0">
            <a:spAutoFit/>
          </a:bodyPr>
          <a:lstStyle/>
          <a:p>
            <a:pPr lvl="1"/>
            <a:r>
              <a:rPr kumimoji="1" lang="en-US" altLang="zh-CN" dirty="0"/>
              <a:t>Thus, it is unlikely that the worst-case running time for any algorithm for the TSP is in PTIME.  </a:t>
            </a:r>
          </a:p>
          <a:p>
            <a:endParaRPr kumimoji="1" lang="zh-CN" altLang="en-US" dirty="0"/>
          </a:p>
        </p:txBody>
      </p:sp>
    </p:spTree>
    <p:extLst>
      <p:ext uri="{BB962C8B-B14F-4D97-AF65-F5344CB8AC3E}">
        <p14:creationId xmlns:p14="http://schemas.microsoft.com/office/powerpoint/2010/main" val="160384329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a:xfrm>
            <a:off x="812801" y="1219200"/>
            <a:ext cx="10469033" cy="2514600"/>
          </a:xfrm>
          <a:extLst>
            <a:ext uri="{FAA26D3D-D897-4be2-8F04-BA451C77F1D7}">
              <ma14:placeholderFlag xmlns="" xmlns:ma14="http://schemas.microsoft.com/office/mac/drawingml/2011/main" val="1"/>
            </a:ext>
          </a:extLst>
        </p:spPr>
        <p:txBody>
          <a:bodyPr/>
          <a:lstStyle/>
          <a:p>
            <a:pPr eaLnBrk="1" hangingPunct="1">
              <a:defRPr/>
            </a:pPr>
            <a:r>
              <a:rPr lang="en-US" altLang="zh-CN" sz="4000" dirty="0">
                <a:ea typeface="宋体" charset="0"/>
                <a:cs typeface="宋体" charset="0"/>
              </a:rPr>
              <a:t>Optimal Enumeration: Efficient Top-k Tree Matching</a:t>
            </a:r>
            <a:br>
              <a:rPr lang="en-US" altLang="zh-CN" sz="4000" dirty="0">
                <a:ea typeface="宋体" charset="0"/>
                <a:cs typeface="宋体" charset="0"/>
              </a:rPr>
            </a:br>
            <a:r>
              <a:rPr lang="en-US" altLang="zh-CN" sz="4000" dirty="0">
                <a:ea typeface="宋体" charset="0"/>
                <a:cs typeface="宋体" charset="0"/>
              </a:rPr>
              <a:t>(VLDB2015)</a:t>
            </a:r>
          </a:p>
        </p:txBody>
      </p:sp>
      <p:sp>
        <p:nvSpPr>
          <p:cNvPr id="3075" name="Rectangle 7"/>
          <p:cNvSpPr>
            <a:spLocks noGrp="1" noChangeArrowheads="1"/>
          </p:cNvSpPr>
          <p:nvPr>
            <p:ph type="subTitle" idx="1"/>
          </p:nvPr>
        </p:nvSpPr>
        <p:spPr>
          <a:xfrm>
            <a:off x="1320800" y="3962400"/>
            <a:ext cx="10363200" cy="2667000"/>
          </a:xfrm>
          <a:extLst>
            <a:ext uri="{FAA26D3D-D897-4be2-8F04-BA451C77F1D7}">
              <ma14:placeholderFlag xmlns="" xmlns:ma14="http://schemas.microsoft.com/office/mac/drawingml/2011/main" val="1"/>
            </a:ext>
          </a:extLst>
        </p:spPr>
        <p:txBody>
          <a:bodyPr/>
          <a:lstStyle/>
          <a:p>
            <a:pPr algn="ctr" eaLnBrk="1" hangingPunct="1">
              <a:buFont typeface="Wingdings" charset="0"/>
              <a:buNone/>
              <a:defRPr/>
            </a:pPr>
            <a:r>
              <a:rPr lang="en-US" altLang="zh-CN" sz="2400" b="1" dirty="0">
                <a:solidFill>
                  <a:srgbClr val="FF0000"/>
                </a:solidFill>
                <a:ea typeface="宋体" charset="0"/>
                <a:cs typeface="宋体" charset="0"/>
              </a:rPr>
              <a:t> </a:t>
            </a:r>
            <a:endParaRPr lang="en-US" altLang="zh-CN" sz="2000" dirty="0">
              <a:ea typeface="宋体" charset="0"/>
              <a:cs typeface="宋体" charset="0"/>
            </a:endParaRPr>
          </a:p>
        </p:txBody>
      </p:sp>
      <p:sp>
        <p:nvSpPr>
          <p:cNvPr id="3" name="Slide Number Placeholder 2"/>
          <p:cNvSpPr>
            <a:spLocks noGrp="1"/>
          </p:cNvSpPr>
          <p:nvPr>
            <p:ph type="sldNum" sz="quarter" idx="12"/>
          </p:nvPr>
        </p:nvSpPr>
        <p:spPr/>
        <p:txBody>
          <a:bodyPr/>
          <a:lstStyle/>
          <a:p>
            <a:fld id="{C23BD944-E345-4CB5-9101-B3D16D311D59}" type="slidenum">
              <a:rPr lang="en-US" altLang="zh-CN" smtClean="0">
                <a:solidFill>
                  <a:srgbClr val="000000"/>
                </a:solidFill>
              </a:rPr>
              <a:pPr/>
              <a:t>90</a:t>
            </a:fld>
            <a:endParaRPr lang="en-US" altLang="zh-CN">
              <a:solidFill>
                <a:srgbClr val="000000"/>
              </a:solidFill>
            </a:endParaRPr>
          </a:p>
        </p:txBody>
      </p:sp>
    </p:spTree>
    <p:extLst>
      <p:ext uri="{BB962C8B-B14F-4D97-AF65-F5344CB8AC3E}">
        <p14:creationId xmlns:p14="http://schemas.microsoft.com/office/powerpoint/2010/main" val="198172187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a:t>
            </a:r>
          </a:p>
        </p:txBody>
      </p:sp>
      <p:sp>
        <p:nvSpPr>
          <p:cNvPr id="3" name="Content Placeholder 2"/>
          <p:cNvSpPr>
            <a:spLocks noGrp="1"/>
          </p:cNvSpPr>
          <p:nvPr>
            <p:ph idx="1"/>
          </p:nvPr>
        </p:nvSpPr>
        <p:spPr/>
        <p:txBody>
          <a:bodyPr/>
          <a:lstStyle/>
          <a:p>
            <a:r>
              <a:rPr lang="en-US" dirty="0"/>
              <a:t>Data Graph: a node-labeled directed graph </a:t>
            </a:r>
            <a:r>
              <a:rPr lang="en-US" i="1" dirty="0">
                <a:solidFill>
                  <a:srgbClr val="FF0000"/>
                </a:solidFill>
              </a:rPr>
              <a:t>G</a:t>
            </a:r>
          </a:p>
          <a:p>
            <a:pPr lvl="1"/>
            <a:r>
              <a:rPr lang="en-US" sz="2300" dirty="0"/>
              <a:t>Query: a node-labeled rooted tree </a:t>
            </a:r>
            <a:r>
              <a:rPr lang="en-US" sz="2300" i="1" dirty="0">
                <a:solidFill>
                  <a:srgbClr val="FF0000"/>
                </a:solidFill>
                <a:cs typeface="Andale Mono"/>
              </a:rPr>
              <a:t>T</a:t>
            </a:r>
          </a:p>
          <a:p>
            <a:pPr lvl="1"/>
            <a:r>
              <a:rPr lang="en-US" sz="2300" dirty="0"/>
              <a:t>Find </a:t>
            </a:r>
            <a:r>
              <a:rPr lang="en-US" sz="2300" i="1" dirty="0">
                <a:solidFill>
                  <a:srgbClr val="FF0000"/>
                </a:solidFill>
              </a:rPr>
              <a:t>k</a:t>
            </a:r>
            <a:r>
              <a:rPr lang="en-US" sz="2300" dirty="0"/>
              <a:t> mappings from </a:t>
            </a:r>
            <a:r>
              <a:rPr lang="en-US" sz="2300" i="1" dirty="0">
                <a:solidFill>
                  <a:srgbClr val="FF0000"/>
                </a:solidFill>
              </a:rPr>
              <a:t>T</a:t>
            </a:r>
            <a:r>
              <a:rPr lang="en-US" sz="2300" dirty="0"/>
              <a:t> to </a:t>
            </a:r>
            <a:r>
              <a:rPr lang="en-US" sz="2300" i="1" dirty="0">
                <a:solidFill>
                  <a:srgbClr val="FF0000"/>
                </a:solidFill>
              </a:rPr>
              <a:t>G</a:t>
            </a:r>
            <a:r>
              <a:rPr lang="en-US" sz="2300" dirty="0"/>
              <a:t> with the minimum lengths.</a:t>
            </a:r>
          </a:p>
        </p:txBody>
      </p:sp>
      <p:grpSp>
        <p:nvGrpSpPr>
          <p:cNvPr id="89" name="Group 88"/>
          <p:cNvGrpSpPr/>
          <p:nvPr/>
        </p:nvGrpSpPr>
        <p:grpSpPr>
          <a:xfrm>
            <a:off x="7003696" y="3028890"/>
            <a:ext cx="4018688" cy="1390710"/>
            <a:chOff x="2396997" y="3124200"/>
            <a:chExt cx="3014016" cy="1390710"/>
          </a:xfrm>
        </p:grpSpPr>
        <p:grpSp>
          <p:nvGrpSpPr>
            <p:cNvPr id="11" name="Group 36"/>
            <p:cNvGrpSpPr>
              <a:grpSpLocks/>
            </p:cNvGrpSpPr>
            <p:nvPr/>
          </p:nvGrpSpPr>
          <p:grpSpPr bwMode="auto">
            <a:xfrm>
              <a:off x="2743200" y="4038600"/>
              <a:ext cx="422319" cy="472949"/>
              <a:chOff x="1414" y="3206"/>
              <a:chExt cx="266" cy="298"/>
            </a:xfrm>
          </p:grpSpPr>
          <p:grpSp>
            <p:nvGrpSpPr>
              <p:cNvPr id="12" name="Group 37"/>
              <p:cNvGrpSpPr>
                <a:grpSpLocks/>
              </p:cNvGrpSpPr>
              <p:nvPr/>
            </p:nvGrpSpPr>
            <p:grpSpPr bwMode="auto">
              <a:xfrm>
                <a:off x="1414" y="3206"/>
                <a:ext cx="266" cy="298"/>
                <a:chOff x="1415" y="1276"/>
                <a:chExt cx="266" cy="298"/>
              </a:xfrm>
            </p:grpSpPr>
            <p:pic>
              <p:nvPicPr>
                <p:cNvPr id="14" name="Picture 38" descr="Picture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34" y="1521"/>
                  <a:ext cx="230" cy="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Oval 39"/>
                <p:cNvSpPr>
                  <a:spLocks noChangeArrowheads="1"/>
                </p:cNvSpPr>
                <p:nvPr/>
              </p:nvSpPr>
              <p:spPr bwMode="gray">
                <a:xfrm flipH="1">
                  <a:off x="1415" y="1276"/>
                  <a:ext cx="266" cy="266"/>
                </a:xfrm>
                <a:prstGeom prst="ellipse">
                  <a:avLst/>
                </a:prstGeom>
                <a:gradFill rotWithShape="0">
                  <a:gsLst>
                    <a:gs pos="0">
                      <a:srgbClr val="4D98E3"/>
                    </a:gs>
                    <a:gs pos="100000">
                      <a:srgbClr val="2C5782"/>
                    </a:gs>
                  </a:gsLst>
                  <a:path path="rect">
                    <a:fillToRect t="100000" r="10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152400" dir="16200000" sy="-100000" rotWithShape="0">
                          <a:schemeClr val="bg2">
                            <a:alpha val="50000"/>
                          </a:schemeClr>
                        </a:outerShdw>
                      </a:effectLst>
                    </a14:hiddenEffects>
                  </a:ext>
                </a:extLst>
              </p:spPr>
              <p:txBody>
                <a:bodyPr wrap="none" anchor="ctr"/>
                <a:lstStyle/>
                <a:p>
                  <a:endParaRPr lang="zh-CN" altLang="en-US" sz="2000">
                    <a:solidFill>
                      <a:srgbClr val="000000"/>
                    </a:solidFill>
                    <a:latin typeface="Arial" pitchFamily="34" charset="0"/>
                    <a:ea typeface="宋体" pitchFamily="2" charset="-122"/>
                  </a:endParaRPr>
                </a:p>
              </p:txBody>
            </p:sp>
            <p:sp>
              <p:nvSpPr>
                <p:cNvPr id="16" name="Oval 40"/>
                <p:cNvSpPr>
                  <a:spLocks noChangeArrowheads="1"/>
                </p:cNvSpPr>
                <p:nvPr/>
              </p:nvSpPr>
              <p:spPr bwMode="gray">
                <a:xfrm flipH="1">
                  <a:off x="1422" y="1282"/>
                  <a:ext cx="254" cy="254"/>
                </a:xfrm>
                <a:prstGeom prst="ellipse">
                  <a:avLst/>
                </a:prstGeom>
                <a:gradFill rotWithShape="0">
                  <a:gsLst>
                    <a:gs pos="0">
                      <a:srgbClr val="316190"/>
                    </a:gs>
                    <a:gs pos="100000">
                      <a:srgbClr val="4D98E3">
                        <a:alpha val="85001"/>
                      </a:srgbClr>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152400" dir="16200000" sy="-100000" rotWithShape="0">
                          <a:schemeClr val="bg2">
                            <a:alpha val="50000"/>
                          </a:schemeClr>
                        </a:outerShdw>
                      </a:effectLst>
                    </a14:hiddenEffects>
                  </a:ext>
                </a:extLst>
              </p:spPr>
              <p:txBody>
                <a:bodyPr wrap="none" anchor="ctr"/>
                <a:lstStyle/>
                <a:p>
                  <a:endParaRPr lang="zh-CN" altLang="en-US" sz="2000">
                    <a:solidFill>
                      <a:srgbClr val="000000"/>
                    </a:solidFill>
                    <a:latin typeface="Arial" pitchFamily="34" charset="0"/>
                    <a:ea typeface="宋体" pitchFamily="2" charset="-122"/>
                  </a:endParaRPr>
                </a:p>
              </p:txBody>
            </p:sp>
            <p:pic>
              <p:nvPicPr>
                <p:cNvPr id="17" name="Picture 41" descr="Picture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96" y="1278"/>
                  <a:ext cx="174"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 name="Text Box 42"/>
              <p:cNvSpPr txBox="1">
                <a:spLocks noChangeArrowheads="1"/>
              </p:cNvSpPr>
              <p:nvPr/>
            </p:nvSpPr>
            <p:spPr bwMode="gray">
              <a:xfrm>
                <a:off x="1457" y="3222"/>
                <a:ext cx="160"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eaLnBrk="0" hangingPunct="0">
                  <a:defRPr sz="2000">
                    <a:solidFill>
                      <a:schemeClr val="tx1"/>
                    </a:solidFill>
                    <a:latin typeface="Arial" charset="0"/>
                    <a:ea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eaLnBrk="0" fontAlgn="base" hangingPunct="0">
                  <a:spcBef>
                    <a:spcPct val="0"/>
                  </a:spcBef>
                  <a:spcAft>
                    <a:spcPct val="0"/>
                  </a:spcAft>
                  <a:defRPr sz="2000">
                    <a:solidFill>
                      <a:schemeClr val="tx1"/>
                    </a:solidFill>
                    <a:latin typeface="Arial" charset="0"/>
                    <a:ea typeface="ＭＳ Ｐゴシック" charset="0"/>
                  </a:defRPr>
                </a:lvl6pPr>
                <a:lvl7pPr marL="2971800" indent="-228600" eaLnBrk="0" fontAlgn="base" hangingPunct="0">
                  <a:spcBef>
                    <a:spcPct val="0"/>
                  </a:spcBef>
                  <a:spcAft>
                    <a:spcPct val="0"/>
                  </a:spcAft>
                  <a:defRPr sz="2000">
                    <a:solidFill>
                      <a:schemeClr val="tx1"/>
                    </a:solidFill>
                    <a:latin typeface="Arial" charset="0"/>
                    <a:ea typeface="ＭＳ Ｐゴシック" charset="0"/>
                  </a:defRPr>
                </a:lvl7pPr>
                <a:lvl8pPr marL="3429000" indent="-228600" eaLnBrk="0" fontAlgn="base" hangingPunct="0">
                  <a:spcBef>
                    <a:spcPct val="0"/>
                  </a:spcBef>
                  <a:spcAft>
                    <a:spcPct val="0"/>
                  </a:spcAft>
                  <a:defRPr sz="2000">
                    <a:solidFill>
                      <a:schemeClr val="tx1"/>
                    </a:solidFill>
                    <a:latin typeface="Arial" charset="0"/>
                    <a:ea typeface="ＭＳ Ｐゴシック" charset="0"/>
                  </a:defRPr>
                </a:lvl8pPr>
                <a:lvl9pPr marL="3886200" indent="-228600" eaLnBrk="0" fontAlgn="base" hangingPunct="0">
                  <a:spcBef>
                    <a:spcPct val="0"/>
                  </a:spcBef>
                  <a:spcAft>
                    <a:spcPct val="0"/>
                  </a:spcAft>
                  <a:defRPr sz="2000">
                    <a:solidFill>
                      <a:schemeClr val="tx1"/>
                    </a:solidFill>
                    <a:latin typeface="Arial" charset="0"/>
                    <a:ea typeface="ＭＳ Ｐゴシック" charset="0"/>
                  </a:defRPr>
                </a:lvl9pPr>
              </a:lstStyle>
              <a:p>
                <a:pPr algn="ctr">
                  <a:defRPr/>
                </a:pPr>
                <a:r>
                  <a:rPr lang="en-US" altLang="zh-CN" sz="1800" b="1" dirty="0">
                    <a:solidFill>
                      <a:srgbClr val="FFFF00"/>
                    </a:solidFill>
                    <a:ea typeface="宋体" charset="0"/>
                    <a:cs typeface="宋体" charset="0"/>
                  </a:rPr>
                  <a:t>S</a:t>
                </a:r>
              </a:p>
            </p:txBody>
          </p:sp>
        </p:grpSp>
        <p:grpSp>
          <p:nvGrpSpPr>
            <p:cNvPr id="32" name="Group 36"/>
            <p:cNvGrpSpPr>
              <a:grpSpLocks/>
            </p:cNvGrpSpPr>
            <p:nvPr/>
          </p:nvGrpSpPr>
          <p:grpSpPr bwMode="auto">
            <a:xfrm>
              <a:off x="3200400" y="3184651"/>
              <a:ext cx="422319" cy="472949"/>
              <a:chOff x="1414" y="3206"/>
              <a:chExt cx="266" cy="298"/>
            </a:xfrm>
          </p:grpSpPr>
          <p:grpSp>
            <p:nvGrpSpPr>
              <p:cNvPr id="33" name="Group 37"/>
              <p:cNvGrpSpPr>
                <a:grpSpLocks/>
              </p:cNvGrpSpPr>
              <p:nvPr/>
            </p:nvGrpSpPr>
            <p:grpSpPr bwMode="auto">
              <a:xfrm>
                <a:off x="1414" y="3206"/>
                <a:ext cx="266" cy="298"/>
                <a:chOff x="1415" y="1276"/>
                <a:chExt cx="266" cy="298"/>
              </a:xfrm>
            </p:grpSpPr>
            <p:pic>
              <p:nvPicPr>
                <p:cNvPr id="35" name="Picture 38" descr="Picture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34" y="1521"/>
                  <a:ext cx="230" cy="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Oval 39"/>
                <p:cNvSpPr>
                  <a:spLocks noChangeArrowheads="1"/>
                </p:cNvSpPr>
                <p:nvPr/>
              </p:nvSpPr>
              <p:spPr bwMode="gray">
                <a:xfrm flipH="1">
                  <a:off x="1415" y="1276"/>
                  <a:ext cx="266" cy="266"/>
                </a:xfrm>
                <a:prstGeom prst="ellipse">
                  <a:avLst/>
                </a:prstGeom>
                <a:gradFill rotWithShape="0">
                  <a:gsLst>
                    <a:gs pos="0">
                      <a:srgbClr val="4D98E3"/>
                    </a:gs>
                    <a:gs pos="100000">
                      <a:srgbClr val="2C5782"/>
                    </a:gs>
                  </a:gsLst>
                  <a:path path="rect">
                    <a:fillToRect t="100000" r="10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152400" dir="16200000" sy="-100000" rotWithShape="0">
                          <a:schemeClr val="bg2">
                            <a:alpha val="50000"/>
                          </a:schemeClr>
                        </a:outerShdw>
                      </a:effectLst>
                    </a14:hiddenEffects>
                  </a:ext>
                </a:extLst>
              </p:spPr>
              <p:txBody>
                <a:bodyPr wrap="none" anchor="ctr"/>
                <a:lstStyle/>
                <a:p>
                  <a:endParaRPr lang="zh-CN" altLang="en-US" sz="2000">
                    <a:solidFill>
                      <a:srgbClr val="000000"/>
                    </a:solidFill>
                    <a:latin typeface="Arial" pitchFamily="34" charset="0"/>
                    <a:ea typeface="宋体" pitchFamily="2" charset="-122"/>
                  </a:endParaRPr>
                </a:p>
              </p:txBody>
            </p:sp>
            <p:sp>
              <p:nvSpPr>
                <p:cNvPr id="37" name="Oval 40"/>
                <p:cNvSpPr>
                  <a:spLocks noChangeArrowheads="1"/>
                </p:cNvSpPr>
                <p:nvPr/>
              </p:nvSpPr>
              <p:spPr bwMode="gray">
                <a:xfrm flipH="1">
                  <a:off x="1422" y="1282"/>
                  <a:ext cx="254" cy="254"/>
                </a:xfrm>
                <a:prstGeom prst="ellipse">
                  <a:avLst/>
                </a:prstGeom>
                <a:gradFill rotWithShape="0">
                  <a:gsLst>
                    <a:gs pos="0">
                      <a:srgbClr val="316190"/>
                    </a:gs>
                    <a:gs pos="100000">
                      <a:srgbClr val="4D98E3">
                        <a:alpha val="85001"/>
                      </a:srgbClr>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152400" dir="16200000" sy="-100000" rotWithShape="0">
                          <a:schemeClr val="bg2">
                            <a:alpha val="50000"/>
                          </a:schemeClr>
                        </a:outerShdw>
                      </a:effectLst>
                    </a14:hiddenEffects>
                  </a:ext>
                </a:extLst>
              </p:spPr>
              <p:txBody>
                <a:bodyPr wrap="none" anchor="ctr"/>
                <a:lstStyle/>
                <a:p>
                  <a:endParaRPr lang="zh-CN" altLang="en-US" sz="2000">
                    <a:solidFill>
                      <a:srgbClr val="000000"/>
                    </a:solidFill>
                    <a:latin typeface="Arial" pitchFamily="34" charset="0"/>
                    <a:ea typeface="宋体" pitchFamily="2" charset="-122"/>
                  </a:endParaRPr>
                </a:p>
              </p:txBody>
            </p:sp>
            <p:pic>
              <p:nvPicPr>
                <p:cNvPr id="38" name="Picture 41" descr="Picture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96" y="1278"/>
                  <a:ext cx="174"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4" name="Text Box 42"/>
              <p:cNvSpPr txBox="1">
                <a:spLocks noChangeArrowheads="1"/>
              </p:cNvSpPr>
              <p:nvPr/>
            </p:nvSpPr>
            <p:spPr bwMode="gray">
              <a:xfrm>
                <a:off x="1455" y="3222"/>
                <a:ext cx="166"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eaLnBrk="0" hangingPunct="0">
                  <a:defRPr sz="2000">
                    <a:solidFill>
                      <a:schemeClr val="tx1"/>
                    </a:solidFill>
                    <a:latin typeface="Arial" charset="0"/>
                    <a:ea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eaLnBrk="0" fontAlgn="base" hangingPunct="0">
                  <a:spcBef>
                    <a:spcPct val="0"/>
                  </a:spcBef>
                  <a:spcAft>
                    <a:spcPct val="0"/>
                  </a:spcAft>
                  <a:defRPr sz="2000">
                    <a:solidFill>
                      <a:schemeClr val="tx1"/>
                    </a:solidFill>
                    <a:latin typeface="Arial" charset="0"/>
                    <a:ea typeface="ＭＳ Ｐゴシック" charset="0"/>
                  </a:defRPr>
                </a:lvl6pPr>
                <a:lvl7pPr marL="2971800" indent="-228600" eaLnBrk="0" fontAlgn="base" hangingPunct="0">
                  <a:spcBef>
                    <a:spcPct val="0"/>
                  </a:spcBef>
                  <a:spcAft>
                    <a:spcPct val="0"/>
                  </a:spcAft>
                  <a:defRPr sz="2000">
                    <a:solidFill>
                      <a:schemeClr val="tx1"/>
                    </a:solidFill>
                    <a:latin typeface="Arial" charset="0"/>
                    <a:ea typeface="ＭＳ Ｐゴシック" charset="0"/>
                  </a:defRPr>
                </a:lvl7pPr>
                <a:lvl8pPr marL="3429000" indent="-228600" eaLnBrk="0" fontAlgn="base" hangingPunct="0">
                  <a:spcBef>
                    <a:spcPct val="0"/>
                  </a:spcBef>
                  <a:spcAft>
                    <a:spcPct val="0"/>
                  </a:spcAft>
                  <a:defRPr sz="2000">
                    <a:solidFill>
                      <a:schemeClr val="tx1"/>
                    </a:solidFill>
                    <a:latin typeface="Arial" charset="0"/>
                    <a:ea typeface="ＭＳ Ｐゴシック" charset="0"/>
                  </a:defRPr>
                </a:lvl8pPr>
                <a:lvl9pPr marL="3886200" indent="-228600" eaLnBrk="0" fontAlgn="base" hangingPunct="0">
                  <a:spcBef>
                    <a:spcPct val="0"/>
                  </a:spcBef>
                  <a:spcAft>
                    <a:spcPct val="0"/>
                  </a:spcAft>
                  <a:defRPr sz="2000">
                    <a:solidFill>
                      <a:schemeClr val="tx1"/>
                    </a:solidFill>
                    <a:latin typeface="Arial" charset="0"/>
                    <a:ea typeface="ＭＳ Ｐゴシック" charset="0"/>
                  </a:defRPr>
                </a:lvl9pPr>
              </a:lstStyle>
              <a:p>
                <a:pPr algn="ctr">
                  <a:defRPr/>
                </a:pPr>
                <a:r>
                  <a:rPr lang="en-US" altLang="zh-CN" sz="1800" b="1" dirty="0">
                    <a:solidFill>
                      <a:srgbClr val="FFFF00"/>
                    </a:solidFill>
                    <a:ea typeface="宋体" charset="0"/>
                    <a:cs typeface="宋体" charset="0"/>
                  </a:rPr>
                  <a:t>C</a:t>
                </a:r>
              </a:p>
            </p:txBody>
          </p:sp>
        </p:grpSp>
        <p:grpSp>
          <p:nvGrpSpPr>
            <p:cNvPr id="39" name="Group 36"/>
            <p:cNvGrpSpPr>
              <a:grpSpLocks/>
            </p:cNvGrpSpPr>
            <p:nvPr/>
          </p:nvGrpSpPr>
          <p:grpSpPr bwMode="auto">
            <a:xfrm>
              <a:off x="4191000" y="3184651"/>
              <a:ext cx="422319" cy="472949"/>
              <a:chOff x="1414" y="3206"/>
              <a:chExt cx="266" cy="298"/>
            </a:xfrm>
          </p:grpSpPr>
          <p:grpSp>
            <p:nvGrpSpPr>
              <p:cNvPr id="40" name="Group 37"/>
              <p:cNvGrpSpPr>
                <a:grpSpLocks/>
              </p:cNvGrpSpPr>
              <p:nvPr/>
            </p:nvGrpSpPr>
            <p:grpSpPr bwMode="auto">
              <a:xfrm>
                <a:off x="1414" y="3206"/>
                <a:ext cx="266" cy="298"/>
                <a:chOff x="1415" y="1276"/>
                <a:chExt cx="266" cy="298"/>
              </a:xfrm>
            </p:grpSpPr>
            <p:pic>
              <p:nvPicPr>
                <p:cNvPr id="42" name="Picture 38" descr="Picture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34" y="1521"/>
                  <a:ext cx="230" cy="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 name="Oval 39"/>
                <p:cNvSpPr>
                  <a:spLocks noChangeArrowheads="1"/>
                </p:cNvSpPr>
                <p:nvPr/>
              </p:nvSpPr>
              <p:spPr bwMode="gray">
                <a:xfrm flipH="1">
                  <a:off x="1415" y="1276"/>
                  <a:ext cx="266" cy="266"/>
                </a:xfrm>
                <a:prstGeom prst="ellipse">
                  <a:avLst/>
                </a:prstGeom>
                <a:gradFill rotWithShape="0">
                  <a:gsLst>
                    <a:gs pos="0">
                      <a:srgbClr val="4D98E3"/>
                    </a:gs>
                    <a:gs pos="100000">
                      <a:srgbClr val="2C5782"/>
                    </a:gs>
                  </a:gsLst>
                  <a:path path="rect">
                    <a:fillToRect t="100000" r="10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152400" dir="16200000" sy="-100000" rotWithShape="0">
                          <a:schemeClr val="bg2">
                            <a:alpha val="50000"/>
                          </a:schemeClr>
                        </a:outerShdw>
                      </a:effectLst>
                    </a14:hiddenEffects>
                  </a:ext>
                </a:extLst>
              </p:spPr>
              <p:txBody>
                <a:bodyPr wrap="none" anchor="ctr"/>
                <a:lstStyle/>
                <a:p>
                  <a:endParaRPr lang="zh-CN" altLang="en-US" sz="2000">
                    <a:solidFill>
                      <a:srgbClr val="000000"/>
                    </a:solidFill>
                    <a:latin typeface="Arial" pitchFamily="34" charset="0"/>
                    <a:ea typeface="宋体" pitchFamily="2" charset="-122"/>
                  </a:endParaRPr>
                </a:p>
              </p:txBody>
            </p:sp>
            <p:sp>
              <p:nvSpPr>
                <p:cNvPr id="44" name="Oval 40"/>
                <p:cNvSpPr>
                  <a:spLocks noChangeArrowheads="1"/>
                </p:cNvSpPr>
                <p:nvPr/>
              </p:nvSpPr>
              <p:spPr bwMode="gray">
                <a:xfrm flipH="1">
                  <a:off x="1422" y="1282"/>
                  <a:ext cx="254" cy="254"/>
                </a:xfrm>
                <a:prstGeom prst="ellipse">
                  <a:avLst/>
                </a:prstGeom>
                <a:gradFill rotWithShape="0">
                  <a:gsLst>
                    <a:gs pos="0">
                      <a:srgbClr val="316190"/>
                    </a:gs>
                    <a:gs pos="100000">
                      <a:srgbClr val="4D98E3">
                        <a:alpha val="85001"/>
                      </a:srgbClr>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152400" dir="16200000" sy="-100000" rotWithShape="0">
                          <a:schemeClr val="bg2">
                            <a:alpha val="50000"/>
                          </a:schemeClr>
                        </a:outerShdw>
                      </a:effectLst>
                    </a14:hiddenEffects>
                  </a:ext>
                </a:extLst>
              </p:spPr>
              <p:txBody>
                <a:bodyPr wrap="none" anchor="ctr"/>
                <a:lstStyle/>
                <a:p>
                  <a:endParaRPr lang="zh-CN" altLang="en-US" sz="2000">
                    <a:solidFill>
                      <a:srgbClr val="000000"/>
                    </a:solidFill>
                    <a:latin typeface="Arial" pitchFamily="34" charset="0"/>
                    <a:ea typeface="宋体" pitchFamily="2" charset="-122"/>
                  </a:endParaRPr>
                </a:p>
              </p:txBody>
            </p:sp>
            <p:pic>
              <p:nvPicPr>
                <p:cNvPr id="45" name="Picture 41" descr="Picture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96" y="1278"/>
                  <a:ext cx="174"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1" name="Text Box 42"/>
              <p:cNvSpPr txBox="1">
                <a:spLocks noChangeArrowheads="1"/>
              </p:cNvSpPr>
              <p:nvPr/>
            </p:nvSpPr>
            <p:spPr bwMode="gray">
              <a:xfrm>
                <a:off x="1455" y="3222"/>
                <a:ext cx="166"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eaLnBrk="0" hangingPunct="0">
                  <a:defRPr sz="2000">
                    <a:solidFill>
                      <a:schemeClr val="tx1"/>
                    </a:solidFill>
                    <a:latin typeface="Arial" charset="0"/>
                    <a:ea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eaLnBrk="0" fontAlgn="base" hangingPunct="0">
                  <a:spcBef>
                    <a:spcPct val="0"/>
                  </a:spcBef>
                  <a:spcAft>
                    <a:spcPct val="0"/>
                  </a:spcAft>
                  <a:defRPr sz="2000">
                    <a:solidFill>
                      <a:schemeClr val="tx1"/>
                    </a:solidFill>
                    <a:latin typeface="Arial" charset="0"/>
                    <a:ea typeface="ＭＳ Ｐゴシック" charset="0"/>
                  </a:defRPr>
                </a:lvl6pPr>
                <a:lvl7pPr marL="2971800" indent="-228600" eaLnBrk="0" fontAlgn="base" hangingPunct="0">
                  <a:spcBef>
                    <a:spcPct val="0"/>
                  </a:spcBef>
                  <a:spcAft>
                    <a:spcPct val="0"/>
                  </a:spcAft>
                  <a:defRPr sz="2000">
                    <a:solidFill>
                      <a:schemeClr val="tx1"/>
                    </a:solidFill>
                    <a:latin typeface="Arial" charset="0"/>
                    <a:ea typeface="ＭＳ Ｐゴシック" charset="0"/>
                  </a:defRPr>
                </a:lvl7pPr>
                <a:lvl8pPr marL="3429000" indent="-228600" eaLnBrk="0" fontAlgn="base" hangingPunct="0">
                  <a:spcBef>
                    <a:spcPct val="0"/>
                  </a:spcBef>
                  <a:spcAft>
                    <a:spcPct val="0"/>
                  </a:spcAft>
                  <a:defRPr sz="2000">
                    <a:solidFill>
                      <a:schemeClr val="tx1"/>
                    </a:solidFill>
                    <a:latin typeface="Arial" charset="0"/>
                    <a:ea typeface="ＭＳ Ｐゴシック" charset="0"/>
                  </a:defRPr>
                </a:lvl8pPr>
                <a:lvl9pPr marL="3886200" indent="-228600" eaLnBrk="0" fontAlgn="base" hangingPunct="0">
                  <a:spcBef>
                    <a:spcPct val="0"/>
                  </a:spcBef>
                  <a:spcAft>
                    <a:spcPct val="0"/>
                  </a:spcAft>
                  <a:defRPr sz="2000">
                    <a:solidFill>
                      <a:schemeClr val="tx1"/>
                    </a:solidFill>
                    <a:latin typeface="Arial" charset="0"/>
                    <a:ea typeface="ＭＳ Ｐゴシック" charset="0"/>
                  </a:defRPr>
                </a:lvl9pPr>
              </a:lstStyle>
              <a:p>
                <a:pPr algn="ctr">
                  <a:defRPr/>
                </a:pPr>
                <a:r>
                  <a:rPr lang="en-US" altLang="zh-CN" sz="1800" b="1" dirty="0">
                    <a:solidFill>
                      <a:srgbClr val="FFFF00"/>
                    </a:solidFill>
                    <a:ea typeface="宋体" charset="0"/>
                    <a:cs typeface="宋体" charset="0"/>
                  </a:rPr>
                  <a:t>C</a:t>
                </a:r>
              </a:p>
            </p:txBody>
          </p:sp>
        </p:grpSp>
        <p:grpSp>
          <p:nvGrpSpPr>
            <p:cNvPr id="46" name="Group 36"/>
            <p:cNvGrpSpPr>
              <a:grpSpLocks/>
            </p:cNvGrpSpPr>
            <p:nvPr/>
          </p:nvGrpSpPr>
          <p:grpSpPr bwMode="auto">
            <a:xfrm>
              <a:off x="3692481" y="4038600"/>
              <a:ext cx="422319" cy="472949"/>
              <a:chOff x="1414" y="3206"/>
              <a:chExt cx="266" cy="298"/>
            </a:xfrm>
          </p:grpSpPr>
          <p:grpSp>
            <p:nvGrpSpPr>
              <p:cNvPr id="47" name="Group 37"/>
              <p:cNvGrpSpPr>
                <a:grpSpLocks/>
              </p:cNvGrpSpPr>
              <p:nvPr/>
            </p:nvGrpSpPr>
            <p:grpSpPr bwMode="auto">
              <a:xfrm>
                <a:off x="1414" y="3206"/>
                <a:ext cx="266" cy="298"/>
                <a:chOff x="1415" y="1276"/>
                <a:chExt cx="266" cy="298"/>
              </a:xfrm>
            </p:grpSpPr>
            <p:pic>
              <p:nvPicPr>
                <p:cNvPr id="49" name="Picture 38" descr="Picture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34" y="1521"/>
                  <a:ext cx="230" cy="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 name="Oval 39"/>
                <p:cNvSpPr>
                  <a:spLocks noChangeArrowheads="1"/>
                </p:cNvSpPr>
                <p:nvPr/>
              </p:nvSpPr>
              <p:spPr bwMode="gray">
                <a:xfrm flipH="1">
                  <a:off x="1415" y="1276"/>
                  <a:ext cx="266" cy="266"/>
                </a:xfrm>
                <a:prstGeom prst="ellipse">
                  <a:avLst/>
                </a:prstGeom>
                <a:gradFill rotWithShape="0">
                  <a:gsLst>
                    <a:gs pos="0">
                      <a:srgbClr val="4D98E3"/>
                    </a:gs>
                    <a:gs pos="100000">
                      <a:srgbClr val="2C5782"/>
                    </a:gs>
                  </a:gsLst>
                  <a:path path="rect">
                    <a:fillToRect t="100000" r="10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152400" dir="16200000" sy="-100000" rotWithShape="0">
                          <a:schemeClr val="bg2">
                            <a:alpha val="50000"/>
                          </a:schemeClr>
                        </a:outerShdw>
                      </a:effectLst>
                    </a14:hiddenEffects>
                  </a:ext>
                </a:extLst>
              </p:spPr>
              <p:txBody>
                <a:bodyPr wrap="none" anchor="ctr"/>
                <a:lstStyle/>
                <a:p>
                  <a:endParaRPr lang="zh-CN" altLang="en-US" sz="2000">
                    <a:solidFill>
                      <a:srgbClr val="000000"/>
                    </a:solidFill>
                    <a:latin typeface="Arial" pitchFamily="34" charset="0"/>
                    <a:ea typeface="宋体" pitchFamily="2" charset="-122"/>
                  </a:endParaRPr>
                </a:p>
              </p:txBody>
            </p:sp>
            <p:sp>
              <p:nvSpPr>
                <p:cNvPr id="51" name="Oval 40"/>
                <p:cNvSpPr>
                  <a:spLocks noChangeArrowheads="1"/>
                </p:cNvSpPr>
                <p:nvPr/>
              </p:nvSpPr>
              <p:spPr bwMode="gray">
                <a:xfrm flipH="1">
                  <a:off x="1422" y="1282"/>
                  <a:ext cx="254" cy="254"/>
                </a:xfrm>
                <a:prstGeom prst="ellipse">
                  <a:avLst/>
                </a:prstGeom>
                <a:gradFill rotWithShape="0">
                  <a:gsLst>
                    <a:gs pos="0">
                      <a:srgbClr val="316190"/>
                    </a:gs>
                    <a:gs pos="100000">
                      <a:srgbClr val="4D98E3">
                        <a:alpha val="85001"/>
                      </a:srgbClr>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152400" dir="16200000" sy="-100000" rotWithShape="0">
                          <a:schemeClr val="bg2">
                            <a:alpha val="50000"/>
                          </a:schemeClr>
                        </a:outerShdw>
                      </a:effectLst>
                    </a14:hiddenEffects>
                  </a:ext>
                </a:extLst>
              </p:spPr>
              <p:txBody>
                <a:bodyPr wrap="none" anchor="ctr"/>
                <a:lstStyle/>
                <a:p>
                  <a:endParaRPr lang="zh-CN" altLang="en-US" sz="2000">
                    <a:solidFill>
                      <a:srgbClr val="000000"/>
                    </a:solidFill>
                    <a:latin typeface="Arial" pitchFamily="34" charset="0"/>
                    <a:ea typeface="宋体" pitchFamily="2" charset="-122"/>
                  </a:endParaRPr>
                </a:p>
              </p:txBody>
            </p:sp>
            <p:pic>
              <p:nvPicPr>
                <p:cNvPr id="52" name="Picture 41" descr="Picture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96" y="1278"/>
                  <a:ext cx="174"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8" name="Text Box 42"/>
              <p:cNvSpPr txBox="1">
                <a:spLocks noChangeArrowheads="1"/>
              </p:cNvSpPr>
              <p:nvPr/>
            </p:nvSpPr>
            <p:spPr bwMode="gray">
              <a:xfrm>
                <a:off x="1457" y="3222"/>
                <a:ext cx="160"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eaLnBrk="0" hangingPunct="0">
                  <a:defRPr sz="2000">
                    <a:solidFill>
                      <a:schemeClr val="tx1"/>
                    </a:solidFill>
                    <a:latin typeface="Arial" charset="0"/>
                    <a:ea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eaLnBrk="0" fontAlgn="base" hangingPunct="0">
                  <a:spcBef>
                    <a:spcPct val="0"/>
                  </a:spcBef>
                  <a:spcAft>
                    <a:spcPct val="0"/>
                  </a:spcAft>
                  <a:defRPr sz="2000">
                    <a:solidFill>
                      <a:schemeClr val="tx1"/>
                    </a:solidFill>
                    <a:latin typeface="Arial" charset="0"/>
                    <a:ea typeface="ＭＳ Ｐゴシック" charset="0"/>
                  </a:defRPr>
                </a:lvl6pPr>
                <a:lvl7pPr marL="2971800" indent="-228600" eaLnBrk="0" fontAlgn="base" hangingPunct="0">
                  <a:spcBef>
                    <a:spcPct val="0"/>
                  </a:spcBef>
                  <a:spcAft>
                    <a:spcPct val="0"/>
                  </a:spcAft>
                  <a:defRPr sz="2000">
                    <a:solidFill>
                      <a:schemeClr val="tx1"/>
                    </a:solidFill>
                    <a:latin typeface="Arial" charset="0"/>
                    <a:ea typeface="ＭＳ Ｐゴシック" charset="0"/>
                  </a:defRPr>
                </a:lvl7pPr>
                <a:lvl8pPr marL="3429000" indent="-228600" eaLnBrk="0" fontAlgn="base" hangingPunct="0">
                  <a:spcBef>
                    <a:spcPct val="0"/>
                  </a:spcBef>
                  <a:spcAft>
                    <a:spcPct val="0"/>
                  </a:spcAft>
                  <a:defRPr sz="2000">
                    <a:solidFill>
                      <a:schemeClr val="tx1"/>
                    </a:solidFill>
                    <a:latin typeface="Arial" charset="0"/>
                    <a:ea typeface="ＭＳ Ｐゴシック" charset="0"/>
                  </a:defRPr>
                </a:lvl8pPr>
                <a:lvl9pPr marL="3886200" indent="-228600" eaLnBrk="0" fontAlgn="base" hangingPunct="0">
                  <a:spcBef>
                    <a:spcPct val="0"/>
                  </a:spcBef>
                  <a:spcAft>
                    <a:spcPct val="0"/>
                  </a:spcAft>
                  <a:defRPr sz="2000">
                    <a:solidFill>
                      <a:schemeClr val="tx1"/>
                    </a:solidFill>
                    <a:latin typeface="Arial" charset="0"/>
                    <a:ea typeface="ＭＳ Ｐゴシック" charset="0"/>
                  </a:defRPr>
                </a:lvl9pPr>
              </a:lstStyle>
              <a:p>
                <a:pPr algn="ctr">
                  <a:defRPr/>
                </a:pPr>
                <a:r>
                  <a:rPr lang="en-US" altLang="zh-CN" sz="1800" b="1" dirty="0">
                    <a:solidFill>
                      <a:srgbClr val="FFFF00"/>
                    </a:solidFill>
                    <a:ea typeface="宋体" charset="0"/>
                    <a:cs typeface="宋体" charset="0"/>
                  </a:rPr>
                  <a:t>E</a:t>
                </a:r>
              </a:p>
            </p:txBody>
          </p:sp>
        </p:grpSp>
        <p:grpSp>
          <p:nvGrpSpPr>
            <p:cNvPr id="53" name="Group 36"/>
            <p:cNvGrpSpPr>
              <a:grpSpLocks/>
            </p:cNvGrpSpPr>
            <p:nvPr/>
          </p:nvGrpSpPr>
          <p:grpSpPr bwMode="auto">
            <a:xfrm>
              <a:off x="4724400" y="4038600"/>
              <a:ext cx="422319" cy="472949"/>
              <a:chOff x="1414" y="3206"/>
              <a:chExt cx="266" cy="298"/>
            </a:xfrm>
          </p:grpSpPr>
          <p:grpSp>
            <p:nvGrpSpPr>
              <p:cNvPr id="54" name="Group 37"/>
              <p:cNvGrpSpPr>
                <a:grpSpLocks/>
              </p:cNvGrpSpPr>
              <p:nvPr/>
            </p:nvGrpSpPr>
            <p:grpSpPr bwMode="auto">
              <a:xfrm>
                <a:off x="1414" y="3206"/>
                <a:ext cx="266" cy="298"/>
                <a:chOff x="1415" y="1276"/>
                <a:chExt cx="266" cy="298"/>
              </a:xfrm>
            </p:grpSpPr>
            <p:pic>
              <p:nvPicPr>
                <p:cNvPr id="56" name="Picture 38" descr="Picture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34" y="1521"/>
                  <a:ext cx="230" cy="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 name="Oval 39"/>
                <p:cNvSpPr>
                  <a:spLocks noChangeArrowheads="1"/>
                </p:cNvSpPr>
                <p:nvPr/>
              </p:nvSpPr>
              <p:spPr bwMode="gray">
                <a:xfrm flipH="1">
                  <a:off x="1415" y="1276"/>
                  <a:ext cx="266" cy="266"/>
                </a:xfrm>
                <a:prstGeom prst="ellipse">
                  <a:avLst/>
                </a:prstGeom>
                <a:gradFill rotWithShape="0">
                  <a:gsLst>
                    <a:gs pos="0">
                      <a:srgbClr val="4D98E3"/>
                    </a:gs>
                    <a:gs pos="100000">
                      <a:srgbClr val="2C5782"/>
                    </a:gs>
                  </a:gsLst>
                  <a:path path="rect">
                    <a:fillToRect t="100000" r="10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152400" dir="16200000" sy="-100000" rotWithShape="0">
                          <a:schemeClr val="bg2">
                            <a:alpha val="50000"/>
                          </a:schemeClr>
                        </a:outerShdw>
                      </a:effectLst>
                    </a14:hiddenEffects>
                  </a:ext>
                </a:extLst>
              </p:spPr>
              <p:txBody>
                <a:bodyPr wrap="none" anchor="ctr"/>
                <a:lstStyle/>
                <a:p>
                  <a:endParaRPr lang="zh-CN" altLang="en-US" sz="2000">
                    <a:solidFill>
                      <a:srgbClr val="000000"/>
                    </a:solidFill>
                    <a:latin typeface="Arial" pitchFamily="34" charset="0"/>
                    <a:ea typeface="宋体" pitchFamily="2" charset="-122"/>
                  </a:endParaRPr>
                </a:p>
              </p:txBody>
            </p:sp>
            <p:sp>
              <p:nvSpPr>
                <p:cNvPr id="58" name="Oval 40"/>
                <p:cNvSpPr>
                  <a:spLocks noChangeArrowheads="1"/>
                </p:cNvSpPr>
                <p:nvPr/>
              </p:nvSpPr>
              <p:spPr bwMode="gray">
                <a:xfrm flipH="1">
                  <a:off x="1422" y="1282"/>
                  <a:ext cx="254" cy="254"/>
                </a:xfrm>
                <a:prstGeom prst="ellipse">
                  <a:avLst/>
                </a:prstGeom>
                <a:gradFill rotWithShape="0">
                  <a:gsLst>
                    <a:gs pos="0">
                      <a:srgbClr val="316190"/>
                    </a:gs>
                    <a:gs pos="100000">
                      <a:srgbClr val="4D98E3">
                        <a:alpha val="85001"/>
                      </a:srgbClr>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152400" dir="16200000" sy="-100000" rotWithShape="0">
                          <a:schemeClr val="bg2">
                            <a:alpha val="50000"/>
                          </a:schemeClr>
                        </a:outerShdw>
                      </a:effectLst>
                    </a14:hiddenEffects>
                  </a:ext>
                </a:extLst>
              </p:spPr>
              <p:txBody>
                <a:bodyPr wrap="none" anchor="ctr"/>
                <a:lstStyle/>
                <a:p>
                  <a:endParaRPr lang="zh-CN" altLang="en-US" sz="2000">
                    <a:solidFill>
                      <a:srgbClr val="000000"/>
                    </a:solidFill>
                    <a:latin typeface="Arial" pitchFamily="34" charset="0"/>
                    <a:ea typeface="宋体" pitchFamily="2" charset="-122"/>
                  </a:endParaRPr>
                </a:p>
              </p:txBody>
            </p:sp>
            <p:pic>
              <p:nvPicPr>
                <p:cNvPr id="59" name="Picture 41" descr="Picture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96" y="1278"/>
                  <a:ext cx="174"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55" name="Text Box 42"/>
              <p:cNvSpPr txBox="1">
                <a:spLocks noChangeArrowheads="1"/>
              </p:cNvSpPr>
              <p:nvPr/>
            </p:nvSpPr>
            <p:spPr bwMode="gray">
              <a:xfrm>
                <a:off x="1457" y="3222"/>
                <a:ext cx="160"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eaLnBrk="0" hangingPunct="0">
                  <a:defRPr sz="2000">
                    <a:solidFill>
                      <a:schemeClr val="tx1"/>
                    </a:solidFill>
                    <a:latin typeface="Arial" charset="0"/>
                    <a:ea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eaLnBrk="0" fontAlgn="base" hangingPunct="0">
                  <a:spcBef>
                    <a:spcPct val="0"/>
                  </a:spcBef>
                  <a:spcAft>
                    <a:spcPct val="0"/>
                  </a:spcAft>
                  <a:defRPr sz="2000">
                    <a:solidFill>
                      <a:schemeClr val="tx1"/>
                    </a:solidFill>
                    <a:latin typeface="Arial" charset="0"/>
                    <a:ea typeface="ＭＳ Ｐゴシック" charset="0"/>
                  </a:defRPr>
                </a:lvl6pPr>
                <a:lvl7pPr marL="2971800" indent="-228600" eaLnBrk="0" fontAlgn="base" hangingPunct="0">
                  <a:spcBef>
                    <a:spcPct val="0"/>
                  </a:spcBef>
                  <a:spcAft>
                    <a:spcPct val="0"/>
                  </a:spcAft>
                  <a:defRPr sz="2000">
                    <a:solidFill>
                      <a:schemeClr val="tx1"/>
                    </a:solidFill>
                    <a:latin typeface="Arial" charset="0"/>
                    <a:ea typeface="ＭＳ Ｐゴシック" charset="0"/>
                  </a:defRPr>
                </a:lvl7pPr>
                <a:lvl8pPr marL="3429000" indent="-228600" eaLnBrk="0" fontAlgn="base" hangingPunct="0">
                  <a:spcBef>
                    <a:spcPct val="0"/>
                  </a:spcBef>
                  <a:spcAft>
                    <a:spcPct val="0"/>
                  </a:spcAft>
                  <a:defRPr sz="2000">
                    <a:solidFill>
                      <a:schemeClr val="tx1"/>
                    </a:solidFill>
                    <a:latin typeface="Arial" charset="0"/>
                    <a:ea typeface="ＭＳ Ｐゴシック" charset="0"/>
                  </a:defRPr>
                </a:lvl8pPr>
                <a:lvl9pPr marL="3886200" indent="-228600" eaLnBrk="0" fontAlgn="base" hangingPunct="0">
                  <a:spcBef>
                    <a:spcPct val="0"/>
                  </a:spcBef>
                  <a:spcAft>
                    <a:spcPct val="0"/>
                  </a:spcAft>
                  <a:defRPr sz="2000">
                    <a:solidFill>
                      <a:schemeClr val="tx1"/>
                    </a:solidFill>
                    <a:latin typeface="Arial" charset="0"/>
                    <a:ea typeface="ＭＳ Ｐゴシック" charset="0"/>
                  </a:defRPr>
                </a:lvl9pPr>
              </a:lstStyle>
              <a:p>
                <a:pPr algn="ctr">
                  <a:defRPr/>
                </a:pPr>
                <a:r>
                  <a:rPr lang="en-US" altLang="zh-CN" sz="1800" b="1" dirty="0">
                    <a:solidFill>
                      <a:srgbClr val="FFFF00"/>
                    </a:solidFill>
                    <a:ea typeface="宋体" charset="0"/>
                    <a:cs typeface="宋体" charset="0"/>
                  </a:rPr>
                  <a:t>S</a:t>
                </a:r>
              </a:p>
            </p:txBody>
          </p:sp>
        </p:grpSp>
        <p:cxnSp>
          <p:nvCxnSpPr>
            <p:cNvPr id="72" name="Straight Connector 71"/>
            <p:cNvCxnSpPr/>
            <p:nvPr/>
          </p:nvCxnSpPr>
          <p:spPr bwMode="auto">
            <a:xfrm flipV="1">
              <a:off x="2971800" y="3581400"/>
              <a:ext cx="381000" cy="468411"/>
            </a:xfrm>
            <a:prstGeom prst="line">
              <a:avLst/>
            </a:prstGeom>
            <a:ln w="38100">
              <a:solidFill>
                <a:srgbClr val="0070C0"/>
              </a:solidFill>
              <a:headEnd type="arrow"/>
              <a:tailEnd type="none"/>
            </a:ln>
          </p:spPr>
          <p:style>
            <a:lnRef idx="1">
              <a:schemeClr val="dk1"/>
            </a:lnRef>
            <a:fillRef idx="0">
              <a:schemeClr val="dk1"/>
            </a:fillRef>
            <a:effectRef idx="0">
              <a:schemeClr val="dk1"/>
            </a:effectRef>
            <a:fontRef idx="minor">
              <a:schemeClr val="tx1"/>
            </a:fontRef>
          </p:style>
        </p:cxnSp>
        <p:cxnSp>
          <p:nvCxnSpPr>
            <p:cNvPr id="73" name="Straight Connector 72"/>
            <p:cNvCxnSpPr/>
            <p:nvPr/>
          </p:nvCxnSpPr>
          <p:spPr bwMode="auto">
            <a:xfrm flipH="1" flipV="1">
              <a:off x="3429000" y="3581400"/>
              <a:ext cx="440529" cy="474759"/>
            </a:xfrm>
            <a:prstGeom prst="line">
              <a:avLst/>
            </a:prstGeom>
            <a:ln w="38100">
              <a:solidFill>
                <a:srgbClr val="0070C0"/>
              </a:solidFill>
              <a:headEnd type="arrow"/>
              <a:tailEnd type="none"/>
            </a:ln>
          </p:spPr>
          <p:style>
            <a:lnRef idx="1">
              <a:schemeClr val="dk1"/>
            </a:lnRef>
            <a:fillRef idx="0">
              <a:schemeClr val="dk1"/>
            </a:fillRef>
            <a:effectRef idx="0">
              <a:schemeClr val="dk1"/>
            </a:effectRef>
            <a:fontRef idx="minor">
              <a:schemeClr val="tx1"/>
            </a:fontRef>
          </p:style>
        </p:cxnSp>
        <p:cxnSp>
          <p:nvCxnSpPr>
            <p:cNvPr id="74" name="Straight Connector 73"/>
            <p:cNvCxnSpPr/>
            <p:nvPr/>
          </p:nvCxnSpPr>
          <p:spPr bwMode="auto">
            <a:xfrm flipV="1">
              <a:off x="3962400" y="3581400"/>
              <a:ext cx="381000" cy="468411"/>
            </a:xfrm>
            <a:prstGeom prst="line">
              <a:avLst/>
            </a:prstGeom>
            <a:ln w="38100">
              <a:solidFill>
                <a:srgbClr val="0070C0"/>
              </a:solidFill>
              <a:headEnd type="arrow"/>
              <a:tailEnd type="none"/>
            </a:ln>
          </p:spPr>
          <p:style>
            <a:lnRef idx="1">
              <a:schemeClr val="dk1"/>
            </a:lnRef>
            <a:fillRef idx="0">
              <a:schemeClr val="dk1"/>
            </a:fillRef>
            <a:effectRef idx="0">
              <a:schemeClr val="dk1"/>
            </a:effectRef>
            <a:fontRef idx="minor">
              <a:schemeClr val="tx1"/>
            </a:fontRef>
          </p:style>
        </p:cxnSp>
        <p:cxnSp>
          <p:nvCxnSpPr>
            <p:cNvPr id="75" name="Straight Connector 74"/>
            <p:cNvCxnSpPr/>
            <p:nvPr/>
          </p:nvCxnSpPr>
          <p:spPr bwMode="auto">
            <a:xfrm flipH="1" flipV="1">
              <a:off x="4495800" y="3581400"/>
              <a:ext cx="440529" cy="474759"/>
            </a:xfrm>
            <a:prstGeom prst="line">
              <a:avLst/>
            </a:prstGeom>
            <a:ln w="38100">
              <a:solidFill>
                <a:srgbClr val="0070C0"/>
              </a:solidFill>
              <a:headEnd type="arrow"/>
              <a:tailEnd type="none"/>
            </a:ln>
          </p:spPr>
          <p:style>
            <a:lnRef idx="1">
              <a:schemeClr val="dk1"/>
            </a:lnRef>
            <a:fillRef idx="0">
              <a:schemeClr val="dk1"/>
            </a:fillRef>
            <a:effectRef idx="0">
              <a:schemeClr val="dk1"/>
            </a:effectRef>
            <a:fontRef idx="minor">
              <a:schemeClr val="tx1"/>
            </a:fontRef>
          </p:style>
        </p:cxnSp>
        <p:cxnSp>
          <p:nvCxnSpPr>
            <p:cNvPr id="78" name="Straight Connector 77"/>
            <p:cNvCxnSpPr>
              <a:stCxn id="55" idx="1"/>
            </p:cNvCxnSpPr>
            <p:nvPr/>
          </p:nvCxnSpPr>
          <p:spPr bwMode="auto">
            <a:xfrm flipH="1">
              <a:off x="4114802" y="4248888"/>
              <a:ext cx="677868" cy="18313"/>
            </a:xfrm>
            <a:prstGeom prst="line">
              <a:avLst/>
            </a:prstGeom>
            <a:ln w="38100">
              <a:solidFill>
                <a:srgbClr val="0070C0"/>
              </a:solidFill>
              <a:headEnd type="arrow"/>
              <a:tailEnd type="none"/>
            </a:ln>
          </p:spPr>
          <p:style>
            <a:lnRef idx="1">
              <a:schemeClr val="dk1"/>
            </a:lnRef>
            <a:fillRef idx="0">
              <a:schemeClr val="dk1"/>
            </a:fillRef>
            <a:effectRef idx="0">
              <a:schemeClr val="dk1"/>
            </a:effectRef>
            <a:fontRef idx="minor">
              <a:schemeClr val="tx1"/>
            </a:fontRef>
          </p:style>
        </p:cxnSp>
        <p:sp>
          <p:nvSpPr>
            <p:cNvPr id="80" name="TextBox 79"/>
            <p:cNvSpPr txBox="1"/>
            <p:nvPr/>
          </p:nvSpPr>
          <p:spPr>
            <a:xfrm>
              <a:off x="5105400" y="4114800"/>
              <a:ext cx="305613" cy="400110"/>
            </a:xfrm>
            <a:prstGeom prst="rect">
              <a:avLst/>
            </a:prstGeom>
            <a:noFill/>
          </p:spPr>
          <p:txBody>
            <a:bodyPr wrap="none" rtlCol="0">
              <a:spAutoFit/>
            </a:bodyPr>
            <a:lstStyle/>
            <a:p>
              <a:r>
                <a:rPr lang="en-US" sz="2000" dirty="0">
                  <a:solidFill>
                    <a:srgbClr val="000000"/>
                  </a:solidFill>
                  <a:latin typeface="Arial" pitchFamily="34" charset="0"/>
                  <a:ea typeface="ＭＳ Ｐゴシック" pitchFamily="34" charset="-128"/>
                </a:rPr>
                <a:t>v</a:t>
              </a:r>
              <a:r>
                <a:rPr lang="en-US" sz="2000" baseline="-25000" dirty="0">
                  <a:solidFill>
                    <a:srgbClr val="000000"/>
                  </a:solidFill>
                  <a:latin typeface="Arial" pitchFamily="34" charset="0"/>
                  <a:ea typeface="ＭＳ Ｐゴシック" pitchFamily="34" charset="-128"/>
                </a:rPr>
                <a:t>5</a:t>
              </a:r>
            </a:p>
          </p:txBody>
        </p:sp>
        <p:sp>
          <p:nvSpPr>
            <p:cNvPr id="81" name="TextBox 80"/>
            <p:cNvSpPr txBox="1"/>
            <p:nvPr/>
          </p:nvSpPr>
          <p:spPr>
            <a:xfrm>
              <a:off x="3387597" y="4095690"/>
              <a:ext cx="305613" cy="400110"/>
            </a:xfrm>
            <a:prstGeom prst="rect">
              <a:avLst/>
            </a:prstGeom>
            <a:noFill/>
          </p:spPr>
          <p:txBody>
            <a:bodyPr wrap="none" rtlCol="0">
              <a:spAutoFit/>
            </a:bodyPr>
            <a:lstStyle/>
            <a:p>
              <a:r>
                <a:rPr lang="en-US" sz="2000" dirty="0">
                  <a:solidFill>
                    <a:srgbClr val="000000"/>
                  </a:solidFill>
                  <a:latin typeface="Arial" pitchFamily="34" charset="0"/>
                  <a:ea typeface="ＭＳ Ｐゴシック" pitchFamily="34" charset="-128"/>
                </a:rPr>
                <a:t>v</a:t>
              </a:r>
              <a:r>
                <a:rPr lang="en-US" sz="2000" baseline="-25000" dirty="0">
                  <a:solidFill>
                    <a:srgbClr val="000000"/>
                  </a:solidFill>
                  <a:latin typeface="Arial" pitchFamily="34" charset="0"/>
                  <a:ea typeface="ＭＳ Ｐゴシック" pitchFamily="34" charset="-128"/>
                </a:rPr>
                <a:t>4</a:t>
              </a:r>
            </a:p>
          </p:txBody>
        </p:sp>
        <p:sp>
          <p:nvSpPr>
            <p:cNvPr id="82" name="TextBox 81"/>
            <p:cNvSpPr txBox="1"/>
            <p:nvPr/>
          </p:nvSpPr>
          <p:spPr>
            <a:xfrm>
              <a:off x="2396997" y="4038600"/>
              <a:ext cx="305613" cy="400110"/>
            </a:xfrm>
            <a:prstGeom prst="rect">
              <a:avLst/>
            </a:prstGeom>
            <a:noFill/>
          </p:spPr>
          <p:txBody>
            <a:bodyPr wrap="none" rtlCol="0">
              <a:spAutoFit/>
            </a:bodyPr>
            <a:lstStyle/>
            <a:p>
              <a:r>
                <a:rPr lang="en-US" sz="2000" dirty="0">
                  <a:solidFill>
                    <a:srgbClr val="000000"/>
                  </a:solidFill>
                  <a:latin typeface="Arial" pitchFamily="34" charset="0"/>
                  <a:ea typeface="ＭＳ Ｐゴシック" pitchFamily="34" charset="-128"/>
                </a:rPr>
                <a:t>v</a:t>
              </a:r>
              <a:r>
                <a:rPr lang="en-US" sz="2000" baseline="-25000" dirty="0">
                  <a:solidFill>
                    <a:srgbClr val="000000"/>
                  </a:solidFill>
                  <a:latin typeface="Arial" pitchFamily="34" charset="0"/>
                  <a:ea typeface="ＭＳ Ｐゴシック" pitchFamily="34" charset="-128"/>
                </a:rPr>
                <a:t>3</a:t>
              </a:r>
            </a:p>
          </p:txBody>
        </p:sp>
        <p:sp>
          <p:nvSpPr>
            <p:cNvPr id="83" name="TextBox 82"/>
            <p:cNvSpPr txBox="1"/>
            <p:nvPr/>
          </p:nvSpPr>
          <p:spPr>
            <a:xfrm>
              <a:off x="3846375" y="3124200"/>
              <a:ext cx="305613" cy="400110"/>
            </a:xfrm>
            <a:prstGeom prst="rect">
              <a:avLst/>
            </a:prstGeom>
            <a:noFill/>
          </p:spPr>
          <p:txBody>
            <a:bodyPr wrap="none" rtlCol="0">
              <a:spAutoFit/>
            </a:bodyPr>
            <a:lstStyle/>
            <a:p>
              <a:r>
                <a:rPr lang="en-US" sz="2000" dirty="0">
                  <a:solidFill>
                    <a:srgbClr val="000000"/>
                  </a:solidFill>
                  <a:latin typeface="Arial" pitchFamily="34" charset="0"/>
                  <a:ea typeface="ＭＳ Ｐゴシック" pitchFamily="34" charset="-128"/>
                </a:rPr>
                <a:t>v</a:t>
              </a:r>
              <a:r>
                <a:rPr lang="en-US" sz="2000" baseline="-25000" dirty="0">
                  <a:solidFill>
                    <a:srgbClr val="000000"/>
                  </a:solidFill>
                  <a:latin typeface="Arial" pitchFamily="34" charset="0"/>
                  <a:ea typeface="ＭＳ Ｐゴシック" pitchFamily="34" charset="-128"/>
                </a:rPr>
                <a:t>2</a:t>
              </a:r>
            </a:p>
          </p:txBody>
        </p:sp>
        <p:sp>
          <p:nvSpPr>
            <p:cNvPr id="84" name="TextBox 83"/>
            <p:cNvSpPr txBox="1"/>
            <p:nvPr/>
          </p:nvSpPr>
          <p:spPr>
            <a:xfrm>
              <a:off x="2854197" y="3124200"/>
              <a:ext cx="305613" cy="400110"/>
            </a:xfrm>
            <a:prstGeom prst="rect">
              <a:avLst/>
            </a:prstGeom>
            <a:noFill/>
          </p:spPr>
          <p:txBody>
            <a:bodyPr wrap="none" rtlCol="0">
              <a:spAutoFit/>
            </a:bodyPr>
            <a:lstStyle/>
            <a:p>
              <a:r>
                <a:rPr lang="en-US" sz="2000" dirty="0">
                  <a:solidFill>
                    <a:srgbClr val="000000"/>
                  </a:solidFill>
                  <a:latin typeface="Arial" pitchFamily="34" charset="0"/>
                  <a:ea typeface="ＭＳ Ｐゴシック" pitchFamily="34" charset="-128"/>
                </a:rPr>
                <a:t>v</a:t>
              </a:r>
              <a:r>
                <a:rPr lang="en-US" sz="2000" baseline="-25000" dirty="0">
                  <a:solidFill>
                    <a:srgbClr val="000000"/>
                  </a:solidFill>
                  <a:latin typeface="Arial" pitchFamily="34" charset="0"/>
                  <a:ea typeface="ＭＳ Ｐゴシック" pitchFamily="34" charset="-128"/>
                </a:rPr>
                <a:t>1</a:t>
              </a:r>
            </a:p>
          </p:txBody>
        </p:sp>
      </p:grpSp>
      <p:grpSp>
        <p:nvGrpSpPr>
          <p:cNvPr id="88" name="Group 87"/>
          <p:cNvGrpSpPr/>
          <p:nvPr/>
        </p:nvGrpSpPr>
        <p:grpSpPr>
          <a:xfrm>
            <a:off x="1921704" y="3048001"/>
            <a:ext cx="2142296" cy="1330259"/>
            <a:chOff x="568197" y="3181290"/>
            <a:chExt cx="1606722" cy="1330259"/>
          </a:xfrm>
        </p:grpSpPr>
        <p:grpSp>
          <p:nvGrpSpPr>
            <p:cNvPr id="4" name="Group 36"/>
            <p:cNvGrpSpPr>
              <a:grpSpLocks/>
            </p:cNvGrpSpPr>
            <p:nvPr/>
          </p:nvGrpSpPr>
          <p:grpSpPr bwMode="auto">
            <a:xfrm>
              <a:off x="1295400" y="3200400"/>
              <a:ext cx="422319" cy="472949"/>
              <a:chOff x="1414" y="3206"/>
              <a:chExt cx="266" cy="298"/>
            </a:xfrm>
          </p:grpSpPr>
          <p:grpSp>
            <p:nvGrpSpPr>
              <p:cNvPr id="5" name="Group 37"/>
              <p:cNvGrpSpPr>
                <a:grpSpLocks/>
              </p:cNvGrpSpPr>
              <p:nvPr/>
            </p:nvGrpSpPr>
            <p:grpSpPr bwMode="auto">
              <a:xfrm>
                <a:off x="1414" y="3206"/>
                <a:ext cx="266" cy="298"/>
                <a:chOff x="1415" y="1276"/>
                <a:chExt cx="266" cy="298"/>
              </a:xfrm>
            </p:grpSpPr>
            <p:pic>
              <p:nvPicPr>
                <p:cNvPr id="7" name="Picture 38" descr="Picture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34" y="1521"/>
                  <a:ext cx="230" cy="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Oval 39"/>
                <p:cNvSpPr>
                  <a:spLocks noChangeArrowheads="1"/>
                </p:cNvSpPr>
                <p:nvPr/>
              </p:nvSpPr>
              <p:spPr bwMode="gray">
                <a:xfrm flipH="1">
                  <a:off x="1415" y="1276"/>
                  <a:ext cx="266" cy="266"/>
                </a:xfrm>
                <a:prstGeom prst="ellipse">
                  <a:avLst/>
                </a:prstGeom>
                <a:gradFill rotWithShape="0">
                  <a:gsLst>
                    <a:gs pos="0">
                      <a:srgbClr val="4D98E3"/>
                    </a:gs>
                    <a:gs pos="100000">
                      <a:srgbClr val="2C5782"/>
                    </a:gs>
                  </a:gsLst>
                  <a:path path="rect">
                    <a:fillToRect t="100000" r="10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152400" dir="16200000" sy="-100000" rotWithShape="0">
                          <a:schemeClr val="bg2">
                            <a:alpha val="50000"/>
                          </a:schemeClr>
                        </a:outerShdw>
                      </a:effectLst>
                    </a14:hiddenEffects>
                  </a:ext>
                </a:extLst>
              </p:spPr>
              <p:txBody>
                <a:bodyPr wrap="none" anchor="ctr"/>
                <a:lstStyle/>
                <a:p>
                  <a:endParaRPr lang="zh-CN" altLang="en-US" sz="2000">
                    <a:solidFill>
                      <a:srgbClr val="000000"/>
                    </a:solidFill>
                    <a:latin typeface="Arial" pitchFamily="34" charset="0"/>
                    <a:ea typeface="宋体" pitchFamily="2" charset="-122"/>
                  </a:endParaRPr>
                </a:p>
              </p:txBody>
            </p:sp>
            <p:sp>
              <p:nvSpPr>
                <p:cNvPr id="9" name="Oval 40"/>
                <p:cNvSpPr>
                  <a:spLocks noChangeArrowheads="1"/>
                </p:cNvSpPr>
                <p:nvPr/>
              </p:nvSpPr>
              <p:spPr bwMode="gray">
                <a:xfrm flipH="1">
                  <a:off x="1422" y="1282"/>
                  <a:ext cx="254" cy="254"/>
                </a:xfrm>
                <a:prstGeom prst="ellipse">
                  <a:avLst/>
                </a:prstGeom>
                <a:gradFill rotWithShape="0">
                  <a:gsLst>
                    <a:gs pos="0">
                      <a:srgbClr val="316190"/>
                    </a:gs>
                    <a:gs pos="100000">
                      <a:srgbClr val="4D98E3">
                        <a:alpha val="85001"/>
                      </a:srgbClr>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152400" dir="16200000" sy="-100000" rotWithShape="0">
                          <a:schemeClr val="bg2">
                            <a:alpha val="50000"/>
                          </a:schemeClr>
                        </a:outerShdw>
                      </a:effectLst>
                    </a14:hiddenEffects>
                  </a:ext>
                </a:extLst>
              </p:spPr>
              <p:txBody>
                <a:bodyPr wrap="none" anchor="ctr"/>
                <a:lstStyle/>
                <a:p>
                  <a:endParaRPr lang="zh-CN" altLang="en-US" sz="2000">
                    <a:solidFill>
                      <a:srgbClr val="000000"/>
                    </a:solidFill>
                    <a:latin typeface="Arial" pitchFamily="34" charset="0"/>
                    <a:ea typeface="宋体" pitchFamily="2" charset="-122"/>
                  </a:endParaRPr>
                </a:p>
              </p:txBody>
            </p:sp>
            <p:pic>
              <p:nvPicPr>
                <p:cNvPr id="10" name="Picture 41" descr="Picture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96" y="1278"/>
                  <a:ext cx="174"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6" name="Text Box 42"/>
              <p:cNvSpPr txBox="1">
                <a:spLocks noChangeArrowheads="1"/>
              </p:cNvSpPr>
              <p:nvPr/>
            </p:nvSpPr>
            <p:spPr bwMode="gray">
              <a:xfrm>
                <a:off x="1455" y="3222"/>
                <a:ext cx="166"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eaLnBrk="0" hangingPunct="0">
                  <a:defRPr sz="2000">
                    <a:solidFill>
                      <a:schemeClr val="tx1"/>
                    </a:solidFill>
                    <a:latin typeface="Arial" charset="0"/>
                    <a:ea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eaLnBrk="0" fontAlgn="base" hangingPunct="0">
                  <a:spcBef>
                    <a:spcPct val="0"/>
                  </a:spcBef>
                  <a:spcAft>
                    <a:spcPct val="0"/>
                  </a:spcAft>
                  <a:defRPr sz="2000">
                    <a:solidFill>
                      <a:schemeClr val="tx1"/>
                    </a:solidFill>
                    <a:latin typeface="Arial" charset="0"/>
                    <a:ea typeface="ＭＳ Ｐゴシック" charset="0"/>
                  </a:defRPr>
                </a:lvl6pPr>
                <a:lvl7pPr marL="2971800" indent="-228600" eaLnBrk="0" fontAlgn="base" hangingPunct="0">
                  <a:spcBef>
                    <a:spcPct val="0"/>
                  </a:spcBef>
                  <a:spcAft>
                    <a:spcPct val="0"/>
                  </a:spcAft>
                  <a:defRPr sz="2000">
                    <a:solidFill>
                      <a:schemeClr val="tx1"/>
                    </a:solidFill>
                    <a:latin typeface="Arial" charset="0"/>
                    <a:ea typeface="ＭＳ Ｐゴシック" charset="0"/>
                  </a:defRPr>
                </a:lvl7pPr>
                <a:lvl8pPr marL="3429000" indent="-228600" eaLnBrk="0" fontAlgn="base" hangingPunct="0">
                  <a:spcBef>
                    <a:spcPct val="0"/>
                  </a:spcBef>
                  <a:spcAft>
                    <a:spcPct val="0"/>
                  </a:spcAft>
                  <a:defRPr sz="2000">
                    <a:solidFill>
                      <a:schemeClr val="tx1"/>
                    </a:solidFill>
                    <a:latin typeface="Arial" charset="0"/>
                    <a:ea typeface="ＭＳ Ｐゴシック" charset="0"/>
                  </a:defRPr>
                </a:lvl8pPr>
                <a:lvl9pPr marL="3886200" indent="-228600" eaLnBrk="0" fontAlgn="base" hangingPunct="0">
                  <a:spcBef>
                    <a:spcPct val="0"/>
                  </a:spcBef>
                  <a:spcAft>
                    <a:spcPct val="0"/>
                  </a:spcAft>
                  <a:defRPr sz="2000">
                    <a:solidFill>
                      <a:schemeClr val="tx1"/>
                    </a:solidFill>
                    <a:latin typeface="Arial" charset="0"/>
                    <a:ea typeface="ＭＳ Ｐゴシック" charset="0"/>
                  </a:defRPr>
                </a:lvl9pPr>
              </a:lstStyle>
              <a:p>
                <a:pPr algn="ctr">
                  <a:defRPr/>
                </a:pPr>
                <a:r>
                  <a:rPr lang="en-US" altLang="zh-CN" sz="1800" b="1" dirty="0">
                    <a:solidFill>
                      <a:srgbClr val="FFFF00"/>
                    </a:solidFill>
                    <a:ea typeface="宋体" charset="0"/>
                    <a:cs typeface="宋体" charset="0"/>
                  </a:rPr>
                  <a:t>C</a:t>
                </a:r>
              </a:p>
            </p:txBody>
          </p:sp>
        </p:grpSp>
        <p:grpSp>
          <p:nvGrpSpPr>
            <p:cNvPr id="18" name="Group 36"/>
            <p:cNvGrpSpPr>
              <a:grpSpLocks/>
            </p:cNvGrpSpPr>
            <p:nvPr/>
          </p:nvGrpSpPr>
          <p:grpSpPr bwMode="auto">
            <a:xfrm>
              <a:off x="914400" y="4038600"/>
              <a:ext cx="422319" cy="472949"/>
              <a:chOff x="1414" y="3206"/>
              <a:chExt cx="266" cy="298"/>
            </a:xfrm>
          </p:grpSpPr>
          <p:grpSp>
            <p:nvGrpSpPr>
              <p:cNvPr id="19" name="Group 37"/>
              <p:cNvGrpSpPr>
                <a:grpSpLocks/>
              </p:cNvGrpSpPr>
              <p:nvPr/>
            </p:nvGrpSpPr>
            <p:grpSpPr bwMode="auto">
              <a:xfrm>
                <a:off x="1414" y="3206"/>
                <a:ext cx="266" cy="298"/>
                <a:chOff x="1415" y="1276"/>
                <a:chExt cx="266" cy="298"/>
              </a:xfrm>
            </p:grpSpPr>
            <p:pic>
              <p:nvPicPr>
                <p:cNvPr id="21" name="Picture 38" descr="Picture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34" y="1521"/>
                  <a:ext cx="230" cy="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Oval 39"/>
                <p:cNvSpPr>
                  <a:spLocks noChangeArrowheads="1"/>
                </p:cNvSpPr>
                <p:nvPr/>
              </p:nvSpPr>
              <p:spPr bwMode="gray">
                <a:xfrm flipH="1">
                  <a:off x="1415" y="1276"/>
                  <a:ext cx="266" cy="266"/>
                </a:xfrm>
                <a:prstGeom prst="ellipse">
                  <a:avLst/>
                </a:prstGeom>
                <a:gradFill rotWithShape="0">
                  <a:gsLst>
                    <a:gs pos="0">
                      <a:srgbClr val="4D98E3"/>
                    </a:gs>
                    <a:gs pos="100000">
                      <a:srgbClr val="2C5782"/>
                    </a:gs>
                  </a:gsLst>
                  <a:path path="rect">
                    <a:fillToRect t="100000" r="10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152400" dir="16200000" sy="-100000" rotWithShape="0">
                          <a:schemeClr val="bg2">
                            <a:alpha val="50000"/>
                          </a:schemeClr>
                        </a:outerShdw>
                      </a:effectLst>
                    </a14:hiddenEffects>
                  </a:ext>
                </a:extLst>
              </p:spPr>
              <p:txBody>
                <a:bodyPr wrap="none" anchor="ctr"/>
                <a:lstStyle/>
                <a:p>
                  <a:endParaRPr lang="zh-CN" altLang="en-US" sz="2000">
                    <a:solidFill>
                      <a:srgbClr val="000000"/>
                    </a:solidFill>
                    <a:latin typeface="Arial" pitchFamily="34" charset="0"/>
                    <a:ea typeface="宋体" pitchFamily="2" charset="-122"/>
                  </a:endParaRPr>
                </a:p>
              </p:txBody>
            </p:sp>
            <p:sp>
              <p:nvSpPr>
                <p:cNvPr id="23" name="Oval 40"/>
                <p:cNvSpPr>
                  <a:spLocks noChangeArrowheads="1"/>
                </p:cNvSpPr>
                <p:nvPr/>
              </p:nvSpPr>
              <p:spPr bwMode="gray">
                <a:xfrm flipH="1">
                  <a:off x="1422" y="1282"/>
                  <a:ext cx="254" cy="254"/>
                </a:xfrm>
                <a:prstGeom prst="ellipse">
                  <a:avLst/>
                </a:prstGeom>
                <a:gradFill rotWithShape="0">
                  <a:gsLst>
                    <a:gs pos="0">
                      <a:srgbClr val="316190"/>
                    </a:gs>
                    <a:gs pos="100000">
                      <a:srgbClr val="4D98E3">
                        <a:alpha val="85001"/>
                      </a:srgbClr>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152400" dir="16200000" sy="-100000" rotWithShape="0">
                          <a:schemeClr val="bg2">
                            <a:alpha val="50000"/>
                          </a:schemeClr>
                        </a:outerShdw>
                      </a:effectLst>
                    </a14:hiddenEffects>
                  </a:ext>
                </a:extLst>
              </p:spPr>
              <p:txBody>
                <a:bodyPr wrap="none" anchor="ctr"/>
                <a:lstStyle/>
                <a:p>
                  <a:endParaRPr lang="zh-CN" altLang="en-US" sz="2000">
                    <a:solidFill>
                      <a:srgbClr val="000000"/>
                    </a:solidFill>
                    <a:latin typeface="Arial" pitchFamily="34" charset="0"/>
                    <a:ea typeface="宋体" pitchFamily="2" charset="-122"/>
                  </a:endParaRPr>
                </a:p>
              </p:txBody>
            </p:sp>
            <p:pic>
              <p:nvPicPr>
                <p:cNvPr id="24" name="Picture 41" descr="Picture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96" y="1278"/>
                  <a:ext cx="174"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0" name="Text Box 42"/>
              <p:cNvSpPr txBox="1">
                <a:spLocks noChangeArrowheads="1"/>
              </p:cNvSpPr>
              <p:nvPr/>
            </p:nvSpPr>
            <p:spPr bwMode="gray">
              <a:xfrm>
                <a:off x="1458" y="3222"/>
                <a:ext cx="160"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eaLnBrk="0" hangingPunct="0">
                  <a:defRPr sz="2000">
                    <a:solidFill>
                      <a:schemeClr val="tx1"/>
                    </a:solidFill>
                    <a:latin typeface="Arial" charset="0"/>
                    <a:ea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eaLnBrk="0" fontAlgn="base" hangingPunct="0">
                  <a:spcBef>
                    <a:spcPct val="0"/>
                  </a:spcBef>
                  <a:spcAft>
                    <a:spcPct val="0"/>
                  </a:spcAft>
                  <a:defRPr sz="2000">
                    <a:solidFill>
                      <a:schemeClr val="tx1"/>
                    </a:solidFill>
                    <a:latin typeface="Arial" charset="0"/>
                    <a:ea typeface="ＭＳ Ｐゴシック" charset="0"/>
                  </a:defRPr>
                </a:lvl6pPr>
                <a:lvl7pPr marL="2971800" indent="-228600" eaLnBrk="0" fontAlgn="base" hangingPunct="0">
                  <a:spcBef>
                    <a:spcPct val="0"/>
                  </a:spcBef>
                  <a:spcAft>
                    <a:spcPct val="0"/>
                  </a:spcAft>
                  <a:defRPr sz="2000">
                    <a:solidFill>
                      <a:schemeClr val="tx1"/>
                    </a:solidFill>
                    <a:latin typeface="Arial" charset="0"/>
                    <a:ea typeface="ＭＳ Ｐゴシック" charset="0"/>
                  </a:defRPr>
                </a:lvl7pPr>
                <a:lvl8pPr marL="3429000" indent="-228600" eaLnBrk="0" fontAlgn="base" hangingPunct="0">
                  <a:spcBef>
                    <a:spcPct val="0"/>
                  </a:spcBef>
                  <a:spcAft>
                    <a:spcPct val="0"/>
                  </a:spcAft>
                  <a:defRPr sz="2000">
                    <a:solidFill>
                      <a:schemeClr val="tx1"/>
                    </a:solidFill>
                    <a:latin typeface="Arial" charset="0"/>
                    <a:ea typeface="ＭＳ Ｐゴシック" charset="0"/>
                  </a:defRPr>
                </a:lvl8pPr>
                <a:lvl9pPr marL="3886200" indent="-228600" eaLnBrk="0" fontAlgn="base" hangingPunct="0">
                  <a:spcBef>
                    <a:spcPct val="0"/>
                  </a:spcBef>
                  <a:spcAft>
                    <a:spcPct val="0"/>
                  </a:spcAft>
                  <a:defRPr sz="2000">
                    <a:solidFill>
                      <a:schemeClr val="tx1"/>
                    </a:solidFill>
                    <a:latin typeface="Arial" charset="0"/>
                    <a:ea typeface="ＭＳ Ｐゴシック" charset="0"/>
                  </a:defRPr>
                </a:lvl9pPr>
              </a:lstStyle>
              <a:p>
                <a:pPr algn="ctr">
                  <a:defRPr/>
                </a:pPr>
                <a:r>
                  <a:rPr lang="en-US" altLang="zh-CN" sz="1800" b="1" dirty="0">
                    <a:solidFill>
                      <a:srgbClr val="FFFF00"/>
                    </a:solidFill>
                    <a:ea typeface="宋体" charset="0"/>
                    <a:cs typeface="宋体" charset="0"/>
                  </a:rPr>
                  <a:t>S</a:t>
                </a:r>
              </a:p>
            </p:txBody>
          </p:sp>
        </p:grpSp>
        <p:grpSp>
          <p:nvGrpSpPr>
            <p:cNvPr id="25" name="Group 36"/>
            <p:cNvGrpSpPr>
              <a:grpSpLocks/>
            </p:cNvGrpSpPr>
            <p:nvPr/>
          </p:nvGrpSpPr>
          <p:grpSpPr bwMode="auto">
            <a:xfrm>
              <a:off x="1752600" y="4038600"/>
              <a:ext cx="422319" cy="472949"/>
              <a:chOff x="1414" y="3206"/>
              <a:chExt cx="266" cy="298"/>
            </a:xfrm>
          </p:grpSpPr>
          <p:grpSp>
            <p:nvGrpSpPr>
              <p:cNvPr id="26" name="Group 37"/>
              <p:cNvGrpSpPr>
                <a:grpSpLocks/>
              </p:cNvGrpSpPr>
              <p:nvPr/>
            </p:nvGrpSpPr>
            <p:grpSpPr bwMode="auto">
              <a:xfrm>
                <a:off x="1414" y="3206"/>
                <a:ext cx="266" cy="298"/>
                <a:chOff x="1415" y="1276"/>
                <a:chExt cx="266" cy="298"/>
              </a:xfrm>
            </p:grpSpPr>
            <p:pic>
              <p:nvPicPr>
                <p:cNvPr id="28" name="Picture 38" descr="Picture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34" y="1521"/>
                  <a:ext cx="230" cy="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Oval 39"/>
                <p:cNvSpPr>
                  <a:spLocks noChangeArrowheads="1"/>
                </p:cNvSpPr>
                <p:nvPr/>
              </p:nvSpPr>
              <p:spPr bwMode="gray">
                <a:xfrm flipH="1">
                  <a:off x="1415" y="1276"/>
                  <a:ext cx="266" cy="266"/>
                </a:xfrm>
                <a:prstGeom prst="ellipse">
                  <a:avLst/>
                </a:prstGeom>
                <a:gradFill rotWithShape="0">
                  <a:gsLst>
                    <a:gs pos="0">
                      <a:srgbClr val="4D98E3"/>
                    </a:gs>
                    <a:gs pos="100000">
                      <a:srgbClr val="2C5782"/>
                    </a:gs>
                  </a:gsLst>
                  <a:path path="rect">
                    <a:fillToRect t="100000" r="10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152400" dir="16200000" sy="-100000" rotWithShape="0">
                          <a:schemeClr val="bg2">
                            <a:alpha val="50000"/>
                          </a:schemeClr>
                        </a:outerShdw>
                      </a:effectLst>
                    </a14:hiddenEffects>
                  </a:ext>
                </a:extLst>
              </p:spPr>
              <p:txBody>
                <a:bodyPr wrap="none" anchor="ctr"/>
                <a:lstStyle/>
                <a:p>
                  <a:endParaRPr lang="zh-CN" altLang="en-US" sz="2000">
                    <a:solidFill>
                      <a:srgbClr val="000000"/>
                    </a:solidFill>
                    <a:latin typeface="Arial" pitchFamily="34" charset="0"/>
                    <a:ea typeface="宋体" pitchFamily="2" charset="-122"/>
                  </a:endParaRPr>
                </a:p>
              </p:txBody>
            </p:sp>
            <p:sp>
              <p:nvSpPr>
                <p:cNvPr id="30" name="Oval 40"/>
                <p:cNvSpPr>
                  <a:spLocks noChangeArrowheads="1"/>
                </p:cNvSpPr>
                <p:nvPr/>
              </p:nvSpPr>
              <p:spPr bwMode="gray">
                <a:xfrm flipH="1">
                  <a:off x="1422" y="1282"/>
                  <a:ext cx="254" cy="254"/>
                </a:xfrm>
                <a:prstGeom prst="ellipse">
                  <a:avLst/>
                </a:prstGeom>
                <a:gradFill rotWithShape="0">
                  <a:gsLst>
                    <a:gs pos="0">
                      <a:srgbClr val="316190"/>
                    </a:gs>
                    <a:gs pos="100000">
                      <a:srgbClr val="4D98E3">
                        <a:alpha val="85001"/>
                      </a:srgbClr>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152400" dir="16200000" sy="-100000" rotWithShape="0">
                          <a:schemeClr val="bg2">
                            <a:alpha val="50000"/>
                          </a:schemeClr>
                        </a:outerShdw>
                      </a:effectLst>
                    </a14:hiddenEffects>
                  </a:ext>
                </a:extLst>
              </p:spPr>
              <p:txBody>
                <a:bodyPr wrap="none" anchor="ctr"/>
                <a:lstStyle/>
                <a:p>
                  <a:endParaRPr lang="zh-CN" altLang="en-US" sz="2000">
                    <a:solidFill>
                      <a:srgbClr val="000000"/>
                    </a:solidFill>
                    <a:latin typeface="Arial" pitchFamily="34" charset="0"/>
                    <a:ea typeface="宋体" pitchFamily="2" charset="-122"/>
                  </a:endParaRPr>
                </a:p>
              </p:txBody>
            </p:sp>
            <p:pic>
              <p:nvPicPr>
                <p:cNvPr id="31" name="Picture 41" descr="Picture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96" y="1278"/>
                  <a:ext cx="174"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7" name="Text Box 42"/>
              <p:cNvSpPr txBox="1">
                <a:spLocks noChangeArrowheads="1"/>
              </p:cNvSpPr>
              <p:nvPr/>
            </p:nvSpPr>
            <p:spPr bwMode="gray">
              <a:xfrm>
                <a:off x="1458" y="3222"/>
                <a:ext cx="160"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eaLnBrk="0" hangingPunct="0">
                  <a:defRPr sz="2000">
                    <a:solidFill>
                      <a:schemeClr val="tx1"/>
                    </a:solidFill>
                    <a:latin typeface="Arial" charset="0"/>
                    <a:ea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eaLnBrk="0" fontAlgn="base" hangingPunct="0">
                  <a:spcBef>
                    <a:spcPct val="0"/>
                  </a:spcBef>
                  <a:spcAft>
                    <a:spcPct val="0"/>
                  </a:spcAft>
                  <a:defRPr sz="2000">
                    <a:solidFill>
                      <a:schemeClr val="tx1"/>
                    </a:solidFill>
                    <a:latin typeface="Arial" charset="0"/>
                    <a:ea typeface="ＭＳ Ｐゴシック" charset="0"/>
                  </a:defRPr>
                </a:lvl6pPr>
                <a:lvl7pPr marL="2971800" indent="-228600" eaLnBrk="0" fontAlgn="base" hangingPunct="0">
                  <a:spcBef>
                    <a:spcPct val="0"/>
                  </a:spcBef>
                  <a:spcAft>
                    <a:spcPct val="0"/>
                  </a:spcAft>
                  <a:defRPr sz="2000">
                    <a:solidFill>
                      <a:schemeClr val="tx1"/>
                    </a:solidFill>
                    <a:latin typeface="Arial" charset="0"/>
                    <a:ea typeface="ＭＳ Ｐゴシック" charset="0"/>
                  </a:defRPr>
                </a:lvl7pPr>
                <a:lvl8pPr marL="3429000" indent="-228600" eaLnBrk="0" fontAlgn="base" hangingPunct="0">
                  <a:spcBef>
                    <a:spcPct val="0"/>
                  </a:spcBef>
                  <a:spcAft>
                    <a:spcPct val="0"/>
                  </a:spcAft>
                  <a:defRPr sz="2000">
                    <a:solidFill>
                      <a:schemeClr val="tx1"/>
                    </a:solidFill>
                    <a:latin typeface="Arial" charset="0"/>
                    <a:ea typeface="ＭＳ Ｐゴシック" charset="0"/>
                  </a:defRPr>
                </a:lvl8pPr>
                <a:lvl9pPr marL="3886200" indent="-228600" eaLnBrk="0" fontAlgn="base" hangingPunct="0">
                  <a:spcBef>
                    <a:spcPct val="0"/>
                  </a:spcBef>
                  <a:spcAft>
                    <a:spcPct val="0"/>
                  </a:spcAft>
                  <a:defRPr sz="2000">
                    <a:solidFill>
                      <a:schemeClr val="tx1"/>
                    </a:solidFill>
                    <a:latin typeface="Arial" charset="0"/>
                    <a:ea typeface="ＭＳ Ｐゴシック" charset="0"/>
                  </a:defRPr>
                </a:lvl9pPr>
              </a:lstStyle>
              <a:p>
                <a:pPr algn="ctr">
                  <a:defRPr/>
                </a:pPr>
                <a:r>
                  <a:rPr lang="en-US" altLang="zh-CN" sz="1800" b="1" dirty="0">
                    <a:solidFill>
                      <a:srgbClr val="FFFF00"/>
                    </a:solidFill>
                    <a:ea typeface="宋体" charset="0"/>
                    <a:cs typeface="宋体" charset="0"/>
                  </a:rPr>
                  <a:t>E</a:t>
                </a:r>
              </a:p>
            </p:txBody>
          </p:sp>
        </p:grpSp>
        <p:cxnSp>
          <p:nvCxnSpPr>
            <p:cNvPr id="61" name="Straight Connector 60"/>
            <p:cNvCxnSpPr>
              <a:stCxn id="27" idx="0"/>
              <a:endCxn id="7" idx="0"/>
            </p:cNvCxnSpPr>
            <p:nvPr/>
          </p:nvCxnSpPr>
          <p:spPr bwMode="auto">
            <a:xfrm flipH="1" flipV="1">
              <a:off x="1508147" y="3589234"/>
              <a:ext cx="441323" cy="474759"/>
            </a:xfrm>
            <a:prstGeom prst="line">
              <a:avLst/>
            </a:prstGeom>
            <a:ln w="38100">
              <a:solidFill>
                <a:srgbClr val="0070C0"/>
              </a:solidFill>
              <a:headEnd type="arrow"/>
              <a:tailEnd type="none"/>
            </a:ln>
          </p:spPr>
          <p:style>
            <a:lnRef idx="1">
              <a:schemeClr val="dk1"/>
            </a:lnRef>
            <a:fillRef idx="0">
              <a:schemeClr val="dk1"/>
            </a:fillRef>
            <a:effectRef idx="0">
              <a:schemeClr val="dk1"/>
            </a:effectRef>
            <a:fontRef idx="minor">
              <a:schemeClr val="tx1"/>
            </a:fontRef>
          </p:style>
        </p:cxnSp>
        <p:cxnSp>
          <p:nvCxnSpPr>
            <p:cNvPr id="65" name="Straight Connector 64"/>
            <p:cNvCxnSpPr>
              <a:stCxn id="20" idx="0"/>
              <a:endCxn id="6" idx="2"/>
            </p:cNvCxnSpPr>
            <p:nvPr/>
          </p:nvCxnSpPr>
          <p:spPr bwMode="auto">
            <a:xfrm flipV="1">
              <a:off x="1111271" y="3595582"/>
              <a:ext cx="381000" cy="468411"/>
            </a:xfrm>
            <a:prstGeom prst="line">
              <a:avLst/>
            </a:prstGeom>
            <a:ln w="38100">
              <a:solidFill>
                <a:srgbClr val="0070C0"/>
              </a:solidFill>
              <a:headEnd type="arrow"/>
              <a:tailEnd type="none"/>
            </a:ln>
          </p:spPr>
          <p:style>
            <a:lnRef idx="1">
              <a:schemeClr val="dk1"/>
            </a:lnRef>
            <a:fillRef idx="0">
              <a:schemeClr val="dk1"/>
            </a:fillRef>
            <a:effectRef idx="0">
              <a:schemeClr val="dk1"/>
            </a:effectRef>
            <a:fontRef idx="minor">
              <a:schemeClr val="tx1"/>
            </a:fontRef>
          </p:style>
        </p:cxnSp>
        <p:sp>
          <p:nvSpPr>
            <p:cNvPr id="85" name="TextBox 84"/>
            <p:cNvSpPr txBox="1"/>
            <p:nvPr/>
          </p:nvSpPr>
          <p:spPr>
            <a:xfrm>
              <a:off x="1406397" y="4038600"/>
              <a:ext cx="316433" cy="400110"/>
            </a:xfrm>
            <a:prstGeom prst="rect">
              <a:avLst/>
            </a:prstGeom>
            <a:noFill/>
          </p:spPr>
          <p:txBody>
            <a:bodyPr wrap="none" rtlCol="0">
              <a:spAutoFit/>
            </a:bodyPr>
            <a:lstStyle/>
            <a:p>
              <a:r>
                <a:rPr lang="en-US" sz="2000" dirty="0">
                  <a:solidFill>
                    <a:srgbClr val="000000"/>
                  </a:solidFill>
                  <a:latin typeface="Arial" pitchFamily="34" charset="0"/>
                  <a:ea typeface="ＭＳ Ｐゴシック" pitchFamily="34" charset="-128"/>
                </a:rPr>
                <a:t>u</a:t>
              </a:r>
              <a:r>
                <a:rPr lang="en-US" sz="2000" baseline="-25000" dirty="0">
                  <a:solidFill>
                    <a:srgbClr val="000000"/>
                  </a:solidFill>
                  <a:latin typeface="Arial" pitchFamily="34" charset="0"/>
                  <a:ea typeface="ＭＳ Ｐゴシック" pitchFamily="34" charset="-128"/>
                </a:rPr>
                <a:t>3</a:t>
              </a:r>
            </a:p>
          </p:txBody>
        </p:sp>
        <p:sp>
          <p:nvSpPr>
            <p:cNvPr id="86" name="TextBox 85"/>
            <p:cNvSpPr txBox="1"/>
            <p:nvPr/>
          </p:nvSpPr>
          <p:spPr>
            <a:xfrm>
              <a:off x="568197" y="4038600"/>
              <a:ext cx="316433" cy="400110"/>
            </a:xfrm>
            <a:prstGeom prst="rect">
              <a:avLst/>
            </a:prstGeom>
            <a:noFill/>
          </p:spPr>
          <p:txBody>
            <a:bodyPr wrap="none" rtlCol="0">
              <a:spAutoFit/>
            </a:bodyPr>
            <a:lstStyle/>
            <a:p>
              <a:r>
                <a:rPr lang="en-US" sz="2000" dirty="0">
                  <a:solidFill>
                    <a:srgbClr val="000000"/>
                  </a:solidFill>
                  <a:latin typeface="Arial" pitchFamily="34" charset="0"/>
                  <a:ea typeface="ＭＳ Ｐゴシック" pitchFamily="34" charset="-128"/>
                </a:rPr>
                <a:t>u</a:t>
              </a:r>
              <a:r>
                <a:rPr lang="en-US" sz="2000" baseline="-25000" dirty="0">
                  <a:solidFill>
                    <a:srgbClr val="000000"/>
                  </a:solidFill>
                  <a:latin typeface="Arial" pitchFamily="34" charset="0"/>
                  <a:ea typeface="ＭＳ Ｐゴシック" pitchFamily="34" charset="-128"/>
                </a:rPr>
                <a:t>2</a:t>
              </a:r>
            </a:p>
          </p:txBody>
        </p:sp>
        <p:sp>
          <p:nvSpPr>
            <p:cNvPr id="87" name="TextBox 86"/>
            <p:cNvSpPr txBox="1"/>
            <p:nvPr/>
          </p:nvSpPr>
          <p:spPr>
            <a:xfrm>
              <a:off x="949197" y="3181290"/>
              <a:ext cx="316433" cy="400110"/>
            </a:xfrm>
            <a:prstGeom prst="rect">
              <a:avLst/>
            </a:prstGeom>
            <a:noFill/>
          </p:spPr>
          <p:txBody>
            <a:bodyPr wrap="none" rtlCol="0">
              <a:spAutoFit/>
            </a:bodyPr>
            <a:lstStyle/>
            <a:p>
              <a:r>
                <a:rPr lang="en-US" sz="2000" dirty="0">
                  <a:solidFill>
                    <a:srgbClr val="000000"/>
                  </a:solidFill>
                  <a:latin typeface="Arial" pitchFamily="34" charset="0"/>
                  <a:ea typeface="ＭＳ Ｐゴシック" pitchFamily="34" charset="-128"/>
                </a:rPr>
                <a:t>u</a:t>
              </a:r>
              <a:r>
                <a:rPr lang="en-US" sz="2000" baseline="-25000" dirty="0">
                  <a:solidFill>
                    <a:srgbClr val="000000"/>
                  </a:solidFill>
                  <a:latin typeface="Arial" pitchFamily="34" charset="0"/>
                  <a:ea typeface="ＭＳ Ｐゴシック" pitchFamily="34" charset="-128"/>
                </a:rPr>
                <a:t>1</a:t>
              </a:r>
            </a:p>
          </p:txBody>
        </p:sp>
      </p:grpSp>
      <p:sp>
        <p:nvSpPr>
          <p:cNvPr id="90" name="TextBox 89"/>
          <p:cNvSpPr txBox="1"/>
          <p:nvPr/>
        </p:nvSpPr>
        <p:spPr>
          <a:xfrm>
            <a:off x="203201" y="3409890"/>
            <a:ext cx="1778051" cy="400110"/>
          </a:xfrm>
          <a:prstGeom prst="rect">
            <a:avLst/>
          </a:prstGeom>
          <a:noFill/>
        </p:spPr>
        <p:txBody>
          <a:bodyPr wrap="none" rtlCol="0">
            <a:spAutoFit/>
          </a:bodyPr>
          <a:lstStyle/>
          <a:p>
            <a:r>
              <a:rPr lang="en-US" sz="2000" dirty="0">
                <a:solidFill>
                  <a:srgbClr val="000000"/>
                </a:solidFill>
                <a:latin typeface="Arial" pitchFamily="34" charset="0"/>
                <a:ea typeface="ＭＳ Ｐゴシック" pitchFamily="34" charset="-128"/>
              </a:rPr>
              <a:t>Query Tree </a:t>
            </a:r>
            <a:r>
              <a:rPr lang="en-US" sz="2000" i="1" dirty="0">
                <a:solidFill>
                  <a:srgbClr val="FF0000"/>
                </a:solidFill>
                <a:latin typeface="Arial" pitchFamily="34" charset="0"/>
                <a:ea typeface="ＭＳ Ｐゴシック" pitchFamily="34" charset="-128"/>
              </a:rPr>
              <a:t>T</a:t>
            </a:r>
            <a:r>
              <a:rPr lang="en-US" sz="2000" dirty="0">
                <a:solidFill>
                  <a:srgbClr val="000000"/>
                </a:solidFill>
                <a:latin typeface="Arial" pitchFamily="34" charset="0"/>
                <a:ea typeface="ＭＳ Ｐゴシック" pitchFamily="34" charset="-128"/>
              </a:rPr>
              <a:t>:</a:t>
            </a:r>
          </a:p>
        </p:txBody>
      </p:sp>
      <p:sp>
        <p:nvSpPr>
          <p:cNvPr id="91" name="TextBox 90"/>
          <p:cNvSpPr txBox="1"/>
          <p:nvPr/>
        </p:nvSpPr>
        <p:spPr>
          <a:xfrm>
            <a:off x="5149947" y="3429000"/>
            <a:ext cx="1848583" cy="400110"/>
          </a:xfrm>
          <a:prstGeom prst="rect">
            <a:avLst/>
          </a:prstGeom>
          <a:noFill/>
        </p:spPr>
        <p:txBody>
          <a:bodyPr wrap="none" rtlCol="0">
            <a:spAutoFit/>
          </a:bodyPr>
          <a:lstStyle/>
          <a:p>
            <a:r>
              <a:rPr lang="en-US" sz="2000" dirty="0">
                <a:solidFill>
                  <a:srgbClr val="000000"/>
                </a:solidFill>
                <a:latin typeface="Arial" pitchFamily="34" charset="0"/>
                <a:ea typeface="ＭＳ Ｐゴシック" pitchFamily="34" charset="-128"/>
              </a:rPr>
              <a:t>Data Graph </a:t>
            </a:r>
            <a:r>
              <a:rPr lang="en-US" sz="2000" i="1" dirty="0">
                <a:solidFill>
                  <a:srgbClr val="FF0000"/>
                </a:solidFill>
                <a:latin typeface="Arial" pitchFamily="34" charset="0"/>
                <a:ea typeface="ＭＳ Ｐゴシック" pitchFamily="34" charset="-128"/>
              </a:rPr>
              <a:t>G</a:t>
            </a:r>
            <a:r>
              <a:rPr lang="en-US" sz="2000" dirty="0">
                <a:solidFill>
                  <a:srgbClr val="000000"/>
                </a:solidFill>
                <a:latin typeface="Arial" pitchFamily="34" charset="0"/>
                <a:ea typeface="ＭＳ Ｐゴシック" pitchFamily="34" charset="-128"/>
              </a:rPr>
              <a:t>:</a:t>
            </a:r>
          </a:p>
        </p:txBody>
      </p:sp>
      <p:grpSp>
        <p:nvGrpSpPr>
          <p:cNvPr id="174" name="Group 173"/>
          <p:cNvGrpSpPr/>
          <p:nvPr/>
        </p:nvGrpSpPr>
        <p:grpSpPr>
          <a:xfrm>
            <a:off x="1802168" y="4851201"/>
            <a:ext cx="2142296" cy="1330259"/>
            <a:chOff x="914400" y="4648200"/>
            <a:chExt cx="1606722" cy="1330259"/>
          </a:xfrm>
        </p:grpSpPr>
        <p:grpSp>
          <p:nvGrpSpPr>
            <p:cNvPr id="93" name="Group 36"/>
            <p:cNvGrpSpPr>
              <a:grpSpLocks/>
            </p:cNvGrpSpPr>
            <p:nvPr/>
          </p:nvGrpSpPr>
          <p:grpSpPr bwMode="auto">
            <a:xfrm>
              <a:off x="1641603" y="4667310"/>
              <a:ext cx="422319" cy="472949"/>
              <a:chOff x="1414" y="3206"/>
              <a:chExt cx="266" cy="298"/>
            </a:xfrm>
          </p:grpSpPr>
          <p:grpSp>
            <p:nvGrpSpPr>
              <p:cNvPr id="113" name="Group 37"/>
              <p:cNvGrpSpPr>
                <a:grpSpLocks/>
              </p:cNvGrpSpPr>
              <p:nvPr/>
            </p:nvGrpSpPr>
            <p:grpSpPr bwMode="auto">
              <a:xfrm>
                <a:off x="1414" y="3206"/>
                <a:ext cx="266" cy="298"/>
                <a:chOff x="1415" y="1276"/>
                <a:chExt cx="266" cy="298"/>
              </a:xfrm>
            </p:grpSpPr>
            <p:pic>
              <p:nvPicPr>
                <p:cNvPr id="115" name="Picture 38" descr="Picture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34" y="1521"/>
                  <a:ext cx="230" cy="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6" name="Oval 39"/>
                <p:cNvSpPr>
                  <a:spLocks noChangeArrowheads="1"/>
                </p:cNvSpPr>
                <p:nvPr/>
              </p:nvSpPr>
              <p:spPr bwMode="gray">
                <a:xfrm flipH="1">
                  <a:off x="1415" y="1276"/>
                  <a:ext cx="266" cy="266"/>
                </a:xfrm>
                <a:prstGeom prst="ellipse">
                  <a:avLst/>
                </a:prstGeom>
                <a:gradFill rotWithShape="0">
                  <a:gsLst>
                    <a:gs pos="0">
                      <a:srgbClr val="4D98E3"/>
                    </a:gs>
                    <a:gs pos="100000">
                      <a:srgbClr val="2C5782"/>
                    </a:gs>
                  </a:gsLst>
                  <a:path path="rect">
                    <a:fillToRect t="100000" r="10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152400" dir="16200000" sy="-100000" rotWithShape="0">
                          <a:schemeClr val="bg2">
                            <a:alpha val="50000"/>
                          </a:schemeClr>
                        </a:outerShdw>
                      </a:effectLst>
                    </a14:hiddenEffects>
                  </a:ext>
                </a:extLst>
              </p:spPr>
              <p:txBody>
                <a:bodyPr wrap="none" anchor="ctr"/>
                <a:lstStyle/>
                <a:p>
                  <a:endParaRPr lang="zh-CN" altLang="en-US" sz="2000">
                    <a:solidFill>
                      <a:srgbClr val="000000"/>
                    </a:solidFill>
                    <a:latin typeface="Arial" pitchFamily="34" charset="0"/>
                    <a:ea typeface="宋体" pitchFamily="2" charset="-122"/>
                  </a:endParaRPr>
                </a:p>
              </p:txBody>
            </p:sp>
            <p:sp>
              <p:nvSpPr>
                <p:cNvPr id="117" name="Oval 40"/>
                <p:cNvSpPr>
                  <a:spLocks noChangeArrowheads="1"/>
                </p:cNvSpPr>
                <p:nvPr/>
              </p:nvSpPr>
              <p:spPr bwMode="gray">
                <a:xfrm flipH="1">
                  <a:off x="1422" y="1282"/>
                  <a:ext cx="254" cy="254"/>
                </a:xfrm>
                <a:prstGeom prst="ellipse">
                  <a:avLst/>
                </a:prstGeom>
                <a:gradFill rotWithShape="0">
                  <a:gsLst>
                    <a:gs pos="0">
                      <a:srgbClr val="316190"/>
                    </a:gs>
                    <a:gs pos="100000">
                      <a:srgbClr val="4D98E3">
                        <a:alpha val="85001"/>
                      </a:srgbClr>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152400" dir="16200000" sy="-100000" rotWithShape="0">
                          <a:schemeClr val="bg2">
                            <a:alpha val="50000"/>
                          </a:schemeClr>
                        </a:outerShdw>
                      </a:effectLst>
                    </a14:hiddenEffects>
                  </a:ext>
                </a:extLst>
              </p:spPr>
              <p:txBody>
                <a:bodyPr wrap="none" anchor="ctr"/>
                <a:lstStyle/>
                <a:p>
                  <a:endParaRPr lang="zh-CN" altLang="en-US" sz="2000">
                    <a:solidFill>
                      <a:srgbClr val="000000"/>
                    </a:solidFill>
                    <a:latin typeface="Arial" pitchFamily="34" charset="0"/>
                    <a:ea typeface="宋体" pitchFamily="2" charset="-122"/>
                  </a:endParaRPr>
                </a:p>
              </p:txBody>
            </p:sp>
            <p:pic>
              <p:nvPicPr>
                <p:cNvPr id="118" name="Picture 41" descr="Picture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96" y="1278"/>
                  <a:ext cx="174"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14" name="Text Box 42"/>
              <p:cNvSpPr txBox="1">
                <a:spLocks noChangeArrowheads="1"/>
              </p:cNvSpPr>
              <p:nvPr/>
            </p:nvSpPr>
            <p:spPr bwMode="gray">
              <a:xfrm>
                <a:off x="1455" y="3222"/>
                <a:ext cx="166"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eaLnBrk="0" hangingPunct="0">
                  <a:defRPr sz="2000">
                    <a:solidFill>
                      <a:schemeClr val="tx1"/>
                    </a:solidFill>
                    <a:latin typeface="Arial" charset="0"/>
                    <a:ea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eaLnBrk="0" fontAlgn="base" hangingPunct="0">
                  <a:spcBef>
                    <a:spcPct val="0"/>
                  </a:spcBef>
                  <a:spcAft>
                    <a:spcPct val="0"/>
                  </a:spcAft>
                  <a:defRPr sz="2000">
                    <a:solidFill>
                      <a:schemeClr val="tx1"/>
                    </a:solidFill>
                    <a:latin typeface="Arial" charset="0"/>
                    <a:ea typeface="ＭＳ Ｐゴシック" charset="0"/>
                  </a:defRPr>
                </a:lvl6pPr>
                <a:lvl7pPr marL="2971800" indent="-228600" eaLnBrk="0" fontAlgn="base" hangingPunct="0">
                  <a:spcBef>
                    <a:spcPct val="0"/>
                  </a:spcBef>
                  <a:spcAft>
                    <a:spcPct val="0"/>
                  </a:spcAft>
                  <a:defRPr sz="2000">
                    <a:solidFill>
                      <a:schemeClr val="tx1"/>
                    </a:solidFill>
                    <a:latin typeface="Arial" charset="0"/>
                    <a:ea typeface="ＭＳ Ｐゴシック" charset="0"/>
                  </a:defRPr>
                </a:lvl7pPr>
                <a:lvl8pPr marL="3429000" indent="-228600" eaLnBrk="0" fontAlgn="base" hangingPunct="0">
                  <a:spcBef>
                    <a:spcPct val="0"/>
                  </a:spcBef>
                  <a:spcAft>
                    <a:spcPct val="0"/>
                  </a:spcAft>
                  <a:defRPr sz="2000">
                    <a:solidFill>
                      <a:schemeClr val="tx1"/>
                    </a:solidFill>
                    <a:latin typeface="Arial" charset="0"/>
                    <a:ea typeface="ＭＳ Ｐゴシック" charset="0"/>
                  </a:defRPr>
                </a:lvl8pPr>
                <a:lvl9pPr marL="3886200" indent="-228600" eaLnBrk="0" fontAlgn="base" hangingPunct="0">
                  <a:spcBef>
                    <a:spcPct val="0"/>
                  </a:spcBef>
                  <a:spcAft>
                    <a:spcPct val="0"/>
                  </a:spcAft>
                  <a:defRPr sz="2000">
                    <a:solidFill>
                      <a:schemeClr val="tx1"/>
                    </a:solidFill>
                    <a:latin typeface="Arial" charset="0"/>
                    <a:ea typeface="ＭＳ Ｐゴシック" charset="0"/>
                  </a:defRPr>
                </a:lvl9pPr>
              </a:lstStyle>
              <a:p>
                <a:pPr algn="ctr">
                  <a:defRPr/>
                </a:pPr>
                <a:r>
                  <a:rPr lang="en-US" altLang="zh-CN" sz="1800" b="1" dirty="0">
                    <a:solidFill>
                      <a:srgbClr val="FFFF00"/>
                    </a:solidFill>
                    <a:ea typeface="宋体" charset="0"/>
                    <a:cs typeface="宋体" charset="0"/>
                  </a:rPr>
                  <a:t>C</a:t>
                </a:r>
              </a:p>
            </p:txBody>
          </p:sp>
        </p:grpSp>
        <p:grpSp>
          <p:nvGrpSpPr>
            <p:cNvPr id="94" name="Group 36"/>
            <p:cNvGrpSpPr>
              <a:grpSpLocks/>
            </p:cNvGrpSpPr>
            <p:nvPr/>
          </p:nvGrpSpPr>
          <p:grpSpPr bwMode="auto">
            <a:xfrm>
              <a:off x="1260603" y="5505510"/>
              <a:ext cx="422319" cy="472949"/>
              <a:chOff x="1414" y="3206"/>
              <a:chExt cx="266" cy="298"/>
            </a:xfrm>
          </p:grpSpPr>
          <p:grpSp>
            <p:nvGrpSpPr>
              <p:cNvPr id="107" name="Group 37"/>
              <p:cNvGrpSpPr>
                <a:grpSpLocks/>
              </p:cNvGrpSpPr>
              <p:nvPr/>
            </p:nvGrpSpPr>
            <p:grpSpPr bwMode="auto">
              <a:xfrm>
                <a:off x="1414" y="3206"/>
                <a:ext cx="266" cy="298"/>
                <a:chOff x="1415" y="1276"/>
                <a:chExt cx="266" cy="298"/>
              </a:xfrm>
            </p:grpSpPr>
            <p:pic>
              <p:nvPicPr>
                <p:cNvPr id="109" name="Picture 38" descr="Picture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34" y="1521"/>
                  <a:ext cx="230" cy="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0" name="Oval 39"/>
                <p:cNvSpPr>
                  <a:spLocks noChangeArrowheads="1"/>
                </p:cNvSpPr>
                <p:nvPr/>
              </p:nvSpPr>
              <p:spPr bwMode="gray">
                <a:xfrm flipH="1">
                  <a:off x="1415" y="1276"/>
                  <a:ext cx="266" cy="266"/>
                </a:xfrm>
                <a:prstGeom prst="ellipse">
                  <a:avLst/>
                </a:prstGeom>
                <a:gradFill rotWithShape="0">
                  <a:gsLst>
                    <a:gs pos="0">
                      <a:srgbClr val="4D98E3"/>
                    </a:gs>
                    <a:gs pos="100000">
                      <a:srgbClr val="2C5782"/>
                    </a:gs>
                  </a:gsLst>
                  <a:path path="rect">
                    <a:fillToRect t="100000" r="10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152400" dir="16200000" sy="-100000" rotWithShape="0">
                          <a:schemeClr val="bg2">
                            <a:alpha val="50000"/>
                          </a:schemeClr>
                        </a:outerShdw>
                      </a:effectLst>
                    </a14:hiddenEffects>
                  </a:ext>
                </a:extLst>
              </p:spPr>
              <p:txBody>
                <a:bodyPr wrap="none" anchor="ctr"/>
                <a:lstStyle/>
                <a:p>
                  <a:endParaRPr lang="zh-CN" altLang="en-US" sz="2000">
                    <a:solidFill>
                      <a:srgbClr val="000000"/>
                    </a:solidFill>
                    <a:latin typeface="Arial" pitchFamily="34" charset="0"/>
                    <a:ea typeface="宋体" pitchFamily="2" charset="-122"/>
                  </a:endParaRPr>
                </a:p>
              </p:txBody>
            </p:sp>
            <p:sp>
              <p:nvSpPr>
                <p:cNvPr id="111" name="Oval 40"/>
                <p:cNvSpPr>
                  <a:spLocks noChangeArrowheads="1"/>
                </p:cNvSpPr>
                <p:nvPr/>
              </p:nvSpPr>
              <p:spPr bwMode="gray">
                <a:xfrm flipH="1">
                  <a:off x="1422" y="1282"/>
                  <a:ext cx="254" cy="254"/>
                </a:xfrm>
                <a:prstGeom prst="ellipse">
                  <a:avLst/>
                </a:prstGeom>
                <a:gradFill rotWithShape="0">
                  <a:gsLst>
                    <a:gs pos="0">
                      <a:srgbClr val="316190"/>
                    </a:gs>
                    <a:gs pos="100000">
                      <a:srgbClr val="4D98E3">
                        <a:alpha val="85001"/>
                      </a:srgbClr>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152400" dir="16200000" sy="-100000" rotWithShape="0">
                          <a:schemeClr val="bg2">
                            <a:alpha val="50000"/>
                          </a:schemeClr>
                        </a:outerShdw>
                      </a:effectLst>
                    </a14:hiddenEffects>
                  </a:ext>
                </a:extLst>
              </p:spPr>
              <p:txBody>
                <a:bodyPr wrap="none" anchor="ctr"/>
                <a:lstStyle/>
                <a:p>
                  <a:endParaRPr lang="zh-CN" altLang="en-US" sz="2000">
                    <a:solidFill>
                      <a:srgbClr val="000000"/>
                    </a:solidFill>
                    <a:latin typeface="Arial" pitchFamily="34" charset="0"/>
                    <a:ea typeface="宋体" pitchFamily="2" charset="-122"/>
                  </a:endParaRPr>
                </a:p>
              </p:txBody>
            </p:sp>
            <p:pic>
              <p:nvPicPr>
                <p:cNvPr id="112" name="Picture 41" descr="Picture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96" y="1278"/>
                  <a:ext cx="174"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08" name="Text Box 42"/>
              <p:cNvSpPr txBox="1">
                <a:spLocks noChangeArrowheads="1"/>
              </p:cNvSpPr>
              <p:nvPr/>
            </p:nvSpPr>
            <p:spPr bwMode="gray">
              <a:xfrm>
                <a:off x="1458" y="3222"/>
                <a:ext cx="160"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eaLnBrk="0" hangingPunct="0">
                  <a:defRPr sz="2000">
                    <a:solidFill>
                      <a:schemeClr val="tx1"/>
                    </a:solidFill>
                    <a:latin typeface="Arial" charset="0"/>
                    <a:ea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eaLnBrk="0" fontAlgn="base" hangingPunct="0">
                  <a:spcBef>
                    <a:spcPct val="0"/>
                  </a:spcBef>
                  <a:spcAft>
                    <a:spcPct val="0"/>
                  </a:spcAft>
                  <a:defRPr sz="2000">
                    <a:solidFill>
                      <a:schemeClr val="tx1"/>
                    </a:solidFill>
                    <a:latin typeface="Arial" charset="0"/>
                    <a:ea typeface="ＭＳ Ｐゴシック" charset="0"/>
                  </a:defRPr>
                </a:lvl6pPr>
                <a:lvl7pPr marL="2971800" indent="-228600" eaLnBrk="0" fontAlgn="base" hangingPunct="0">
                  <a:spcBef>
                    <a:spcPct val="0"/>
                  </a:spcBef>
                  <a:spcAft>
                    <a:spcPct val="0"/>
                  </a:spcAft>
                  <a:defRPr sz="2000">
                    <a:solidFill>
                      <a:schemeClr val="tx1"/>
                    </a:solidFill>
                    <a:latin typeface="Arial" charset="0"/>
                    <a:ea typeface="ＭＳ Ｐゴシック" charset="0"/>
                  </a:defRPr>
                </a:lvl7pPr>
                <a:lvl8pPr marL="3429000" indent="-228600" eaLnBrk="0" fontAlgn="base" hangingPunct="0">
                  <a:spcBef>
                    <a:spcPct val="0"/>
                  </a:spcBef>
                  <a:spcAft>
                    <a:spcPct val="0"/>
                  </a:spcAft>
                  <a:defRPr sz="2000">
                    <a:solidFill>
                      <a:schemeClr val="tx1"/>
                    </a:solidFill>
                    <a:latin typeface="Arial" charset="0"/>
                    <a:ea typeface="ＭＳ Ｐゴシック" charset="0"/>
                  </a:defRPr>
                </a:lvl8pPr>
                <a:lvl9pPr marL="3886200" indent="-228600" eaLnBrk="0" fontAlgn="base" hangingPunct="0">
                  <a:spcBef>
                    <a:spcPct val="0"/>
                  </a:spcBef>
                  <a:spcAft>
                    <a:spcPct val="0"/>
                  </a:spcAft>
                  <a:defRPr sz="2000">
                    <a:solidFill>
                      <a:schemeClr val="tx1"/>
                    </a:solidFill>
                    <a:latin typeface="Arial" charset="0"/>
                    <a:ea typeface="ＭＳ Ｐゴシック" charset="0"/>
                  </a:defRPr>
                </a:lvl9pPr>
              </a:lstStyle>
              <a:p>
                <a:pPr algn="ctr">
                  <a:defRPr/>
                </a:pPr>
                <a:r>
                  <a:rPr lang="en-US" altLang="zh-CN" sz="1800" b="1" dirty="0">
                    <a:solidFill>
                      <a:srgbClr val="FFFF00"/>
                    </a:solidFill>
                    <a:ea typeface="宋体" charset="0"/>
                    <a:cs typeface="宋体" charset="0"/>
                  </a:rPr>
                  <a:t>S</a:t>
                </a:r>
              </a:p>
            </p:txBody>
          </p:sp>
        </p:grpSp>
        <p:grpSp>
          <p:nvGrpSpPr>
            <p:cNvPr id="95" name="Group 36"/>
            <p:cNvGrpSpPr>
              <a:grpSpLocks/>
            </p:cNvGrpSpPr>
            <p:nvPr/>
          </p:nvGrpSpPr>
          <p:grpSpPr bwMode="auto">
            <a:xfrm>
              <a:off x="2098803" y="5505510"/>
              <a:ext cx="422319" cy="472949"/>
              <a:chOff x="1414" y="3206"/>
              <a:chExt cx="266" cy="298"/>
            </a:xfrm>
          </p:grpSpPr>
          <p:grpSp>
            <p:nvGrpSpPr>
              <p:cNvPr id="101" name="Group 37"/>
              <p:cNvGrpSpPr>
                <a:grpSpLocks/>
              </p:cNvGrpSpPr>
              <p:nvPr/>
            </p:nvGrpSpPr>
            <p:grpSpPr bwMode="auto">
              <a:xfrm>
                <a:off x="1414" y="3206"/>
                <a:ext cx="266" cy="298"/>
                <a:chOff x="1415" y="1276"/>
                <a:chExt cx="266" cy="298"/>
              </a:xfrm>
            </p:grpSpPr>
            <p:pic>
              <p:nvPicPr>
                <p:cNvPr id="103" name="Picture 38" descr="Picture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34" y="1521"/>
                  <a:ext cx="230" cy="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 name="Oval 39"/>
                <p:cNvSpPr>
                  <a:spLocks noChangeArrowheads="1"/>
                </p:cNvSpPr>
                <p:nvPr/>
              </p:nvSpPr>
              <p:spPr bwMode="gray">
                <a:xfrm flipH="1">
                  <a:off x="1415" y="1276"/>
                  <a:ext cx="266" cy="266"/>
                </a:xfrm>
                <a:prstGeom prst="ellipse">
                  <a:avLst/>
                </a:prstGeom>
                <a:gradFill rotWithShape="0">
                  <a:gsLst>
                    <a:gs pos="0">
                      <a:srgbClr val="4D98E3"/>
                    </a:gs>
                    <a:gs pos="100000">
                      <a:srgbClr val="2C5782"/>
                    </a:gs>
                  </a:gsLst>
                  <a:path path="rect">
                    <a:fillToRect t="100000" r="10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152400" dir="16200000" sy="-100000" rotWithShape="0">
                          <a:schemeClr val="bg2">
                            <a:alpha val="50000"/>
                          </a:schemeClr>
                        </a:outerShdw>
                      </a:effectLst>
                    </a14:hiddenEffects>
                  </a:ext>
                </a:extLst>
              </p:spPr>
              <p:txBody>
                <a:bodyPr wrap="none" anchor="ctr"/>
                <a:lstStyle/>
                <a:p>
                  <a:endParaRPr lang="zh-CN" altLang="en-US" sz="2000">
                    <a:solidFill>
                      <a:srgbClr val="000000"/>
                    </a:solidFill>
                    <a:latin typeface="Arial" pitchFamily="34" charset="0"/>
                    <a:ea typeface="宋体" pitchFamily="2" charset="-122"/>
                  </a:endParaRPr>
                </a:p>
              </p:txBody>
            </p:sp>
            <p:sp>
              <p:nvSpPr>
                <p:cNvPr id="105" name="Oval 40"/>
                <p:cNvSpPr>
                  <a:spLocks noChangeArrowheads="1"/>
                </p:cNvSpPr>
                <p:nvPr/>
              </p:nvSpPr>
              <p:spPr bwMode="gray">
                <a:xfrm flipH="1">
                  <a:off x="1422" y="1282"/>
                  <a:ext cx="254" cy="254"/>
                </a:xfrm>
                <a:prstGeom prst="ellipse">
                  <a:avLst/>
                </a:prstGeom>
                <a:gradFill rotWithShape="0">
                  <a:gsLst>
                    <a:gs pos="0">
                      <a:srgbClr val="316190"/>
                    </a:gs>
                    <a:gs pos="100000">
                      <a:srgbClr val="4D98E3">
                        <a:alpha val="85001"/>
                      </a:srgbClr>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152400" dir="16200000" sy="-100000" rotWithShape="0">
                          <a:schemeClr val="bg2">
                            <a:alpha val="50000"/>
                          </a:schemeClr>
                        </a:outerShdw>
                      </a:effectLst>
                    </a14:hiddenEffects>
                  </a:ext>
                </a:extLst>
              </p:spPr>
              <p:txBody>
                <a:bodyPr wrap="none" anchor="ctr"/>
                <a:lstStyle/>
                <a:p>
                  <a:endParaRPr lang="zh-CN" altLang="en-US" sz="2000">
                    <a:solidFill>
                      <a:srgbClr val="000000"/>
                    </a:solidFill>
                    <a:latin typeface="Arial" pitchFamily="34" charset="0"/>
                    <a:ea typeface="宋体" pitchFamily="2" charset="-122"/>
                  </a:endParaRPr>
                </a:p>
              </p:txBody>
            </p:sp>
            <p:pic>
              <p:nvPicPr>
                <p:cNvPr id="106" name="Picture 41" descr="Picture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96" y="1278"/>
                  <a:ext cx="174"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02" name="Text Box 42"/>
              <p:cNvSpPr txBox="1">
                <a:spLocks noChangeArrowheads="1"/>
              </p:cNvSpPr>
              <p:nvPr/>
            </p:nvSpPr>
            <p:spPr bwMode="gray">
              <a:xfrm>
                <a:off x="1458" y="3222"/>
                <a:ext cx="160"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eaLnBrk="0" hangingPunct="0">
                  <a:defRPr sz="2000">
                    <a:solidFill>
                      <a:schemeClr val="tx1"/>
                    </a:solidFill>
                    <a:latin typeface="Arial" charset="0"/>
                    <a:ea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eaLnBrk="0" fontAlgn="base" hangingPunct="0">
                  <a:spcBef>
                    <a:spcPct val="0"/>
                  </a:spcBef>
                  <a:spcAft>
                    <a:spcPct val="0"/>
                  </a:spcAft>
                  <a:defRPr sz="2000">
                    <a:solidFill>
                      <a:schemeClr val="tx1"/>
                    </a:solidFill>
                    <a:latin typeface="Arial" charset="0"/>
                    <a:ea typeface="ＭＳ Ｐゴシック" charset="0"/>
                  </a:defRPr>
                </a:lvl6pPr>
                <a:lvl7pPr marL="2971800" indent="-228600" eaLnBrk="0" fontAlgn="base" hangingPunct="0">
                  <a:spcBef>
                    <a:spcPct val="0"/>
                  </a:spcBef>
                  <a:spcAft>
                    <a:spcPct val="0"/>
                  </a:spcAft>
                  <a:defRPr sz="2000">
                    <a:solidFill>
                      <a:schemeClr val="tx1"/>
                    </a:solidFill>
                    <a:latin typeface="Arial" charset="0"/>
                    <a:ea typeface="ＭＳ Ｐゴシック" charset="0"/>
                  </a:defRPr>
                </a:lvl7pPr>
                <a:lvl8pPr marL="3429000" indent="-228600" eaLnBrk="0" fontAlgn="base" hangingPunct="0">
                  <a:spcBef>
                    <a:spcPct val="0"/>
                  </a:spcBef>
                  <a:spcAft>
                    <a:spcPct val="0"/>
                  </a:spcAft>
                  <a:defRPr sz="2000">
                    <a:solidFill>
                      <a:schemeClr val="tx1"/>
                    </a:solidFill>
                    <a:latin typeface="Arial" charset="0"/>
                    <a:ea typeface="ＭＳ Ｐゴシック" charset="0"/>
                  </a:defRPr>
                </a:lvl8pPr>
                <a:lvl9pPr marL="3886200" indent="-228600" eaLnBrk="0" fontAlgn="base" hangingPunct="0">
                  <a:spcBef>
                    <a:spcPct val="0"/>
                  </a:spcBef>
                  <a:spcAft>
                    <a:spcPct val="0"/>
                  </a:spcAft>
                  <a:defRPr sz="2000">
                    <a:solidFill>
                      <a:schemeClr val="tx1"/>
                    </a:solidFill>
                    <a:latin typeface="Arial" charset="0"/>
                    <a:ea typeface="ＭＳ Ｐゴシック" charset="0"/>
                  </a:defRPr>
                </a:lvl9pPr>
              </a:lstStyle>
              <a:p>
                <a:pPr algn="ctr">
                  <a:defRPr/>
                </a:pPr>
                <a:r>
                  <a:rPr lang="en-US" altLang="zh-CN" sz="1800" b="1" dirty="0">
                    <a:solidFill>
                      <a:srgbClr val="FFFF00"/>
                    </a:solidFill>
                    <a:ea typeface="宋体" charset="0"/>
                    <a:cs typeface="宋体" charset="0"/>
                  </a:rPr>
                  <a:t>E</a:t>
                </a:r>
              </a:p>
            </p:txBody>
          </p:sp>
        </p:grpSp>
        <p:cxnSp>
          <p:nvCxnSpPr>
            <p:cNvPr id="96" name="Straight Connector 95"/>
            <p:cNvCxnSpPr>
              <a:stCxn id="102" idx="0"/>
              <a:endCxn id="115" idx="0"/>
            </p:cNvCxnSpPr>
            <p:nvPr/>
          </p:nvCxnSpPr>
          <p:spPr bwMode="auto">
            <a:xfrm flipH="1" flipV="1">
              <a:off x="1854350" y="5056144"/>
              <a:ext cx="441323" cy="474759"/>
            </a:xfrm>
            <a:prstGeom prst="line">
              <a:avLst/>
            </a:prstGeom>
            <a:ln w="38100">
              <a:solidFill>
                <a:srgbClr val="0070C0"/>
              </a:solidFill>
              <a:headEnd type="arrow"/>
              <a:tailEnd type="none"/>
            </a:ln>
          </p:spPr>
          <p:style>
            <a:lnRef idx="1">
              <a:schemeClr val="dk1"/>
            </a:lnRef>
            <a:fillRef idx="0">
              <a:schemeClr val="dk1"/>
            </a:fillRef>
            <a:effectRef idx="0">
              <a:schemeClr val="dk1"/>
            </a:effectRef>
            <a:fontRef idx="minor">
              <a:schemeClr val="tx1"/>
            </a:fontRef>
          </p:style>
        </p:cxnSp>
        <p:cxnSp>
          <p:nvCxnSpPr>
            <p:cNvPr id="97" name="Straight Connector 96"/>
            <p:cNvCxnSpPr>
              <a:stCxn id="108" idx="0"/>
              <a:endCxn id="114" idx="2"/>
            </p:cNvCxnSpPr>
            <p:nvPr/>
          </p:nvCxnSpPr>
          <p:spPr bwMode="auto">
            <a:xfrm flipV="1">
              <a:off x="1457474" y="5062492"/>
              <a:ext cx="381000" cy="468411"/>
            </a:xfrm>
            <a:prstGeom prst="line">
              <a:avLst/>
            </a:prstGeom>
            <a:ln w="38100">
              <a:solidFill>
                <a:srgbClr val="0070C0"/>
              </a:solidFill>
              <a:headEnd type="arrow"/>
              <a:tailEnd type="none"/>
            </a:ln>
          </p:spPr>
          <p:style>
            <a:lnRef idx="1">
              <a:schemeClr val="dk1"/>
            </a:lnRef>
            <a:fillRef idx="0">
              <a:schemeClr val="dk1"/>
            </a:fillRef>
            <a:effectRef idx="0">
              <a:schemeClr val="dk1"/>
            </a:effectRef>
            <a:fontRef idx="minor">
              <a:schemeClr val="tx1"/>
            </a:fontRef>
          </p:style>
        </p:cxnSp>
        <p:sp>
          <p:nvSpPr>
            <p:cNvPr id="98" name="TextBox 97"/>
            <p:cNvSpPr txBox="1"/>
            <p:nvPr/>
          </p:nvSpPr>
          <p:spPr>
            <a:xfrm>
              <a:off x="1752600" y="5505510"/>
              <a:ext cx="305613" cy="400110"/>
            </a:xfrm>
            <a:prstGeom prst="rect">
              <a:avLst/>
            </a:prstGeom>
            <a:noFill/>
          </p:spPr>
          <p:txBody>
            <a:bodyPr wrap="none" rtlCol="0">
              <a:spAutoFit/>
            </a:bodyPr>
            <a:lstStyle/>
            <a:p>
              <a:r>
                <a:rPr lang="en-US" sz="2000" dirty="0">
                  <a:solidFill>
                    <a:srgbClr val="000000"/>
                  </a:solidFill>
                  <a:latin typeface="Arial" pitchFamily="34" charset="0"/>
                  <a:ea typeface="ＭＳ Ｐゴシック" pitchFamily="34" charset="-128"/>
                </a:rPr>
                <a:t>v</a:t>
              </a:r>
              <a:r>
                <a:rPr lang="en-US" sz="2000" baseline="-25000" dirty="0">
                  <a:solidFill>
                    <a:srgbClr val="000000"/>
                  </a:solidFill>
                  <a:latin typeface="Arial" pitchFamily="34" charset="0"/>
                  <a:ea typeface="ＭＳ Ｐゴシック" pitchFamily="34" charset="-128"/>
                </a:rPr>
                <a:t>4</a:t>
              </a:r>
            </a:p>
          </p:txBody>
        </p:sp>
        <p:sp>
          <p:nvSpPr>
            <p:cNvPr id="99" name="TextBox 98"/>
            <p:cNvSpPr txBox="1"/>
            <p:nvPr/>
          </p:nvSpPr>
          <p:spPr>
            <a:xfrm>
              <a:off x="914400" y="5505510"/>
              <a:ext cx="305613" cy="400110"/>
            </a:xfrm>
            <a:prstGeom prst="rect">
              <a:avLst/>
            </a:prstGeom>
            <a:noFill/>
          </p:spPr>
          <p:txBody>
            <a:bodyPr wrap="none" rtlCol="0">
              <a:spAutoFit/>
            </a:bodyPr>
            <a:lstStyle/>
            <a:p>
              <a:r>
                <a:rPr lang="en-US" sz="2000" dirty="0">
                  <a:solidFill>
                    <a:srgbClr val="000000"/>
                  </a:solidFill>
                  <a:latin typeface="Arial" pitchFamily="34" charset="0"/>
                  <a:ea typeface="ＭＳ Ｐゴシック" pitchFamily="34" charset="-128"/>
                </a:rPr>
                <a:t>v</a:t>
              </a:r>
              <a:r>
                <a:rPr lang="en-US" sz="2000" baseline="-25000" dirty="0">
                  <a:solidFill>
                    <a:srgbClr val="000000"/>
                  </a:solidFill>
                  <a:latin typeface="Arial" pitchFamily="34" charset="0"/>
                  <a:ea typeface="ＭＳ Ｐゴシック" pitchFamily="34" charset="-128"/>
                </a:rPr>
                <a:t>3</a:t>
              </a:r>
            </a:p>
          </p:txBody>
        </p:sp>
        <p:sp>
          <p:nvSpPr>
            <p:cNvPr id="100" name="TextBox 99"/>
            <p:cNvSpPr txBox="1"/>
            <p:nvPr/>
          </p:nvSpPr>
          <p:spPr>
            <a:xfrm>
              <a:off x="1295400" y="4648200"/>
              <a:ext cx="305613" cy="400110"/>
            </a:xfrm>
            <a:prstGeom prst="rect">
              <a:avLst/>
            </a:prstGeom>
            <a:noFill/>
          </p:spPr>
          <p:txBody>
            <a:bodyPr wrap="none" rtlCol="0">
              <a:spAutoFit/>
            </a:bodyPr>
            <a:lstStyle/>
            <a:p>
              <a:r>
                <a:rPr lang="en-US" sz="2000" dirty="0">
                  <a:solidFill>
                    <a:srgbClr val="000000"/>
                  </a:solidFill>
                  <a:latin typeface="Arial" pitchFamily="34" charset="0"/>
                  <a:ea typeface="ＭＳ Ｐゴシック" pitchFamily="34" charset="-128"/>
                </a:rPr>
                <a:t>v</a:t>
              </a:r>
              <a:r>
                <a:rPr lang="en-US" sz="2000" baseline="-25000" dirty="0">
                  <a:solidFill>
                    <a:srgbClr val="000000"/>
                  </a:solidFill>
                  <a:latin typeface="Arial" pitchFamily="34" charset="0"/>
                  <a:ea typeface="ＭＳ Ｐゴシック" pitchFamily="34" charset="-128"/>
                </a:rPr>
                <a:t>1</a:t>
              </a:r>
            </a:p>
          </p:txBody>
        </p:sp>
      </p:grpSp>
      <p:grpSp>
        <p:nvGrpSpPr>
          <p:cNvPr id="175" name="Group 174"/>
          <p:cNvGrpSpPr/>
          <p:nvPr/>
        </p:nvGrpSpPr>
        <p:grpSpPr>
          <a:xfrm>
            <a:off x="5606667" y="4864614"/>
            <a:ext cx="2142296" cy="1330259"/>
            <a:chOff x="2660478" y="4613341"/>
            <a:chExt cx="1606722" cy="1330259"/>
          </a:xfrm>
        </p:grpSpPr>
        <p:grpSp>
          <p:nvGrpSpPr>
            <p:cNvPr id="119" name="Group 118"/>
            <p:cNvGrpSpPr/>
            <p:nvPr/>
          </p:nvGrpSpPr>
          <p:grpSpPr>
            <a:xfrm>
              <a:off x="2660478" y="4613341"/>
              <a:ext cx="1606722" cy="1330259"/>
              <a:chOff x="568197" y="3181290"/>
              <a:chExt cx="1606722" cy="1330259"/>
            </a:xfrm>
          </p:grpSpPr>
          <p:grpSp>
            <p:nvGrpSpPr>
              <p:cNvPr id="120" name="Group 36"/>
              <p:cNvGrpSpPr>
                <a:grpSpLocks/>
              </p:cNvGrpSpPr>
              <p:nvPr/>
            </p:nvGrpSpPr>
            <p:grpSpPr bwMode="auto">
              <a:xfrm>
                <a:off x="1295400" y="3200406"/>
                <a:ext cx="422319" cy="422163"/>
                <a:chOff x="1414" y="3206"/>
                <a:chExt cx="266" cy="266"/>
              </a:xfrm>
            </p:grpSpPr>
            <p:grpSp>
              <p:nvGrpSpPr>
                <p:cNvPr id="140" name="Group 37"/>
                <p:cNvGrpSpPr>
                  <a:grpSpLocks/>
                </p:cNvGrpSpPr>
                <p:nvPr/>
              </p:nvGrpSpPr>
              <p:grpSpPr bwMode="auto">
                <a:xfrm>
                  <a:off x="1414" y="3206"/>
                  <a:ext cx="266" cy="266"/>
                  <a:chOff x="1415" y="1276"/>
                  <a:chExt cx="266" cy="266"/>
                </a:xfrm>
              </p:grpSpPr>
              <p:sp>
                <p:nvSpPr>
                  <p:cNvPr id="143" name="Oval 39"/>
                  <p:cNvSpPr>
                    <a:spLocks noChangeArrowheads="1"/>
                  </p:cNvSpPr>
                  <p:nvPr/>
                </p:nvSpPr>
                <p:spPr bwMode="gray">
                  <a:xfrm flipH="1">
                    <a:off x="1415" y="1276"/>
                    <a:ext cx="266" cy="266"/>
                  </a:xfrm>
                  <a:prstGeom prst="ellipse">
                    <a:avLst/>
                  </a:prstGeom>
                  <a:gradFill rotWithShape="0">
                    <a:gsLst>
                      <a:gs pos="0">
                        <a:srgbClr val="4D98E3"/>
                      </a:gs>
                      <a:gs pos="100000">
                        <a:srgbClr val="2C5782"/>
                      </a:gs>
                    </a:gsLst>
                    <a:path path="rect">
                      <a:fillToRect t="100000" r="10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152400" dir="16200000" sy="-100000" rotWithShape="0">
                            <a:schemeClr val="bg2">
                              <a:alpha val="50000"/>
                            </a:schemeClr>
                          </a:outerShdw>
                        </a:effectLst>
                      </a14:hiddenEffects>
                    </a:ext>
                  </a:extLst>
                </p:spPr>
                <p:txBody>
                  <a:bodyPr wrap="none" anchor="ctr"/>
                  <a:lstStyle/>
                  <a:p>
                    <a:endParaRPr lang="zh-CN" altLang="en-US" sz="2000">
                      <a:solidFill>
                        <a:srgbClr val="000000"/>
                      </a:solidFill>
                      <a:latin typeface="Arial" pitchFamily="34" charset="0"/>
                      <a:ea typeface="宋体" pitchFamily="2" charset="-122"/>
                    </a:endParaRPr>
                  </a:p>
                </p:txBody>
              </p:sp>
              <p:sp>
                <p:nvSpPr>
                  <p:cNvPr id="144" name="Oval 40"/>
                  <p:cNvSpPr>
                    <a:spLocks noChangeArrowheads="1"/>
                  </p:cNvSpPr>
                  <p:nvPr/>
                </p:nvSpPr>
                <p:spPr bwMode="gray">
                  <a:xfrm flipH="1">
                    <a:off x="1422" y="1282"/>
                    <a:ext cx="254" cy="254"/>
                  </a:xfrm>
                  <a:prstGeom prst="ellipse">
                    <a:avLst/>
                  </a:prstGeom>
                  <a:gradFill rotWithShape="0">
                    <a:gsLst>
                      <a:gs pos="0">
                        <a:srgbClr val="316190"/>
                      </a:gs>
                      <a:gs pos="100000">
                        <a:srgbClr val="4D98E3">
                          <a:alpha val="85001"/>
                        </a:srgbClr>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152400" dir="16200000" sy="-100000" rotWithShape="0">
                            <a:schemeClr val="bg2">
                              <a:alpha val="50000"/>
                            </a:schemeClr>
                          </a:outerShdw>
                        </a:effectLst>
                      </a14:hiddenEffects>
                    </a:ext>
                  </a:extLst>
                </p:spPr>
                <p:txBody>
                  <a:bodyPr wrap="none" anchor="ctr"/>
                  <a:lstStyle/>
                  <a:p>
                    <a:endParaRPr lang="zh-CN" altLang="en-US" sz="2000">
                      <a:solidFill>
                        <a:srgbClr val="000000"/>
                      </a:solidFill>
                      <a:latin typeface="Arial" pitchFamily="34" charset="0"/>
                      <a:ea typeface="宋体" pitchFamily="2" charset="-122"/>
                    </a:endParaRPr>
                  </a:p>
                </p:txBody>
              </p:sp>
              <p:pic>
                <p:nvPicPr>
                  <p:cNvPr id="145" name="Picture 41" descr="Picture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96" y="1278"/>
                    <a:ext cx="174"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41" name="Text Box 42"/>
                <p:cNvSpPr txBox="1">
                  <a:spLocks noChangeArrowheads="1"/>
                </p:cNvSpPr>
                <p:nvPr/>
              </p:nvSpPr>
              <p:spPr bwMode="gray">
                <a:xfrm>
                  <a:off x="1455" y="3222"/>
                  <a:ext cx="166"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eaLnBrk="0" hangingPunct="0">
                    <a:defRPr sz="2000">
                      <a:solidFill>
                        <a:schemeClr val="tx1"/>
                      </a:solidFill>
                      <a:latin typeface="Arial" charset="0"/>
                      <a:ea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eaLnBrk="0" fontAlgn="base" hangingPunct="0">
                    <a:spcBef>
                      <a:spcPct val="0"/>
                    </a:spcBef>
                    <a:spcAft>
                      <a:spcPct val="0"/>
                    </a:spcAft>
                    <a:defRPr sz="2000">
                      <a:solidFill>
                        <a:schemeClr val="tx1"/>
                      </a:solidFill>
                      <a:latin typeface="Arial" charset="0"/>
                      <a:ea typeface="ＭＳ Ｐゴシック" charset="0"/>
                    </a:defRPr>
                  </a:lvl6pPr>
                  <a:lvl7pPr marL="2971800" indent="-228600" eaLnBrk="0" fontAlgn="base" hangingPunct="0">
                    <a:spcBef>
                      <a:spcPct val="0"/>
                    </a:spcBef>
                    <a:spcAft>
                      <a:spcPct val="0"/>
                    </a:spcAft>
                    <a:defRPr sz="2000">
                      <a:solidFill>
                        <a:schemeClr val="tx1"/>
                      </a:solidFill>
                      <a:latin typeface="Arial" charset="0"/>
                      <a:ea typeface="ＭＳ Ｐゴシック" charset="0"/>
                    </a:defRPr>
                  </a:lvl7pPr>
                  <a:lvl8pPr marL="3429000" indent="-228600" eaLnBrk="0" fontAlgn="base" hangingPunct="0">
                    <a:spcBef>
                      <a:spcPct val="0"/>
                    </a:spcBef>
                    <a:spcAft>
                      <a:spcPct val="0"/>
                    </a:spcAft>
                    <a:defRPr sz="2000">
                      <a:solidFill>
                        <a:schemeClr val="tx1"/>
                      </a:solidFill>
                      <a:latin typeface="Arial" charset="0"/>
                      <a:ea typeface="ＭＳ Ｐゴシック" charset="0"/>
                    </a:defRPr>
                  </a:lvl8pPr>
                  <a:lvl9pPr marL="3886200" indent="-228600" eaLnBrk="0" fontAlgn="base" hangingPunct="0">
                    <a:spcBef>
                      <a:spcPct val="0"/>
                    </a:spcBef>
                    <a:spcAft>
                      <a:spcPct val="0"/>
                    </a:spcAft>
                    <a:defRPr sz="2000">
                      <a:solidFill>
                        <a:schemeClr val="tx1"/>
                      </a:solidFill>
                      <a:latin typeface="Arial" charset="0"/>
                      <a:ea typeface="ＭＳ Ｐゴシック" charset="0"/>
                    </a:defRPr>
                  </a:lvl9pPr>
                </a:lstStyle>
                <a:p>
                  <a:pPr algn="ctr">
                    <a:defRPr/>
                  </a:pPr>
                  <a:r>
                    <a:rPr lang="en-US" altLang="zh-CN" sz="1800" b="1" dirty="0">
                      <a:solidFill>
                        <a:srgbClr val="FFFF00"/>
                      </a:solidFill>
                      <a:ea typeface="宋体" charset="0"/>
                      <a:cs typeface="宋体" charset="0"/>
                    </a:rPr>
                    <a:t>C</a:t>
                  </a:r>
                </a:p>
              </p:txBody>
            </p:sp>
          </p:grpSp>
          <p:grpSp>
            <p:nvGrpSpPr>
              <p:cNvPr id="121" name="Group 36"/>
              <p:cNvGrpSpPr>
                <a:grpSpLocks/>
              </p:cNvGrpSpPr>
              <p:nvPr/>
            </p:nvGrpSpPr>
            <p:grpSpPr bwMode="auto">
              <a:xfrm>
                <a:off x="914400" y="4038600"/>
                <a:ext cx="422319" cy="472949"/>
                <a:chOff x="1414" y="3206"/>
                <a:chExt cx="266" cy="298"/>
              </a:xfrm>
            </p:grpSpPr>
            <p:grpSp>
              <p:nvGrpSpPr>
                <p:cNvPr id="134" name="Group 37"/>
                <p:cNvGrpSpPr>
                  <a:grpSpLocks/>
                </p:cNvGrpSpPr>
                <p:nvPr/>
              </p:nvGrpSpPr>
              <p:grpSpPr bwMode="auto">
                <a:xfrm>
                  <a:off x="1414" y="3206"/>
                  <a:ext cx="266" cy="298"/>
                  <a:chOff x="1415" y="1276"/>
                  <a:chExt cx="266" cy="298"/>
                </a:xfrm>
              </p:grpSpPr>
              <p:pic>
                <p:nvPicPr>
                  <p:cNvPr id="136" name="Picture 38" descr="Picture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34" y="1521"/>
                    <a:ext cx="230" cy="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7" name="Oval 39"/>
                  <p:cNvSpPr>
                    <a:spLocks noChangeArrowheads="1"/>
                  </p:cNvSpPr>
                  <p:nvPr/>
                </p:nvSpPr>
                <p:spPr bwMode="gray">
                  <a:xfrm flipH="1">
                    <a:off x="1415" y="1276"/>
                    <a:ext cx="266" cy="266"/>
                  </a:xfrm>
                  <a:prstGeom prst="ellipse">
                    <a:avLst/>
                  </a:prstGeom>
                  <a:gradFill rotWithShape="0">
                    <a:gsLst>
                      <a:gs pos="0">
                        <a:srgbClr val="4D98E3"/>
                      </a:gs>
                      <a:gs pos="100000">
                        <a:srgbClr val="2C5782"/>
                      </a:gs>
                    </a:gsLst>
                    <a:path path="rect">
                      <a:fillToRect t="100000" r="10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152400" dir="16200000" sy="-100000" rotWithShape="0">
                            <a:schemeClr val="bg2">
                              <a:alpha val="50000"/>
                            </a:schemeClr>
                          </a:outerShdw>
                        </a:effectLst>
                      </a14:hiddenEffects>
                    </a:ext>
                  </a:extLst>
                </p:spPr>
                <p:txBody>
                  <a:bodyPr wrap="none" anchor="ctr"/>
                  <a:lstStyle/>
                  <a:p>
                    <a:endParaRPr lang="zh-CN" altLang="en-US" sz="2000">
                      <a:solidFill>
                        <a:srgbClr val="000000"/>
                      </a:solidFill>
                      <a:latin typeface="Arial" pitchFamily="34" charset="0"/>
                      <a:ea typeface="宋体" pitchFamily="2" charset="-122"/>
                    </a:endParaRPr>
                  </a:p>
                </p:txBody>
              </p:sp>
              <p:sp>
                <p:nvSpPr>
                  <p:cNvPr id="138" name="Oval 40"/>
                  <p:cNvSpPr>
                    <a:spLocks noChangeArrowheads="1"/>
                  </p:cNvSpPr>
                  <p:nvPr/>
                </p:nvSpPr>
                <p:spPr bwMode="gray">
                  <a:xfrm flipH="1">
                    <a:off x="1422" y="1282"/>
                    <a:ext cx="254" cy="254"/>
                  </a:xfrm>
                  <a:prstGeom prst="ellipse">
                    <a:avLst/>
                  </a:prstGeom>
                  <a:gradFill rotWithShape="0">
                    <a:gsLst>
                      <a:gs pos="0">
                        <a:srgbClr val="316190"/>
                      </a:gs>
                      <a:gs pos="100000">
                        <a:srgbClr val="4D98E3">
                          <a:alpha val="85001"/>
                        </a:srgbClr>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152400" dir="16200000" sy="-100000" rotWithShape="0">
                            <a:schemeClr val="bg2">
                              <a:alpha val="50000"/>
                            </a:schemeClr>
                          </a:outerShdw>
                        </a:effectLst>
                      </a14:hiddenEffects>
                    </a:ext>
                  </a:extLst>
                </p:spPr>
                <p:txBody>
                  <a:bodyPr wrap="none" anchor="ctr"/>
                  <a:lstStyle/>
                  <a:p>
                    <a:endParaRPr lang="zh-CN" altLang="en-US" sz="2000">
                      <a:solidFill>
                        <a:srgbClr val="000000"/>
                      </a:solidFill>
                      <a:latin typeface="Arial" pitchFamily="34" charset="0"/>
                      <a:ea typeface="宋体" pitchFamily="2" charset="-122"/>
                    </a:endParaRPr>
                  </a:p>
                </p:txBody>
              </p:sp>
              <p:pic>
                <p:nvPicPr>
                  <p:cNvPr id="139" name="Picture 41" descr="Picture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96" y="1278"/>
                    <a:ext cx="174"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5" name="Text Box 42"/>
                <p:cNvSpPr txBox="1">
                  <a:spLocks noChangeArrowheads="1"/>
                </p:cNvSpPr>
                <p:nvPr/>
              </p:nvSpPr>
              <p:spPr bwMode="gray">
                <a:xfrm>
                  <a:off x="1458" y="3222"/>
                  <a:ext cx="160"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eaLnBrk="0" hangingPunct="0">
                    <a:defRPr sz="2000">
                      <a:solidFill>
                        <a:schemeClr val="tx1"/>
                      </a:solidFill>
                      <a:latin typeface="Arial" charset="0"/>
                      <a:ea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eaLnBrk="0" fontAlgn="base" hangingPunct="0">
                    <a:spcBef>
                      <a:spcPct val="0"/>
                    </a:spcBef>
                    <a:spcAft>
                      <a:spcPct val="0"/>
                    </a:spcAft>
                    <a:defRPr sz="2000">
                      <a:solidFill>
                        <a:schemeClr val="tx1"/>
                      </a:solidFill>
                      <a:latin typeface="Arial" charset="0"/>
                      <a:ea typeface="ＭＳ Ｐゴシック" charset="0"/>
                    </a:defRPr>
                  </a:lvl6pPr>
                  <a:lvl7pPr marL="2971800" indent="-228600" eaLnBrk="0" fontAlgn="base" hangingPunct="0">
                    <a:spcBef>
                      <a:spcPct val="0"/>
                    </a:spcBef>
                    <a:spcAft>
                      <a:spcPct val="0"/>
                    </a:spcAft>
                    <a:defRPr sz="2000">
                      <a:solidFill>
                        <a:schemeClr val="tx1"/>
                      </a:solidFill>
                      <a:latin typeface="Arial" charset="0"/>
                      <a:ea typeface="ＭＳ Ｐゴシック" charset="0"/>
                    </a:defRPr>
                  </a:lvl7pPr>
                  <a:lvl8pPr marL="3429000" indent="-228600" eaLnBrk="0" fontAlgn="base" hangingPunct="0">
                    <a:spcBef>
                      <a:spcPct val="0"/>
                    </a:spcBef>
                    <a:spcAft>
                      <a:spcPct val="0"/>
                    </a:spcAft>
                    <a:defRPr sz="2000">
                      <a:solidFill>
                        <a:schemeClr val="tx1"/>
                      </a:solidFill>
                      <a:latin typeface="Arial" charset="0"/>
                      <a:ea typeface="ＭＳ Ｐゴシック" charset="0"/>
                    </a:defRPr>
                  </a:lvl8pPr>
                  <a:lvl9pPr marL="3886200" indent="-228600" eaLnBrk="0" fontAlgn="base" hangingPunct="0">
                    <a:spcBef>
                      <a:spcPct val="0"/>
                    </a:spcBef>
                    <a:spcAft>
                      <a:spcPct val="0"/>
                    </a:spcAft>
                    <a:defRPr sz="2000">
                      <a:solidFill>
                        <a:schemeClr val="tx1"/>
                      </a:solidFill>
                      <a:latin typeface="Arial" charset="0"/>
                      <a:ea typeface="ＭＳ Ｐゴシック" charset="0"/>
                    </a:defRPr>
                  </a:lvl9pPr>
                </a:lstStyle>
                <a:p>
                  <a:pPr algn="ctr">
                    <a:defRPr/>
                  </a:pPr>
                  <a:r>
                    <a:rPr lang="en-US" altLang="zh-CN" sz="1800" b="1" dirty="0">
                      <a:solidFill>
                        <a:srgbClr val="FFFF00"/>
                      </a:solidFill>
                      <a:ea typeface="宋体" charset="0"/>
                      <a:cs typeface="宋体" charset="0"/>
                    </a:rPr>
                    <a:t>S</a:t>
                  </a:r>
                </a:p>
              </p:txBody>
            </p:sp>
          </p:grpSp>
          <p:grpSp>
            <p:nvGrpSpPr>
              <p:cNvPr id="122" name="Group 36"/>
              <p:cNvGrpSpPr>
                <a:grpSpLocks/>
              </p:cNvGrpSpPr>
              <p:nvPr/>
            </p:nvGrpSpPr>
            <p:grpSpPr bwMode="auto">
              <a:xfrm>
                <a:off x="1752600" y="4038600"/>
                <a:ext cx="422319" cy="472949"/>
                <a:chOff x="1414" y="3206"/>
                <a:chExt cx="266" cy="298"/>
              </a:xfrm>
            </p:grpSpPr>
            <p:grpSp>
              <p:nvGrpSpPr>
                <p:cNvPr id="128" name="Group 37"/>
                <p:cNvGrpSpPr>
                  <a:grpSpLocks/>
                </p:cNvGrpSpPr>
                <p:nvPr/>
              </p:nvGrpSpPr>
              <p:grpSpPr bwMode="auto">
                <a:xfrm>
                  <a:off x="1414" y="3206"/>
                  <a:ext cx="266" cy="298"/>
                  <a:chOff x="1415" y="1276"/>
                  <a:chExt cx="266" cy="298"/>
                </a:xfrm>
              </p:grpSpPr>
              <p:pic>
                <p:nvPicPr>
                  <p:cNvPr id="130" name="Picture 38" descr="Picture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34" y="1521"/>
                    <a:ext cx="230" cy="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1" name="Oval 39"/>
                  <p:cNvSpPr>
                    <a:spLocks noChangeArrowheads="1"/>
                  </p:cNvSpPr>
                  <p:nvPr/>
                </p:nvSpPr>
                <p:spPr bwMode="gray">
                  <a:xfrm flipH="1">
                    <a:off x="1415" y="1276"/>
                    <a:ext cx="266" cy="266"/>
                  </a:xfrm>
                  <a:prstGeom prst="ellipse">
                    <a:avLst/>
                  </a:prstGeom>
                  <a:gradFill rotWithShape="0">
                    <a:gsLst>
                      <a:gs pos="0">
                        <a:srgbClr val="4D98E3"/>
                      </a:gs>
                      <a:gs pos="100000">
                        <a:srgbClr val="2C5782"/>
                      </a:gs>
                    </a:gsLst>
                    <a:path path="rect">
                      <a:fillToRect t="100000" r="10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152400" dir="16200000" sy="-100000" rotWithShape="0">
                            <a:schemeClr val="bg2">
                              <a:alpha val="50000"/>
                            </a:schemeClr>
                          </a:outerShdw>
                        </a:effectLst>
                      </a14:hiddenEffects>
                    </a:ext>
                  </a:extLst>
                </p:spPr>
                <p:txBody>
                  <a:bodyPr wrap="none" anchor="ctr"/>
                  <a:lstStyle/>
                  <a:p>
                    <a:endParaRPr lang="zh-CN" altLang="en-US" sz="2000">
                      <a:solidFill>
                        <a:srgbClr val="000000"/>
                      </a:solidFill>
                      <a:latin typeface="Arial" pitchFamily="34" charset="0"/>
                      <a:ea typeface="宋体" pitchFamily="2" charset="-122"/>
                    </a:endParaRPr>
                  </a:p>
                </p:txBody>
              </p:sp>
              <p:sp>
                <p:nvSpPr>
                  <p:cNvPr id="132" name="Oval 40"/>
                  <p:cNvSpPr>
                    <a:spLocks noChangeArrowheads="1"/>
                  </p:cNvSpPr>
                  <p:nvPr/>
                </p:nvSpPr>
                <p:spPr bwMode="gray">
                  <a:xfrm flipH="1">
                    <a:off x="1422" y="1282"/>
                    <a:ext cx="254" cy="254"/>
                  </a:xfrm>
                  <a:prstGeom prst="ellipse">
                    <a:avLst/>
                  </a:prstGeom>
                  <a:gradFill rotWithShape="0">
                    <a:gsLst>
                      <a:gs pos="0">
                        <a:srgbClr val="316190"/>
                      </a:gs>
                      <a:gs pos="100000">
                        <a:srgbClr val="4D98E3">
                          <a:alpha val="85001"/>
                        </a:srgbClr>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152400" dir="16200000" sy="-100000" rotWithShape="0">
                            <a:schemeClr val="bg2">
                              <a:alpha val="50000"/>
                            </a:schemeClr>
                          </a:outerShdw>
                        </a:effectLst>
                      </a14:hiddenEffects>
                    </a:ext>
                  </a:extLst>
                </p:spPr>
                <p:txBody>
                  <a:bodyPr wrap="none" anchor="ctr"/>
                  <a:lstStyle/>
                  <a:p>
                    <a:endParaRPr lang="zh-CN" altLang="en-US" sz="2000">
                      <a:solidFill>
                        <a:srgbClr val="000000"/>
                      </a:solidFill>
                      <a:latin typeface="Arial" pitchFamily="34" charset="0"/>
                      <a:ea typeface="宋体" pitchFamily="2" charset="-122"/>
                    </a:endParaRPr>
                  </a:p>
                </p:txBody>
              </p:sp>
              <p:pic>
                <p:nvPicPr>
                  <p:cNvPr id="133" name="Picture 41" descr="Picture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96" y="1278"/>
                    <a:ext cx="174"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29" name="Text Box 42"/>
                <p:cNvSpPr txBox="1">
                  <a:spLocks noChangeArrowheads="1"/>
                </p:cNvSpPr>
                <p:nvPr/>
              </p:nvSpPr>
              <p:spPr bwMode="gray">
                <a:xfrm>
                  <a:off x="1458" y="3222"/>
                  <a:ext cx="160"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eaLnBrk="0" hangingPunct="0">
                    <a:defRPr sz="2000">
                      <a:solidFill>
                        <a:schemeClr val="tx1"/>
                      </a:solidFill>
                      <a:latin typeface="Arial" charset="0"/>
                      <a:ea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eaLnBrk="0" fontAlgn="base" hangingPunct="0">
                    <a:spcBef>
                      <a:spcPct val="0"/>
                    </a:spcBef>
                    <a:spcAft>
                      <a:spcPct val="0"/>
                    </a:spcAft>
                    <a:defRPr sz="2000">
                      <a:solidFill>
                        <a:schemeClr val="tx1"/>
                      </a:solidFill>
                      <a:latin typeface="Arial" charset="0"/>
                      <a:ea typeface="ＭＳ Ｐゴシック" charset="0"/>
                    </a:defRPr>
                  </a:lvl6pPr>
                  <a:lvl7pPr marL="2971800" indent="-228600" eaLnBrk="0" fontAlgn="base" hangingPunct="0">
                    <a:spcBef>
                      <a:spcPct val="0"/>
                    </a:spcBef>
                    <a:spcAft>
                      <a:spcPct val="0"/>
                    </a:spcAft>
                    <a:defRPr sz="2000">
                      <a:solidFill>
                        <a:schemeClr val="tx1"/>
                      </a:solidFill>
                      <a:latin typeface="Arial" charset="0"/>
                      <a:ea typeface="ＭＳ Ｐゴシック" charset="0"/>
                    </a:defRPr>
                  </a:lvl7pPr>
                  <a:lvl8pPr marL="3429000" indent="-228600" eaLnBrk="0" fontAlgn="base" hangingPunct="0">
                    <a:spcBef>
                      <a:spcPct val="0"/>
                    </a:spcBef>
                    <a:spcAft>
                      <a:spcPct val="0"/>
                    </a:spcAft>
                    <a:defRPr sz="2000">
                      <a:solidFill>
                        <a:schemeClr val="tx1"/>
                      </a:solidFill>
                      <a:latin typeface="Arial" charset="0"/>
                      <a:ea typeface="ＭＳ Ｐゴシック" charset="0"/>
                    </a:defRPr>
                  </a:lvl8pPr>
                  <a:lvl9pPr marL="3886200" indent="-228600" eaLnBrk="0" fontAlgn="base" hangingPunct="0">
                    <a:spcBef>
                      <a:spcPct val="0"/>
                    </a:spcBef>
                    <a:spcAft>
                      <a:spcPct val="0"/>
                    </a:spcAft>
                    <a:defRPr sz="2000">
                      <a:solidFill>
                        <a:schemeClr val="tx1"/>
                      </a:solidFill>
                      <a:latin typeface="Arial" charset="0"/>
                      <a:ea typeface="ＭＳ Ｐゴシック" charset="0"/>
                    </a:defRPr>
                  </a:lvl9pPr>
                </a:lstStyle>
                <a:p>
                  <a:pPr algn="ctr">
                    <a:defRPr/>
                  </a:pPr>
                  <a:r>
                    <a:rPr lang="en-US" altLang="zh-CN" sz="1800" b="1" dirty="0">
                      <a:solidFill>
                        <a:srgbClr val="FFFF00"/>
                      </a:solidFill>
                      <a:ea typeface="宋体" charset="0"/>
                      <a:cs typeface="宋体" charset="0"/>
                    </a:rPr>
                    <a:t>E</a:t>
                  </a:r>
                </a:p>
              </p:txBody>
            </p:sp>
          </p:grpSp>
          <p:cxnSp>
            <p:nvCxnSpPr>
              <p:cNvPr id="123" name="Straight Connector 122"/>
              <p:cNvCxnSpPr>
                <a:stCxn id="129" idx="0"/>
              </p:cNvCxnSpPr>
              <p:nvPr/>
            </p:nvCxnSpPr>
            <p:spPr bwMode="auto">
              <a:xfrm flipH="1" flipV="1">
                <a:off x="1508148" y="3589235"/>
                <a:ext cx="441323" cy="474758"/>
              </a:xfrm>
              <a:prstGeom prst="line">
                <a:avLst/>
              </a:prstGeom>
              <a:ln w="38100">
                <a:solidFill>
                  <a:srgbClr val="0070C0"/>
                </a:solidFill>
                <a:headEnd type="arrow"/>
                <a:tailEnd type="none"/>
              </a:ln>
            </p:spPr>
            <p:style>
              <a:lnRef idx="1">
                <a:schemeClr val="dk1"/>
              </a:lnRef>
              <a:fillRef idx="0">
                <a:schemeClr val="dk1"/>
              </a:fillRef>
              <a:effectRef idx="0">
                <a:schemeClr val="dk1"/>
              </a:effectRef>
              <a:fontRef idx="minor">
                <a:schemeClr val="tx1"/>
              </a:fontRef>
            </p:style>
          </p:cxnSp>
          <p:cxnSp>
            <p:nvCxnSpPr>
              <p:cNvPr id="124" name="Straight Connector 123"/>
              <p:cNvCxnSpPr>
                <a:stCxn id="135" idx="0"/>
                <a:endCxn id="141" idx="2"/>
              </p:cNvCxnSpPr>
              <p:nvPr/>
            </p:nvCxnSpPr>
            <p:spPr bwMode="auto">
              <a:xfrm flipV="1">
                <a:off x="1111271" y="3595588"/>
                <a:ext cx="381000" cy="468405"/>
              </a:xfrm>
              <a:prstGeom prst="line">
                <a:avLst/>
              </a:prstGeom>
              <a:ln w="38100">
                <a:solidFill>
                  <a:srgbClr val="0070C0"/>
                </a:solidFill>
                <a:headEnd type="arrow"/>
                <a:tailEnd type="none"/>
              </a:ln>
            </p:spPr>
            <p:style>
              <a:lnRef idx="1">
                <a:schemeClr val="dk1"/>
              </a:lnRef>
              <a:fillRef idx="0">
                <a:schemeClr val="dk1"/>
              </a:fillRef>
              <a:effectRef idx="0">
                <a:schemeClr val="dk1"/>
              </a:effectRef>
              <a:fontRef idx="minor">
                <a:schemeClr val="tx1"/>
              </a:fontRef>
            </p:style>
          </p:cxnSp>
          <p:sp>
            <p:nvSpPr>
              <p:cNvPr id="125" name="TextBox 124"/>
              <p:cNvSpPr txBox="1"/>
              <p:nvPr/>
            </p:nvSpPr>
            <p:spPr>
              <a:xfrm>
                <a:off x="1406397" y="4038600"/>
                <a:ext cx="305613" cy="400110"/>
              </a:xfrm>
              <a:prstGeom prst="rect">
                <a:avLst/>
              </a:prstGeom>
              <a:noFill/>
            </p:spPr>
            <p:txBody>
              <a:bodyPr wrap="none" rtlCol="0">
                <a:spAutoFit/>
              </a:bodyPr>
              <a:lstStyle/>
              <a:p>
                <a:r>
                  <a:rPr lang="en-US" sz="2000" dirty="0">
                    <a:solidFill>
                      <a:srgbClr val="000000"/>
                    </a:solidFill>
                    <a:latin typeface="Arial" pitchFamily="34" charset="0"/>
                    <a:ea typeface="ＭＳ Ｐゴシック" pitchFamily="34" charset="-128"/>
                  </a:rPr>
                  <a:t>v</a:t>
                </a:r>
                <a:r>
                  <a:rPr lang="en-US" sz="2000" baseline="-25000" dirty="0">
                    <a:solidFill>
                      <a:srgbClr val="000000"/>
                    </a:solidFill>
                    <a:latin typeface="Arial" pitchFamily="34" charset="0"/>
                    <a:ea typeface="ＭＳ Ｐゴシック" pitchFamily="34" charset="-128"/>
                  </a:rPr>
                  <a:t>4</a:t>
                </a:r>
              </a:p>
            </p:txBody>
          </p:sp>
          <p:sp>
            <p:nvSpPr>
              <p:cNvPr id="126" name="TextBox 125"/>
              <p:cNvSpPr txBox="1"/>
              <p:nvPr/>
            </p:nvSpPr>
            <p:spPr>
              <a:xfrm>
                <a:off x="568197" y="4038600"/>
                <a:ext cx="305613" cy="400110"/>
              </a:xfrm>
              <a:prstGeom prst="rect">
                <a:avLst/>
              </a:prstGeom>
              <a:noFill/>
            </p:spPr>
            <p:txBody>
              <a:bodyPr wrap="none" rtlCol="0">
                <a:spAutoFit/>
              </a:bodyPr>
              <a:lstStyle/>
              <a:p>
                <a:r>
                  <a:rPr lang="en-US" sz="2000" dirty="0">
                    <a:solidFill>
                      <a:srgbClr val="000000"/>
                    </a:solidFill>
                    <a:latin typeface="Arial" pitchFamily="34" charset="0"/>
                    <a:ea typeface="ＭＳ Ｐゴシック" pitchFamily="34" charset="-128"/>
                  </a:rPr>
                  <a:t>v</a:t>
                </a:r>
                <a:r>
                  <a:rPr lang="en-US" sz="2000" baseline="-25000" dirty="0">
                    <a:solidFill>
                      <a:srgbClr val="000000"/>
                    </a:solidFill>
                    <a:latin typeface="Arial" pitchFamily="34" charset="0"/>
                    <a:ea typeface="ＭＳ Ｐゴシック" pitchFamily="34" charset="-128"/>
                  </a:rPr>
                  <a:t>5</a:t>
                </a:r>
              </a:p>
            </p:txBody>
          </p:sp>
          <p:sp>
            <p:nvSpPr>
              <p:cNvPr id="127" name="TextBox 126"/>
              <p:cNvSpPr txBox="1"/>
              <p:nvPr/>
            </p:nvSpPr>
            <p:spPr>
              <a:xfrm>
                <a:off x="949197" y="3181290"/>
                <a:ext cx="305613" cy="400110"/>
              </a:xfrm>
              <a:prstGeom prst="rect">
                <a:avLst/>
              </a:prstGeom>
              <a:noFill/>
            </p:spPr>
            <p:txBody>
              <a:bodyPr wrap="none" rtlCol="0">
                <a:spAutoFit/>
              </a:bodyPr>
              <a:lstStyle/>
              <a:p>
                <a:r>
                  <a:rPr lang="en-US" sz="2000" dirty="0">
                    <a:solidFill>
                      <a:srgbClr val="000000"/>
                    </a:solidFill>
                    <a:latin typeface="Arial" pitchFamily="34" charset="0"/>
                    <a:ea typeface="ＭＳ Ｐゴシック" pitchFamily="34" charset="-128"/>
                  </a:rPr>
                  <a:t>v</a:t>
                </a:r>
                <a:r>
                  <a:rPr lang="en-US" sz="2000" baseline="-25000" dirty="0">
                    <a:solidFill>
                      <a:srgbClr val="000000"/>
                    </a:solidFill>
                    <a:latin typeface="Arial" pitchFamily="34" charset="0"/>
                    <a:ea typeface="ＭＳ Ｐゴシック" pitchFamily="34" charset="-128"/>
                  </a:rPr>
                  <a:t>2</a:t>
                </a:r>
              </a:p>
            </p:txBody>
          </p:sp>
        </p:grpSp>
        <p:sp>
          <p:nvSpPr>
            <p:cNvPr id="173" name="TextBox 172"/>
            <p:cNvSpPr txBox="1"/>
            <p:nvPr/>
          </p:nvSpPr>
          <p:spPr>
            <a:xfrm>
              <a:off x="3352800" y="5105400"/>
              <a:ext cx="138548" cy="338554"/>
            </a:xfrm>
            <a:prstGeom prst="rect">
              <a:avLst/>
            </a:prstGeom>
            <a:noFill/>
          </p:spPr>
          <p:txBody>
            <a:bodyPr wrap="none" rtlCol="0">
              <a:spAutoFit/>
            </a:bodyPr>
            <a:lstStyle/>
            <a:p>
              <a:endParaRPr lang="en-US" sz="1600" dirty="0">
                <a:solidFill>
                  <a:srgbClr val="FF0000"/>
                </a:solidFill>
                <a:latin typeface="Arial" pitchFamily="34" charset="0"/>
                <a:ea typeface="ＭＳ Ｐゴシック" pitchFamily="34" charset="-128"/>
              </a:endParaRPr>
            </a:p>
          </p:txBody>
        </p:sp>
      </p:grpSp>
      <p:sp>
        <p:nvSpPr>
          <p:cNvPr id="176" name="TextBox 175"/>
          <p:cNvSpPr txBox="1"/>
          <p:nvPr/>
        </p:nvSpPr>
        <p:spPr>
          <a:xfrm>
            <a:off x="203201" y="4876800"/>
            <a:ext cx="1622560" cy="707886"/>
          </a:xfrm>
          <a:prstGeom prst="rect">
            <a:avLst/>
          </a:prstGeom>
          <a:noFill/>
        </p:spPr>
        <p:txBody>
          <a:bodyPr wrap="none" rtlCol="0">
            <a:spAutoFit/>
          </a:bodyPr>
          <a:lstStyle/>
          <a:p>
            <a:r>
              <a:rPr lang="en-US" sz="2000" dirty="0">
                <a:solidFill>
                  <a:srgbClr val="000000"/>
                </a:solidFill>
                <a:latin typeface="Arial" pitchFamily="34" charset="0"/>
                <a:ea typeface="ＭＳ Ｐゴシック" pitchFamily="34" charset="-128"/>
              </a:rPr>
              <a:t>Top-1 Match</a:t>
            </a:r>
          </a:p>
          <a:p>
            <a:r>
              <a:rPr lang="en-US" sz="2000" dirty="0">
                <a:solidFill>
                  <a:srgbClr val="000000"/>
                </a:solidFill>
                <a:latin typeface="Arial" pitchFamily="34" charset="0"/>
                <a:ea typeface="ＭＳ Ｐゴシック" pitchFamily="34" charset="-128"/>
              </a:rPr>
              <a:t>Length=2</a:t>
            </a:r>
          </a:p>
        </p:txBody>
      </p:sp>
      <p:sp>
        <p:nvSpPr>
          <p:cNvPr id="177" name="TextBox 176"/>
          <p:cNvSpPr txBox="1"/>
          <p:nvPr/>
        </p:nvSpPr>
        <p:spPr>
          <a:xfrm>
            <a:off x="3840389" y="4897367"/>
            <a:ext cx="1622560" cy="707886"/>
          </a:xfrm>
          <a:prstGeom prst="rect">
            <a:avLst/>
          </a:prstGeom>
          <a:noFill/>
        </p:spPr>
        <p:txBody>
          <a:bodyPr wrap="none" rtlCol="0">
            <a:spAutoFit/>
          </a:bodyPr>
          <a:lstStyle/>
          <a:p>
            <a:r>
              <a:rPr lang="en-US" sz="2000" dirty="0">
                <a:solidFill>
                  <a:srgbClr val="000000"/>
                </a:solidFill>
                <a:latin typeface="Arial" pitchFamily="34" charset="0"/>
                <a:ea typeface="ＭＳ Ｐゴシック" pitchFamily="34" charset="-128"/>
              </a:rPr>
              <a:t>Top-2 Match</a:t>
            </a:r>
          </a:p>
          <a:p>
            <a:r>
              <a:rPr lang="en-US" sz="2000" dirty="0">
                <a:solidFill>
                  <a:srgbClr val="000000"/>
                </a:solidFill>
                <a:latin typeface="Arial" pitchFamily="34" charset="0"/>
                <a:ea typeface="ＭＳ Ｐゴシック" pitchFamily="34" charset="-128"/>
              </a:rPr>
              <a:t>Length=2</a:t>
            </a:r>
          </a:p>
        </p:txBody>
      </p:sp>
      <p:sp>
        <p:nvSpPr>
          <p:cNvPr id="62" name="Slide Number Placeholder 61"/>
          <p:cNvSpPr>
            <a:spLocks noGrp="1"/>
          </p:cNvSpPr>
          <p:nvPr>
            <p:ph type="sldNum" sz="quarter" idx="12"/>
          </p:nvPr>
        </p:nvSpPr>
        <p:spPr/>
        <p:txBody>
          <a:bodyPr/>
          <a:lstStyle/>
          <a:p>
            <a:fld id="{357FD724-FD6D-41AE-A9E7-4878FC8162DA}" type="slidenum">
              <a:rPr lang="en-US" altLang="zh-CN" smtClean="0">
                <a:solidFill>
                  <a:srgbClr val="000000"/>
                </a:solidFill>
              </a:rPr>
              <a:pPr/>
              <a:t>91</a:t>
            </a:fld>
            <a:endParaRPr lang="en-US" altLang="zh-CN">
              <a:solidFill>
                <a:srgbClr val="000000"/>
              </a:solidFill>
            </a:endParaRPr>
          </a:p>
        </p:txBody>
      </p:sp>
      <p:grpSp>
        <p:nvGrpSpPr>
          <p:cNvPr id="146" name="Group 145"/>
          <p:cNvGrpSpPr/>
          <p:nvPr/>
        </p:nvGrpSpPr>
        <p:grpSpPr>
          <a:xfrm>
            <a:off x="9824301" y="4879833"/>
            <a:ext cx="2142296" cy="1330259"/>
            <a:chOff x="914400" y="4648200"/>
            <a:chExt cx="1606722" cy="1330259"/>
          </a:xfrm>
        </p:grpSpPr>
        <p:grpSp>
          <p:nvGrpSpPr>
            <p:cNvPr id="147" name="Group 36"/>
            <p:cNvGrpSpPr>
              <a:grpSpLocks/>
            </p:cNvGrpSpPr>
            <p:nvPr/>
          </p:nvGrpSpPr>
          <p:grpSpPr bwMode="auto">
            <a:xfrm>
              <a:off x="1641603" y="4667310"/>
              <a:ext cx="422319" cy="472949"/>
              <a:chOff x="1414" y="3206"/>
              <a:chExt cx="266" cy="298"/>
            </a:xfrm>
          </p:grpSpPr>
          <p:grpSp>
            <p:nvGrpSpPr>
              <p:cNvPr id="167" name="Group 37"/>
              <p:cNvGrpSpPr>
                <a:grpSpLocks/>
              </p:cNvGrpSpPr>
              <p:nvPr/>
            </p:nvGrpSpPr>
            <p:grpSpPr bwMode="auto">
              <a:xfrm>
                <a:off x="1414" y="3206"/>
                <a:ext cx="266" cy="298"/>
                <a:chOff x="1415" y="1276"/>
                <a:chExt cx="266" cy="298"/>
              </a:xfrm>
            </p:grpSpPr>
            <p:pic>
              <p:nvPicPr>
                <p:cNvPr id="169" name="Picture 38" descr="Picture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34" y="1521"/>
                  <a:ext cx="230" cy="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0" name="Oval 39"/>
                <p:cNvSpPr>
                  <a:spLocks noChangeArrowheads="1"/>
                </p:cNvSpPr>
                <p:nvPr/>
              </p:nvSpPr>
              <p:spPr bwMode="gray">
                <a:xfrm flipH="1">
                  <a:off x="1415" y="1276"/>
                  <a:ext cx="266" cy="266"/>
                </a:xfrm>
                <a:prstGeom prst="ellipse">
                  <a:avLst/>
                </a:prstGeom>
                <a:gradFill rotWithShape="0">
                  <a:gsLst>
                    <a:gs pos="0">
                      <a:srgbClr val="4D98E3"/>
                    </a:gs>
                    <a:gs pos="100000">
                      <a:srgbClr val="2C5782"/>
                    </a:gs>
                  </a:gsLst>
                  <a:path path="rect">
                    <a:fillToRect t="100000" r="10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152400" dir="16200000" sy="-100000" rotWithShape="0">
                          <a:schemeClr val="bg2">
                            <a:alpha val="50000"/>
                          </a:schemeClr>
                        </a:outerShdw>
                      </a:effectLst>
                    </a14:hiddenEffects>
                  </a:ext>
                </a:extLst>
              </p:spPr>
              <p:txBody>
                <a:bodyPr wrap="none" anchor="ctr"/>
                <a:lstStyle/>
                <a:p>
                  <a:endParaRPr lang="zh-CN" altLang="en-US" sz="2000">
                    <a:solidFill>
                      <a:srgbClr val="000000"/>
                    </a:solidFill>
                    <a:latin typeface="Arial" pitchFamily="34" charset="0"/>
                    <a:ea typeface="宋体" pitchFamily="2" charset="-122"/>
                  </a:endParaRPr>
                </a:p>
              </p:txBody>
            </p:sp>
            <p:sp>
              <p:nvSpPr>
                <p:cNvPr id="171" name="Oval 40"/>
                <p:cNvSpPr>
                  <a:spLocks noChangeArrowheads="1"/>
                </p:cNvSpPr>
                <p:nvPr/>
              </p:nvSpPr>
              <p:spPr bwMode="gray">
                <a:xfrm flipH="1">
                  <a:off x="1422" y="1282"/>
                  <a:ext cx="254" cy="254"/>
                </a:xfrm>
                <a:prstGeom prst="ellipse">
                  <a:avLst/>
                </a:prstGeom>
                <a:gradFill rotWithShape="0">
                  <a:gsLst>
                    <a:gs pos="0">
                      <a:srgbClr val="316190"/>
                    </a:gs>
                    <a:gs pos="100000">
                      <a:srgbClr val="4D98E3">
                        <a:alpha val="85001"/>
                      </a:srgbClr>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152400" dir="16200000" sy="-100000" rotWithShape="0">
                          <a:schemeClr val="bg2">
                            <a:alpha val="50000"/>
                          </a:schemeClr>
                        </a:outerShdw>
                      </a:effectLst>
                    </a14:hiddenEffects>
                  </a:ext>
                </a:extLst>
              </p:spPr>
              <p:txBody>
                <a:bodyPr wrap="none" anchor="ctr"/>
                <a:lstStyle/>
                <a:p>
                  <a:endParaRPr lang="zh-CN" altLang="en-US" sz="2000">
                    <a:solidFill>
                      <a:srgbClr val="000000"/>
                    </a:solidFill>
                    <a:latin typeface="Arial" pitchFamily="34" charset="0"/>
                    <a:ea typeface="宋体" pitchFamily="2" charset="-122"/>
                  </a:endParaRPr>
                </a:p>
              </p:txBody>
            </p:sp>
            <p:pic>
              <p:nvPicPr>
                <p:cNvPr id="172" name="Picture 41" descr="Picture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96" y="1278"/>
                  <a:ext cx="174"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68" name="Text Box 42"/>
              <p:cNvSpPr txBox="1">
                <a:spLocks noChangeArrowheads="1"/>
              </p:cNvSpPr>
              <p:nvPr/>
            </p:nvSpPr>
            <p:spPr bwMode="gray">
              <a:xfrm>
                <a:off x="1455" y="3222"/>
                <a:ext cx="166"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eaLnBrk="0" hangingPunct="0">
                  <a:defRPr sz="2000">
                    <a:solidFill>
                      <a:schemeClr val="tx1"/>
                    </a:solidFill>
                    <a:latin typeface="Arial" charset="0"/>
                    <a:ea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eaLnBrk="0" fontAlgn="base" hangingPunct="0">
                  <a:spcBef>
                    <a:spcPct val="0"/>
                  </a:spcBef>
                  <a:spcAft>
                    <a:spcPct val="0"/>
                  </a:spcAft>
                  <a:defRPr sz="2000">
                    <a:solidFill>
                      <a:schemeClr val="tx1"/>
                    </a:solidFill>
                    <a:latin typeface="Arial" charset="0"/>
                    <a:ea typeface="ＭＳ Ｐゴシック" charset="0"/>
                  </a:defRPr>
                </a:lvl6pPr>
                <a:lvl7pPr marL="2971800" indent="-228600" eaLnBrk="0" fontAlgn="base" hangingPunct="0">
                  <a:spcBef>
                    <a:spcPct val="0"/>
                  </a:spcBef>
                  <a:spcAft>
                    <a:spcPct val="0"/>
                  </a:spcAft>
                  <a:defRPr sz="2000">
                    <a:solidFill>
                      <a:schemeClr val="tx1"/>
                    </a:solidFill>
                    <a:latin typeface="Arial" charset="0"/>
                    <a:ea typeface="ＭＳ Ｐゴシック" charset="0"/>
                  </a:defRPr>
                </a:lvl7pPr>
                <a:lvl8pPr marL="3429000" indent="-228600" eaLnBrk="0" fontAlgn="base" hangingPunct="0">
                  <a:spcBef>
                    <a:spcPct val="0"/>
                  </a:spcBef>
                  <a:spcAft>
                    <a:spcPct val="0"/>
                  </a:spcAft>
                  <a:defRPr sz="2000">
                    <a:solidFill>
                      <a:schemeClr val="tx1"/>
                    </a:solidFill>
                    <a:latin typeface="Arial" charset="0"/>
                    <a:ea typeface="ＭＳ Ｐゴシック" charset="0"/>
                  </a:defRPr>
                </a:lvl8pPr>
                <a:lvl9pPr marL="3886200" indent="-228600" eaLnBrk="0" fontAlgn="base" hangingPunct="0">
                  <a:spcBef>
                    <a:spcPct val="0"/>
                  </a:spcBef>
                  <a:spcAft>
                    <a:spcPct val="0"/>
                  </a:spcAft>
                  <a:defRPr sz="2000">
                    <a:solidFill>
                      <a:schemeClr val="tx1"/>
                    </a:solidFill>
                    <a:latin typeface="Arial" charset="0"/>
                    <a:ea typeface="ＭＳ Ｐゴシック" charset="0"/>
                  </a:defRPr>
                </a:lvl9pPr>
              </a:lstStyle>
              <a:p>
                <a:pPr algn="ctr">
                  <a:defRPr/>
                </a:pPr>
                <a:r>
                  <a:rPr lang="en-US" altLang="zh-CN" sz="1800" b="1" dirty="0">
                    <a:solidFill>
                      <a:srgbClr val="FFFF00"/>
                    </a:solidFill>
                    <a:ea typeface="宋体" charset="0"/>
                    <a:cs typeface="宋体" charset="0"/>
                  </a:rPr>
                  <a:t>C</a:t>
                </a:r>
              </a:p>
            </p:txBody>
          </p:sp>
        </p:grpSp>
        <p:grpSp>
          <p:nvGrpSpPr>
            <p:cNvPr id="148" name="Group 36"/>
            <p:cNvGrpSpPr>
              <a:grpSpLocks/>
            </p:cNvGrpSpPr>
            <p:nvPr/>
          </p:nvGrpSpPr>
          <p:grpSpPr bwMode="auto">
            <a:xfrm>
              <a:off x="1260603" y="5505510"/>
              <a:ext cx="422319" cy="472949"/>
              <a:chOff x="1414" y="3206"/>
              <a:chExt cx="266" cy="298"/>
            </a:xfrm>
          </p:grpSpPr>
          <p:grpSp>
            <p:nvGrpSpPr>
              <p:cNvPr id="161" name="Group 37"/>
              <p:cNvGrpSpPr>
                <a:grpSpLocks/>
              </p:cNvGrpSpPr>
              <p:nvPr/>
            </p:nvGrpSpPr>
            <p:grpSpPr bwMode="auto">
              <a:xfrm>
                <a:off x="1414" y="3206"/>
                <a:ext cx="266" cy="298"/>
                <a:chOff x="1415" y="1276"/>
                <a:chExt cx="266" cy="298"/>
              </a:xfrm>
            </p:grpSpPr>
            <p:pic>
              <p:nvPicPr>
                <p:cNvPr id="163" name="Picture 38" descr="Picture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34" y="1521"/>
                  <a:ext cx="230" cy="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4" name="Oval 39"/>
                <p:cNvSpPr>
                  <a:spLocks noChangeArrowheads="1"/>
                </p:cNvSpPr>
                <p:nvPr/>
              </p:nvSpPr>
              <p:spPr bwMode="gray">
                <a:xfrm flipH="1">
                  <a:off x="1415" y="1276"/>
                  <a:ext cx="266" cy="266"/>
                </a:xfrm>
                <a:prstGeom prst="ellipse">
                  <a:avLst/>
                </a:prstGeom>
                <a:gradFill rotWithShape="0">
                  <a:gsLst>
                    <a:gs pos="0">
                      <a:srgbClr val="4D98E3"/>
                    </a:gs>
                    <a:gs pos="100000">
                      <a:srgbClr val="2C5782"/>
                    </a:gs>
                  </a:gsLst>
                  <a:path path="rect">
                    <a:fillToRect t="100000" r="10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152400" dir="16200000" sy="-100000" rotWithShape="0">
                          <a:schemeClr val="bg2">
                            <a:alpha val="50000"/>
                          </a:schemeClr>
                        </a:outerShdw>
                      </a:effectLst>
                    </a14:hiddenEffects>
                  </a:ext>
                </a:extLst>
              </p:spPr>
              <p:txBody>
                <a:bodyPr wrap="none" anchor="ctr"/>
                <a:lstStyle/>
                <a:p>
                  <a:endParaRPr lang="zh-CN" altLang="en-US" sz="2000">
                    <a:solidFill>
                      <a:srgbClr val="000000"/>
                    </a:solidFill>
                    <a:latin typeface="Arial" pitchFamily="34" charset="0"/>
                    <a:ea typeface="宋体" pitchFamily="2" charset="-122"/>
                  </a:endParaRPr>
                </a:p>
              </p:txBody>
            </p:sp>
            <p:sp>
              <p:nvSpPr>
                <p:cNvPr id="165" name="Oval 40"/>
                <p:cNvSpPr>
                  <a:spLocks noChangeArrowheads="1"/>
                </p:cNvSpPr>
                <p:nvPr/>
              </p:nvSpPr>
              <p:spPr bwMode="gray">
                <a:xfrm flipH="1">
                  <a:off x="1422" y="1282"/>
                  <a:ext cx="254" cy="254"/>
                </a:xfrm>
                <a:prstGeom prst="ellipse">
                  <a:avLst/>
                </a:prstGeom>
                <a:gradFill rotWithShape="0">
                  <a:gsLst>
                    <a:gs pos="0">
                      <a:srgbClr val="316190"/>
                    </a:gs>
                    <a:gs pos="100000">
                      <a:srgbClr val="4D98E3">
                        <a:alpha val="85001"/>
                      </a:srgbClr>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152400" dir="16200000" sy="-100000" rotWithShape="0">
                          <a:schemeClr val="bg2">
                            <a:alpha val="50000"/>
                          </a:schemeClr>
                        </a:outerShdw>
                      </a:effectLst>
                    </a14:hiddenEffects>
                  </a:ext>
                </a:extLst>
              </p:spPr>
              <p:txBody>
                <a:bodyPr wrap="none" anchor="ctr"/>
                <a:lstStyle/>
                <a:p>
                  <a:endParaRPr lang="zh-CN" altLang="en-US" sz="2000">
                    <a:solidFill>
                      <a:srgbClr val="000000"/>
                    </a:solidFill>
                    <a:latin typeface="Arial" pitchFamily="34" charset="0"/>
                    <a:ea typeface="宋体" pitchFamily="2" charset="-122"/>
                  </a:endParaRPr>
                </a:p>
              </p:txBody>
            </p:sp>
            <p:pic>
              <p:nvPicPr>
                <p:cNvPr id="166" name="Picture 41" descr="Picture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96" y="1278"/>
                  <a:ext cx="174"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62" name="Text Box 42"/>
              <p:cNvSpPr txBox="1">
                <a:spLocks noChangeArrowheads="1"/>
              </p:cNvSpPr>
              <p:nvPr/>
            </p:nvSpPr>
            <p:spPr bwMode="gray">
              <a:xfrm>
                <a:off x="1458" y="3222"/>
                <a:ext cx="160"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eaLnBrk="0" hangingPunct="0">
                  <a:defRPr sz="2000">
                    <a:solidFill>
                      <a:schemeClr val="tx1"/>
                    </a:solidFill>
                    <a:latin typeface="Arial" charset="0"/>
                    <a:ea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eaLnBrk="0" fontAlgn="base" hangingPunct="0">
                  <a:spcBef>
                    <a:spcPct val="0"/>
                  </a:spcBef>
                  <a:spcAft>
                    <a:spcPct val="0"/>
                  </a:spcAft>
                  <a:defRPr sz="2000">
                    <a:solidFill>
                      <a:schemeClr val="tx1"/>
                    </a:solidFill>
                    <a:latin typeface="Arial" charset="0"/>
                    <a:ea typeface="ＭＳ Ｐゴシック" charset="0"/>
                  </a:defRPr>
                </a:lvl6pPr>
                <a:lvl7pPr marL="2971800" indent="-228600" eaLnBrk="0" fontAlgn="base" hangingPunct="0">
                  <a:spcBef>
                    <a:spcPct val="0"/>
                  </a:spcBef>
                  <a:spcAft>
                    <a:spcPct val="0"/>
                  </a:spcAft>
                  <a:defRPr sz="2000">
                    <a:solidFill>
                      <a:schemeClr val="tx1"/>
                    </a:solidFill>
                    <a:latin typeface="Arial" charset="0"/>
                    <a:ea typeface="ＭＳ Ｐゴシック" charset="0"/>
                  </a:defRPr>
                </a:lvl7pPr>
                <a:lvl8pPr marL="3429000" indent="-228600" eaLnBrk="0" fontAlgn="base" hangingPunct="0">
                  <a:spcBef>
                    <a:spcPct val="0"/>
                  </a:spcBef>
                  <a:spcAft>
                    <a:spcPct val="0"/>
                  </a:spcAft>
                  <a:defRPr sz="2000">
                    <a:solidFill>
                      <a:schemeClr val="tx1"/>
                    </a:solidFill>
                    <a:latin typeface="Arial" charset="0"/>
                    <a:ea typeface="ＭＳ Ｐゴシック" charset="0"/>
                  </a:defRPr>
                </a:lvl8pPr>
                <a:lvl9pPr marL="3886200" indent="-228600" eaLnBrk="0" fontAlgn="base" hangingPunct="0">
                  <a:spcBef>
                    <a:spcPct val="0"/>
                  </a:spcBef>
                  <a:spcAft>
                    <a:spcPct val="0"/>
                  </a:spcAft>
                  <a:defRPr sz="2000">
                    <a:solidFill>
                      <a:schemeClr val="tx1"/>
                    </a:solidFill>
                    <a:latin typeface="Arial" charset="0"/>
                    <a:ea typeface="ＭＳ Ｐゴシック" charset="0"/>
                  </a:defRPr>
                </a:lvl9pPr>
              </a:lstStyle>
              <a:p>
                <a:pPr algn="ctr">
                  <a:defRPr/>
                </a:pPr>
                <a:r>
                  <a:rPr lang="en-US" altLang="zh-CN" sz="1800" b="1" dirty="0">
                    <a:solidFill>
                      <a:srgbClr val="FFFF00"/>
                    </a:solidFill>
                    <a:ea typeface="宋体" charset="0"/>
                    <a:cs typeface="宋体" charset="0"/>
                  </a:rPr>
                  <a:t>S</a:t>
                </a:r>
              </a:p>
            </p:txBody>
          </p:sp>
        </p:grpSp>
        <p:grpSp>
          <p:nvGrpSpPr>
            <p:cNvPr id="149" name="Group 36"/>
            <p:cNvGrpSpPr>
              <a:grpSpLocks/>
            </p:cNvGrpSpPr>
            <p:nvPr/>
          </p:nvGrpSpPr>
          <p:grpSpPr bwMode="auto">
            <a:xfrm>
              <a:off x="2098803" y="5505510"/>
              <a:ext cx="422319" cy="472949"/>
              <a:chOff x="1414" y="3206"/>
              <a:chExt cx="266" cy="298"/>
            </a:xfrm>
          </p:grpSpPr>
          <p:grpSp>
            <p:nvGrpSpPr>
              <p:cNvPr id="155" name="Group 37"/>
              <p:cNvGrpSpPr>
                <a:grpSpLocks/>
              </p:cNvGrpSpPr>
              <p:nvPr/>
            </p:nvGrpSpPr>
            <p:grpSpPr bwMode="auto">
              <a:xfrm>
                <a:off x="1414" y="3206"/>
                <a:ext cx="266" cy="298"/>
                <a:chOff x="1415" y="1276"/>
                <a:chExt cx="266" cy="298"/>
              </a:xfrm>
            </p:grpSpPr>
            <p:pic>
              <p:nvPicPr>
                <p:cNvPr id="157" name="Picture 38" descr="Picture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34" y="1521"/>
                  <a:ext cx="230" cy="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8" name="Oval 39"/>
                <p:cNvSpPr>
                  <a:spLocks noChangeArrowheads="1"/>
                </p:cNvSpPr>
                <p:nvPr/>
              </p:nvSpPr>
              <p:spPr bwMode="gray">
                <a:xfrm flipH="1">
                  <a:off x="1415" y="1276"/>
                  <a:ext cx="266" cy="266"/>
                </a:xfrm>
                <a:prstGeom prst="ellipse">
                  <a:avLst/>
                </a:prstGeom>
                <a:gradFill rotWithShape="0">
                  <a:gsLst>
                    <a:gs pos="0">
                      <a:srgbClr val="4D98E3"/>
                    </a:gs>
                    <a:gs pos="100000">
                      <a:srgbClr val="2C5782"/>
                    </a:gs>
                  </a:gsLst>
                  <a:path path="rect">
                    <a:fillToRect t="100000" r="10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152400" dir="16200000" sy="-100000" rotWithShape="0">
                          <a:schemeClr val="bg2">
                            <a:alpha val="50000"/>
                          </a:schemeClr>
                        </a:outerShdw>
                      </a:effectLst>
                    </a14:hiddenEffects>
                  </a:ext>
                </a:extLst>
              </p:spPr>
              <p:txBody>
                <a:bodyPr wrap="none" anchor="ctr"/>
                <a:lstStyle/>
                <a:p>
                  <a:endParaRPr lang="zh-CN" altLang="en-US" sz="2000">
                    <a:solidFill>
                      <a:srgbClr val="000000"/>
                    </a:solidFill>
                    <a:latin typeface="Arial" pitchFamily="34" charset="0"/>
                    <a:ea typeface="宋体" pitchFamily="2" charset="-122"/>
                  </a:endParaRPr>
                </a:p>
              </p:txBody>
            </p:sp>
            <p:sp>
              <p:nvSpPr>
                <p:cNvPr id="159" name="Oval 40"/>
                <p:cNvSpPr>
                  <a:spLocks noChangeArrowheads="1"/>
                </p:cNvSpPr>
                <p:nvPr/>
              </p:nvSpPr>
              <p:spPr bwMode="gray">
                <a:xfrm flipH="1">
                  <a:off x="1422" y="1282"/>
                  <a:ext cx="254" cy="254"/>
                </a:xfrm>
                <a:prstGeom prst="ellipse">
                  <a:avLst/>
                </a:prstGeom>
                <a:gradFill rotWithShape="0">
                  <a:gsLst>
                    <a:gs pos="0">
                      <a:srgbClr val="316190"/>
                    </a:gs>
                    <a:gs pos="100000">
                      <a:srgbClr val="4D98E3">
                        <a:alpha val="85001"/>
                      </a:srgbClr>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152400" dir="16200000" sy="-100000" rotWithShape="0">
                          <a:schemeClr val="bg2">
                            <a:alpha val="50000"/>
                          </a:schemeClr>
                        </a:outerShdw>
                      </a:effectLst>
                    </a14:hiddenEffects>
                  </a:ext>
                </a:extLst>
              </p:spPr>
              <p:txBody>
                <a:bodyPr wrap="none" anchor="ctr"/>
                <a:lstStyle/>
                <a:p>
                  <a:endParaRPr lang="zh-CN" altLang="en-US" sz="2000">
                    <a:solidFill>
                      <a:srgbClr val="000000"/>
                    </a:solidFill>
                    <a:latin typeface="Arial" pitchFamily="34" charset="0"/>
                    <a:ea typeface="宋体" pitchFamily="2" charset="-122"/>
                  </a:endParaRPr>
                </a:p>
              </p:txBody>
            </p:sp>
            <p:pic>
              <p:nvPicPr>
                <p:cNvPr id="160" name="Picture 41" descr="Picture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96" y="1278"/>
                  <a:ext cx="174"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56" name="Text Box 42"/>
              <p:cNvSpPr txBox="1">
                <a:spLocks noChangeArrowheads="1"/>
              </p:cNvSpPr>
              <p:nvPr/>
            </p:nvSpPr>
            <p:spPr bwMode="gray">
              <a:xfrm>
                <a:off x="1458" y="3222"/>
                <a:ext cx="160"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eaLnBrk="0" hangingPunct="0">
                  <a:defRPr sz="2000">
                    <a:solidFill>
                      <a:schemeClr val="tx1"/>
                    </a:solidFill>
                    <a:latin typeface="Arial" charset="0"/>
                    <a:ea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eaLnBrk="0" fontAlgn="base" hangingPunct="0">
                  <a:spcBef>
                    <a:spcPct val="0"/>
                  </a:spcBef>
                  <a:spcAft>
                    <a:spcPct val="0"/>
                  </a:spcAft>
                  <a:defRPr sz="2000">
                    <a:solidFill>
                      <a:schemeClr val="tx1"/>
                    </a:solidFill>
                    <a:latin typeface="Arial" charset="0"/>
                    <a:ea typeface="ＭＳ Ｐゴシック" charset="0"/>
                  </a:defRPr>
                </a:lvl6pPr>
                <a:lvl7pPr marL="2971800" indent="-228600" eaLnBrk="0" fontAlgn="base" hangingPunct="0">
                  <a:spcBef>
                    <a:spcPct val="0"/>
                  </a:spcBef>
                  <a:spcAft>
                    <a:spcPct val="0"/>
                  </a:spcAft>
                  <a:defRPr sz="2000">
                    <a:solidFill>
                      <a:schemeClr val="tx1"/>
                    </a:solidFill>
                    <a:latin typeface="Arial" charset="0"/>
                    <a:ea typeface="ＭＳ Ｐゴシック" charset="0"/>
                  </a:defRPr>
                </a:lvl7pPr>
                <a:lvl8pPr marL="3429000" indent="-228600" eaLnBrk="0" fontAlgn="base" hangingPunct="0">
                  <a:spcBef>
                    <a:spcPct val="0"/>
                  </a:spcBef>
                  <a:spcAft>
                    <a:spcPct val="0"/>
                  </a:spcAft>
                  <a:defRPr sz="2000">
                    <a:solidFill>
                      <a:schemeClr val="tx1"/>
                    </a:solidFill>
                    <a:latin typeface="Arial" charset="0"/>
                    <a:ea typeface="ＭＳ Ｐゴシック" charset="0"/>
                  </a:defRPr>
                </a:lvl8pPr>
                <a:lvl9pPr marL="3886200" indent="-228600" eaLnBrk="0" fontAlgn="base" hangingPunct="0">
                  <a:spcBef>
                    <a:spcPct val="0"/>
                  </a:spcBef>
                  <a:spcAft>
                    <a:spcPct val="0"/>
                  </a:spcAft>
                  <a:defRPr sz="2000">
                    <a:solidFill>
                      <a:schemeClr val="tx1"/>
                    </a:solidFill>
                    <a:latin typeface="Arial" charset="0"/>
                    <a:ea typeface="ＭＳ Ｐゴシック" charset="0"/>
                  </a:defRPr>
                </a:lvl9pPr>
              </a:lstStyle>
              <a:p>
                <a:pPr algn="ctr">
                  <a:defRPr/>
                </a:pPr>
                <a:r>
                  <a:rPr lang="en-US" altLang="zh-CN" sz="1800" b="1" dirty="0">
                    <a:solidFill>
                      <a:srgbClr val="FFFF00"/>
                    </a:solidFill>
                    <a:ea typeface="宋体" charset="0"/>
                    <a:cs typeface="宋体" charset="0"/>
                  </a:rPr>
                  <a:t>E</a:t>
                </a:r>
              </a:p>
            </p:txBody>
          </p:sp>
        </p:grpSp>
        <p:cxnSp>
          <p:nvCxnSpPr>
            <p:cNvPr id="150" name="Straight Connector 149"/>
            <p:cNvCxnSpPr>
              <a:stCxn id="156" idx="0"/>
              <a:endCxn id="169" idx="0"/>
            </p:cNvCxnSpPr>
            <p:nvPr/>
          </p:nvCxnSpPr>
          <p:spPr bwMode="auto">
            <a:xfrm flipH="1" flipV="1">
              <a:off x="1854350" y="5056144"/>
              <a:ext cx="441323" cy="474759"/>
            </a:xfrm>
            <a:prstGeom prst="line">
              <a:avLst/>
            </a:prstGeom>
            <a:ln w="38100">
              <a:solidFill>
                <a:srgbClr val="0070C0"/>
              </a:solidFill>
              <a:headEnd type="arrow"/>
              <a:tailEnd type="none"/>
            </a:ln>
          </p:spPr>
          <p:style>
            <a:lnRef idx="1">
              <a:schemeClr val="dk1"/>
            </a:lnRef>
            <a:fillRef idx="0">
              <a:schemeClr val="dk1"/>
            </a:fillRef>
            <a:effectRef idx="0">
              <a:schemeClr val="dk1"/>
            </a:effectRef>
            <a:fontRef idx="minor">
              <a:schemeClr val="tx1"/>
            </a:fontRef>
          </p:style>
        </p:cxnSp>
        <p:cxnSp>
          <p:nvCxnSpPr>
            <p:cNvPr id="151" name="Straight Connector 150"/>
            <p:cNvCxnSpPr>
              <a:stCxn id="162" idx="0"/>
              <a:endCxn id="168" idx="2"/>
            </p:cNvCxnSpPr>
            <p:nvPr/>
          </p:nvCxnSpPr>
          <p:spPr bwMode="auto">
            <a:xfrm flipV="1">
              <a:off x="1457474" y="5062492"/>
              <a:ext cx="381000" cy="468411"/>
            </a:xfrm>
            <a:prstGeom prst="line">
              <a:avLst/>
            </a:prstGeom>
            <a:ln w="38100">
              <a:solidFill>
                <a:srgbClr val="0070C0"/>
              </a:solidFill>
              <a:headEnd type="arrow"/>
              <a:tailEnd type="none"/>
            </a:ln>
          </p:spPr>
          <p:style>
            <a:lnRef idx="1">
              <a:schemeClr val="dk1"/>
            </a:lnRef>
            <a:fillRef idx="0">
              <a:schemeClr val="dk1"/>
            </a:fillRef>
            <a:effectRef idx="0">
              <a:schemeClr val="dk1"/>
            </a:effectRef>
            <a:fontRef idx="minor">
              <a:schemeClr val="tx1"/>
            </a:fontRef>
          </p:style>
        </p:cxnSp>
        <p:sp>
          <p:nvSpPr>
            <p:cNvPr id="152" name="TextBox 151"/>
            <p:cNvSpPr txBox="1"/>
            <p:nvPr/>
          </p:nvSpPr>
          <p:spPr>
            <a:xfrm>
              <a:off x="1752600" y="5505510"/>
              <a:ext cx="305613" cy="400110"/>
            </a:xfrm>
            <a:prstGeom prst="rect">
              <a:avLst/>
            </a:prstGeom>
            <a:noFill/>
          </p:spPr>
          <p:txBody>
            <a:bodyPr wrap="none" rtlCol="0">
              <a:spAutoFit/>
            </a:bodyPr>
            <a:lstStyle/>
            <a:p>
              <a:r>
                <a:rPr lang="en-US" sz="2000" dirty="0">
                  <a:solidFill>
                    <a:srgbClr val="000000"/>
                  </a:solidFill>
                  <a:latin typeface="Arial" pitchFamily="34" charset="0"/>
                  <a:ea typeface="ＭＳ Ｐゴシック" pitchFamily="34" charset="-128"/>
                </a:rPr>
                <a:t>v</a:t>
              </a:r>
              <a:r>
                <a:rPr lang="en-US" sz="2000" baseline="-25000" dirty="0">
                  <a:solidFill>
                    <a:srgbClr val="000000"/>
                  </a:solidFill>
                  <a:latin typeface="Arial" pitchFamily="34" charset="0"/>
                  <a:ea typeface="ＭＳ Ｐゴシック" pitchFamily="34" charset="-128"/>
                </a:rPr>
                <a:t>4</a:t>
              </a:r>
            </a:p>
          </p:txBody>
        </p:sp>
        <p:sp>
          <p:nvSpPr>
            <p:cNvPr id="153" name="TextBox 152"/>
            <p:cNvSpPr txBox="1"/>
            <p:nvPr/>
          </p:nvSpPr>
          <p:spPr>
            <a:xfrm>
              <a:off x="914400" y="5505510"/>
              <a:ext cx="305613" cy="400110"/>
            </a:xfrm>
            <a:prstGeom prst="rect">
              <a:avLst/>
            </a:prstGeom>
            <a:noFill/>
          </p:spPr>
          <p:txBody>
            <a:bodyPr wrap="none" rtlCol="0">
              <a:spAutoFit/>
            </a:bodyPr>
            <a:lstStyle/>
            <a:p>
              <a:r>
                <a:rPr lang="en-US" sz="2000" dirty="0">
                  <a:solidFill>
                    <a:srgbClr val="000000"/>
                  </a:solidFill>
                  <a:latin typeface="Arial" pitchFamily="34" charset="0"/>
                  <a:ea typeface="ＭＳ Ｐゴシック" pitchFamily="34" charset="-128"/>
                </a:rPr>
                <a:t>v</a:t>
              </a:r>
              <a:r>
                <a:rPr lang="en-US" sz="2000" baseline="-25000" dirty="0">
                  <a:solidFill>
                    <a:srgbClr val="000000"/>
                  </a:solidFill>
                  <a:latin typeface="Arial" pitchFamily="34" charset="0"/>
                  <a:ea typeface="ＭＳ Ｐゴシック" pitchFamily="34" charset="-128"/>
                </a:rPr>
                <a:t>5</a:t>
              </a:r>
            </a:p>
          </p:txBody>
        </p:sp>
        <p:sp>
          <p:nvSpPr>
            <p:cNvPr id="154" name="TextBox 153"/>
            <p:cNvSpPr txBox="1"/>
            <p:nvPr/>
          </p:nvSpPr>
          <p:spPr>
            <a:xfrm>
              <a:off x="1295400" y="4648200"/>
              <a:ext cx="305613" cy="400110"/>
            </a:xfrm>
            <a:prstGeom prst="rect">
              <a:avLst/>
            </a:prstGeom>
            <a:noFill/>
          </p:spPr>
          <p:txBody>
            <a:bodyPr wrap="none" rtlCol="0">
              <a:spAutoFit/>
            </a:bodyPr>
            <a:lstStyle/>
            <a:p>
              <a:r>
                <a:rPr lang="en-US" sz="2000" dirty="0">
                  <a:solidFill>
                    <a:srgbClr val="000000"/>
                  </a:solidFill>
                  <a:latin typeface="Arial" pitchFamily="34" charset="0"/>
                  <a:ea typeface="ＭＳ Ｐゴシック" pitchFamily="34" charset="-128"/>
                </a:rPr>
                <a:t>v</a:t>
              </a:r>
              <a:r>
                <a:rPr lang="en-US" sz="2000" baseline="-25000" dirty="0">
                  <a:solidFill>
                    <a:srgbClr val="000000"/>
                  </a:solidFill>
                  <a:latin typeface="Arial" pitchFamily="34" charset="0"/>
                  <a:ea typeface="ＭＳ Ｐゴシック" pitchFamily="34" charset="-128"/>
                </a:rPr>
                <a:t>1</a:t>
              </a:r>
            </a:p>
          </p:txBody>
        </p:sp>
      </p:grpSp>
      <p:sp>
        <p:nvSpPr>
          <p:cNvPr id="178" name="TextBox 177"/>
          <p:cNvSpPr txBox="1"/>
          <p:nvPr/>
        </p:nvSpPr>
        <p:spPr>
          <a:xfrm>
            <a:off x="7927557" y="4957639"/>
            <a:ext cx="1622560" cy="707886"/>
          </a:xfrm>
          <a:prstGeom prst="rect">
            <a:avLst/>
          </a:prstGeom>
          <a:noFill/>
        </p:spPr>
        <p:txBody>
          <a:bodyPr wrap="none" rtlCol="0">
            <a:spAutoFit/>
          </a:bodyPr>
          <a:lstStyle/>
          <a:p>
            <a:r>
              <a:rPr lang="en-US" sz="2000" dirty="0">
                <a:solidFill>
                  <a:srgbClr val="000000"/>
                </a:solidFill>
                <a:latin typeface="Arial" pitchFamily="34" charset="0"/>
                <a:ea typeface="ＭＳ Ｐゴシック" pitchFamily="34" charset="-128"/>
              </a:rPr>
              <a:t>Top-3 Match</a:t>
            </a:r>
          </a:p>
          <a:p>
            <a:r>
              <a:rPr lang="en-US" sz="2000" dirty="0">
                <a:solidFill>
                  <a:srgbClr val="000000"/>
                </a:solidFill>
                <a:latin typeface="Arial" pitchFamily="34" charset="0"/>
                <a:ea typeface="ＭＳ Ｐゴシック" pitchFamily="34" charset="-128"/>
              </a:rPr>
              <a:t>Length=3</a:t>
            </a:r>
          </a:p>
        </p:txBody>
      </p:sp>
    </p:spTree>
    <p:extLst>
      <p:ext uri="{BB962C8B-B14F-4D97-AF65-F5344CB8AC3E}">
        <p14:creationId xmlns:p14="http://schemas.microsoft.com/office/powerpoint/2010/main" val="2028870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nodeType="clickEffect">
                                  <p:stCondLst>
                                    <p:cond delay="0"/>
                                  </p:stCondLst>
                                  <p:childTnLst>
                                    <p:set>
                                      <p:cBhvr>
                                        <p:cTn id="18" dur="1" fill="hold">
                                          <p:stCondLst>
                                            <p:cond delay="0"/>
                                          </p:stCondLst>
                                        </p:cTn>
                                        <p:tgtEl>
                                          <p:spTgt spid="174"/>
                                        </p:tgtEl>
                                        <p:attrNameLst>
                                          <p:attrName>style.visibility</p:attrName>
                                        </p:attrNameLst>
                                      </p:cBhvr>
                                      <p:to>
                                        <p:strVal val="visible"/>
                                      </p:to>
                                    </p:set>
                                    <p:anim calcmode="lin" valueType="num">
                                      <p:cBhvr additive="base">
                                        <p:cTn id="19" dur="300"/>
                                        <p:tgtEl>
                                          <p:spTgt spid="174"/>
                                        </p:tgtEl>
                                        <p:attrNameLst>
                                          <p:attrName>ppt_y</p:attrName>
                                        </p:attrNameLst>
                                      </p:cBhvr>
                                      <p:tavLst>
                                        <p:tav tm="0">
                                          <p:val>
                                            <p:strVal val="#ppt_y+#ppt_h*1.125000"/>
                                          </p:val>
                                        </p:tav>
                                        <p:tav tm="100000">
                                          <p:val>
                                            <p:strVal val="#ppt_y"/>
                                          </p:val>
                                        </p:tav>
                                      </p:tavLst>
                                    </p:anim>
                                    <p:animEffect transition="in" filter="wipe(up)">
                                      <p:cBhvr>
                                        <p:cTn id="20" dur="300"/>
                                        <p:tgtEl>
                                          <p:spTgt spid="174"/>
                                        </p:tgtEl>
                                      </p:cBhvr>
                                    </p:animEffect>
                                  </p:childTnLst>
                                </p:cTn>
                              </p:par>
                              <p:par>
                                <p:cTn id="21" presetID="12" presetClass="entr" presetSubtype="4" fill="hold" grpId="0" nodeType="withEffect">
                                  <p:stCondLst>
                                    <p:cond delay="0"/>
                                  </p:stCondLst>
                                  <p:childTnLst>
                                    <p:set>
                                      <p:cBhvr>
                                        <p:cTn id="22" dur="1" fill="hold">
                                          <p:stCondLst>
                                            <p:cond delay="0"/>
                                          </p:stCondLst>
                                        </p:cTn>
                                        <p:tgtEl>
                                          <p:spTgt spid="176"/>
                                        </p:tgtEl>
                                        <p:attrNameLst>
                                          <p:attrName>style.visibility</p:attrName>
                                        </p:attrNameLst>
                                      </p:cBhvr>
                                      <p:to>
                                        <p:strVal val="visible"/>
                                      </p:to>
                                    </p:set>
                                    <p:anim calcmode="lin" valueType="num">
                                      <p:cBhvr additive="base">
                                        <p:cTn id="23" dur="300"/>
                                        <p:tgtEl>
                                          <p:spTgt spid="176"/>
                                        </p:tgtEl>
                                        <p:attrNameLst>
                                          <p:attrName>ppt_y</p:attrName>
                                        </p:attrNameLst>
                                      </p:cBhvr>
                                      <p:tavLst>
                                        <p:tav tm="0">
                                          <p:val>
                                            <p:strVal val="#ppt_y+#ppt_h*1.125000"/>
                                          </p:val>
                                        </p:tav>
                                        <p:tav tm="100000">
                                          <p:val>
                                            <p:strVal val="#ppt_y"/>
                                          </p:val>
                                        </p:tav>
                                      </p:tavLst>
                                    </p:anim>
                                    <p:animEffect transition="in" filter="wipe(up)">
                                      <p:cBhvr>
                                        <p:cTn id="24" dur="300"/>
                                        <p:tgtEl>
                                          <p:spTgt spid="176"/>
                                        </p:tgtEl>
                                      </p:cBhvr>
                                    </p:animEffect>
                                  </p:childTnLst>
                                </p:cTn>
                              </p:par>
                            </p:childTnLst>
                          </p:cTn>
                        </p:par>
                      </p:childTnLst>
                    </p:cTn>
                  </p:par>
                  <p:par>
                    <p:cTn id="25" fill="hold">
                      <p:stCondLst>
                        <p:cond delay="indefinite"/>
                      </p:stCondLst>
                      <p:childTnLst>
                        <p:par>
                          <p:cTn id="26" fill="hold">
                            <p:stCondLst>
                              <p:cond delay="0"/>
                            </p:stCondLst>
                            <p:childTnLst>
                              <p:par>
                                <p:cTn id="27" presetID="12" presetClass="entr" presetSubtype="4" fill="hold" nodeType="clickEffect">
                                  <p:stCondLst>
                                    <p:cond delay="0"/>
                                  </p:stCondLst>
                                  <p:childTnLst>
                                    <p:set>
                                      <p:cBhvr>
                                        <p:cTn id="28" dur="1" fill="hold">
                                          <p:stCondLst>
                                            <p:cond delay="0"/>
                                          </p:stCondLst>
                                        </p:cTn>
                                        <p:tgtEl>
                                          <p:spTgt spid="175"/>
                                        </p:tgtEl>
                                        <p:attrNameLst>
                                          <p:attrName>style.visibility</p:attrName>
                                        </p:attrNameLst>
                                      </p:cBhvr>
                                      <p:to>
                                        <p:strVal val="visible"/>
                                      </p:to>
                                    </p:set>
                                    <p:anim calcmode="lin" valueType="num">
                                      <p:cBhvr additive="base">
                                        <p:cTn id="29" dur="300"/>
                                        <p:tgtEl>
                                          <p:spTgt spid="175"/>
                                        </p:tgtEl>
                                        <p:attrNameLst>
                                          <p:attrName>ppt_y</p:attrName>
                                        </p:attrNameLst>
                                      </p:cBhvr>
                                      <p:tavLst>
                                        <p:tav tm="0">
                                          <p:val>
                                            <p:strVal val="#ppt_y+#ppt_h*1.125000"/>
                                          </p:val>
                                        </p:tav>
                                        <p:tav tm="100000">
                                          <p:val>
                                            <p:strVal val="#ppt_y"/>
                                          </p:val>
                                        </p:tav>
                                      </p:tavLst>
                                    </p:anim>
                                    <p:animEffect transition="in" filter="wipe(up)">
                                      <p:cBhvr>
                                        <p:cTn id="30" dur="300"/>
                                        <p:tgtEl>
                                          <p:spTgt spid="175"/>
                                        </p:tgtEl>
                                      </p:cBhvr>
                                    </p:animEffect>
                                  </p:childTnLst>
                                </p:cTn>
                              </p:par>
                              <p:par>
                                <p:cTn id="31" presetID="12" presetClass="entr" presetSubtype="4" fill="hold" grpId="0" nodeType="withEffect">
                                  <p:stCondLst>
                                    <p:cond delay="0"/>
                                  </p:stCondLst>
                                  <p:childTnLst>
                                    <p:set>
                                      <p:cBhvr>
                                        <p:cTn id="32" dur="1" fill="hold">
                                          <p:stCondLst>
                                            <p:cond delay="0"/>
                                          </p:stCondLst>
                                        </p:cTn>
                                        <p:tgtEl>
                                          <p:spTgt spid="177"/>
                                        </p:tgtEl>
                                        <p:attrNameLst>
                                          <p:attrName>style.visibility</p:attrName>
                                        </p:attrNameLst>
                                      </p:cBhvr>
                                      <p:to>
                                        <p:strVal val="visible"/>
                                      </p:to>
                                    </p:set>
                                    <p:anim calcmode="lin" valueType="num">
                                      <p:cBhvr additive="base">
                                        <p:cTn id="33" dur="300"/>
                                        <p:tgtEl>
                                          <p:spTgt spid="177"/>
                                        </p:tgtEl>
                                        <p:attrNameLst>
                                          <p:attrName>ppt_y</p:attrName>
                                        </p:attrNameLst>
                                      </p:cBhvr>
                                      <p:tavLst>
                                        <p:tav tm="0">
                                          <p:val>
                                            <p:strVal val="#ppt_y+#ppt_h*1.125000"/>
                                          </p:val>
                                        </p:tav>
                                        <p:tav tm="100000">
                                          <p:val>
                                            <p:strVal val="#ppt_y"/>
                                          </p:val>
                                        </p:tav>
                                      </p:tavLst>
                                    </p:anim>
                                    <p:animEffect transition="in" filter="wipe(up)">
                                      <p:cBhvr>
                                        <p:cTn id="34" dur="300"/>
                                        <p:tgtEl>
                                          <p:spTgt spid="177"/>
                                        </p:tgtEl>
                                      </p:cBhvr>
                                    </p:animEffect>
                                  </p:childTnLst>
                                </p:cTn>
                              </p:par>
                            </p:childTnLst>
                          </p:cTn>
                        </p:par>
                      </p:childTnLst>
                    </p:cTn>
                  </p:par>
                  <p:par>
                    <p:cTn id="35" fill="hold">
                      <p:stCondLst>
                        <p:cond delay="indefinite"/>
                      </p:stCondLst>
                      <p:childTnLst>
                        <p:par>
                          <p:cTn id="36" fill="hold">
                            <p:stCondLst>
                              <p:cond delay="0"/>
                            </p:stCondLst>
                            <p:childTnLst>
                              <p:par>
                                <p:cTn id="37" presetID="12" presetClass="entr" presetSubtype="4" fill="hold" nodeType="clickEffect">
                                  <p:stCondLst>
                                    <p:cond delay="0"/>
                                  </p:stCondLst>
                                  <p:childTnLst>
                                    <p:set>
                                      <p:cBhvr>
                                        <p:cTn id="38" dur="1" fill="hold">
                                          <p:stCondLst>
                                            <p:cond delay="0"/>
                                          </p:stCondLst>
                                        </p:cTn>
                                        <p:tgtEl>
                                          <p:spTgt spid="146"/>
                                        </p:tgtEl>
                                        <p:attrNameLst>
                                          <p:attrName>style.visibility</p:attrName>
                                        </p:attrNameLst>
                                      </p:cBhvr>
                                      <p:to>
                                        <p:strVal val="visible"/>
                                      </p:to>
                                    </p:set>
                                    <p:anim calcmode="lin" valueType="num">
                                      <p:cBhvr additive="base">
                                        <p:cTn id="39" dur="300"/>
                                        <p:tgtEl>
                                          <p:spTgt spid="146"/>
                                        </p:tgtEl>
                                        <p:attrNameLst>
                                          <p:attrName>ppt_y</p:attrName>
                                        </p:attrNameLst>
                                      </p:cBhvr>
                                      <p:tavLst>
                                        <p:tav tm="0">
                                          <p:val>
                                            <p:strVal val="#ppt_y+#ppt_h*1.125000"/>
                                          </p:val>
                                        </p:tav>
                                        <p:tav tm="100000">
                                          <p:val>
                                            <p:strVal val="#ppt_y"/>
                                          </p:val>
                                        </p:tav>
                                      </p:tavLst>
                                    </p:anim>
                                    <p:animEffect transition="in" filter="wipe(up)">
                                      <p:cBhvr>
                                        <p:cTn id="40" dur="300"/>
                                        <p:tgtEl>
                                          <p:spTgt spid="146"/>
                                        </p:tgtEl>
                                      </p:cBhvr>
                                    </p:animEffect>
                                  </p:childTnLst>
                                </p:cTn>
                              </p:par>
                              <p:par>
                                <p:cTn id="41" presetID="12" presetClass="entr" presetSubtype="4" fill="hold" grpId="0" nodeType="withEffect">
                                  <p:stCondLst>
                                    <p:cond delay="0"/>
                                  </p:stCondLst>
                                  <p:childTnLst>
                                    <p:set>
                                      <p:cBhvr>
                                        <p:cTn id="42" dur="1" fill="hold">
                                          <p:stCondLst>
                                            <p:cond delay="0"/>
                                          </p:stCondLst>
                                        </p:cTn>
                                        <p:tgtEl>
                                          <p:spTgt spid="178"/>
                                        </p:tgtEl>
                                        <p:attrNameLst>
                                          <p:attrName>style.visibility</p:attrName>
                                        </p:attrNameLst>
                                      </p:cBhvr>
                                      <p:to>
                                        <p:strVal val="visible"/>
                                      </p:to>
                                    </p:set>
                                    <p:anim calcmode="lin" valueType="num">
                                      <p:cBhvr additive="base">
                                        <p:cTn id="43" dur="300"/>
                                        <p:tgtEl>
                                          <p:spTgt spid="178"/>
                                        </p:tgtEl>
                                        <p:attrNameLst>
                                          <p:attrName>ppt_y</p:attrName>
                                        </p:attrNameLst>
                                      </p:cBhvr>
                                      <p:tavLst>
                                        <p:tav tm="0">
                                          <p:val>
                                            <p:strVal val="#ppt_y+#ppt_h*1.125000"/>
                                          </p:val>
                                        </p:tav>
                                        <p:tav tm="100000">
                                          <p:val>
                                            <p:strVal val="#ppt_y"/>
                                          </p:val>
                                        </p:tav>
                                      </p:tavLst>
                                    </p:anim>
                                    <p:animEffect transition="in" filter="wipe(up)">
                                      <p:cBhvr>
                                        <p:cTn id="44" dur="300"/>
                                        <p:tgtEl>
                                          <p:spTgt spid="1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 grpId="0"/>
      <p:bldP spid="176" grpId="0"/>
      <p:bldP spid="177" grpId="0"/>
      <p:bldP spid="178"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Applications of Top-k Tree Matching</a:t>
            </a:r>
          </a:p>
        </p:txBody>
      </p:sp>
      <p:sp>
        <p:nvSpPr>
          <p:cNvPr id="3" name="Content Placeholder 2"/>
          <p:cNvSpPr>
            <a:spLocks noGrp="1"/>
          </p:cNvSpPr>
          <p:nvPr>
            <p:ph idx="1"/>
          </p:nvPr>
        </p:nvSpPr>
        <p:spPr/>
        <p:txBody>
          <a:bodyPr/>
          <a:lstStyle/>
          <a:p>
            <a:pPr marL="342900" lvl="1" indent="-342900">
              <a:buClr>
                <a:schemeClr val="accent1"/>
              </a:buClr>
              <a:buSzPct val="65000"/>
              <a:buFont typeface="Wingdings" pitchFamily="2" charset="2"/>
              <a:buChar char="n"/>
            </a:pPr>
            <a:r>
              <a:rPr lang="en-US" sz="2800" dirty="0"/>
              <a:t>Top-k tree matching strengthen the relevance of twig-pattern matching results</a:t>
            </a:r>
          </a:p>
          <a:p>
            <a:pPr lvl="1"/>
            <a:r>
              <a:rPr lang="en-US" dirty="0"/>
              <a:t>Twig-pattern matching is a core operation in XQuery over XML/Graph data </a:t>
            </a:r>
          </a:p>
          <a:p>
            <a:pPr lvl="1"/>
            <a:r>
              <a:rPr lang="en-US" dirty="0"/>
              <a:t>Exponential number of matches</a:t>
            </a:r>
          </a:p>
          <a:p>
            <a:pPr marL="0" indent="0">
              <a:buNone/>
            </a:pPr>
            <a:endParaRPr lang="en-US" dirty="0"/>
          </a:p>
          <a:p>
            <a:r>
              <a:rPr lang="en-AU" dirty="0"/>
              <a:t>It</a:t>
            </a:r>
            <a:r>
              <a:rPr lang="en-US" dirty="0"/>
              <a:t> is also used as a key building block to retrieve top-k graph pattern matches</a:t>
            </a:r>
          </a:p>
        </p:txBody>
      </p:sp>
      <p:sp>
        <p:nvSpPr>
          <p:cNvPr id="5" name="Slide Number Placeholder 4"/>
          <p:cNvSpPr>
            <a:spLocks noGrp="1"/>
          </p:cNvSpPr>
          <p:nvPr>
            <p:ph type="sldNum" sz="quarter" idx="12"/>
          </p:nvPr>
        </p:nvSpPr>
        <p:spPr/>
        <p:txBody>
          <a:bodyPr/>
          <a:lstStyle/>
          <a:p>
            <a:fld id="{357FD724-FD6D-41AE-A9E7-4878FC8162DA}" type="slidenum">
              <a:rPr lang="en-US" altLang="zh-CN" smtClean="0">
                <a:solidFill>
                  <a:srgbClr val="000000"/>
                </a:solidFill>
              </a:rPr>
              <a:pPr/>
              <a:t>92</a:t>
            </a:fld>
            <a:endParaRPr lang="en-US" altLang="zh-CN">
              <a:solidFill>
                <a:srgbClr val="000000"/>
              </a:solidFill>
            </a:endParaRPr>
          </a:p>
        </p:txBody>
      </p:sp>
    </p:spTree>
    <p:extLst>
      <p:ext uri="{BB962C8B-B14F-4D97-AF65-F5344CB8AC3E}">
        <p14:creationId xmlns:p14="http://schemas.microsoft.com/office/powerpoint/2010/main" val="1970866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blinds(horizontal)">
                                      <p:cBhvr>
                                        <p:cTn id="7" dur="3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State-of-the-art Approach[Gou’08]</a:t>
            </a:r>
          </a:p>
        </p:txBody>
      </p:sp>
      <p:sp>
        <p:nvSpPr>
          <p:cNvPr id="3" name="Content Placeholder 2"/>
          <p:cNvSpPr>
            <a:spLocks noGrp="1"/>
          </p:cNvSpPr>
          <p:nvPr>
            <p:ph idx="1"/>
          </p:nvPr>
        </p:nvSpPr>
        <p:spPr/>
        <p:txBody>
          <a:bodyPr/>
          <a:lstStyle/>
          <a:p>
            <a:r>
              <a:rPr lang="en-US" dirty="0"/>
              <a:t>Time Complexity of the existing techniques</a:t>
            </a:r>
          </a:p>
          <a:p>
            <a:pPr lvl="1"/>
            <a:r>
              <a:rPr lang="en-US" i="1" dirty="0">
                <a:solidFill>
                  <a:srgbClr val="FF0000"/>
                </a:solidFill>
              </a:rPr>
              <a:t>O(</a:t>
            </a:r>
            <a:r>
              <a:rPr lang="en-US" i="1" dirty="0" err="1">
                <a:solidFill>
                  <a:srgbClr val="FF0000"/>
                </a:solidFill>
              </a:rPr>
              <a:t>n</a:t>
            </a:r>
            <a:r>
              <a:rPr lang="en-US" i="1" baseline="-25000" dirty="0" err="1">
                <a:solidFill>
                  <a:srgbClr val="FF0000"/>
                </a:solidFill>
              </a:rPr>
              <a:t>T</a:t>
            </a:r>
            <a:r>
              <a:rPr lang="en-US" i="1" dirty="0">
                <a:solidFill>
                  <a:srgbClr val="FF0000"/>
                </a:solidFill>
              </a:rPr>
              <a:t>(</a:t>
            </a:r>
            <a:r>
              <a:rPr lang="en-US" i="1" dirty="0" err="1">
                <a:solidFill>
                  <a:srgbClr val="FF0000"/>
                </a:solidFill>
              </a:rPr>
              <a:t>d</a:t>
            </a:r>
            <a:r>
              <a:rPr lang="en-US" i="1" baseline="-25000" dirty="0" err="1">
                <a:solidFill>
                  <a:srgbClr val="FF0000"/>
                </a:solidFill>
              </a:rPr>
              <a:t>T</a:t>
            </a:r>
            <a:r>
              <a:rPr lang="en-US" i="1" dirty="0">
                <a:solidFill>
                  <a:srgbClr val="FF0000"/>
                </a:solidFill>
              </a:rPr>
              <a:t> + log k))</a:t>
            </a:r>
            <a:r>
              <a:rPr lang="en-US" dirty="0"/>
              <a:t> for enumerating each top-</a:t>
            </a:r>
            <a:r>
              <a:rPr lang="en-US" i="1" dirty="0" err="1">
                <a:solidFill>
                  <a:srgbClr val="FF0000"/>
                </a:solidFill>
              </a:rPr>
              <a:t>i</a:t>
            </a:r>
            <a:r>
              <a:rPr lang="en-US" dirty="0"/>
              <a:t> match</a:t>
            </a:r>
          </a:p>
          <a:p>
            <a:pPr lvl="2"/>
            <a:r>
              <a:rPr lang="en-US" i="1" dirty="0" err="1">
                <a:solidFill>
                  <a:srgbClr val="FF0000"/>
                </a:solidFill>
              </a:rPr>
              <a:t>n</a:t>
            </a:r>
            <a:r>
              <a:rPr lang="en-US" i="1" baseline="-25000" dirty="0" err="1">
                <a:solidFill>
                  <a:srgbClr val="FF0000"/>
                </a:solidFill>
              </a:rPr>
              <a:t>T</a:t>
            </a:r>
            <a:r>
              <a:rPr lang="en-US" dirty="0"/>
              <a:t>: number of nodes in </a:t>
            </a:r>
            <a:r>
              <a:rPr lang="en-US" i="1" dirty="0">
                <a:solidFill>
                  <a:srgbClr val="FF0000"/>
                </a:solidFill>
              </a:rPr>
              <a:t>T</a:t>
            </a:r>
            <a:endParaRPr lang="en-US" dirty="0"/>
          </a:p>
          <a:p>
            <a:pPr lvl="2"/>
            <a:r>
              <a:rPr lang="en-US" i="1" dirty="0" err="1">
                <a:solidFill>
                  <a:srgbClr val="FF0000"/>
                </a:solidFill>
              </a:rPr>
              <a:t>d</a:t>
            </a:r>
            <a:r>
              <a:rPr lang="en-US" i="1" baseline="-25000" dirty="0" err="1">
                <a:solidFill>
                  <a:srgbClr val="FF0000"/>
                </a:solidFill>
              </a:rPr>
              <a:t>T</a:t>
            </a:r>
            <a:r>
              <a:rPr lang="en-US" dirty="0"/>
              <a:t>: the maximum node degree in </a:t>
            </a:r>
            <a:r>
              <a:rPr lang="en-US" i="1" dirty="0">
                <a:solidFill>
                  <a:srgbClr val="FF0000"/>
                </a:solidFill>
              </a:rPr>
              <a:t>T</a:t>
            </a:r>
            <a:endParaRPr lang="en-US" dirty="0"/>
          </a:p>
          <a:p>
            <a:pPr lvl="2"/>
            <a:endParaRPr lang="en-US" dirty="0"/>
          </a:p>
          <a:p>
            <a:r>
              <a:rPr lang="en-US" b="1" dirty="0"/>
              <a:t>Our contribution in this paper</a:t>
            </a:r>
            <a:r>
              <a:rPr lang="en-US" dirty="0"/>
              <a:t>: we propose a new enumeration paradigm to enumerate each match in </a:t>
            </a:r>
            <a:r>
              <a:rPr lang="en-US" i="1" dirty="0">
                <a:solidFill>
                  <a:srgbClr val="FF0000"/>
                </a:solidFill>
              </a:rPr>
              <a:t>O(</a:t>
            </a:r>
            <a:r>
              <a:rPr lang="en-US" i="1" dirty="0" err="1">
                <a:solidFill>
                  <a:srgbClr val="FF0000"/>
                </a:solidFill>
              </a:rPr>
              <a:t>n</a:t>
            </a:r>
            <a:r>
              <a:rPr lang="en-US" i="1" baseline="-25000" dirty="0" err="1">
                <a:solidFill>
                  <a:srgbClr val="FF0000"/>
                </a:solidFill>
              </a:rPr>
              <a:t>T</a:t>
            </a:r>
            <a:r>
              <a:rPr lang="en-US" i="1" dirty="0">
                <a:solidFill>
                  <a:srgbClr val="FF0000"/>
                </a:solidFill>
              </a:rPr>
              <a:t> + log k)</a:t>
            </a:r>
            <a:r>
              <a:rPr lang="en-US" dirty="0"/>
              <a:t> time</a:t>
            </a:r>
          </a:p>
        </p:txBody>
      </p:sp>
      <p:sp>
        <p:nvSpPr>
          <p:cNvPr id="5" name="Slide Number Placeholder 4"/>
          <p:cNvSpPr>
            <a:spLocks noGrp="1"/>
          </p:cNvSpPr>
          <p:nvPr>
            <p:ph type="sldNum" sz="quarter" idx="12"/>
          </p:nvPr>
        </p:nvSpPr>
        <p:spPr/>
        <p:txBody>
          <a:bodyPr/>
          <a:lstStyle/>
          <a:p>
            <a:fld id="{357FD724-FD6D-41AE-A9E7-4878FC8162DA}" type="slidenum">
              <a:rPr lang="en-US" altLang="zh-CN" smtClean="0">
                <a:solidFill>
                  <a:srgbClr val="000000"/>
                </a:solidFill>
              </a:rPr>
              <a:pPr/>
              <a:t>93</a:t>
            </a:fld>
            <a:endParaRPr lang="en-US" altLang="zh-CN">
              <a:solidFill>
                <a:srgbClr val="000000"/>
              </a:solidFill>
            </a:endParaRPr>
          </a:p>
        </p:txBody>
      </p:sp>
    </p:spTree>
    <p:extLst>
      <p:ext uri="{BB962C8B-B14F-4D97-AF65-F5344CB8AC3E}">
        <p14:creationId xmlns:p14="http://schemas.microsoft.com/office/powerpoint/2010/main" val="3086163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 calcmode="lin" valueType="num">
                                      <p:cBhvr additive="base">
                                        <p:cTn id="7" dur="300"/>
                                        <p:tgtEl>
                                          <p:spTgt spid="3">
                                            <p:txEl>
                                              <p:pRg st="5" end="5"/>
                                            </p:txEl>
                                          </p:spTgt>
                                        </p:tgtEl>
                                        <p:attrNameLst>
                                          <p:attrName>ppt_y</p:attrName>
                                        </p:attrNameLst>
                                      </p:cBhvr>
                                      <p:tavLst>
                                        <p:tav tm="0">
                                          <p:val>
                                            <p:strVal val="#ppt_y+#ppt_h*1.125000"/>
                                          </p:val>
                                        </p:tav>
                                        <p:tav tm="100000">
                                          <p:val>
                                            <p:strVal val="#ppt_y"/>
                                          </p:val>
                                        </p:tav>
                                      </p:tavLst>
                                    </p:anim>
                                    <p:animEffect transition="in" filter="wipe(up)">
                                      <p:cBhvr>
                                        <p:cTn id="8" dur="3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7814"/>
            <a:ext cx="10972800" cy="788987"/>
          </a:xfrm>
        </p:spPr>
        <p:txBody>
          <a:bodyPr/>
          <a:lstStyle/>
          <a:p>
            <a:r>
              <a:rPr lang="zh-CN" altLang="en-US" dirty="0"/>
              <a:t>Ａ</a:t>
            </a:r>
            <a:r>
              <a:rPr lang="en-US" altLang="zh-CN" dirty="0"/>
              <a:t> </a:t>
            </a:r>
            <a:r>
              <a:rPr lang="en-US" dirty="0"/>
              <a:t>New Enumeration Strategy</a:t>
            </a:r>
          </a:p>
        </p:txBody>
      </p:sp>
      <p:sp>
        <p:nvSpPr>
          <p:cNvPr id="3" name="Content Placeholder 2"/>
          <p:cNvSpPr>
            <a:spLocks noGrp="1"/>
          </p:cNvSpPr>
          <p:nvPr>
            <p:ph idx="1"/>
          </p:nvPr>
        </p:nvSpPr>
        <p:spPr>
          <a:xfrm>
            <a:off x="508000" y="990601"/>
            <a:ext cx="11379200" cy="4530725"/>
          </a:xfrm>
        </p:spPr>
        <p:txBody>
          <a:bodyPr/>
          <a:lstStyle/>
          <a:p>
            <a:r>
              <a:rPr lang="en-AU" sz="2400" dirty="0"/>
              <a:t>The solution space: </a:t>
            </a:r>
            <a:r>
              <a:rPr lang="en-US" sz="2400" dirty="0"/>
              <a:t>all valid matches in </a:t>
            </a:r>
            <a:r>
              <a:rPr lang="en-US" sz="2400" i="1" dirty="0">
                <a:solidFill>
                  <a:srgbClr val="FF0000"/>
                </a:solidFill>
              </a:rPr>
              <a:t>V</a:t>
            </a:r>
            <a:r>
              <a:rPr lang="en-US" sz="2400" i="1" baseline="-25000" dirty="0">
                <a:solidFill>
                  <a:srgbClr val="FF0000"/>
                </a:solidFill>
              </a:rPr>
              <a:t>1</a:t>
            </a:r>
            <a:r>
              <a:rPr lang="en-US" sz="2400" i="1" dirty="0">
                <a:solidFill>
                  <a:srgbClr val="FF0000"/>
                </a:solidFill>
              </a:rPr>
              <a:t> × V</a:t>
            </a:r>
            <a:r>
              <a:rPr lang="en-US" sz="2400" i="1" baseline="-25000" dirty="0">
                <a:solidFill>
                  <a:srgbClr val="FF0000"/>
                </a:solidFill>
              </a:rPr>
              <a:t>2</a:t>
            </a:r>
            <a:r>
              <a:rPr lang="en-US" sz="2400" i="1" dirty="0">
                <a:solidFill>
                  <a:srgbClr val="FF0000"/>
                </a:solidFill>
              </a:rPr>
              <a:t> × … × </a:t>
            </a:r>
            <a:r>
              <a:rPr lang="en-US" sz="2400" i="1" dirty="0" err="1">
                <a:solidFill>
                  <a:srgbClr val="FF0000"/>
                </a:solidFill>
              </a:rPr>
              <a:t>V</a:t>
            </a:r>
            <a:r>
              <a:rPr lang="en-US" sz="2400" i="1" baseline="-25000" dirty="0" err="1">
                <a:solidFill>
                  <a:srgbClr val="FF0000"/>
                </a:solidFill>
              </a:rPr>
              <a:t>n</a:t>
            </a:r>
            <a:r>
              <a:rPr lang="en-US" sz="2400" dirty="0"/>
              <a:t> </a:t>
            </a:r>
            <a:endParaRPr lang="en-US" sz="2400" baseline="-25000" dirty="0"/>
          </a:p>
          <a:p>
            <a:pPr lvl="1"/>
            <a:r>
              <a:rPr lang="en-US" sz="2000" dirty="0"/>
              <a:t>{</a:t>
            </a:r>
            <a:r>
              <a:rPr lang="en-US" sz="2000" i="1" dirty="0">
                <a:solidFill>
                  <a:srgbClr val="FF0000"/>
                </a:solidFill>
              </a:rPr>
              <a:t>u</a:t>
            </a:r>
            <a:r>
              <a:rPr lang="en-US" sz="2000" i="1" baseline="-25000" dirty="0">
                <a:solidFill>
                  <a:srgbClr val="FF0000"/>
                </a:solidFill>
              </a:rPr>
              <a:t>1</a:t>
            </a:r>
            <a:r>
              <a:rPr lang="en-US" sz="2000" i="1" dirty="0">
                <a:solidFill>
                  <a:srgbClr val="FF0000"/>
                </a:solidFill>
              </a:rPr>
              <a:t>,u</a:t>
            </a:r>
            <a:r>
              <a:rPr lang="en-US" sz="2000" i="1" baseline="-25000" dirty="0">
                <a:solidFill>
                  <a:srgbClr val="FF0000"/>
                </a:solidFill>
              </a:rPr>
              <a:t>2</a:t>
            </a:r>
            <a:r>
              <a:rPr lang="en-US" sz="2000" i="1" dirty="0">
                <a:solidFill>
                  <a:srgbClr val="FF0000"/>
                </a:solidFill>
              </a:rPr>
              <a:t>,…,u</a:t>
            </a:r>
            <a:r>
              <a:rPr lang="en-US" sz="2000" i="1" baseline="-25000" dirty="0">
                <a:solidFill>
                  <a:srgbClr val="FF0000"/>
                </a:solidFill>
              </a:rPr>
              <a:t>n</a:t>
            </a:r>
            <a:r>
              <a:rPr lang="en-US" sz="2000" dirty="0"/>
              <a:t>}: the set of nodes </a:t>
            </a:r>
            <a:r>
              <a:rPr lang="en-US" sz="2000" i="1" dirty="0">
                <a:solidFill>
                  <a:srgbClr val="FF0000"/>
                </a:solidFill>
              </a:rPr>
              <a:t>T</a:t>
            </a:r>
            <a:endParaRPr lang="en-US" sz="2000" dirty="0"/>
          </a:p>
          <a:p>
            <a:pPr lvl="1"/>
            <a:r>
              <a:rPr lang="en-US" sz="2000" i="1" dirty="0">
                <a:solidFill>
                  <a:srgbClr val="FF0000"/>
                </a:solidFill>
              </a:rPr>
              <a:t>V</a:t>
            </a:r>
            <a:r>
              <a:rPr lang="en-US" sz="2000" i="1" baseline="-25000" dirty="0">
                <a:solidFill>
                  <a:srgbClr val="FF0000"/>
                </a:solidFill>
              </a:rPr>
              <a:t>i</a:t>
            </a:r>
            <a:r>
              <a:rPr lang="en-US" sz="2000" dirty="0"/>
              <a:t>: the set of nodes in </a:t>
            </a:r>
            <a:r>
              <a:rPr lang="en-US" sz="2000" i="1" dirty="0">
                <a:solidFill>
                  <a:srgbClr val="FF0000"/>
                </a:solidFill>
              </a:rPr>
              <a:t>G</a:t>
            </a:r>
            <a:r>
              <a:rPr lang="en-US" sz="2000" dirty="0"/>
              <a:t> having the same label as </a:t>
            </a:r>
            <a:r>
              <a:rPr lang="en-US" sz="2000" i="1" dirty="0" err="1">
                <a:solidFill>
                  <a:srgbClr val="FF0000"/>
                </a:solidFill>
              </a:rPr>
              <a:t>u</a:t>
            </a:r>
            <a:r>
              <a:rPr lang="en-US" sz="2000" i="1" baseline="-25000" dirty="0" err="1">
                <a:solidFill>
                  <a:srgbClr val="FF0000"/>
                </a:solidFill>
              </a:rPr>
              <a:t>i</a:t>
            </a:r>
            <a:r>
              <a:rPr lang="en-US" sz="2000" baseline="-25000" dirty="0"/>
              <a:t>.</a:t>
            </a:r>
            <a:endParaRPr lang="en-US" sz="2000" dirty="0"/>
          </a:p>
          <a:p>
            <a:r>
              <a:rPr lang="en-US" sz="2400" dirty="0"/>
              <a:t>Adapt Lawler’s Procedure to compute top-k matches</a:t>
            </a:r>
          </a:p>
          <a:p>
            <a:pPr lvl="1"/>
            <a:r>
              <a:rPr lang="en-US" sz="2000" dirty="0"/>
              <a:t>Suppose </a:t>
            </a:r>
            <a:r>
              <a:rPr lang="en-US" sz="2000" i="1" dirty="0">
                <a:solidFill>
                  <a:srgbClr val="FF0000"/>
                </a:solidFill>
              </a:rPr>
              <a:t>(v</a:t>
            </a:r>
            <a:r>
              <a:rPr lang="en-US" sz="2000" i="1" baseline="-25000" dirty="0">
                <a:solidFill>
                  <a:srgbClr val="FF0000"/>
                </a:solidFill>
              </a:rPr>
              <a:t>1</a:t>
            </a:r>
            <a:r>
              <a:rPr lang="en-US" sz="2000" i="1" dirty="0">
                <a:solidFill>
                  <a:srgbClr val="FF0000"/>
                </a:solidFill>
              </a:rPr>
              <a:t>,v</a:t>
            </a:r>
            <a:r>
              <a:rPr lang="en-US" sz="2000" i="1" baseline="-25000" dirty="0">
                <a:solidFill>
                  <a:srgbClr val="FF0000"/>
                </a:solidFill>
              </a:rPr>
              <a:t>2</a:t>
            </a:r>
            <a:r>
              <a:rPr lang="en-US" sz="2000" i="1" dirty="0">
                <a:solidFill>
                  <a:srgbClr val="FF0000"/>
                </a:solidFill>
              </a:rPr>
              <a:t>,…,</a:t>
            </a:r>
            <a:r>
              <a:rPr lang="en-US" sz="2000" i="1" dirty="0" err="1">
                <a:solidFill>
                  <a:srgbClr val="FF0000"/>
                </a:solidFill>
              </a:rPr>
              <a:t>v</a:t>
            </a:r>
            <a:r>
              <a:rPr lang="en-US" sz="2000" i="1" baseline="-25000" dirty="0" err="1">
                <a:solidFill>
                  <a:srgbClr val="FF0000"/>
                </a:solidFill>
              </a:rPr>
              <a:t>n</a:t>
            </a:r>
            <a:r>
              <a:rPr lang="en-US" sz="2000" i="1" dirty="0">
                <a:solidFill>
                  <a:srgbClr val="FF0000"/>
                </a:solidFill>
              </a:rPr>
              <a:t>)</a:t>
            </a:r>
            <a:r>
              <a:rPr lang="en-US" sz="2000" dirty="0"/>
              <a:t> is the top-</a:t>
            </a:r>
            <a:r>
              <a:rPr lang="en-US" sz="2000" i="1" dirty="0">
                <a:solidFill>
                  <a:srgbClr val="FF0000"/>
                </a:solidFill>
              </a:rPr>
              <a:t>1</a:t>
            </a:r>
            <a:r>
              <a:rPr lang="en-US" sz="2000" dirty="0"/>
              <a:t> match, then the entire solution space is divided into </a:t>
            </a:r>
            <a:r>
              <a:rPr lang="en-US" sz="2000" i="1" dirty="0">
                <a:solidFill>
                  <a:srgbClr val="FF0000"/>
                </a:solidFill>
              </a:rPr>
              <a:t>n</a:t>
            </a:r>
            <a:r>
              <a:rPr lang="en-US" sz="2000" dirty="0"/>
              <a:t> subspaces</a:t>
            </a:r>
          </a:p>
          <a:p>
            <a:pPr lvl="2"/>
            <a:r>
              <a:rPr lang="en-US" sz="1800" i="1" dirty="0">
                <a:solidFill>
                  <a:srgbClr val="FF0000"/>
                </a:solidFill>
              </a:rPr>
              <a:t>(V</a:t>
            </a:r>
            <a:r>
              <a:rPr lang="en-US" sz="1800" i="1" baseline="-25000" dirty="0">
                <a:solidFill>
                  <a:srgbClr val="FF0000"/>
                </a:solidFill>
              </a:rPr>
              <a:t>1</a:t>
            </a:r>
            <a:r>
              <a:rPr lang="en-US" sz="1800" i="1" dirty="0">
                <a:solidFill>
                  <a:srgbClr val="FF0000"/>
                </a:solidFill>
              </a:rPr>
              <a:t> − {v</a:t>
            </a:r>
            <a:r>
              <a:rPr lang="en-US" sz="1800" i="1" baseline="-25000" dirty="0">
                <a:solidFill>
                  <a:srgbClr val="FF0000"/>
                </a:solidFill>
              </a:rPr>
              <a:t>1</a:t>
            </a:r>
            <a:r>
              <a:rPr lang="en-US" sz="1800" i="1" dirty="0">
                <a:solidFill>
                  <a:srgbClr val="FF0000"/>
                </a:solidFill>
              </a:rPr>
              <a:t>}) × V</a:t>
            </a:r>
            <a:r>
              <a:rPr lang="en-US" sz="1800" i="1" baseline="-25000" dirty="0">
                <a:solidFill>
                  <a:srgbClr val="FF0000"/>
                </a:solidFill>
              </a:rPr>
              <a:t>2</a:t>
            </a:r>
            <a:r>
              <a:rPr lang="en-US" sz="1800" i="1" dirty="0">
                <a:solidFill>
                  <a:srgbClr val="FF0000"/>
                </a:solidFill>
              </a:rPr>
              <a:t> × … × </a:t>
            </a:r>
            <a:r>
              <a:rPr lang="en-US" sz="1800" i="1" dirty="0" err="1">
                <a:solidFill>
                  <a:srgbClr val="FF0000"/>
                </a:solidFill>
              </a:rPr>
              <a:t>V</a:t>
            </a:r>
            <a:r>
              <a:rPr lang="en-US" sz="1800" i="1" baseline="-25000" dirty="0" err="1">
                <a:solidFill>
                  <a:srgbClr val="FF0000"/>
                </a:solidFill>
              </a:rPr>
              <a:t>n</a:t>
            </a:r>
            <a:endParaRPr lang="en-US" sz="1800" i="1" baseline="-25000" dirty="0">
              <a:solidFill>
                <a:srgbClr val="FF0000"/>
              </a:solidFill>
            </a:endParaRPr>
          </a:p>
          <a:p>
            <a:pPr lvl="2"/>
            <a:r>
              <a:rPr lang="en-US" sz="1800" i="1" dirty="0">
                <a:solidFill>
                  <a:srgbClr val="008000"/>
                </a:solidFill>
              </a:rPr>
              <a:t>{v</a:t>
            </a:r>
            <a:r>
              <a:rPr lang="en-US" sz="1800" i="1" baseline="-25000" dirty="0">
                <a:solidFill>
                  <a:srgbClr val="008000"/>
                </a:solidFill>
              </a:rPr>
              <a:t>1</a:t>
            </a:r>
            <a:r>
              <a:rPr lang="en-US" sz="1800" i="1" dirty="0">
                <a:solidFill>
                  <a:srgbClr val="008000"/>
                </a:solidFill>
              </a:rPr>
              <a:t>}</a:t>
            </a:r>
            <a:r>
              <a:rPr lang="en-US" sz="1800" i="1" dirty="0">
                <a:solidFill>
                  <a:srgbClr val="FF0000"/>
                </a:solidFill>
              </a:rPr>
              <a:t> × (V</a:t>
            </a:r>
            <a:r>
              <a:rPr lang="en-US" sz="1800" i="1" baseline="-25000" dirty="0">
                <a:solidFill>
                  <a:srgbClr val="FF0000"/>
                </a:solidFill>
              </a:rPr>
              <a:t>2</a:t>
            </a:r>
            <a:r>
              <a:rPr lang="en-US" sz="1800" i="1" dirty="0">
                <a:solidFill>
                  <a:srgbClr val="FF0000"/>
                </a:solidFill>
              </a:rPr>
              <a:t> − {v</a:t>
            </a:r>
            <a:r>
              <a:rPr lang="en-US" sz="1800" i="1" baseline="-25000" dirty="0">
                <a:solidFill>
                  <a:srgbClr val="FF0000"/>
                </a:solidFill>
              </a:rPr>
              <a:t>2</a:t>
            </a:r>
            <a:r>
              <a:rPr lang="en-US" sz="1800" i="1" dirty="0">
                <a:solidFill>
                  <a:srgbClr val="FF0000"/>
                </a:solidFill>
              </a:rPr>
              <a:t>}) × … × </a:t>
            </a:r>
            <a:r>
              <a:rPr lang="en-US" sz="1800" i="1" dirty="0" err="1">
                <a:solidFill>
                  <a:srgbClr val="FF0000"/>
                </a:solidFill>
              </a:rPr>
              <a:t>V</a:t>
            </a:r>
            <a:r>
              <a:rPr lang="en-US" sz="1800" i="1" baseline="-25000" dirty="0" err="1">
                <a:solidFill>
                  <a:srgbClr val="FF0000"/>
                </a:solidFill>
              </a:rPr>
              <a:t>n</a:t>
            </a:r>
            <a:endParaRPr lang="en-US" sz="1800" i="1" dirty="0">
              <a:solidFill>
                <a:srgbClr val="FF0000"/>
              </a:solidFill>
            </a:endParaRPr>
          </a:p>
          <a:p>
            <a:pPr lvl="2"/>
            <a:r>
              <a:rPr lang="en-US" sz="1800" dirty="0"/>
              <a:t>…</a:t>
            </a:r>
          </a:p>
          <a:p>
            <a:pPr lvl="2"/>
            <a:r>
              <a:rPr lang="en-US" sz="1800" i="1" dirty="0">
                <a:solidFill>
                  <a:srgbClr val="008000"/>
                </a:solidFill>
              </a:rPr>
              <a:t>{v</a:t>
            </a:r>
            <a:r>
              <a:rPr lang="en-US" sz="1800" i="1" baseline="-25000" dirty="0">
                <a:solidFill>
                  <a:srgbClr val="008000"/>
                </a:solidFill>
              </a:rPr>
              <a:t>1</a:t>
            </a:r>
            <a:r>
              <a:rPr lang="en-US" sz="1800" i="1" dirty="0">
                <a:solidFill>
                  <a:srgbClr val="008000"/>
                </a:solidFill>
              </a:rPr>
              <a:t>} × {v</a:t>
            </a:r>
            <a:r>
              <a:rPr lang="en-US" sz="1800" i="1" baseline="-25000" dirty="0">
                <a:solidFill>
                  <a:srgbClr val="008000"/>
                </a:solidFill>
              </a:rPr>
              <a:t>2</a:t>
            </a:r>
            <a:r>
              <a:rPr lang="en-US" sz="1800" i="1" dirty="0">
                <a:solidFill>
                  <a:srgbClr val="008000"/>
                </a:solidFill>
              </a:rPr>
              <a:t>} × … ×</a:t>
            </a:r>
            <a:r>
              <a:rPr lang="en-US" sz="1800" i="1" dirty="0">
                <a:solidFill>
                  <a:srgbClr val="FF0000"/>
                </a:solidFill>
              </a:rPr>
              <a:t> (</a:t>
            </a:r>
            <a:r>
              <a:rPr lang="en-US" sz="1800" i="1" dirty="0" err="1">
                <a:solidFill>
                  <a:srgbClr val="FF0000"/>
                </a:solidFill>
              </a:rPr>
              <a:t>V</a:t>
            </a:r>
            <a:r>
              <a:rPr lang="en-US" sz="1800" i="1" baseline="-25000" dirty="0" err="1">
                <a:solidFill>
                  <a:srgbClr val="FF0000"/>
                </a:solidFill>
              </a:rPr>
              <a:t>n</a:t>
            </a:r>
            <a:r>
              <a:rPr lang="en-US" sz="1800" i="1" dirty="0">
                <a:solidFill>
                  <a:srgbClr val="FF0000"/>
                </a:solidFill>
              </a:rPr>
              <a:t> − {</a:t>
            </a:r>
            <a:r>
              <a:rPr lang="en-US" sz="1800" i="1" dirty="0" err="1">
                <a:solidFill>
                  <a:srgbClr val="FF0000"/>
                </a:solidFill>
              </a:rPr>
              <a:t>v</a:t>
            </a:r>
            <a:r>
              <a:rPr lang="en-US" sz="1800" i="1" baseline="-25000" dirty="0" err="1">
                <a:solidFill>
                  <a:srgbClr val="FF0000"/>
                </a:solidFill>
              </a:rPr>
              <a:t>n</a:t>
            </a:r>
            <a:r>
              <a:rPr lang="en-US" sz="1800" i="1" dirty="0">
                <a:solidFill>
                  <a:srgbClr val="FF0000"/>
                </a:solidFill>
              </a:rPr>
              <a:t>}) </a:t>
            </a:r>
          </a:p>
          <a:p>
            <a:pPr lvl="1"/>
            <a:r>
              <a:rPr lang="en-US" sz="2100" dirty="0"/>
              <a:t>Top-</a:t>
            </a:r>
            <a:r>
              <a:rPr lang="en-US" sz="2100" i="1" dirty="0">
                <a:solidFill>
                  <a:srgbClr val="FF0000"/>
                </a:solidFill>
              </a:rPr>
              <a:t>2</a:t>
            </a:r>
            <a:r>
              <a:rPr lang="en-US" sz="2100" dirty="0"/>
              <a:t> match is the match with lowest score among best matches in these obtained subspaces.</a:t>
            </a:r>
          </a:p>
        </p:txBody>
      </p:sp>
      <p:graphicFrame>
        <p:nvGraphicFramePr>
          <p:cNvPr id="4" name="Object 3"/>
          <p:cNvGraphicFramePr>
            <a:graphicFrameLocks noChangeAspect="1"/>
          </p:cNvGraphicFramePr>
          <p:nvPr>
            <p:extLst>
              <p:ext uri="{D42A27DB-BD31-4B8C-83A1-F6EECF244321}">
                <p14:modId xmlns:p14="http://schemas.microsoft.com/office/powerpoint/2010/main" val="3213755761"/>
              </p:ext>
            </p:extLst>
          </p:nvPr>
        </p:nvGraphicFramePr>
        <p:xfrm>
          <a:off x="6019800" y="3346450"/>
          <a:ext cx="152400" cy="165100"/>
        </p:xfrm>
        <a:graphic>
          <a:graphicData uri="http://schemas.openxmlformats.org/presentationml/2006/ole">
            <mc:AlternateContent xmlns:mc="http://schemas.openxmlformats.org/markup-compatibility/2006">
              <mc:Choice xmlns:v="urn:schemas-microsoft-com:vml" Requires="v">
                <p:oleObj spid="_x0000_s2082" name="Equation" r:id="rId3" imgW="114300" imgH="165100" progId="Equation.3">
                  <p:embed/>
                </p:oleObj>
              </mc:Choice>
              <mc:Fallback>
                <p:oleObj name="Equation" r:id="rId3" imgW="114300" imgH="165100" progId="Equation.3">
                  <p:embed/>
                  <p:pic>
                    <p:nvPicPr>
                      <p:cNvPr id="0" name=""/>
                      <p:cNvPicPr/>
                      <p:nvPr/>
                    </p:nvPicPr>
                    <p:blipFill>
                      <a:blip r:embed="rId4"/>
                      <a:stretch>
                        <a:fillRect/>
                      </a:stretch>
                    </p:blipFill>
                    <p:spPr>
                      <a:xfrm>
                        <a:off x="6019800" y="3346450"/>
                        <a:ext cx="152400" cy="165100"/>
                      </a:xfrm>
                      <a:prstGeom prst="rect">
                        <a:avLst/>
                      </a:prstGeom>
                    </p:spPr>
                  </p:pic>
                </p:oleObj>
              </mc:Fallback>
            </mc:AlternateContent>
          </a:graphicData>
        </a:graphic>
      </p:graphicFrame>
      <p:sp>
        <p:nvSpPr>
          <p:cNvPr id="5" name="TextBox 4"/>
          <p:cNvSpPr txBox="1"/>
          <p:nvPr/>
        </p:nvSpPr>
        <p:spPr>
          <a:xfrm>
            <a:off x="1209367" y="5781368"/>
            <a:ext cx="7609776" cy="415498"/>
          </a:xfrm>
          <a:prstGeom prst="rect">
            <a:avLst/>
          </a:prstGeom>
          <a:noFill/>
        </p:spPr>
        <p:txBody>
          <a:bodyPr wrap="none" rtlCol="0">
            <a:spAutoFit/>
          </a:bodyPr>
          <a:lstStyle/>
          <a:p>
            <a:pPr marL="0" lvl="1"/>
            <a:r>
              <a:rPr lang="en-US" sz="2100" b="1" dirty="0">
                <a:solidFill>
                  <a:srgbClr val="0000FF"/>
                </a:solidFill>
                <a:latin typeface="Arial" pitchFamily="34" charset="0"/>
                <a:ea typeface="ＭＳ Ｐゴシック" pitchFamily="34" charset="-128"/>
              </a:rPr>
              <a:t>How to efficiently compute the best match in a subspace?</a:t>
            </a:r>
          </a:p>
        </p:txBody>
      </p:sp>
      <p:sp>
        <p:nvSpPr>
          <p:cNvPr id="7" name="Slide Number Placeholder 6"/>
          <p:cNvSpPr>
            <a:spLocks noGrp="1"/>
          </p:cNvSpPr>
          <p:nvPr>
            <p:ph type="sldNum" sz="quarter" idx="12"/>
          </p:nvPr>
        </p:nvSpPr>
        <p:spPr/>
        <p:txBody>
          <a:bodyPr/>
          <a:lstStyle/>
          <a:p>
            <a:fld id="{357FD724-FD6D-41AE-A9E7-4878FC8162DA}" type="slidenum">
              <a:rPr lang="en-US" altLang="zh-CN" smtClean="0">
                <a:solidFill>
                  <a:srgbClr val="000000"/>
                </a:solidFill>
              </a:rPr>
              <a:pPr/>
              <a:t>94</a:t>
            </a:fld>
            <a:endParaRPr lang="en-US" altLang="zh-CN">
              <a:solidFill>
                <a:srgbClr val="000000"/>
              </a:solidFill>
            </a:endParaRPr>
          </a:p>
        </p:txBody>
      </p:sp>
    </p:spTree>
    <p:extLst>
      <p:ext uri="{BB962C8B-B14F-4D97-AF65-F5344CB8AC3E}">
        <p14:creationId xmlns:p14="http://schemas.microsoft.com/office/powerpoint/2010/main" val="1676944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 calcmode="lin" valueType="num">
                                      <p:cBhvr additive="base">
                                        <p:cTn id="7" dur="300"/>
                                        <p:tgtEl>
                                          <p:spTgt spid="3">
                                            <p:txEl>
                                              <p:pRg st="3" end="3"/>
                                            </p:txEl>
                                          </p:spTgt>
                                        </p:tgtEl>
                                        <p:attrNameLst>
                                          <p:attrName>ppt_y</p:attrName>
                                        </p:attrNameLst>
                                      </p:cBhvr>
                                      <p:tavLst>
                                        <p:tav tm="0">
                                          <p:val>
                                            <p:strVal val="#ppt_y+#ppt_h*1.125000"/>
                                          </p:val>
                                        </p:tav>
                                        <p:tav tm="100000">
                                          <p:val>
                                            <p:strVal val="#ppt_y"/>
                                          </p:val>
                                        </p:tav>
                                      </p:tavLst>
                                    </p:anim>
                                    <p:animEffect transition="in" filter="wipe(up)">
                                      <p:cBhvr>
                                        <p:cTn id="8" dur="300"/>
                                        <p:tgtEl>
                                          <p:spTgt spid="3">
                                            <p:txEl>
                                              <p:pRg st="3" end="3"/>
                                            </p:txEl>
                                          </p:spTgt>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 calcmode="lin" valueType="num">
                                      <p:cBhvr additive="base">
                                        <p:cTn id="13" dur="300"/>
                                        <p:tgtEl>
                                          <p:spTgt spid="3">
                                            <p:txEl>
                                              <p:pRg st="4" end="4"/>
                                            </p:txEl>
                                          </p:spTgt>
                                        </p:tgtEl>
                                        <p:attrNameLst>
                                          <p:attrName>ppt_y</p:attrName>
                                        </p:attrNameLst>
                                      </p:cBhvr>
                                      <p:tavLst>
                                        <p:tav tm="0">
                                          <p:val>
                                            <p:strVal val="#ppt_y+#ppt_h*1.125000"/>
                                          </p:val>
                                        </p:tav>
                                        <p:tav tm="100000">
                                          <p:val>
                                            <p:strVal val="#ppt_y"/>
                                          </p:val>
                                        </p:tav>
                                      </p:tavLst>
                                    </p:anim>
                                    <p:animEffect transition="in" filter="wipe(up)">
                                      <p:cBhvr>
                                        <p:cTn id="14" dur="300"/>
                                        <p:tgtEl>
                                          <p:spTgt spid="3">
                                            <p:txEl>
                                              <p:pRg st="4" end="4"/>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anim calcmode="lin" valueType="num">
                                      <p:cBhvr additive="base">
                                        <p:cTn id="19" dur="300"/>
                                        <p:tgtEl>
                                          <p:spTgt spid="3">
                                            <p:txEl>
                                              <p:pRg st="5" end="5"/>
                                            </p:txEl>
                                          </p:spTgt>
                                        </p:tgtEl>
                                        <p:attrNameLst>
                                          <p:attrName>ppt_y</p:attrName>
                                        </p:attrNameLst>
                                      </p:cBhvr>
                                      <p:tavLst>
                                        <p:tav tm="0">
                                          <p:val>
                                            <p:strVal val="#ppt_y+#ppt_h*1.125000"/>
                                          </p:val>
                                        </p:tav>
                                        <p:tav tm="100000">
                                          <p:val>
                                            <p:strVal val="#ppt_y"/>
                                          </p:val>
                                        </p:tav>
                                      </p:tavLst>
                                    </p:anim>
                                    <p:animEffect transition="in" filter="wipe(up)">
                                      <p:cBhvr>
                                        <p:cTn id="20" dur="300"/>
                                        <p:tgtEl>
                                          <p:spTgt spid="3">
                                            <p:txEl>
                                              <p:pRg st="5" end="5"/>
                                            </p:txEl>
                                          </p:spTgt>
                                        </p:tgtEl>
                                      </p:cBhvr>
                                    </p:animEffect>
                                  </p:childTnLst>
                                </p:cTn>
                              </p:par>
                              <p:par>
                                <p:cTn id="21" presetID="12" presetClass="entr" presetSubtype="4"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anim calcmode="lin" valueType="num">
                                      <p:cBhvr additive="base">
                                        <p:cTn id="23" dur="300"/>
                                        <p:tgtEl>
                                          <p:spTgt spid="3">
                                            <p:txEl>
                                              <p:pRg st="6" end="6"/>
                                            </p:txEl>
                                          </p:spTgt>
                                        </p:tgtEl>
                                        <p:attrNameLst>
                                          <p:attrName>ppt_y</p:attrName>
                                        </p:attrNameLst>
                                      </p:cBhvr>
                                      <p:tavLst>
                                        <p:tav tm="0">
                                          <p:val>
                                            <p:strVal val="#ppt_y+#ppt_h*1.125000"/>
                                          </p:val>
                                        </p:tav>
                                        <p:tav tm="100000">
                                          <p:val>
                                            <p:strVal val="#ppt_y"/>
                                          </p:val>
                                        </p:tav>
                                      </p:tavLst>
                                    </p:anim>
                                    <p:animEffect transition="in" filter="wipe(up)">
                                      <p:cBhvr>
                                        <p:cTn id="24" dur="300"/>
                                        <p:tgtEl>
                                          <p:spTgt spid="3">
                                            <p:txEl>
                                              <p:pRg st="6" end="6"/>
                                            </p:txEl>
                                          </p:spTgt>
                                        </p:tgtEl>
                                      </p:cBhvr>
                                    </p:animEffect>
                                  </p:childTnLst>
                                </p:cTn>
                              </p:par>
                              <p:par>
                                <p:cTn id="25" presetID="12" presetClass="entr" presetSubtype="4" fill="hold"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 calcmode="lin" valueType="num">
                                      <p:cBhvr additive="base">
                                        <p:cTn id="27" dur="300"/>
                                        <p:tgtEl>
                                          <p:spTgt spid="3">
                                            <p:txEl>
                                              <p:pRg st="7" end="7"/>
                                            </p:txEl>
                                          </p:spTgt>
                                        </p:tgtEl>
                                        <p:attrNameLst>
                                          <p:attrName>ppt_y</p:attrName>
                                        </p:attrNameLst>
                                      </p:cBhvr>
                                      <p:tavLst>
                                        <p:tav tm="0">
                                          <p:val>
                                            <p:strVal val="#ppt_y+#ppt_h*1.125000"/>
                                          </p:val>
                                        </p:tav>
                                        <p:tav tm="100000">
                                          <p:val>
                                            <p:strVal val="#ppt_y"/>
                                          </p:val>
                                        </p:tav>
                                      </p:tavLst>
                                    </p:anim>
                                    <p:animEffect transition="in" filter="wipe(up)">
                                      <p:cBhvr>
                                        <p:cTn id="28" dur="300"/>
                                        <p:tgtEl>
                                          <p:spTgt spid="3">
                                            <p:txEl>
                                              <p:pRg st="7" end="7"/>
                                            </p:txEl>
                                          </p:spTgt>
                                        </p:tgtEl>
                                      </p:cBhvr>
                                    </p:animEffect>
                                  </p:childTnLst>
                                </p:cTn>
                              </p:par>
                              <p:par>
                                <p:cTn id="29" presetID="12" presetClass="entr" presetSubtype="4" fill="hold"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 calcmode="lin" valueType="num">
                                      <p:cBhvr additive="base">
                                        <p:cTn id="31" dur="300"/>
                                        <p:tgtEl>
                                          <p:spTgt spid="3">
                                            <p:txEl>
                                              <p:pRg st="8" end="8"/>
                                            </p:txEl>
                                          </p:spTgt>
                                        </p:tgtEl>
                                        <p:attrNameLst>
                                          <p:attrName>ppt_y</p:attrName>
                                        </p:attrNameLst>
                                      </p:cBhvr>
                                      <p:tavLst>
                                        <p:tav tm="0">
                                          <p:val>
                                            <p:strVal val="#ppt_y+#ppt_h*1.125000"/>
                                          </p:val>
                                        </p:tav>
                                        <p:tav tm="100000">
                                          <p:val>
                                            <p:strVal val="#ppt_y"/>
                                          </p:val>
                                        </p:tav>
                                      </p:tavLst>
                                    </p:anim>
                                    <p:animEffect transition="in" filter="wipe(up)">
                                      <p:cBhvr>
                                        <p:cTn id="32" dur="300"/>
                                        <p:tgtEl>
                                          <p:spTgt spid="3">
                                            <p:txEl>
                                              <p:pRg st="8" end="8"/>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2" presetClass="entr" presetSubtype="4" fill="hold" nodeType="clickEffect">
                                  <p:stCondLst>
                                    <p:cond delay="0"/>
                                  </p:stCondLst>
                                  <p:childTnLst>
                                    <p:set>
                                      <p:cBhvr>
                                        <p:cTn id="36" dur="1" fill="hold">
                                          <p:stCondLst>
                                            <p:cond delay="0"/>
                                          </p:stCondLst>
                                        </p:cTn>
                                        <p:tgtEl>
                                          <p:spTgt spid="3">
                                            <p:txEl>
                                              <p:pRg st="9" end="9"/>
                                            </p:txEl>
                                          </p:spTgt>
                                        </p:tgtEl>
                                        <p:attrNameLst>
                                          <p:attrName>style.visibility</p:attrName>
                                        </p:attrNameLst>
                                      </p:cBhvr>
                                      <p:to>
                                        <p:strVal val="visible"/>
                                      </p:to>
                                    </p:set>
                                    <p:anim calcmode="lin" valueType="num">
                                      <p:cBhvr additive="base">
                                        <p:cTn id="37" dur="300"/>
                                        <p:tgtEl>
                                          <p:spTgt spid="3">
                                            <p:txEl>
                                              <p:pRg st="9" end="9"/>
                                            </p:txEl>
                                          </p:spTgt>
                                        </p:tgtEl>
                                        <p:attrNameLst>
                                          <p:attrName>ppt_y</p:attrName>
                                        </p:attrNameLst>
                                      </p:cBhvr>
                                      <p:tavLst>
                                        <p:tav tm="0">
                                          <p:val>
                                            <p:strVal val="#ppt_y+#ppt_h*1.125000"/>
                                          </p:val>
                                        </p:tav>
                                        <p:tav tm="100000">
                                          <p:val>
                                            <p:strVal val="#ppt_y"/>
                                          </p:val>
                                        </p:tav>
                                      </p:tavLst>
                                    </p:anim>
                                    <p:animEffect transition="in" filter="wipe(up)">
                                      <p:cBhvr>
                                        <p:cTn id="38" dur="300"/>
                                        <p:tgtEl>
                                          <p:spTgt spid="3">
                                            <p:txEl>
                                              <p:pRg st="9" end="9"/>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5"/>
                                        </p:tgtEl>
                                        <p:attrNameLst>
                                          <p:attrName>style.visibility</p:attrName>
                                        </p:attrNameLst>
                                      </p:cBhvr>
                                      <p:to>
                                        <p:strVal val="visible"/>
                                      </p:to>
                                    </p:set>
                                    <p:anim calcmode="lin" valueType="num">
                                      <p:cBhvr additive="base">
                                        <p:cTn id="43" dur="300" fill="hold"/>
                                        <p:tgtEl>
                                          <p:spTgt spid="5"/>
                                        </p:tgtEl>
                                        <p:attrNameLst>
                                          <p:attrName>ppt_x</p:attrName>
                                        </p:attrNameLst>
                                      </p:cBhvr>
                                      <p:tavLst>
                                        <p:tav tm="0">
                                          <p:val>
                                            <p:strVal val="#ppt_x"/>
                                          </p:val>
                                        </p:tav>
                                        <p:tav tm="100000">
                                          <p:val>
                                            <p:strVal val="#ppt_x"/>
                                          </p:val>
                                        </p:tav>
                                      </p:tavLst>
                                    </p:anim>
                                    <p:anim calcmode="lin" valueType="num">
                                      <p:cBhvr additive="base">
                                        <p:cTn id="44" dur="3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Two Types of Subspaces</a:t>
            </a:r>
          </a:p>
        </p:txBody>
      </p:sp>
      <p:sp>
        <p:nvSpPr>
          <p:cNvPr id="3" name="Content Placeholder 2"/>
          <p:cNvSpPr>
            <a:spLocks noGrp="1"/>
          </p:cNvSpPr>
          <p:nvPr>
            <p:ph idx="1"/>
          </p:nvPr>
        </p:nvSpPr>
        <p:spPr/>
        <p:txBody>
          <a:bodyPr/>
          <a:lstStyle/>
          <a:p>
            <a:pPr marL="342900" lvl="2" indent="-342900"/>
            <a:r>
              <a:rPr lang="en-US" dirty="0"/>
              <a:t>Categorize the </a:t>
            </a:r>
            <a:r>
              <a:rPr lang="en-US" i="1" dirty="0">
                <a:solidFill>
                  <a:srgbClr val="FF0000"/>
                </a:solidFill>
              </a:rPr>
              <a:t>n</a:t>
            </a:r>
            <a:r>
              <a:rPr lang="en-US" dirty="0"/>
              <a:t> subspaces into two types </a:t>
            </a:r>
          </a:p>
          <a:p>
            <a:pPr marL="660400" lvl="3" indent="-342900"/>
            <a:r>
              <a:rPr lang="en-US" dirty="0"/>
              <a:t>Let </a:t>
            </a:r>
            <a:r>
              <a:rPr lang="en-US" i="1" dirty="0">
                <a:solidFill>
                  <a:srgbClr val="FF0000"/>
                </a:solidFill>
              </a:rPr>
              <a:t>{v</a:t>
            </a:r>
            <a:r>
              <a:rPr lang="en-US" i="1" baseline="-25000" dirty="0">
                <a:solidFill>
                  <a:srgbClr val="FF0000"/>
                </a:solidFill>
              </a:rPr>
              <a:t>1</a:t>
            </a:r>
            <a:r>
              <a:rPr lang="en-US" i="1" dirty="0">
                <a:solidFill>
                  <a:srgbClr val="FF0000"/>
                </a:solidFill>
              </a:rPr>
              <a:t>} × {v</a:t>
            </a:r>
            <a:r>
              <a:rPr lang="en-US" i="1" baseline="-25000" dirty="0">
                <a:solidFill>
                  <a:srgbClr val="FF0000"/>
                </a:solidFill>
              </a:rPr>
              <a:t>2</a:t>
            </a:r>
            <a:r>
              <a:rPr lang="en-US" i="1" dirty="0">
                <a:solidFill>
                  <a:srgbClr val="FF0000"/>
                </a:solidFill>
              </a:rPr>
              <a:t>} × … x (V</a:t>
            </a:r>
            <a:r>
              <a:rPr lang="en-US" i="1" baseline="-25000" dirty="0">
                <a:solidFill>
                  <a:srgbClr val="FF0000"/>
                </a:solidFill>
              </a:rPr>
              <a:t>i</a:t>
            </a:r>
            <a:r>
              <a:rPr lang="en-US" i="1" dirty="0">
                <a:solidFill>
                  <a:srgbClr val="FF0000"/>
                </a:solidFill>
              </a:rPr>
              <a:t> – </a:t>
            </a:r>
            <a:r>
              <a:rPr lang="en-US" i="1" dirty="0" err="1">
                <a:solidFill>
                  <a:srgbClr val="FF0000"/>
                </a:solidFill>
              </a:rPr>
              <a:t>U</a:t>
            </a:r>
            <a:r>
              <a:rPr lang="en-US" i="1" baseline="-25000" dirty="0" err="1">
                <a:solidFill>
                  <a:srgbClr val="FF0000"/>
                </a:solidFill>
              </a:rPr>
              <a:t>i</a:t>
            </a:r>
            <a:r>
              <a:rPr lang="en-US" i="1" dirty="0">
                <a:solidFill>
                  <a:srgbClr val="FF0000"/>
                </a:solidFill>
              </a:rPr>
              <a:t>) × … × </a:t>
            </a:r>
            <a:r>
              <a:rPr lang="en-US" i="1" dirty="0" err="1">
                <a:solidFill>
                  <a:srgbClr val="FF0000"/>
                </a:solidFill>
              </a:rPr>
              <a:t>V</a:t>
            </a:r>
            <a:r>
              <a:rPr lang="en-US" i="1" baseline="-25000" dirty="0" err="1">
                <a:solidFill>
                  <a:srgbClr val="FF0000"/>
                </a:solidFill>
              </a:rPr>
              <a:t>n</a:t>
            </a:r>
            <a:r>
              <a:rPr lang="en-US" dirty="0"/>
              <a:t> be divided by </a:t>
            </a:r>
            <a:r>
              <a:rPr lang="en-US" i="1" dirty="0">
                <a:solidFill>
                  <a:srgbClr val="FF0000"/>
                </a:solidFill>
              </a:rPr>
              <a:t>(v</a:t>
            </a:r>
            <a:r>
              <a:rPr lang="en-US" i="1" baseline="-25000" dirty="0">
                <a:solidFill>
                  <a:srgbClr val="FF0000"/>
                </a:solidFill>
              </a:rPr>
              <a:t>1</a:t>
            </a:r>
            <a:r>
              <a:rPr lang="en-US" i="1" dirty="0">
                <a:solidFill>
                  <a:srgbClr val="FF0000"/>
                </a:solidFill>
              </a:rPr>
              <a:t>,v</a:t>
            </a:r>
            <a:r>
              <a:rPr lang="en-US" i="1" baseline="-25000" dirty="0">
                <a:solidFill>
                  <a:srgbClr val="FF0000"/>
                </a:solidFill>
              </a:rPr>
              <a:t>2</a:t>
            </a:r>
            <a:r>
              <a:rPr lang="en-US" i="1" dirty="0">
                <a:solidFill>
                  <a:srgbClr val="FF0000"/>
                </a:solidFill>
              </a:rPr>
              <a:t>,…,</a:t>
            </a:r>
            <a:r>
              <a:rPr lang="en-US" i="1" dirty="0" err="1">
                <a:solidFill>
                  <a:srgbClr val="FF0000"/>
                </a:solidFill>
              </a:rPr>
              <a:t>v</a:t>
            </a:r>
            <a:r>
              <a:rPr lang="en-US" i="1" baseline="-25000" dirty="0" err="1">
                <a:solidFill>
                  <a:srgbClr val="FF0000"/>
                </a:solidFill>
              </a:rPr>
              <a:t>n</a:t>
            </a:r>
            <a:r>
              <a:rPr lang="en-US" i="1" dirty="0">
                <a:solidFill>
                  <a:srgbClr val="FF0000"/>
                </a:solidFill>
              </a:rPr>
              <a:t>)</a:t>
            </a:r>
          </a:p>
          <a:p>
            <a:pPr marL="660400" lvl="3" indent="-342900"/>
            <a:r>
              <a:rPr lang="en-US" dirty="0"/>
              <a:t>Type-1: </a:t>
            </a:r>
            <a:r>
              <a:rPr lang="en-US" i="1" dirty="0">
                <a:solidFill>
                  <a:srgbClr val="FF0000"/>
                </a:solidFill>
              </a:rPr>
              <a:t>{v</a:t>
            </a:r>
            <a:r>
              <a:rPr lang="en-US" i="1" baseline="-25000" dirty="0">
                <a:solidFill>
                  <a:srgbClr val="FF0000"/>
                </a:solidFill>
              </a:rPr>
              <a:t>1</a:t>
            </a:r>
            <a:r>
              <a:rPr lang="en-US" i="1" dirty="0">
                <a:solidFill>
                  <a:srgbClr val="FF0000"/>
                </a:solidFill>
              </a:rPr>
              <a:t>} × {v</a:t>
            </a:r>
            <a:r>
              <a:rPr lang="en-US" i="1" baseline="-25000" dirty="0">
                <a:solidFill>
                  <a:srgbClr val="FF0000"/>
                </a:solidFill>
              </a:rPr>
              <a:t>2</a:t>
            </a:r>
            <a:r>
              <a:rPr lang="en-US" i="1" dirty="0">
                <a:solidFill>
                  <a:srgbClr val="FF0000"/>
                </a:solidFill>
              </a:rPr>
              <a:t>} × … × </a:t>
            </a:r>
            <a:r>
              <a:rPr lang="en-US" dirty="0">
                <a:solidFill>
                  <a:srgbClr val="FF0000"/>
                </a:solidFill>
              </a:rPr>
              <a:t>(V</a:t>
            </a:r>
            <a:r>
              <a:rPr lang="en-US" baseline="-25000" dirty="0">
                <a:solidFill>
                  <a:srgbClr val="FF0000"/>
                </a:solidFill>
              </a:rPr>
              <a:t>i</a:t>
            </a:r>
            <a:r>
              <a:rPr lang="en-US" dirty="0">
                <a:solidFill>
                  <a:srgbClr val="FF0000"/>
                </a:solidFill>
              </a:rPr>
              <a:t> – </a:t>
            </a:r>
            <a:r>
              <a:rPr lang="en-US" dirty="0" err="1">
                <a:solidFill>
                  <a:srgbClr val="FF0000"/>
                </a:solidFill>
              </a:rPr>
              <a:t>U</a:t>
            </a:r>
            <a:r>
              <a:rPr lang="en-US" baseline="-25000" dirty="0" err="1">
                <a:solidFill>
                  <a:srgbClr val="FF0000"/>
                </a:solidFill>
              </a:rPr>
              <a:t>i</a:t>
            </a:r>
            <a:r>
              <a:rPr lang="en-US" dirty="0">
                <a:solidFill>
                  <a:srgbClr val="FF0000"/>
                </a:solidFill>
              </a:rPr>
              <a:t> - v</a:t>
            </a:r>
            <a:r>
              <a:rPr lang="en-US" baseline="-25000" dirty="0">
                <a:solidFill>
                  <a:srgbClr val="FF0000"/>
                </a:solidFill>
              </a:rPr>
              <a:t>i</a:t>
            </a:r>
            <a:r>
              <a:rPr lang="en-US" dirty="0">
                <a:solidFill>
                  <a:srgbClr val="FF0000"/>
                </a:solidFill>
              </a:rPr>
              <a:t>)</a:t>
            </a:r>
            <a:r>
              <a:rPr lang="en-US" i="1" dirty="0">
                <a:solidFill>
                  <a:srgbClr val="FF0000"/>
                </a:solidFill>
              </a:rPr>
              <a:t> × … × </a:t>
            </a:r>
            <a:r>
              <a:rPr lang="en-US" i="1" dirty="0" err="1">
                <a:solidFill>
                  <a:srgbClr val="FF0000"/>
                </a:solidFill>
              </a:rPr>
              <a:t>V</a:t>
            </a:r>
            <a:r>
              <a:rPr lang="en-US" i="1" baseline="-25000" dirty="0" err="1">
                <a:solidFill>
                  <a:srgbClr val="FF0000"/>
                </a:solidFill>
              </a:rPr>
              <a:t>n</a:t>
            </a:r>
            <a:r>
              <a:rPr lang="en-US" baseline="-25000" dirty="0"/>
              <a:t> </a:t>
            </a:r>
          </a:p>
          <a:p>
            <a:pPr marL="1001713" lvl="4" indent="-342900"/>
            <a:r>
              <a:rPr lang="en-US" dirty="0"/>
              <a:t>Only </a:t>
            </a:r>
            <a:r>
              <a:rPr lang="en-US" dirty="0">
                <a:solidFill>
                  <a:srgbClr val="FF0000"/>
                </a:solidFill>
              </a:rPr>
              <a:t>one</a:t>
            </a:r>
            <a:r>
              <a:rPr lang="en-US" dirty="0"/>
              <a:t> such type of subspace</a:t>
            </a:r>
          </a:p>
          <a:p>
            <a:pPr marL="660400" lvl="3" indent="-342900"/>
            <a:r>
              <a:rPr lang="en-US" dirty="0"/>
              <a:t>Type-2: </a:t>
            </a:r>
            <a:r>
              <a:rPr lang="en-US" i="1" dirty="0">
                <a:solidFill>
                  <a:srgbClr val="FF0000"/>
                </a:solidFill>
              </a:rPr>
              <a:t>{v</a:t>
            </a:r>
            <a:r>
              <a:rPr lang="en-US" i="1" baseline="-25000" dirty="0">
                <a:solidFill>
                  <a:srgbClr val="FF0000"/>
                </a:solidFill>
              </a:rPr>
              <a:t>1</a:t>
            </a:r>
            <a:r>
              <a:rPr lang="en-US" i="1" dirty="0">
                <a:solidFill>
                  <a:srgbClr val="FF0000"/>
                </a:solidFill>
              </a:rPr>
              <a:t>} × {v</a:t>
            </a:r>
            <a:r>
              <a:rPr lang="en-US" i="1" baseline="-25000" dirty="0">
                <a:solidFill>
                  <a:srgbClr val="FF0000"/>
                </a:solidFill>
              </a:rPr>
              <a:t>2</a:t>
            </a:r>
            <a:r>
              <a:rPr lang="en-US" i="1" dirty="0">
                <a:solidFill>
                  <a:srgbClr val="FF0000"/>
                </a:solidFill>
              </a:rPr>
              <a:t>} × … × {v</a:t>
            </a:r>
            <a:r>
              <a:rPr lang="en-US" i="1" baseline="-25000" dirty="0">
                <a:solidFill>
                  <a:srgbClr val="FF0000"/>
                </a:solidFill>
              </a:rPr>
              <a:t>i</a:t>
            </a:r>
            <a:r>
              <a:rPr lang="en-US" i="1" dirty="0">
                <a:solidFill>
                  <a:srgbClr val="FF0000"/>
                </a:solidFill>
              </a:rPr>
              <a:t>} × … × </a:t>
            </a:r>
            <a:r>
              <a:rPr lang="en-US" dirty="0">
                <a:solidFill>
                  <a:srgbClr val="FF0000"/>
                </a:solidFill>
              </a:rPr>
              <a:t>(</a:t>
            </a:r>
            <a:r>
              <a:rPr lang="en-US" dirty="0" err="1">
                <a:solidFill>
                  <a:srgbClr val="FF0000"/>
                </a:solidFill>
              </a:rPr>
              <a:t>V</a:t>
            </a:r>
            <a:r>
              <a:rPr lang="en-US" baseline="-25000" dirty="0" err="1">
                <a:solidFill>
                  <a:srgbClr val="FF0000"/>
                </a:solidFill>
              </a:rPr>
              <a:t>j</a:t>
            </a:r>
            <a:r>
              <a:rPr lang="en-US" dirty="0">
                <a:solidFill>
                  <a:srgbClr val="FF0000"/>
                </a:solidFill>
              </a:rPr>
              <a:t> – </a:t>
            </a:r>
            <a:r>
              <a:rPr lang="en-US" dirty="0" err="1">
                <a:solidFill>
                  <a:srgbClr val="FF0000"/>
                </a:solidFill>
              </a:rPr>
              <a:t>v</a:t>
            </a:r>
            <a:r>
              <a:rPr lang="en-US" baseline="-25000" dirty="0" err="1">
                <a:solidFill>
                  <a:srgbClr val="FF0000"/>
                </a:solidFill>
              </a:rPr>
              <a:t>j</a:t>
            </a:r>
            <a:r>
              <a:rPr lang="en-US" dirty="0">
                <a:solidFill>
                  <a:srgbClr val="FF0000"/>
                </a:solidFill>
              </a:rPr>
              <a:t>)</a:t>
            </a:r>
            <a:r>
              <a:rPr lang="en-US" i="1" dirty="0">
                <a:solidFill>
                  <a:srgbClr val="FF0000"/>
                </a:solidFill>
              </a:rPr>
              <a:t> × … × </a:t>
            </a:r>
            <a:r>
              <a:rPr lang="en-US" i="1" dirty="0" err="1">
                <a:solidFill>
                  <a:srgbClr val="FF0000"/>
                </a:solidFill>
              </a:rPr>
              <a:t>V</a:t>
            </a:r>
            <a:r>
              <a:rPr lang="en-US" i="1" baseline="-25000" dirty="0" err="1">
                <a:solidFill>
                  <a:srgbClr val="FF0000"/>
                </a:solidFill>
              </a:rPr>
              <a:t>n</a:t>
            </a:r>
            <a:endParaRPr lang="en-US" i="1" baseline="-25000" dirty="0">
              <a:solidFill>
                <a:srgbClr val="FF0000"/>
              </a:solidFill>
            </a:endParaRPr>
          </a:p>
          <a:p>
            <a:pPr marL="1001713" lvl="4" indent="-342900"/>
            <a:r>
              <a:rPr lang="en-US" i="1" dirty="0">
                <a:solidFill>
                  <a:srgbClr val="FF0000"/>
                </a:solidFill>
              </a:rPr>
              <a:t>(n – </a:t>
            </a:r>
            <a:r>
              <a:rPr lang="en-US" i="1" dirty="0" err="1">
                <a:solidFill>
                  <a:srgbClr val="FF0000"/>
                </a:solidFill>
              </a:rPr>
              <a:t>i</a:t>
            </a:r>
            <a:r>
              <a:rPr lang="en-US" i="1" dirty="0">
                <a:solidFill>
                  <a:srgbClr val="FF0000"/>
                </a:solidFill>
              </a:rPr>
              <a:t>)</a:t>
            </a:r>
            <a:r>
              <a:rPr lang="en-US" dirty="0"/>
              <a:t> such type of subspaces</a:t>
            </a:r>
          </a:p>
          <a:p>
            <a:pPr marL="342900" lvl="2" indent="-342900"/>
            <a:r>
              <a:rPr lang="en-AU" dirty="0"/>
              <a:t>For efficient computation, </a:t>
            </a:r>
            <a:r>
              <a:rPr lang="en-US" dirty="0"/>
              <a:t>order the nodes </a:t>
            </a:r>
          </a:p>
          <a:p>
            <a:pPr marL="0" lvl="2" indent="0">
              <a:buNone/>
            </a:pPr>
            <a:r>
              <a:rPr lang="en-US" dirty="0"/>
              <a:t>     in </a:t>
            </a:r>
            <a:r>
              <a:rPr lang="en-US" i="1" dirty="0">
                <a:solidFill>
                  <a:srgbClr val="FF0000"/>
                </a:solidFill>
              </a:rPr>
              <a:t>T</a:t>
            </a:r>
            <a:r>
              <a:rPr lang="en-US" dirty="0"/>
              <a:t> in a top-down fashion (e.g., </a:t>
            </a:r>
            <a:r>
              <a:rPr lang="en-US" i="1" dirty="0">
                <a:solidFill>
                  <a:srgbClr val="FF0000"/>
                </a:solidFill>
              </a:rPr>
              <a:t>u</a:t>
            </a:r>
            <a:r>
              <a:rPr lang="en-US" i="1" baseline="-25000" dirty="0">
                <a:solidFill>
                  <a:srgbClr val="FF0000"/>
                </a:solidFill>
              </a:rPr>
              <a:t>1</a:t>
            </a:r>
            <a:r>
              <a:rPr lang="en-US" i="1" dirty="0">
                <a:solidFill>
                  <a:srgbClr val="FF0000"/>
                </a:solidFill>
              </a:rPr>
              <a:t>, u</a:t>
            </a:r>
            <a:r>
              <a:rPr lang="en-US" i="1" baseline="-25000" dirty="0">
                <a:solidFill>
                  <a:srgbClr val="FF0000"/>
                </a:solidFill>
              </a:rPr>
              <a:t>2</a:t>
            </a:r>
            <a:r>
              <a:rPr lang="en-US" i="1" dirty="0">
                <a:solidFill>
                  <a:srgbClr val="FF0000"/>
                </a:solidFill>
              </a:rPr>
              <a:t>, u</a:t>
            </a:r>
            <a:r>
              <a:rPr lang="en-US" i="1" baseline="-25000" dirty="0">
                <a:solidFill>
                  <a:srgbClr val="FF0000"/>
                </a:solidFill>
              </a:rPr>
              <a:t>3</a:t>
            </a:r>
            <a:r>
              <a:rPr lang="en-US" i="1" dirty="0">
                <a:solidFill>
                  <a:srgbClr val="FF0000"/>
                </a:solidFill>
              </a:rPr>
              <a:t>, u</a:t>
            </a:r>
            <a:r>
              <a:rPr lang="en-US" i="1" baseline="-25000" dirty="0">
                <a:solidFill>
                  <a:srgbClr val="FF0000"/>
                </a:solidFill>
              </a:rPr>
              <a:t>4</a:t>
            </a:r>
            <a:r>
              <a:rPr lang="en-US" dirty="0"/>
              <a:t>).</a:t>
            </a:r>
          </a:p>
        </p:txBody>
      </p:sp>
      <p:grpSp>
        <p:nvGrpSpPr>
          <p:cNvPr id="4" name="Group 3"/>
          <p:cNvGrpSpPr/>
          <p:nvPr/>
        </p:nvGrpSpPr>
        <p:grpSpPr>
          <a:xfrm>
            <a:off x="8956595" y="4022811"/>
            <a:ext cx="2087204" cy="2149349"/>
            <a:chOff x="720597" y="1828800"/>
            <a:chExt cx="1565403" cy="2149349"/>
          </a:xfrm>
        </p:grpSpPr>
        <p:grpSp>
          <p:nvGrpSpPr>
            <p:cNvPr id="5" name="Group 36"/>
            <p:cNvGrpSpPr>
              <a:grpSpLocks/>
            </p:cNvGrpSpPr>
            <p:nvPr/>
          </p:nvGrpSpPr>
          <p:grpSpPr bwMode="auto">
            <a:xfrm>
              <a:off x="1524000" y="1828800"/>
              <a:ext cx="422319" cy="472949"/>
              <a:chOff x="1414" y="3206"/>
              <a:chExt cx="266" cy="298"/>
            </a:xfrm>
          </p:grpSpPr>
          <p:grpSp>
            <p:nvGrpSpPr>
              <p:cNvPr id="34" name="Group 37"/>
              <p:cNvGrpSpPr>
                <a:grpSpLocks/>
              </p:cNvGrpSpPr>
              <p:nvPr/>
            </p:nvGrpSpPr>
            <p:grpSpPr bwMode="auto">
              <a:xfrm>
                <a:off x="1414" y="3206"/>
                <a:ext cx="266" cy="298"/>
                <a:chOff x="1415" y="1276"/>
                <a:chExt cx="266" cy="298"/>
              </a:xfrm>
            </p:grpSpPr>
            <p:pic>
              <p:nvPicPr>
                <p:cNvPr id="36" name="Picture 38" descr="Picture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34" y="1521"/>
                  <a:ext cx="230" cy="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 name="Oval 39"/>
                <p:cNvSpPr>
                  <a:spLocks noChangeArrowheads="1"/>
                </p:cNvSpPr>
                <p:nvPr/>
              </p:nvSpPr>
              <p:spPr bwMode="gray">
                <a:xfrm flipH="1">
                  <a:off x="1415" y="1276"/>
                  <a:ext cx="266" cy="266"/>
                </a:xfrm>
                <a:prstGeom prst="ellipse">
                  <a:avLst/>
                </a:prstGeom>
                <a:gradFill rotWithShape="0">
                  <a:gsLst>
                    <a:gs pos="0">
                      <a:srgbClr val="4D98E3"/>
                    </a:gs>
                    <a:gs pos="100000">
                      <a:srgbClr val="2C5782"/>
                    </a:gs>
                  </a:gsLst>
                  <a:path path="rect">
                    <a:fillToRect t="100000" r="10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152400" dir="16200000" sy="-100000" rotWithShape="0">
                          <a:schemeClr val="bg2">
                            <a:alpha val="50000"/>
                          </a:schemeClr>
                        </a:outerShdw>
                      </a:effectLst>
                    </a14:hiddenEffects>
                  </a:ext>
                </a:extLst>
              </p:spPr>
              <p:txBody>
                <a:bodyPr wrap="none" anchor="ctr"/>
                <a:lstStyle/>
                <a:p>
                  <a:endParaRPr lang="zh-CN" altLang="en-US" sz="2000">
                    <a:solidFill>
                      <a:srgbClr val="000000"/>
                    </a:solidFill>
                    <a:latin typeface="Arial" pitchFamily="34" charset="0"/>
                    <a:ea typeface="宋体" pitchFamily="2" charset="-122"/>
                  </a:endParaRPr>
                </a:p>
              </p:txBody>
            </p:sp>
            <p:sp>
              <p:nvSpPr>
                <p:cNvPr id="38" name="Oval 40"/>
                <p:cNvSpPr>
                  <a:spLocks noChangeArrowheads="1"/>
                </p:cNvSpPr>
                <p:nvPr/>
              </p:nvSpPr>
              <p:spPr bwMode="gray">
                <a:xfrm flipH="1">
                  <a:off x="1422" y="1282"/>
                  <a:ext cx="254" cy="254"/>
                </a:xfrm>
                <a:prstGeom prst="ellipse">
                  <a:avLst/>
                </a:prstGeom>
                <a:gradFill rotWithShape="0">
                  <a:gsLst>
                    <a:gs pos="0">
                      <a:srgbClr val="316190"/>
                    </a:gs>
                    <a:gs pos="100000">
                      <a:srgbClr val="4D98E3">
                        <a:alpha val="85001"/>
                      </a:srgbClr>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152400" dir="16200000" sy="-100000" rotWithShape="0">
                          <a:schemeClr val="bg2">
                            <a:alpha val="50000"/>
                          </a:schemeClr>
                        </a:outerShdw>
                      </a:effectLst>
                    </a14:hiddenEffects>
                  </a:ext>
                </a:extLst>
              </p:spPr>
              <p:txBody>
                <a:bodyPr wrap="none" anchor="ctr"/>
                <a:lstStyle/>
                <a:p>
                  <a:endParaRPr lang="zh-CN" altLang="en-US" sz="2000">
                    <a:solidFill>
                      <a:srgbClr val="000000"/>
                    </a:solidFill>
                    <a:latin typeface="Arial" pitchFamily="34" charset="0"/>
                    <a:ea typeface="宋体" pitchFamily="2" charset="-122"/>
                  </a:endParaRPr>
                </a:p>
              </p:txBody>
            </p:sp>
            <p:pic>
              <p:nvPicPr>
                <p:cNvPr id="39" name="Picture 41" descr="Picture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96" y="1278"/>
                  <a:ext cx="174"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5" name="Text Box 42"/>
              <p:cNvSpPr txBox="1">
                <a:spLocks noChangeArrowheads="1"/>
              </p:cNvSpPr>
              <p:nvPr/>
            </p:nvSpPr>
            <p:spPr bwMode="gray">
              <a:xfrm>
                <a:off x="1493" y="3222"/>
                <a:ext cx="87"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eaLnBrk="0" hangingPunct="0">
                  <a:defRPr sz="2000">
                    <a:solidFill>
                      <a:schemeClr val="tx1"/>
                    </a:solidFill>
                    <a:latin typeface="Arial" charset="0"/>
                    <a:ea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eaLnBrk="0" fontAlgn="base" hangingPunct="0">
                  <a:spcBef>
                    <a:spcPct val="0"/>
                  </a:spcBef>
                  <a:spcAft>
                    <a:spcPct val="0"/>
                  </a:spcAft>
                  <a:defRPr sz="2000">
                    <a:solidFill>
                      <a:schemeClr val="tx1"/>
                    </a:solidFill>
                    <a:latin typeface="Arial" charset="0"/>
                    <a:ea typeface="ＭＳ Ｐゴシック" charset="0"/>
                  </a:defRPr>
                </a:lvl6pPr>
                <a:lvl7pPr marL="2971800" indent="-228600" eaLnBrk="0" fontAlgn="base" hangingPunct="0">
                  <a:spcBef>
                    <a:spcPct val="0"/>
                  </a:spcBef>
                  <a:spcAft>
                    <a:spcPct val="0"/>
                  </a:spcAft>
                  <a:defRPr sz="2000">
                    <a:solidFill>
                      <a:schemeClr val="tx1"/>
                    </a:solidFill>
                    <a:latin typeface="Arial" charset="0"/>
                    <a:ea typeface="ＭＳ Ｐゴシック" charset="0"/>
                  </a:defRPr>
                </a:lvl7pPr>
                <a:lvl8pPr marL="3429000" indent="-228600" eaLnBrk="0" fontAlgn="base" hangingPunct="0">
                  <a:spcBef>
                    <a:spcPct val="0"/>
                  </a:spcBef>
                  <a:spcAft>
                    <a:spcPct val="0"/>
                  </a:spcAft>
                  <a:defRPr sz="2000">
                    <a:solidFill>
                      <a:schemeClr val="tx1"/>
                    </a:solidFill>
                    <a:latin typeface="Arial" charset="0"/>
                    <a:ea typeface="ＭＳ Ｐゴシック" charset="0"/>
                  </a:defRPr>
                </a:lvl8pPr>
                <a:lvl9pPr marL="3886200" indent="-228600" eaLnBrk="0" fontAlgn="base" hangingPunct="0">
                  <a:spcBef>
                    <a:spcPct val="0"/>
                  </a:spcBef>
                  <a:spcAft>
                    <a:spcPct val="0"/>
                  </a:spcAft>
                  <a:defRPr sz="2000">
                    <a:solidFill>
                      <a:schemeClr val="tx1"/>
                    </a:solidFill>
                    <a:latin typeface="Arial" charset="0"/>
                    <a:ea typeface="ＭＳ Ｐゴシック" charset="0"/>
                  </a:defRPr>
                </a:lvl9pPr>
              </a:lstStyle>
              <a:p>
                <a:pPr algn="ctr">
                  <a:defRPr/>
                </a:pPr>
                <a:endParaRPr lang="en-US" altLang="zh-CN" sz="1800" b="1" dirty="0">
                  <a:solidFill>
                    <a:srgbClr val="000000"/>
                  </a:solidFill>
                  <a:ea typeface="宋体" charset="0"/>
                  <a:cs typeface="宋体" charset="0"/>
                </a:endParaRPr>
              </a:p>
            </p:txBody>
          </p:sp>
        </p:grpSp>
        <p:grpSp>
          <p:nvGrpSpPr>
            <p:cNvPr id="6" name="Group 36"/>
            <p:cNvGrpSpPr>
              <a:grpSpLocks/>
            </p:cNvGrpSpPr>
            <p:nvPr/>
          </p:nvGrpSpPr>
          <p:grpSpPr bwMode="auto">
            <a:xfrm>
              <a:off x="1101681" y="2667000"/>
              <a:ext cx="422319" cy="472949"/>
              <a:chOff x="1414" y="3206"/>
              <a:chExt cx="266" cy="298"/>
            </a:xfrm>
          </p:grpSpPr>
          <p:grpSp>
            <p:nvGrpSpPr>
              <p:cNvPr id="28" name="Group 37"/>
              <p:cNvGrpSpPr>
                <a:grpSpLocks/>
              </p:cNvGrpSpPr>
              <p:nvPr/>
            </p:nvGrpSpPr>
            <p:grpSpPr bwMode="auto">
              <a:xfrm>
                <a:off x="1414" y="3206"/>
                <a:ext cx="266" cy="298"/>
                <a:chOff x="1415" y="1276"/>
                <a:chExt cx="266" cy="298"/>
              </a:xfrm>
            </p:grpSpPr>
            <p:pic>
              <p:nvPicPr>
                <p:cNvPr id="30" name="Picture 38" descr="Picture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34" y="1521"/>
                  <a:ext cx="230" cy="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Oval 39"/>
                <p:cNvSpPr>
                  <a:spLocks noChangeArrowheads="1"/>
                </p:cNvSpPr>
                <p:nvPr/>
              </p:nvSpPr>
              <p:spPr bwMode="gray">
                <a:xfrm flipH="1">
                  <a:off x="1415" y="1276"/>
                  <a:ext cx="266" cy="266"/>
                </a:xfrm>
                <a:prstGeom prst="ellipse">
                  <a:avLst/>
                </a:prstGeom>
                <a:gradFill rotWithShape="0">
                  <a:gsLst>
                    <a:gs pos="0">
                      <a:srgbClr val="4D98E3"/>
                    </a:gs>
                    <a:gs pos="100000">
                      <a:srgbClr val="2C5782"/>
                    </a:gs>
                  </a:gsLst>
                  <a:path path="rect">
                    <a:fillToRect t="100000" r="10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152400" dir="16200000" sy="-100000" rotWithShape="0">
                          <a:schemeClr val="bg2">
                            <a:alpha val="50000"/>
                          </a:schemeClr>
                        </a:outerShdw>
                      </a:effectLst>
                    </a14:hiddenEffects>
                  </a:ext>
                </a:extLst>
              </p:spPr>
              <p:txBody>
                <a:bodyPr wrap="none" anchor="ctr"/>
                <a:lstStyle/>
                <a:p>
                  <a:endParaRPr lang="zh-CN" altLang="en-US" sz="2000">
                    <a:solidFill>
                      <a:srgbClr val="000000"/>
                    </a:solidFill>
                    <a:latin typeface="Arial" pitchFamily="34" charset="0"/>
                    <a:ea typeface="宋体" pitchFamily="2" charset="-122"/>
                  </a:endParaRPr>
                </a:p>
              </p:txBody>
            </p:sp>
            <p:sp>
              <p:nvSpPr>
                <p:cNvPr id="32" name="Oval 40"/>
                <p:cNvSpPr>
                  <a:spLocks noChangeArrowheads="1"/>
                </p:cNvSpPr>
                <p:nvPr/>
              </p:nvSpPr>
              <p:spPr bwMode="gray">
                <a:xfrm flipH="1">
                  <a:off x="1422" y="1282"/>
                  <a:ext cx="254" cy="254"/>
                </a:xfrm>
                <a:prstGeom prst="ellipse">
                  <a:avLst/>
                </a:prstGeom>
                <a:gradFill rotWithShape="0">
                  <a:gsLst>
                    <a:gs pos="0">
                      <a:srgbClr val="316190"/>
                    </a:gs>
                    <a:gs pos="100000">
                      <a:srgbClr val="4D98E3">
                        <a:alpha val="85001"/>
                      </a:srgbClr>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152400" dir="16200000" sy="-100000" rotWithShape="0">
                          <a:schemeClr val="bg2">
                            <a:alpha val="50000"/>
                          </a:schemeClr>
                        </a:outerShdw>
                      </a:effectLst>
                    </a14:hiddenEffects>
                  </a:ext>
                </a:extLst>
              </p:spPr>
              <p:txBody>
                <a:bodyPr wrap="none" anchor="ctr"/>
                <a:lstStyle/>
                <a:p>
                  <a:endParaRPr lang="zh-CN" altLang="en-US" sz="2000">
                    <a:solidFill>
                      <a:srgbClr val="000000"/>
                    </a:solidFill>
                    <a:latin typeface="Arial" pitchFamily="34" charset="0"/>
                    <a:ea typeface="宋体" pitchFamily="2" charset="-122"/>
                  </a:endParaRPr>
                </a:p>
              </p:txBody>
            </p:sp>
            <p:pic>
              <p:nvPicPr>
                <p:cNvPr id="33" name="Picture 41" descr="Picture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96" y="1278"/>
                  <a:ext cx="174"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9" name="Text Box 42"/>
              <p:cNvSpPr txBox="1">
                <a:spLocks noChangeArrowheads="1"/>
              </p:cNvSpPr>
              <p:nvPr/>
            </p:nvSpPr>
            <p:spPr bwMode="gray">
              <a:xfrm>
                <a:off x="1493" y="3222"/>
                <a:ext cx="87"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eaLnBrk="0" hangingPunct="0">
                  <a:defRPr sz="2000">
                    <a:solidFill>
                      <a:schemeClr val="tx1"/>
                    </a:solidFill>
                    <a:latin typeface="Arial" charset="0"/>
                    <a:ea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eaLnBrk="0" fontAlgn="base" hangingPunct="0">
                  <a:spcBef>
                    <a:spcPct val="0"/>
                  </a:spcBef>
                  <a:spcAft>
                    <a:spcPct val="0"/>
                  </a:spcAft>
                  <a:defRPr sz="2000">
                    <a:solidFill>
                      <a:schemeClr val="tx1"/>
                    </a:solidFill>
                    <a:latin typeface="Arial" charset="0"/>
                    <a:ea typeface="ＭＳ Ｐゴシック" charset="0"/>
                  </a:defRPr>
                </a:lvl6pPr>
                <a:lvl7pPr marL="2971800" indent="-228600" eaLnBrk="0" fontAlgn="base" hangingPunct="0">
                  <a:spcBef>
                    <a:spcPct val="0"/>
                  </a:spcBef>
                  <a:spcAft>
                    <a:spcPct val="0"/>
                  </a:spcAft>
                  <a:defRPr sz="2000">
                    <a:solidFill>
                      <a:schemeClr val="tx1"/>
                    </a:solidFill>
                    <a:latin typeface="Arial" charset="0"/>
                    <a:ea typeface="ＭＳ Ｐゴシック" charset="0"/>
                  </a:defRPr>
                </a:lvl7pPr>
                <a:lvl8pPr marL="3429000" indent="-228600" eaLnBrk="0" fontAlgn="base" hangingPunct="0">
                  <a:spcBef>
                    <a:spcPct val="0"/>
                  </a:spcBef>
                  <a:spcAft>
                    <a:spcPct val="0"/>
                  </a:spcAft>
                  <a:defRPr sz="2000">
                    <a:solidFill>
                      <a:schemeClr val="tx1"/>
                    </a:solidFill>
                    <a:latin typeface="Arial" charset="0"/>
                    <a:ea typeface="ＭＳ Ｐゴシック" charset="0"/>
                  </a:defRPr>
                </a:lvl8pPr>
                <a:lvl9pPr marL="3886200" indent="-228600" eaLnBrk="0" fontAlgn="base" hangingPunct="0">
                  <a:spcBef>
                    <a:spcPct val="0"/>
                  </a:spcBef>
                  <a:spcAft>
                    <a:spcPct val="0"/>
                  </a:spcAft>
                  <a:defRPr sz="2000">
                    <a:solidFill>
                      <a:schemeClr val="tx1"/>
                    </a:solidFill>
                    <a:latin typeface="Arial" charset="0"/>
                    <a:ea typeface="ＭＳ Ｐゴシック" charset="0"/>
                  </a:defRPr>
                </a:lvl9pPr>
              </a:lstStyle>
              <a:p>
                <a:pPr algn="ctr">
                  <a:defRPr/>
                </a:pPr>
                <a:endParaRPr lang="en-US" altLang="zh-CN" sz="1800" b="1" dirty="0">
                  <a:solidFill>
                    <a:srgbClr val="000000"/>
                  </a:solidFill>
                  <a:ea typeface="宋体" charset="0"/>
                  <a:cs typeface="宋体" charset="0"/>
                </a:endParaRPr>
              </a:p>
            </p:txBody>
          </p:sp>
        </p:grpSp>
        <p:grpSp>
          <p:nvGrpSpPr>
            <p:cNvPr id="7" name="Group 36"/>
            <p:cNvGrpSpPr>
              <a:grpSpLocks/>
            </p:cNvGrpSpPr>
            <p:nvPr/>
          </p:nvGrpSpPr>
          <p:grpSpPr bwMode="auto">
            <a:xfrm>
              <a:off x="1863681" y="2667000"/>
              <a:ext cx="422319" cy="472949"/>
              <a:chOff x="1414" y="3206"/>
              <a:chExt cx="266" cy="298"/>
            </a:xfrm>
          </p:grpSpPr>
          <p:grpSp>
            <p:nvGrpSpPr>
              <p:cNvPr id="22" name="Group 37"/>
              <p:cNvGrpSpPr>
                <a:grpSpLocks/>
              </p:cNvGrpSpPr>
              <p:nvPr/>
            </p:nvGrpSpPr>
            <p:grpSpPr bwMode="auto">
              <a:xfrm>
                <a:off x="1414" y="3206"/>
                <a:ext cx="266" cy="298"/>
                <a:chOff x="1415" y="1276"/>
                <a:chExt cx="266" cy="298"/>
              </a:xfrm>
            </p:grpSpPr>
            <p:pic>
              <p:nvPicPr>
                <p:cNvPr id="24" name="Picture 38" descr="Picture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34" y="1521"/>
                  <a:ext cx="230" cy="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Oval 39"/>
                <p:cNvSpPr>
                  <a:spLocks noChangeArrowheads="1"/>
                </p:cNvSpPr>
                <p:nvPr/>
              </p:nvSpPr>
              <p:spPr bwMode="gray">
                <a:xfrm flipH="1">
                  <a:off x="1415" y="1276"/>
                  <a:ext cx="266" cy="266"/>
                </a:xfrm>
                <a:prstGeom prst="ellipse">
                  <a:avLst/>
                </a:prstGeom>
                <a:gradFill rotWithShape="0">
                  <a:gsLst>
                    <a:gs pos="0">
                      <a:srgbClr val="4D98E3"/>
                    </a:gs>
                    <a:gs pos="100000">
                      <a:srgbClr val="2C5782"/>
                    </a:gs>
                  </a:gsLst>
                  <a:path path="rect">
                    <a:fillToRect t="100000" r="10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152400" dir="16200000" sy="-100000" rotWithShape="0">
                          <a:schemeClr val="bg2">
                            <a:alpha val="50000"/>
                          </a:schemeClr>
                        </a:outerShdw>
                      </a:effectLst>
                    </a14:hiddenEffects>
                  </a:ext>
                </a:extLst>
              </p:spPr>
              <p:txBody>
                <a:bodyPr wrap="none" anchor="ctr"/>
                <a:lstStyle/>
                <a:p>
                  <a:endParaRPr lang="zh-CN" altLang="en-US" sz="2000">
                    <a:solidFill>
                      <a:srgbClr val="000000"/>
                    </a:solidFill>
                    <a:latin typeface="Arial" pitchFamily="34" charset="0"/>
                    <a:ea typeface="宋体" pitchFamily="2" charset="-122"/>
                  </a:endParaRPr>
                </a:p>
              </p:txBody>
            </p:sp>
            <p:sp>
              <p:nvSpPr>
                <p:cNvPr id="26" name="Oval 40"/>
                <p:cNvSpPr>
                  <a:spLocks noChangeArrowheads="1"/>
                </p:cNvSpPr>
                <p:nvPr/>
              </p:nvSpPr>
              <p:spPr bwMode="gray">
                <a:xfrm flipH="1">
                  <a:off x="1422" y="1282"/>
                  <a:ext cx="254" cy="254"/>
                </a:xfrm>
                <a:prstGeom prst="ellipse">
                  <a:avLst/>
                </a:prstGeom>
                <a:gradFill rotWithShape="0">
                  <a:gsLst>
                    <a:gs pos="0">
                      <a:srgbClr val="316190"/>
                    </a:gs>
                    <a:gs pos="100000">
                      <a:srgbClr val="4D98E3">
                        <a:alpha val="85001"/>
                      </a:srgbClr>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152400" dir="16200000" sy="-100000" rotWithShape="0">
                          <a:schemeClr val="bg2">
                            <a:alpha val="50000"/>
                          </a:schemeClr>
                        </a:outerShdw>
                      </a:effectLst>
                    </a14:hiddenEffects>
                  </a:ext>
                </a:extLst>
              </p:spPr>
              <p:txBody>
                <a:bodyPr wrap="none" anchor="ctr"/>
                <a:lstStyle/>
                <a:p>
                  <a:endParaRPr lang="zh-CN" altLang="en-US" sz="2000">
                    <a:solidFill>
                      <a:srgbClr val="000000"/>
                    </a:solidFill>
                    <a:latin typeface="Arial" pitchFamily="34" charset="0"/>
                    <a:ea typeface="宋体" pitchFamily="2" charset="-122"/>
                  </a:endParaRPr>
                </a:p>
              </p:txBody>
            </p:sp>
            <p:pic>
              <p:nvPicPr>
                <p:cNvPr id="27" name="Picture 41" descr="Picture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96" y="1278"/>
                  <a:ext cx="174"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3" name="Text Box 42"/>
              <p:cNvSpPr txBox="1">
                <a:spLocks noChangeArrowheads="1"/>
              </p:cNvSpPr>
              <p:nvPr/>
            </p:nvSpPr>
            <p:spPr bwMode="gray">
              <a:xfrm>
                <a:off x="1493" y="3222"/>
                <a:ext cx="87"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eaLnBrk="0" hangingPunct="0">
                  <a:defRPr sz="2000">
                    <a:solidFill>
                      <a:schemeClr val="tx1"/>
                    </a:solidFill>
                    <a:latin typeface="Arial" charset="0"/>
                    <a:ea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eaLnBrk="0" fontAlgn="base" hangingPunct="0">
                  <a:spcBef>
                    <a:spcPct val="0"/>
                  </a:spcBef>
                  <a:spcAft>
                    <a:spcPct val="0"/>
                  </a:spcAft>
                  <a:defRPr sz="2000">
                    <a:solidFill>
                      <a:schemeClr val="tx1"/>
                    </a:solidFill>
                    <a:latin typeface="Arial" charset="0"/>
                    <a:ea typeface="ＭＳ Ｐゴシック" charset="0"/>
                  </a:defRPr>
                </a:lvl6pPr>
                <a:lvl7pPr marL="2971800" indent="-228600" eaLnBrk="0" fontAlgn="base" hangingPunct="0">
                  <a:spcBef>
                    <a:spcPct val="0"/>
                  </a:spcBef>
                  <a:spcAft>
                    <a:spcPct val="0"/>
                  </a:spcAft>
                  <a:defRPr sz="2000">
                    <a:solidFill>
                      <a:schemeClr val="tx1"/>
                    </a:solidFill>
                    <a:latin typeface="Arial" charset="0"/>
                    <a:ea typeface="ＭＳ Ｐゴシック" charset="0"/>
                  </a:defRPr>
                </a:lvl7pPr>
                <a:lvl8pPr marL="3429000" indent="-228600" eaLnBrk="0" fontAlgn="base" hangingPunct="0">
                  <a:spcBef>
                    <a:spcPct val="0"/>
                  </a:spcBef>
                  <a:spcAft>
                    <a:spcPct val="0"/>
                  </a:spcAft>
                  <a:defRPr sz="2000">
                    <a:solidFill>
                      <a:schemeClr val="tx1"/>
                    </a:solidFill>
                    <a:latin typeface="Arial" charset="0"/>
                    <a:ea typeface="ＭＳ Ｐゴシック" charset="0"/>
                  </a:defRPr>
                </a:lvl8pPr>
                <a:lvl9pPr marL="3886200" indent="-228600" eaLnBrk="0" fontAlgn="base" hangingPunct="0">
                  <a:spcBef>
                    <a:spcPct val="0"/>
                  </a:spcBef>
                  <a:spcAft>
                    <a:spcPct val="0"/>
                  </a:spcAft>
                  <a:defRPr sz="2000">
                    <a:solidFill>
                      <a:schemeClr val="tx1"/>
                    </a:solidFill>
                    <a:latin typeface="Arial" charset="0"/>
                    <a:ea typeface="ＭＳ Ｐゴシック" charset="0"/>
                  </a:defRPr>
                </a:lvl9pPr>
              </a:lstStyle>
              <a:p>
                <a:pPr algn="ctr">
                  <a:defRPr/>
                </a:pPr>
                <a:endParaRPr lang="en-US" altLang="zh-CN" sz="1800" b="1" dirty="0">
                  <a:solidFill>
                    <a:srgbClr val="000000"/>
                  </a:solidFill>
                  <a:ea typeface="宋体" charset="0"/>
                  <a:cs typeface="宋体" charset="0"/>
                </a:endParaRPr>
              </a:p>
            </p:txBody>
          </p:sp>
        </p:grpSp>
        <p:cxnSp>
          <p:nvCxnSpPr>
            <p:cNvPr id="8" name="Straight Connector 7"/>
            <p:cNvCxnSpPr/>
            <p:nvPr/>
          </p:nvCxnSpPr>
          <p:spPr bwMode="auto">
            <a:xfrm flipV="1">
              <a:off x="2057400" y="3048000"/>
              <a:ext cx="17465" cy="474759"/>
            </a:xfrm>
            <a:prstGeom prst="line">
              <a:avLst/>
            </a:prstGeom>
            <a:ln w="38100">
              <a:solidFill>
                <a:srgbClr val="0070C0"/>
              </a:solidFill>
              <a:headEnd type="arrow"/>
              <a:tailEnd type="none"/>
            </a:ln>
          </p:spPr>
          <p:style>
            <a:lnRef idx="1">
              <a:schemeClr val="dk1"/>
            </a:lnRef>
            <a:fillRef idx="0">
              <a:schemeClr val="dk1"/>
            </a:fillRef>
            <a:effectRef idx="0">
              <a:schemeClr val="dk1"/>
            </a:effectRef>
            <a:fontRef idx="minor">
              <a:schemeClr val="tx1"/>
            </a:fontRef>
          </p:style>
        </p:cxnSp>
        <p:cxnSp>
          <p:nvCxnSpPr>
            <p:cNvPr id="9" name="Straight Connector 8"/>
            <p:cNvCxnSpPr>
              <a:stCxn id="29" idx="0"/>
              <a:endCxn id="35" idx="2"/>
            </p:cNvCxnSpPr>
            <p:nvPr/>
          </p:nvCxnSpPr>
          <p:spPr bwMode="auto">
            <a:xfrm flipV="1">
              <a:off x="1296170" y="2223982"/>
              <a:ext cx="422319" cy="468411"/>
            </a:xfrm>
            <a:prstGeom prst="line">
              <a:avLst/>
            </a:prstGeom>
            <a:ln w="38100">
              <a:solidFill>
                <a:srgbClr val="0070C0"/>
              </a:solidFill>
              <a:headEnd type="arrow"/>
              <a:tailEnd type="none"/>
            </a:ln>
          </p:spPr>
          <p:style>
            <a:lnRef idx="1">
              <a:schemeClr val="dk1"/>
            </a:lnRef>
            <a:fillRef idx="0">
              <a:schemeClr val="dk1"/>
            </a:fillRef>
            <a:effectRef idx="0">
              <a:schemeClr val="dk1"/>
            </a:effectRef>
            <a:fontRef idx="minor">
              <a:schemeClr val="tx1"/>
            </a:fontRef>
          </p:style>
        </p:cxnSp>
        <p:sp>
          <p:nvSpPr>
            <p:cNvPr id="10" name="TextBox 9"/>
            <p:cNvSpPr txBox="1"/>
            <p:nvPr/>
          </p:nvSpPr>
          <p:spPr>
            <a:xfrm>
              <a:off x="1558797" y="2724090"/>
              <a:ext cx="316433" cy="400110"/>
            </a:xfrm>
            <a:prstGeom prst="rect">
              <a:avLst/>
            </a:prstGeom>
            <a:noFill/>
          </p:spPr>
          <p:txBody>
            <a:bodyPr wrap="none" rtlCol="0">
              <a:spAutoFit/>
            </a:bodyPr>
            <a:lstStyle/>
            <a:p>
              <a:r>
                <a:rPr lang="en-US" sz="2000" dirty="0">
                  <a:solidFill>
                    <a:srgbClr val="000000"/>
                  </a:solidFill>
                  <a:latin typeface="Arial" pitchFamily="34" charset="0"/>
                  <a:ea typeface="ＭＳ Ｐゴシック" pitchFamily="34" charset="-128"/>
                </a:rPr>
                <a:t>u</a:t>
              </a:r>
              <a:r>
                <a:rPr lang="en-US" sz="2000" baseline="-25000" dirty="0">
                  <a:solidFill>
                    <a:srgbClr val="000000"/>
                  </a:solidFill>
                  <a:latin typeface="Arial" pitchFamily="34" charset="0"/>
                  <a:ea typeface="ＭＳ Ｐゴシック" pitchFamily="34" charset="-128"/>
                </a:rPr>
                <a:t>3</a:t>
              </a:r>
            </a:p>
          </p:txBody>
        </p:sp>
        <p:sp>
          <p:nvSpPr>
            <p:cNvPr id="11" name="TextBox 10"/>
            <p:cNvSpPr txBox="1"/>
            <p:nvPr/>
          </p:nvSpPr>
          <p:spPr>
            <a:xfrm>
              <a:off x="720597" y="2667000"/>
              <a:ext cx="316433" cy="400110"/>
            </a:xfrm>
            <a:prstGeom prst="rect">
              <a:avLst/>
            </a:prstGeom>
            <a:noFill/>
          </p:spPr>
          <p:txBody>
            <a:bodyPr wrap="none" rtlCol="0">
              <a:spAutoFit/>
            </a:bodyPr>
            <a:lstStyle/>
            <a:p>
              <a:r>
                <a:rPr lang="en-US" sz="2000" dirty="0">
                  <a:solidFill>
                    <a:srgbClr val="000000"/>
                  </a:solidFill>
                  <a:latin typeface="Arial" pitchFamily="34" charset="0"/>
                  <a:ea typeface="ＭＳ Ｐゴシック" pitchFamily="34" charset="-128"/>
                </a:rPr>
                <a:t>u</a:t>
              </a:r>
              <a:r>
                <a:rPr lang="en-US" sz="2000" baseline="-25000" dirty="0">
                  <a:solidFill>
                    <a:srgbClr val="000000"/>
                  </a:solidFill>
                  <a:latin typeface="Arial" pitchFamily="34" charset="0"/>
                  <a:ea typeface="ＭＳ Ｐゴシック" pitchFamily="34" charset="-128"/>
                </a:rPr>
                <a:t>2</a:t>
              </a:r>
            </a:p>
          </p:txBody>
        </p:sp>
        <p:sp>
          <p:nvSpPr>
            <p:cNvPr id="12" name="TextBox 11"/>
            <p:cNvSpPr txBox="1"/>
            <p:nvPr/>
          </p:nvSpPr>
          <p:spPr>
            <a:xfrm>
              <a:off x="1143000" y="1828800"/>
              <a:ext cx="316433" cy="400110"/>
            </a:xfrm>
            <a:prstGeom prst="rect">
              <a:avLst/>
            </a:prstGeom>
            <a:noFill/>
          </p:spPr>
          <p:txBody>
            <a:bodyPr wrap="none" rtlCol="0">
              <a:spAutoFit/>
            </a:bodyPr>
            <a:lstStyle/>
            <a:p>
              <a:r>
                <a:rPr lang="en-US" sz="2000" dirty="0">
                  <a:solidFill>
                    <a:srgbClr val="000000"/>
                  </a:solidFill>
                  <a:latin typeface="Arial" pitchFamily="34" charset="0"/>
                  <a:ea typeface="ＭＳ Ｐゴシック" pitchFamily="34" charset="-128"/>
                </a:rPr>
                <a:t>u</a:t>
              </a:r>
              <a:r>
                <a:rPr lang="en-US" sz="2000" baseline="-25000" dirty="0">
                  <a:solidFill>
                    <a:srgbClr val="000000"/>
                  </a:solidFill>
                  <a:latin typeface="Arial" pitchFamily="34" charset="0"/>
                  <a:ea typeface="ＭＳ Ｐゴシック" pitchFamily="34" charset="-128"/>
                </a:rPr>
                <a:t>1</a:t>
              </a:r>
            </a:p>
          </p:txBody>
        </p:sp>
        <p:grpSp>
          <p:nvGrpSpPr>
            <p:cNvPr id="13" name="Group 36"/>
            <p:cNvGrpSpPr>
              <a:grpSpLocks/>
            </p:cNvGrpSpPr>
            <p:nvPr/>
          </p:nvGrpSpPr>
          <p:grpSpPr bwMode="auto">
            <a:xfrm>
              <a:off x="1863681" y="3505200"/>
              <a:ext cx="422319" cy="472949"/>
              <a:chOff x="1414" y="3206"/>
              <a:chExt cx="266" cy="298"/>
            </a:xfrm>
          </p:grpSpPr>
          <p:grpSp>
            <p:nvGrpSpPr>
              <p:cNvPr id="16" name="Group 37"/>
              <p:cNvGrpSpPr>
                <a:grpSpLocks/>
              </p:cNvGrpSpPr>
              <p:nvPr/>
            </p:nvGrpSpPr>
            <p:grpSpPr bwMode="auto">
              <a:xfrm>
                <a:off x="1414" y="3206"/>
                <a:ext cx="266" cy="298"/>
                <a:chOff x="1415" y="1276"/>
                <a:chExt cx="266" cy="298"/>
              </a:xfrm>
            </p:grpSpPr>
            <p:pic>
              <p:nvPicPr>
                <p:cNvPr id="18" name="Picture 38" descr="Picture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34" y="1521"/>
                  <a:ext cx="230" cy="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Oval 39"/>
                <p:cNvSpPr>
                  <a:spLocks noChangeArrowheads="1"/>
                </p:cNvSpPr>
                <p:nvPr/>
              </p:nvSpPr>
              <p:spPr bwMode="gray">
                <a:xfrm flipH="1">
                  <a:off x="1415" y="1276"/>
                  <a:ext cx="266" cy="266"/>
                </a:xfrm>
                <a:prstGeom prst="ellipse">
                  <a:avLst/>
                </a:prstGeom>
                <a:gradFill rotWithShape="0">
                  <a:gsLst>
                    <a:gs pos="0">
                      <a:srgbClr val="4D98E3"/>
                    </a:gs>
                    <a:gs pos="100000">
                      <a:srgbClr val="2C5782"/>
                    </a:gs>
                  </a:gsLst>
                  <a:path path="rect">
                    <a:fillToRect t="100000" r="10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152400" dir="16200000" sy="-100000" rotWithShape="0">
                          <a:schemeClr val="bg2">
                            <a:alpha val="50000"/>
                          </a:schemeClr>
                        </a:outerShdw>
                      </a:effectLst>
                    </a14:hiddenEffects>
                  </a:ext>
                </a:extLst>
              </p:spPr>
              <p:txBody>
                <a:bodyPr wrap="none" anchor="ctr"/>
                <a:lstStyle/>
                <a:p>
                  <a:endParaRPr lang="zh-CN" altLang="en-US" sz="2000">
                    <a:solidFill>
                      <a:srgbClr val="000000"/>
                    </a:solidFill>
                    <a:latin typeface="Arial" pitchFamily="34" charset="0"/>
                    <a:ea typeface="宋体" pitchFamily="2" charset="-122"/>
                  </a:endParaRPr>
                </a:p>
              </p:txBody>
            </p:sp>
            <p:sp>
              <p:nvSpPr>
                <p:cNvPr id="20" name="Oval 40"/>
                <p:cNvSpPr>
                  <a:spLocks noChangeArrowheads="1"/>
                </p:cNvSpPr>
                <p:nvPr/>
              </p:nvSpPr>
              <p:spPr bwMode="gray">
                <a:xfrm flipH="1">
                  <a:off x="1422" y="1282"/>
                  <a:ext cx="254" cy="254"/>
                </a:xfrm>
                <a:prstGeom prst="ellipse">
                  <a:avLst/>
                </a:prstGeom>
                <a:gradFill rotWithShape="0">
                  <a:gsLst>
                    <a:gs pos="0">
                      <a:srgbClr val="316190"/>
                    </a:gs>
                    <a:gs pos="100000">
                      <a:srgbClr val="4D98E3">
                        <a:alpha val="85001"/>
                      </a:srgbClr>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152400" dir="16200000" sy="-100000" rotWithShape="0">
                          <a:schemeClr val="bg2">
                            <a:alpha val="50000"/>
                          </a:schemeClr>
                        </a:outerShdw>
                      </a:effectLst>
                    </a14:hiddenEffects>
                  </a:ext>
                </a:extLst>
              </p:spPr>
              <p:txBody>
                <a:bodyPr wrap="none" anchor="ctr"/>
                <a:lstStyle/>
                <a:p>
                  <a:endParaRPr lang="zh-CN" altLang="en-US" sz="2000">
                    <a:solidFill>
                      <a:srgbClr val="000000"/>
                    </a:solidFill>
                    <a:latin typeface="Arial" pitchFamily="34" charset="0"/>
                    <a:ea typeface="宋体" pitchFamily="2" charset="-122"/>
                  </a:endParaRPr>
                </a:p>
              </p:txBody>
            </p:sp>
            <p:pic>
              <p:nvPicPr>
                <p:cNvPr id="21" name="Picture 41" descr="Picture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96" y="1278"/>
                  <a:ext cx="174"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7" name="Text Box 42"/>
              <p:cNvSpPr txBox="1">
                <a:spLocks noChangeArrowheads="1"/>
              </p:cNvSpPr>
              <p:nvPr/>
            </p:nvSpPr>
            <p:spPr bwMode="gray">
              <a:xfrm>
                <a:off x="1493" y="3222"/>
                <a:ext cx="87"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eaLnBrk="0" hangingPunct="0">
                  <a:defRPr sz="2000">
                    <a:solidFill>
                      <a:schemeClr val="tx1"/>
                    </a:solidFill>
                    <a:latin typeface="Arial" charset="0"/>
                    <a:ea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eaLnBrk="0" fontAlgn="base" hangingPunct="0">
                  <a:spcBef>
                    <a:spcPct val="0"/>
                  </a:spcBef>
                  <a:spcAft>
                    <a:spcPct val="0"/>
                  </a:spcAft>
                  <a:defRPr sz="2000">
                    <a:solidFill>
                      <a:schemeClr val="tx1"/>
                    </a:solidFill>
                    <a:latin typeface="Arial" charset="0"/>
                    <a:ea typeface="ＭＳ Ｐゴシック" charset="0"/>
                  </a:defRPr>
                </a:lvl6pPr>
                <a:lvl7pPr marL="2971800" indent="-228600" eaLnBrk="0" fontAlgn="base" hangingPunct="0">
                  <a:spcBef>
                    <a:spcPct val="0"/>
                  </a:spcBef>
                  <a:spcAft>
                    <a:spcPct val="0"/>
                  </a:spcAft>
                  <a:defRPr sz="2000">
                    <a:solidFill>
                      <a:schemeClr val="tx1"/>
                    </a:solidFill>
                    <a:latin typeface="Arial" charset="0"/>
                    <a:ea typeface="ＭＳ Ｐゴシック" charset="0"/>
                  </a:defRPr>
                </a:lvl7pPr>
                <a:lvl8pPr marL="3429000" indent="-228600" eaLnBrk="0" fontAlgn="base" hangingPunct="0">
                  <a:spcBef>
                    <a:spcPct val="0"/>
                  </a:spcBef>
                  <a:spcAft>
                    <a:spcPct val="0"/>
                  </a:spcAft>
                  <a:defRPr sz="2000">
                    <a:solidFill>
                      <a:schemeClr val="tx1"/>
                    </a:solidFill>
                    <a:latin typeface="Arial" charset="0"/>
                    <a:ea typeface="ＭＳ Ｐゴシック" charset="0"/>
                  </a:defRPr>
                </a:lvl8pPr>
                <a:lvl9pPr marL="3886200" indent="-228600" eaLnBrk="0" fontAlgn="base" hangingPunct="0">
                  <a:spcBef>
                    <a:spcPct val="0"/>
                  </a:spcBef>
                  <a:spcAft>
                    <a:spcPct val="0"/>
                  </a:spcAft>
                  <a:defRPr sz="2000">
                    <a:solidFill>
                      <a:schemeClr val="tx1"/>
                    </a:solidFill>
                    <a:latin typeface="Arial" charset="0"/>
                    <a:ea typeface="ＭＳ Ｐゴシック" charset="0"/>
                  </a:defRPr>
                </a:lvl9pPr>
              </a:lstStyle>
              <a:p>
                <a:pPr algn="ctr">
                  <a:defRPr/>
                </a:pPr>
                <a:endParaRPr lang="en-US" altLang="zh-CN" sz="1800" b="1" dirty="0">
                  <a:solidFill>
                    <a:srgbClr val="000000"/>
                  </a:solidFill>
                  <a:ea typeface="宋体" charset="0"/>
                  <a:cs typeface="宋体" charset="0"/>
                </a:endParaRPr>
              </a:p>
            </p:txBody>
          </p:sp>
        </p:grpSp>
        <p:sp>
          <p:nvSpPr>
            <p:cNvPr id="14" name="TextBox 13"/>
            <p:cNvSpPr txBox="1"/>
            <p:nvPr/>
          </p:nvSpPr>
          <p:spPr>
            <a:xfrm>
              <a:off x="1524000" y="3486090"/>
              <a:ext cx="316433" cy="400110"/>
            </a:xfrm>
            <a:prstGeom prst="rect">
              <a:avLst/>
            </a:prstGeom>
            <a:noFill/>
          </p:spPr>
          <p:txBody>
            <a:bodyPr wrap="none" rtlCol="0">
              <a:spAutoFit/>
            </a:bodyPr>
            <a:lstStyle/>
            <a:p>
              <a:r>
                <a:rPr lang="en-US" sz="2000" dirty="0">
                  <a:solidFill>
                    <a:srgbClr val="000000"/>
                  </a:solidFill>
                  <a:latin typeface="Arial" pitchFamily="34" charset="0"/>
                  <a:ea typeface="ＭＳ Ｐゴシック" pitchFamily="34" charset="-128"/>
                </a:rPr>
                <a:t>u</a:t>
              </a:r>
              <a:r>
                <a:rPr lang="en-US" sz="2000" baseline="-25000" dirty="0">
                  <a:solidFill>
                    <a:srgbClr val="000000"/>
                  </a:solidFill>
                  <a:latin typeface="Arial" pitchFamily="34" charset="0"/>
                  <a:ea typeface="ＭＳ Ｐゴシック" pitchFamily="34" charset="-128"/>
                </a:rPr>
                <a:t>4</a:t>
              </a:r>
            </a:p>
          </p:txBody>
        </p:sp>
        <p:cxnSp>
          <p:nvCxnSpPr>
            <p:cNvPr id="15" name="Straight Connector 14"/>
            <p:cNvCxnSpPr>
              <a:stCxn id="23" idx="0"/>
              <a:endCxn id="35" idx="2"/>
            </p:cNvCxnSpPr>
            <p:nvPr/>
          </p:nvCxnSpPr>
          <p:spPr bwMode="auto">
            <a:xfrm flipH="1" flipV="1">
              <a:off x="1718489" y="2223982"/>
              <a:ext cx="339681" cy="468411"/>
            </a:xfrm>
            <a:prstGeom prst="line">
              <a:avLst/>
            </a:prstGeom>
            <a:ln w="38100">
              <a:solidFill>
                <a:srgbClr val="0070C0"/>
              </a:solidFill>
              <a:headEnd type="arrow"/>
              <a:tailEnd type="none"/>
            </a:ln>
          </p:spPr>
          <p:style>
            <a:lnRef idx="1">
              <a:schemeClr val="dk1"/>
            </a:lnRef>
            <a:fillRef idx="0">
              <a:schemeClr val="dk1"/>
            </a:fillRef>
            <a:effectRef idx="0">
              <a:schemeClr val="dk1"/>
            </a:effectRef>
            <a:fontRef idx="minor">
              <a:schemeClr val="tx1"/>
            </a:fontRef>
          </p:style>
        </p:cxnSp>
      </p:grpSp>
      <p:sp>
        <p:nvSpPr>
          <p:cNvPr id="41" name="Slide Number Placeholder 40"/>
          <p:cNvSpPr>
            <a:spLocks noGrp="1"/>
          </p:cNvSpPr>
          <p:nvPr>
            <p:ph type="sldNum" sz="quarter" idx="12"/>
          </p:nvPr>
        </p:nvSpPr>
        <p:spPr/>
        <p:txBody>
          <a:bodyPr/>
          <a:lstStyle/>
          <a:p>
            <a:fld id="{357FD724-FD6D-41AE-A9E7-4878FC8162DA}" type="slidenum">
              <a:rPr lang="en-US" altLang="zh-CN" smtClean="0">
                <a:solidFill>
                  <a:srgbClr val="000000"/>
                </a:solidFill>
              </a:rPr>
              <a:pPr/>
              <a:t>95</a:t>
            </a:fld>
            <a:endParaRPr lang="en-US" altLang="zh-CN">
              <a:solidFill>
                <a:srgbClr val="000000"/>
              </a:solidFill>
            </a:endParaRPr>
          </a:p>
        </p:txBody>
      </p:sp>
    </p:spTree>
    <p:extLst>
      <p:ext uri="{BB962C8B-B14F-4D97-AF65-F5344CB8AC3E}">
        <p14:creationId xmlns:p14="http://schemas.microsoft.com/office/powerpoint/2010/main" val="3893380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anim calcmode="lin" valueType="num">
                                      <p:cBhvr additive="base">
                                        <p:cTn id="7" dur="300"/>
                                        <p:tgtEl>
                                          <p:spTgt spid="3">
                                            <p:txEl>
                                              <p:pRg st="6" end="6"/>
                                            </p:txEl>
                                          </p:spTgt>
                                        </p:tgtEl>
                                        <p:attrNameLst>
                                          <p:attrName>ppt_y</p:attrName>
                                        </p:attrNameLst>
                                      </p:cBhvr>
                                      <p:tavLst>
                                        <p:tav tm="0">
                                          <p:val>
                                            <p:strVal val="#ppt_y+#ppt_h*1.125000"/>
                                          </p:val>
                                        </p:tav>
                                        <p:tav tm="100000">
                                          <p:val>
                                            <p:strVal val="#ppt_y"/>
                                          </p:val>
                                        </p:tav>
                                      </p:tavLst>
                                    </p:anim>
                                    <p:animEffect transition="in" filter="wipe(up)">
                                      <p:cBhvr>
                                        <p:cTn id="8" dur="300"/>
                                        <p:tgtEl>
                                          <p:spTgt spid="3">
                                            <p:txEl>
                                              <p:pRg st="6" end="6"/>
                                            </p:txEl>
                                          </p:spTgt>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nodeType="click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anim calcmode="lin" valueType="num">
                                      <p:cBhvr additive="base">
                                        <p:cTn id="13" dur="300"/>
                                        <p:tgtEl>
                                          <p:spTgt spid="3">
                                            <p:txEl>
                                              <p:pRg st="7" end="7"/>
                                            </p:txEl>
                                          </p:spTgt>
                                        </p:tgtEl>
                                        <p:attrNameLst>
                                          <p:attrName>ppt_y</p:attrName>
                                        </p:attrNameLst>
                                      </p:cBhvr>
                                      <p:tavLst>
                                        <p:tav tm="0">
                                          <p:val>
                                            <p:strVal val="#ppt_y+#ppt_h*1.125000"/>
                                          </p:val>
                                        </p:tav>
                                        <p:tav tm="100000">
                                          <p:val>
                                            <p:strVal val="#ppt_y"/>
                                          </p:val>
                                        </p:tav>
                                      </p:tavLst>
                                    </p:anim>
                                    <p:animEffect transition="in" filter="wipe(up)">
                                      <p:cBhvr>
                                        <p:cTn id="14" dur="300"/>
                                        <p:tgtEl>
                                          <p:spTgt spid="3">
                                            <p:txEl>
                                              <p:pRg st="7" end="7"/>
                                            </p:txEl>
                                          </p:spTgt>
                                        </p:tgtEl>
                                      </p:cBhvr>
                                    </p:animEffect>
                                  </p:childTnLst>
                                </p:cTn>
                              </p:par>
                              <p:par>
                                <p:cTn id="15" presetID="12" presetClass="entr" presetSubtype="4" fill="hold" nodeType="with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300"/>
                                        <p:tgtEl>
                                          <p:spTgt spid="4"/>
                                        </p:tgtEl>
                                        <p:attrNameLst>
                                          <p:attrName>ppt_y</p:attrName>
                                        </p:attrNameLst>
                                      </p:cBhvr>
                                      <p:tavLst>
                                        <p:tav tm="0">
                                          <p:val>
                                            <p:strVal val="#ppt_y+#ppt_h*1.125000"/>
                                          </p:val>
                                        </p:tav>
                                        <p:tav tm="100000">
                                          <p:val>
                                            <p:strVal val="#ppt_y"/>
                                          </p:val>
                                        </p:tav>
                                      </p:tavLst>
                                    </p:anim>
                                    <p:animEffect transition="in" filter="wipe(up)">
                                      <p:cBhvr>
                                        <p:cTn id="18" dur="3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 Optimal Approach</a:t>
            </a:r>
          </a:p>
        </p:txBody>
      </p:sp>
      <p:sp>
        <p:nvSpPr>
          <p:cNvPr id="3" name="Content Placeholder 2"/>
          <p:cNvSpPr>
            <a:spLocks noGrp="1"/>
          </p:cNvSpPr>
          <p:nvPr>
            <p:ph idx="1"/>
          </p:nvPr>
        </p:nvSpPr>
        <p:spPr/>
        <p:txBody>
          <a:bodyPr/>
          <a:lstStyle/>
          <a:p>
            <a:r>
              <a:rPr lang="en-US" dirty="0"/>
              <a:t>Compute the </a:t>
            </a:r>
            <a:r>
              <a:rPr lang="en-US" b="1" dirty="0"/>
              <a:t>score</a:t>
            </a:r>
            <a:r>
              <a:rPr lang="en-US" dirty="0"/>
              <a:t> of the best match in a subspace</a:t>
            </a:r>
          </a:p>
          <a:p>
            <a:pPr lvl="1"/>
            <a:r>
              <a:rPr lang="en-US" sz="2400" i="1" dirty="0">
                <a:solidFill>
                  <a:srgbClr val="FF0000"/>
                </a:solidFill>
              </a:rPr>
              <a:t>One</a:t>
            </a:r>
            <a:r>
              <a:rPr lang="en-US" sz="2400" dirty="0"/>
              <a:t> Type-1 subspace: takes time </a:t>
            </a:r>
            <a:r>
              <a:rPr lang="en-US" sz="2400" i="1" dirty="0">
                <a:solidFill>
                  <a:srgbClr val="FF0000"/>
                </a:solidFill>
              </a:rPr>
              <a:t>O(log k)</a:t>
            </a:r>
          </a:p>
          <a:p>
            <a:pPr lvl="1"/>
            <a:r>
              <a:rPr lang="en-US" sz="2400" i="1" dirty="0">
                <a:solidFill>
                  <a:srgbClr val="FF0000"/>
                </a:solidFill>
              </a:rPr>
              <a:t>(&lt;n)</a:t>
            </a:r>
            <a:r>
              <a:rPr lang="en-US" sz="2400" dirty="0"/>
              <a:t> Type-2 subspaces: each takes time </a:t>
            </a:r>
            <a:r>
              <a:rPr lang="en-US" sz="2400" i="1" dirty="0">
                <a:solidFill>
                  <a:srgbClr val="FF0000"/>
                </a:solidFill>
              </a:rPr>
              <a:t>O(1)</a:t>
            </a:r>
            <a:endParaRPr lang="en-US" sz="2400" dirty="0"/>
          </a:p>
          <a:p>
            <a:r>
              <a:rPr lang="en-US" dirty="0"/>
              <a:t>The matching details if needed can be obtained in </a:t>
            </a:r>
            <a:r>
              <a:rPr lang="en-US" i="1" dirty="0">
                <a:solidFill>
                  <a:srgbClr val="FF0000"/>
                </a:solidFill>
              </a:rPr>
              <a:t>O(n)</a:t>
            </a:r>
            <a:r>
              <a:rPr lang="en-US" dirty="0"/>
              <a:t> time.</a:t>
            </a:r>
          </a:p>
          <a:p>
            <a:r>
              <a:rPr lang="en-US" dirty="0"/>
              <a:t>Each top-</a:t>
            </a:r>
            <a:r>
              <a:rPr lang="en-US" i="1" dirty="0" err="1">
                <a:solidFill>
                  <a:srgbClr val="FF0000"/>
                </a:solidFill>
              </a:rPr>
              <a:t>i</a:t>
            </a:r>
            <a:r>
              <a:rPr lang="en-US" dirty="0"/>
              <a:t> match can be computed in </a:t>
            </a:r>
            <a:r>
              <a:rPr lang="en-US" i="1" dirty="0">
                <a:solidFill>
                  <a:srgbClr val="FF0000"/>
                </a:solidFill>
              </a:rPr>
              <a:t>O(n + log k)</a:t>
            </a:r>
            <a:r>
              <a:rPr lang="en-US" dirty="0"/>
              <a:t> time</a:t>
            </a:r>
          </a:p>
          <a:p>
            <a:endParaRPr lang="en-US" dirty="0"/>
          </a:p>
        </p:txBody>
      </p:sp>
      <p:sp>
        <p:nvSpPr>
          <p:cNvPr id="4" name="Rectangle 3"/>
          <p:cNvSpPr/>
          <p:nvPr/>
        </p:nvSpPr>
        <p:spPr>
          <a:xfrm>
            <a:off x="1524000" y="5334000"/>
            <a:ext cx="9144000" cy="6096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000" dirty="0">
                <a:solidFill>
                  <a:srgbClr val="FF0000"/>
                </a:solidFill>
              </a:rPr>
              <a:t>This is optimal, since </a:t>
            </a:r>
            <a:r>
              <a:rPr lang="en-US" sz="2000" i="1" dirty="0">
                <a:solidFill>
                  <a:srgbClr val="FF0000"/>
                </a:solidFill>
              </a:rPr>
              <a:t>log k</a:t>
            </a:r>
            <a:r>
              <a:rPr lang="en-US" sz="2000" dirty="0">
                <a:solidFill>
                  <a:srgbClr val="FF0000"/>
                </a:solidFill>
              </a:rPr>
              <a:t> usually is much smaller than </a:t>
            </a:r>
            <a:r>
              <a:rPr lang="en-US" sz="2000" i="1" dirty="0">
                <a:solidFill>
                  <a:srgbClr val="FF0000"/>
                </a:solidFill>
              </a:rPr>
              <a:t>n</a:t>
            </a:r>
          </a:p>
        </p:txBody>
      </p:sp>
      <p:sp>
        <p:nvSpPr>
          <p:cNvPr id="6" name="Slide Number Placeholder 5"/>
          <p:cNvSpPr>
            <a:spLocks noGrp="1"/>
          </p:cNvSpPr>
          <p:nvPr>
            <p:ph type="sldNum" sz="quarter" idx="12"/>
          </p:nvPr>
        </p:nvSpPr>
        <p:spPr/>
        <p:txBody>
          <a:bodyPr/>
          <a:lstStyle/>
          <a:p>
            <a:fld id="{357FD724-FD6D-41AE-A9E7-4878FC8162DA}" type="slidenum">
              <a:rPr lang="en-US" altLang="zh-CN" smtClean="0">
                <a:solidFill>
                  <a:srgbClr val="000000"/>
                </a:solidFill>
              </a:rPr>
              <a:pPr/>
              <a:t>96</a:t>
            </a:fld>
            <a:endParaRPr lang="en-US" altLang="zh-CN">
              <a:solidFill>
                <a:srgbClr val="000000"/>
              </a:solidFill>
            </a:endParaRPr>
          </a:p>
        </p:txBody>
      </p:sp>
    </p:spTree>
    <p:extLst>
      <p:ext uri="{BB962C8B-B14F-4D97-AF65-F5344CB8AC3E}">
        <p14:creationId xmlns:p14="http://schemas.microsoft.com/office/powerpoint/2010/main" val="35019467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 calcmode="lin" valueType="num">
                                      <p:cBhvr additive="base">
                                        <p:cTn id="7" dur="500"/>
                                        <p:tgtEl>
                                          <p:spTgt spid="3">
                                            <p:txEl>
                                              <p:pRg st="3" end="3"/>
                                            </p:txEl>
                                          </p:spTgt>
                                        </p:tgtEl>
                                        <p:attrNameLst>
                                          <p:attrName>ppt_y</p:attrName>
                                        </p:attrNameLst>
                                      </p:cBhvr>
                                      <p:tavLst>
                                        <p:tav tm="0">
                                          <p:val>
                                            <p:strVal val="#ppt_y+#ppt_h*1.125000"/>
                                          </p:val>
                                        </p:tav>
                                        <p:tav tm="100000">
                                          <p:val>
                                            <p:strVal val="#ppt_y"/>
                                          </p:val>
                                        </p:tav>
                                      </p:tavLst>
                                    </p:anim>
                                    <p:animEffect transition="in" filter="wipe(up)">
                                      <p:cBhvr>
                                        <p:cTn id="8" dur="500"/>
                                        <p:tgtEl>
                                          <p:spTgt spid="3">
                                            <p:txEl>
                                              <p:pRg st="3" end="3"/>
                                            </p:txEl>
                                          </p:spTgt>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 calcmode="lin" valueType="num">
                                      <p:cBhvr additive="base">
                                        <p:cTn id="13" dur="500"/>
                                        <p:tgtEl>
                                          <p:spTgt spid="3">
                                            <p:txEl>
                                              <p:pRg st="4" end="4"/>
                                            </p:txEl>
                                          </p:spTgt>
                                        </p:tgtEl>
                                        <p:attrNameLst>
                                          <p:attrName>ppt_y</p:attrName>
                                        </p:attrNameLst>
                                      </p:cBhvr>
                                      <p:tavLst>
                                        <p:tav tm="0">
                                          <p:val>
                                            <p:strVal val="#ppt_y+#ppt_h*1.125000"/>
                                          </p:val>
                                        </p:tav>
                                        <p:tav tm="100000">
                                          <p:val>
                                            <p:strVal val="#ppt_y"/>
                                          </p:val>
                                        </p:tav>
                                      </p:tavLst>
                                    </p:anim>
                                    <p:animEffect transition="in" filter="wipe(up)">
                                      <p:cBhvr>
                                        <p:cTn id="14" dur="500"/>
                                        <p:tgtEl>
                                          <p:spTgt spid="3">
                                            <p:txEl>
                                              <p:pRg st="4" end="4"/>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p:tgtEl>
                                          <p:spTgt spid="4"/>
                                        </p:tgtEl>
                                        <p:attrNameLst>
                                          <p:attrName>ppt_y</p:attrName>
                                        </p:attrNameLst>
                                      </p:cBhvr>
                                      <p:tavLst>
                                        <p:tav tm="0">
                                          <p:val>
                                            <p:strVal val="#ppt_y+#ppt_h*1.125000"/>
                                          </p:val>
                                        </p:tav>
                                        <p:tav tm="100000">
                                          <p:val>
                                            <p:strVal val="#ppt_y"/>
                                          </p:val>
                                        </p:tav>
                                      </p:tavLst>
                                    </p:anim>
                                    <p:animEffect transition="in" filter="wipe(up)">
                                      <p:cBhvr>
                                        <p:cTn id="2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26" name="组合 27"/>
          <p:cNvGrpSpPr/>
          <p:nvPr/>
        </p:nvGrpSpPr>
        <p:grpSpPr>
          <a:xfrm>
            <a:off x="3789" y="231782"/>
            <a:ext cx="758955" cy="693266"/>
            <a:chOff x="-1" y="0"/>
            <a:chExt cx="758953" cy="693264"/>
          </a:xfrm>
        </p:grpSpPr>
        <p:sp>
          <p:nvSpPr>
            <p:cNvPr id="722" name="矩形 28"/>
            <p:cNvSpPr/>
            <p:nvPr/>
          </p:nvSpPr>
          <p:spPr>
            <a:xfrm>
              <a:off x="-2" y="-1"/>
              <a:ext cx="238739" cy="693266"/>
            </a:xfrm>
            <a:prstGeom prst="rect">
              <a:avLst/>
            </a:prstGeom>
            <a:solidFill>
              <a:srgbClr val="66BFBC"/>
            </a:solidFill>
            <a:ln w="12700" cap="flat">
              <a:noFill/>
              <a:miter lim="400000"/>
            </a:ln>
            <a:effectLst/>
          </p:spPr>
          <p:txBody>
            <a:bodyPr wrap="square" lIns="45718" tIns="45718" rIns="45718" bIns="45718" numCol="1" anchor="ctr">
              <a:noAutofit/>
            </a:bodyPr>
            <a:lstStyle/>
            <a:p>
              <a:pPr algn="ctr">
                <a:defRPr>
                  <a:solidFill>
                    <a:srgbClr val="FFFFFF"/>
                  </a:solidFill>
                  <a:latin typeface="+mj-lt"/>
                  <a:ea typeface="+mj-ea"/>
                  <a:cs typeface="+mj-cs"/>
                  <a:sym typeface="Calibri"/>
                </a:defRPr>
              </a:pPr>
              <a:endParaRPr>
                <a:solidFill>
                  <a:srgbClr val="FFFFFF"/>
                </a:solidFill>
                <a:latin typeface="Calibri"/>
                <a:ea typeface="+mj-ea"/>
                <a:cs typeface="Calibri"/>
                <a:sym typeface="Calibri"/>
              </a:endParaRPr>
            </a:p>
          </p:txBody>
        </p:sp>
        <p:sp>
          <p:nvSpPr>
            <p:cNvPr id="723" name="矩形 29"/>
            <p:cNvSpPr/>
            <p:nvPr/>
          </p:nvSpPr>
          <p:spPr>
            <a:xfrm>
              <a:off x="341331" y="-1"/>
              <a:ext cx="107206" cy="693266"/>
            </a:xfrm>
            <a:prstGeom prst="rect">
              <a:avLst/>
            </a:prstGeom>
            <a:solidFill>
              <a:srgbClr val="8CC066"/>
            </a:solidFill>
            <a:ln w="12700" cap="flat">
              <a:noFill/>
              <a:miter lim="400000"/>
            </a:ln>
            <a:effectLst/>
          </p:spPr>
          <p:txBody>
            <a:bodyPr wrap="square" lIns="45718" tIns="45718" rIns="45718" bIns="45718" numCol="1" anchor="ctr">
              <a:noAutofit/>
            </a:bodyPr>
            <a:lstStyle/>
            <a:p>
              <a:pPr algn="ctr">
                <a:defRPr>
                  <a:solidFill>
                    <a:srgbClr val="FFFFFF"/>
                  </a:solidFill>
                  <a:latin typeface="+mj-lt"/>
                  <a:ea typeface="+mj-ea"/>
                  <a:cs typeface="+mj-cs"/>
                  <a:sym typeface="Calibri"/>
                </a:defRPr>
              </a:pPr>
              <a:endParaRPr>
                <a:solidFill>
                  <a:srgbClr val="FFFFFF"/>
                </a:solidFill>
                <a:latin typeface="Calibri"/>
                <a:ea typeface="+mj-ea"/>
                <a:cs typeface="Calibri"/>
                <a:sym typeface="Calibri"/>
              </a:endParaRPr>
            </a:p>
          </p:txBody>
        </p:sp>
        <p:sp>
          <p:nvSpPr>
            <p:cNvPr id="724" name="矩形 30"/>
            <p:cNvSpPr/>
            <p:nvPr/>
          </p:nvSpPr>
          <p:spPr>
            <a:xfrm>
              <a:off x="551130" y="-1"/>
              <a:ext cx="67451" cy="693266"/>
            </a:xfrm>
            <a:prstGeom prst="rect">
              <a:avLst/>
            </a:prstGeom>
            <a:solidFill>
              <a:srgbClr val="FBC75D"/>
            </a:solidFill>
            <a:ln w="12700" cap="flat">
              <a:noFill/>
              <a:miter lim="400000"/>
            </a:ln>
            <a:effectLst/>
          </p:spPr>
          <p:txBody>
            <a:bodyPr wrap="square" lIns="45718" tIns="45718" rIns="45718" bIns="45718" numCol="1" anchor="ctr">
              <a:noAutofit/>
            </a:bodyPr>
            <a:lstStyle/>
            <a:p>
              <a:pPr algn="ctr">
                <a:defRPr>
                  <a:solidFill>
                    <a:srgbClr val="FFFFFF"/>
                  </a:solidFill>
                  <a:latin typeface="+mj-lt"/>
                  <a:ea typeface="+mj-ea"/>
                  <a:cs typeface="+mj-cs"/>
                  <a:sym typeface="Calibri"/>
                </a:defRPr>
              </a:pPr>
              <a:endParaRPr>
                <a:solidFill>
                  <a:srgbClr val="FFFFFF"/>
                </a:solidFill>
                <a:latin typeface="Calibri"/>
                <a:ea typeface="+mj-ea"/>
                <a:cs typeface="Calibri"/>
                <a:sym typeface="Calibri"/>
              </a:endParaRPr>
            </a:p>
          </p:txBody>
        </p:sp>
        <p:sp>
          <p:nvSpPr>
            <p:cNvPr id="725" name="矩形 31"/>
            <p:cNvSpPr/>
            <p:nvPr/>
          </p:nvSpPr>
          <p:spPr>
            <a:xfrm>
              <a:off x="721175" y="-1"/>
              <a:ext cx="37778" cy="693266"/>
            </a:xfrm>
            <a:prstGeom prst="rect">
              <a:avLst/>
            </a:prstGeom>
            <a:solidFill>
              <a:srgbClr val="FC6E5B"/>
            </a:solidFill>
            <a:ln w="12700" cap="flat">
              <a:noFill/>
              <a:miter lim="400000"/>
            </a:ln>
            <a:effectLst/>
          </p:spPr>
          <p:txBody>
            <a:bodyPr wrap="square" lIns="45718" tIns="45718" rIns="45718" bIns="45718" numCol="1" anchor="ctr">
              <a:noAutofit/>
            </a:bodyPr>
            <a:lstStyle/>
            <a:p>
              <a:pPr algn="ctr">
                <a:defRPr>
                  <a:solidFill>
                    <a:srgbClr val="FFFFFF"/>
                  </a:solidFill>
                  <a:latin typeface="+mj-lt"/>
                  <a:ea typeface="+mj-ea"/>
                  <a:cs typeface="+mj-cs"/>
                  <a:sym typeface="Calibri"/>
                </a:defRPr>
              </a:pPr>
              <a:endParaRPr>
                <a:solidFill>
                  <a:srgbClr val="FFFFFF"/>
                </a:solidFill>
                <a:latin typeface="Calibri"/>
                <a:ea typeface="+mj-ea"/>
                <a:cs typeface="Calibri"/>
                <a:sym typeface="Calibri"/>
              </a:endParaRPr>
            </a:p>
          </p:txBody>
        </p:sp>
      </p:grpSp>
      <p:grpSp>
        <p:nvGrpSpPr>
          <p:cNvPr id="731" name="组合 33"/>
          <p:cNvGrpSpPr/>
          <p:nvPr/>
        </p:nvGrpSpPr>
        <p:grpSpPr>
          <a:xfrm>
            <a:off x="7579" y="832649"/>
            <a:ext cx="12187600" cy="45714"/>
            <a:chOff x="-1" y="0"/>
            <a:chExt cx="12187599" cy="45713"/>
          </a:xfrm>
        </p:grpSpPr>
        <p:sp>
          <p:nvSpPr>
            <p:cNvPr id="727" name="矩形 34"/>
            <p:cNvSpPr/>
            <p:nvPr/>
          </p:nvSpPr>
          <p:spPr>
            <a:xfrm>
              <a:off x="-2" y="-1"/>
              <a:ext cx="3833743" cy="45714"/>
            </a:xfrm>
            <a:prstGeom prst="rect">
              <a:avLst/>
            </a:prstGeom>
            <a:solidFill>
              <a:srgbClr val="66BFBC"/>
            </a:solidFill>
            <a:ln w="12700" cap="flat">
              <a:noFill/>
              <a:miter lim="400000"/>
            </a:ln>
            <a:effectLst/>
          </p:spPr>
          <p:txBody>
            <a:bodyPr wrap="square" lIns="45718" tIns="45718" rIns="45718" bIns="45718" numCol="1" anchor="ctr">
              <a:noAutofit/>
            </a:bodyPr>
            <a:lstStyle/>
            <a:p>
              <a:pPr algn="ctr">
                <a:defRPr>
                  <a:solidFill>
                    <a:srgbClr val="FFFFFF"/>
                  </a:solidFill>
                  <a:latin typeface="+mj-lt"/>
                  <a:ea typeface="+mj-ea"/>
                  <a:cs typeface="+mj-cs"/>
                  <a:sym typeface="Calibri"/>
                </a:defRPr>
              </a:pPr>
              <a:endParaRPr>
                <a:solidFill>
                  <a:srgbClr val="FFFFFF"/>
                </a:solidFill>
                <a:latin typeface="Calibri"/>
                <a:ea typeface="+mj-ea"/>
                <a:cs typeface="Calibri"/>
                <a:sym typeface="Calibri"/>
              </a:endParaRPr>
            </a:p>
          </p:txBody>
        </p:sp>
        <p:sp>
          <p:nvSpPr>
            <p:cNvPr id="728" name="矩形 35"/>
            <p:cNvSpPr/>
            <p:nvPr/>
          </p:nvSpPr>
          <p:spPr>
            <a:xfrm>
              <a:off x="3833740" y="-1"/>
              <a:ext cx="3369052" cy="45714"/>
            </a:xfrm>
            <a:prstGeom prst="rect">
              <a:avLst/>
            </a:prstGeom>
            <a:solidFill>
              <a:srgbClr val="8CC066"/>
            </a:solidFill>
            <a:ln w="12700" cap="flat">
              <a:noFill/>
              <a:miter lim="400000"/>
            </a:ln>
            <a:effectLst/>
          </p:spPr>
          <p:txBody>
            <a:bodyPr wrap="square" lIns="45718" tIns="45718" rIns="45718" bIns="45718" numCol="1" anchor="ctr">
              <a:noAutofit/>
            </a:bodyPr>
            <a:lstStyle/>
            <a:p>
              <a:pPr algn="ctr">
                <a:defRPr>
                  <a:solidFill>
                    <a:srgbClr val="FFFFFF"/>
                  </a:solidFill>
                  <a:latin typeface="+mj-lt"/>
                  <a:ea typeface="+mj-ea"/>
                  <a:cs typeface="+mj-cs"/>
                  <a:sym typeface="Calibri"/>
                </a:defRPr>
              </a:pPr>
              <a:endParaRPr>
                <a:solidFill>
                  <a:srgbClr val="FFFFFF"/>
                </a:solidFill>
                <a:latin typeface="Calibri"/>
                <a:ea typeface="+mj-ea"/>
                <a:cs typeface="Calibri"/>
                <a:sym typeface="Calibri"/>
              </a:endParaRPr>
            </a:p>
          </p:txBody>
        </p:sp>
        <p:sp>
          <p:nvSpPr>
            <p:cNvPr id="729" name="矩形 36"/>
            <p:cNvSpPr/>
            <p:nvPr/>
          </p:nvSpPr>
          <p:spPr>
            <a:xfrm>
              <a:off x="7202791" y="-1"/>
              <a:ext cx="2730649" cy="45714"/>
            </a:xfrm>
            <a:prstGeom prst="rect">
              <a:avLst/>
            </a:prstGeom>
            <a:solidFill>
              <a:srgbClr val="FBC75D"/>
            </a:solidFill>
            <a:ln w="12700" cap="flat">
              <a:noFill/>
              <a:miter lim="400000"/>
            </a:ln>
            <a:effectLst/>
          </p:spPr>
          <p:txBody>
            <a:bodyPr wrap="square" lIns="45718" tIns="45718" rIns="45718" bIns="45718" numCol="1" anchor="ctr">
              <a:noAutofit/>
            </a:bodyPr>
            <a:lstStyle/>
            <a:p>
              <a:pPr algn="ctr">
                <a:defRPr>
                  <a:solidFill>
                    <a:srgbClr val="FFFFFF"/>
                  </a:solidFill>
                  <a:latin typeface="+mj-lt"/>
                  <a:ea typeface="+mj-ea"/>
                  <a:cs typeface="+mj-cs"/>
                  <a:sym typeface="Calibri"/>
                </a:defRPr>
              </a:pPr>
              <a:endParaRPr>
                <a:solidFill>
                  <a:srgbClr val="FFFFFF"/>
                </a:solidFill>
                <a:latin typeface="Calibri"/>
                <a:ea typeface="+mj-ea"/>
                <a:cs typeface="Calibri"/>
                <a:sym typeface="Calibri"/>
              </a:endParaRPr>
            </a:p>
          </p:txBody>
        </p:sp>
        <p:sp>
          <p:nvSpPr>
            <p:cNvPr id="730" name="矩形 37"/>
            <p:cNvSpPr/>
            <p:nvPr/>
          </p:nvSpPr>
          <p:spPr>
            <a:xfrm>
              <a:off x="9903738" y="-1"/>
              <a:ext cx="2283860" cy="45714"/>
            </a:xfrm>
            <a:prstGeom prst="rect">
              <a:avLst/>
            </a:prstGeom>
            <a:solidFill>
              <a:srgbClr val="FC6E5B"/>
            </a:solidFill>
            <a:ln w="12700" cap="flat">
              <a:noFill/>
              <a:miter lim="400000"/>
            </a:ln>
            <a:effectLst/>
          </p:spPr>
          <p:txBody>
            <a:bodyPr wrap="square" lIns="45718" tIns="45718" rIns="45718" bIns="45718" numCol="1" anchor="ctr">
              <a:noAutofit/>
            </a:bodyPr>
            <a:lstStyle/>
            <a:p>
              <a:pPr algn="ctr">
                <a:defRPr>
                  <a:solidFill>
                    <a:srgbClr val="FFFFFF"/>
                  </a:solidFill>
                  <a:latin typeface="+mj-lt"/>
                  <a:ea typeface="+mj-ea"/>
                  <a:cs typeface="+mj-cs"/>
                  <a:sym typeface="Calibri"/>
                </a:defRPr>
              </a:pPr>
              <a:endParaRPr>
                <a:solidFill>
                  <a:srgbClr val="FFFFFF"/>
                </a:solidFill>
                <a:latin typeface="Calibri"/>
                <a:ea typeface="+mj-ea"/>
                <a:cs typeface="Calibri"/>
                <a:sym typeface="Calibri"/>
              </a:endParaRPr>
            </a:p>
          </p:txBody>
        </p:sp>
      </p:grpSp>
      <p:sp>
        <p:nvSpPr>
          <p:cNvPr id="732" name="TextBox 1"/>
          <p:cNvSpPr txBox="1"/>
          <p:nvPr/>
        </p:nvSpPr>
        <p:spPr>
          <a:xfrm>
            <a:off x="961715" y="209431"/>
            <a:ext cx="10268572" cy="646327"/>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lvl1pPr>
              <a:defRPr sz="3600">
                <a:latin typeface="+mj-lt"/>
                <a:ea typeface="+mj-ea"/>
                <a:cs typeface="+mj-cs"/>
                <a:sym typeface="Calibri"/>
              </a:defRPr>
            </a:lvl1pPr>
          </a:lstStyle>
          <a:p>
            <a:r>
              <a:t>Exact Subgraph Match</a:t>
            </a:r>
          </a:p>
        </p:txBody>
      </p:sp>
      <p:sp>
        <p:nvSpPr>
          <p:cNvPr id="733" name="TextBox 5"/>
          <p:cNvSpPr txBox="1"/>
          <p:nvPr/>
        </p:nvSpPr>
        <p:spPr>
          <a:xfrm>
            <a:off x="5104577" y="904677"/>
            <a:ext cx="6942487" cy="5632307"/>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p>
            <a:pPr>
              <a:defRPr b="1">
                <a:latin typeface="+mj-lt"/>
                <a:ea typeface="+mj-ea"/>
                <a:cs typeface="+mj-cs"/>
                <a:sym typeface="Calibri"/>
              </a:defRPr>
            </a:pPr>
            <a:r>
              <a:rPr b="1" dirty="0">
                <a:latin typeface="Calibri"/>
                <a:ea typeface="+mj-ea"/>
                <a:cs typeface="Calibri"/>
                <a:sym typeface="Calibri"/>
              </a:rPr>
              <a:t>Applications:</a:t>
            </a:r>
          </a:p>
          <a:p>
            <a:pPr>
              <a:defRPr>
                <a:latin typeface="+mj-lt"/>
                <a:ea typeface="+mj-ea"/>
                <a:cs typeface="+mj-cs"/>
                <a:sym typeface="Calibri"/>
              </a:defRPr>
            </a:pPr>
            <a:r>
              <a:rPr dirty="0">
                <a:latin typeface="Calibri"/>
                <a:ea typeface="+mj-ea"/>
                <a:cs typeface="Calibri"/>
                <a:sym typeface="Calibri"/>
              </a:rPr>
              <a:t>Protein Interactions, Graph Classification, Chemical Compound search, Anomaly detection etc.</a:t>
            </a:r>
          </a:p>
          <a:p>
            <a:pPr>
              <a:defRPr>
                <a:latin typeface="+mj-lt"/>
                <a:ea typeface="+mj-ea"/>
                <a:cs typeface="+mj-cs"/>
                <a:sym typeface="Calibri"/>
              </a:defRPr>
            </a:pPr>
            <a:endParaRPr dirty="0">
              <a:latin typeface="Calibri"/>
              <a:ea typeface="+mj-ea"/>
              <a:cs typeface="Calibri"/>
              <a:sym typeface="Calibri"/>
            </a:endParaRPr>
          </a:p>
          <a:p>
            <a:pPr>
              <a:defRPr b="1">
                <a:latin typeface="+mj-lt"/>
                <a:ea typeface="+mj-ea"/>
                <a:cs typeface="+mj-cs"/>
                <a:sym typeface="Calibri"/>
              </a:defRPr>
            </a:pPr>
            <a:r>
              <a:rPr b="1" dirty="0">
                <a:latin typeface="Calibri"/>
                <a:ea typeface="+mj-ea"/>
                <a:cs typeface="Calibri"/>
                <a:sym typeface="Calibri"/>
              </a:rPr>
              <a:t>Challenges</a:t>
            </a:r>
            <a:r>
              <a:rPr dirty="0">
                <a:latin typeface="Calibri"/>
                <a:ea typeface="+mj-ea"/>
                <a:cs typeface="Calibri"/>
                <a:sym typeface="Calibri"/>
              </a:rPr>
              <a:t>: </a:t>
            </a:r>
          </a:p>
          <a:p>
            <a:pPr marL="285750" indent="-285750">
              <a:buSzPct val="100000"/>
              <a:buFont typeface="Arial"/>
              <a:buChar char="•"/>
              <a:defRPr>
                <a:latin typeface="+mj-lt"/>
                <a:ea typeface="+mj-ea"/>
                <a:cs typeface="+mj-cs"/>
                <a:sym typeface="Calibri"/>
              </a:defRPr>
            </a:pPr>
            <a:r>
              <a:rPr dirty="0">
                <a:latin typeface="Calibri"/>
                <a:ea typeface="+mj-ea"/>
                <a:cs typeface="Calibri"/>
                <a:sym typeface="Calibri"/>
              </a:rPr>
              <a:t>Subgraph Isomorphism is NP complete.</a:t>
            </a:r>
          </a:p>
          <a:p>
            <a:pPr marL="285750" indent="-285750">
              <a:buSzPct val="100000"/>
              <a:buFont typeface="Arial"/>
              <a:buChar char="•"/>
              <a:defRPr>
                <a:latin typeface="+mj-lt"/>
                <a:ea typeface="+mj-ea"/>
                <a:cs typeface="+mj-cs"/>
                <a:sym typeface="Calibri"/>
              </a:defRPr>
            </a:pPr>
            <a:r>
              <a:rPr dirty="0">
                <a:latin typeface="Calibri"/>
                <a:ea typeface="+mj-ea"/>
                <a:cs typeface="Calibri"/>
                <a:sym typeface="Calibri"/>
              </a:rPr>
              <a:t>Graph data and results can be huge (MB-scale graph can produce PB-scale results).</a:t>
            </a:r>
          </a:p>
          <a:p>
            <a:pPr marL="285750" indent="-285750">
              <a:buSzPct val="100000"/>
              <a:buFont typeface="Arial"/>
              <a:buChar char="•"/>
              <a:defRPr>
                <a:latin typeface="+mj-lt"/>
                <a:ea typeface="+mj-ea"/>
                <a:cs typeface="+mj-cs"/>
                <a:sym typeface="Calibri"/>
              </a:defRPr>
            </a:pPr>
            <a:endParaRPr dirty="0">
              <a:latin typeface="Calibri"/>
              <a:ea typeface="+mj-ea"/>
              <a:cs typeface="Calibri"/>
              <a:sym typeface="Calibri"/>
            </a:endParaRPr>
          </a:p>
          <a:p>
            <a:pPr>
              <a:defRPr b="1">
                <a:latin typeface="+mj-lt"/>
                <a:ea typeface="+mj-ea"/>
                <a:cs typeface="+mj-cs"/>
                <a:sym typeface="Calibri"/>
              </a:defRPr>
            </a:pPr>
            <a:r>
              <a:rPr b="1" dirty="0">
                <a:latin typeface="Calibri"/>
                <a:ea typeface="+mj-ea"/>
                <a:cs typeface="Calibri"/>
                <a:sym typeface="Calibri"/>
              </a:rPr>
              <a:t>Algorithms and publications:</a:t>
            </a:r>
          </a:p>
          <a:p>
            <a:pPr marL="285750" indent="-285750">
              <a:buSzPct val="100000"/>
              <a:buFont typeface="Arial"/>
              <a:buChar char="•"/>
              <a:defRPr>
                <a:latin typeface="+mj-lt"/>
                <a:ea typeface="+mj-ea"/>
                <a:cs typeface="+mj-cs"/>
                <a:sym typeface="Calibri"/>
              </a:defRPr>
            </a:pPr>
            <a:r>
              <a:rPr dirty="0">
                <a:latin typeface="Calibri"/>
                <a:ea typeface="+mj-ea"/>
                <a:cs typeface="Calibri"/>
                <a:sym typeface="Calibri"/>
              </a:rPr>
              <a:t>Tree Sequence (</a:t>
            </a:r>
            <a:r>
              <a:rPr dirty="0" err="1">
                <a:latin typeface="Calibri"/>
                <a:ea typeface="+mj-ea"/>
                <a:cs typeface="Calibri"/>
                <a:sym typeface="Calibri"/>
              </a:rPr>
              <a:t>QuickSI</a:t>
            </a:r>
            <a:r>
              <a:rPr dirty="0">
                <a:latin typeface="Calibri"/>
                <a:ea typeface="+mj-ea"/>
                <a:cs typeface="Calibri"/>
                <a:sym typeface="Calibri"/>
              </a:rPr>
              <a:t>), VLDB’08</a:t>
            </a:r>
          </a:p>
          <a:p>
            <a:pPr marL="285750" indent="-285750">
              <a:buSzPct val="100000"/>
              <a:buFont typeface="Arial"/>
              <a:buChar char="•"/>
              <a:defRPr>
                <a:latin typeface="+mj-lt"/>
                <a:ea typeface="+mj-ea"/>
                <a:cs typeface="+mj-cs"/>
                <a:sym typeface="Calibri"/>
              </a:defRPr>
            </a:pPr>
            <a:r>
              <a:rPr dirty="0">
                <a:latin typeface="Calibri"/>
                <a:ea typeface="+mj-ea"/>
                <a:cs typeface="Calibri"/>
                <a:sym typeface="Calibri"/>
              </a:rPr>
              <a:t>Core-Forest-Leaf Decomposition (CFL Algorithm), Sigmod’16 (enumeration)</a:t>
            </a:r>
          </a:p>
          <a:p>
            <a:pPr marL="285750" indent="-285750">
              <a:buSzPct val="100000"/>
              <a:buFont typeface="Arial"/>
              <a:buChar char="•"/>
              <a:defRPr>
                <a:latin typeface="+mj-lt"/>
                <a:ea typeface="+mj-ea"/>
                <a:cs typeface="+mj-cs"/>
                <a:sym typeface="Calibri"/>
              </a:defRPr>
            </a:pPr>
            <a:r>
              <a:rPr dirty="0">
                <a:latin typeface="Calibri"/>
                <a:ea typeface="+mj-ea"/>
                <a:cs typeface="Calibri"/>
                <a:sym typeface="Calibri"/>
              </a:rPr>
              <a:t>Optimal Join-based algorithms</a:t>
            </a:r>
            <a:r>
              <a:rPr lang="en-AU" dirty="0">
                <a:latin typeface="Calibri"/>
                <a:ea typeface="+mj-ea"/>
                <a:cs typeface="Calibri"/>
                <a:sym typeface="Calibri"/>
              </a:rPr>
              <a:t>, </a:t>
            </a:r>
            <a:r>
              <a:rPr dirty="0">
                <a:latin typeface="Calibri"/>
                <a:ea typeface="+mj-ea"/>
                <a:cs typeface="Calibri"/>
                <a:sym typeface="Calibri"/>
              </a:rPr>
              <a:t>VLDB’15, VLDB’17</a:t>
            </a:r>
          </a:p>
          <a:p>
            <a:pPr>
              <a:defRPr>
                <a:latin typeface="+mj-lt"/>
                <a:ea typeface="+mj-ea"/>
                <a:cs typeface="+mj-cs"/>
                <a:sym typeface="Calibri"/>
              </a:defRPr>
            </a:pPr>
            <a:endParaRPr dirty="0">
              <a:latin typeface="Calibri"/>
              <a:ea typeface="+mj-ea"/>
              <a:cs typeface="Calibri"/>
              <a:sym typeface="Calibri"/>
            </a:endParaRPr>
          </a:p>
          <a:p>
            <a:pPr>
              <a:defRPr b="1">
                <a:latin typeface="+mj-lt"/>
                <a:ea typeface="+mj-ea"/>
                <a:cs typeface="+mj-cs"/>
                <a:sym typeface="Calibri"/>
              </a:defRPr>
            </a:pPr>
            <a:r>
              <a:rPr b="1" dirty="0">
                <a:latin typeface="Calibri"/>
                <a:ea typeface="+mj-ea"/>
                <a:cs typeface="Calibri"/>
                <a:sym typeface="Calibri"/>
              </a:rPr>
              <a:t>Contributions</a:t>
            </a:r>
          </a:p>
          <a:p>
            <a:pPr marL="285750" indent="-285750">
              <a:buSzPct val="100000"/>
              <a:buFont typeface="Arial"/>
              <a:buChar char="•"/>
              <a:defRPr>
                <a:latin typeface="+mj-lt"/>
                <a:ea typeface="+mj-ea"/>
                <a:cs typeface="+mj-cs"/>
                <a:sym typeface="Calibri"/>
              </a:defRPr>
            </a:pPr>
            <a:r>
              <a:rPr dirty="0">
                <a:latin typeface="Calibri"/>
                <a:ea typeface="+mj-ea"/>
                <a:cs typeface="Calibri"/>
                <a:sym typeface="Calibri"/>
              </a:rPr>
              <a:t>CFL is 100 times faster than the </a:t>
            </a:r>
            <a:r>
              <a:rPr dirty="0" err="1">
                <a:latin typeface="Calibri"/>
                <a:ea typeface="+mj-ea"/>
                <a:cs typeface="Calibri"/>
                <a:sym typeface="Calibri"/>
              </a:rPr>
              <a:t>state-of-the-art，thousands</a:t>
            </a:r>
            <a:r>
              <a:rPr dirty="0">
                <a:latin typeface="Calibri"/>
                <a:ea typeface="+mj-ea"/>
                <a:cs typeface="Calibri"/>
                <a:sym typeface="Calibri"/>
              </a:rPr>
              <a:t> of times faster than Neo4j</a:t>
            </a:r>
          </a:p>
          <a:p>
            <a:pPr marL="285750" indent="-285750">
              <a:buSzPct val="100000"/>
              <a:buFont typeface="Arial"/>
              <a:buChar char="•"/>
              <a:defRPr>
                <a:latin typeface="+mj-lt"/>
                <a:ea typeface="+mj-ea"/>
                <a:cs typeface="+mj-cs"/>
                <a:sym typeface="Calibri"/>
              </a:defRPr>
            </a:pPr>
            <a:r>
              <a:rPr dirty="0">
                <a:latin typeface="Calibri"/>
                <a:ea typeface="+mj-ea"/>
                <a:cs typeface="Calibri"/>
                <a:sym typeface="Calibri"/>
              </a:rPr>
              <a:t>Distributed join-based algorithm has high scalability, can process billion-scale graphs in a small cluster (10 computing nodes).</a:t>
            </a:r>
          </a:p>
        </p:txBody>
      </p:sp>
      <p:pic>
        <p:nvPicPr>
          <p:cNvPr id="734" name="Image" descr="Image"/>
          <p:cNvPicPr>
            <a:picLocks noChangeAspect="1"/>
          </p:cNvPicPr>
          <p:nvPr/>
        </p:nvPicPr>
        <p:blipFill>
          <a:blip r:embed="rId2"/>
          <a:stretch>
            <a:fillRect/>
          </a:stretch>
        </p:blipFill>
        <p:spPr>
          <a:xfrm>
            <a:off x="288069" y="1206746"/>
            <a:ext cx="4422463" cy="3012801"/>
          </a:xfrm>
          <a:prstGeom prst="rect">
            <a:avLst/>
          </a:prstGeom>
          <a:ln w="12700">
            <a:miter lim="400000"/>
          </a:ln>
        </p:spPr>
      </p:pic>
      <p:sp>
        <p:nvSpPr>
          <p:cNvPr id="735" name="问题定义:…"/>
          <p:cNvSpPr txBox="1"/>
          <p:nvPr/>
        </p:nvSpPr>
        <p:spPr>
          <a:xfrm>
            <a:off x="228955" y="4547440"/>
            <a:ext cx="4540360" cy="2308320"/>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p>
            <a:pPr>
              <a:defRPr b="1">
                <a:latin typeface="+mj-lt"/>
                <a:ea typeface="+mj-ea"/>
                <a:cs typeface="+mj-cs"/>
                <a:sym typeface="Calibri"/>
              </a:defRPr>
            </a:pPr>
            <a:r>
              <a:rPr b="1">
                <a:latin typeface="Calibri"/>
                <a:ea typeface="+mj-ea"/>
                <a:cs typeface="Calibri"/>
                <a:sym typeface="Calibri"/>
              </a:rPr>
              <a:t>Problem Definition</a:t>
            </a:r>
            <a:r>
              <a:rPr>
                <a:latin typeface="Calibri"/>
                <a:ea typeface="+mj-ea"/>
                <a:cs typeface="Calibri"/>
                <a:sym typeface="Calibri"/>
              </a:rPr>
              <a:t>: </a:t>
            </a:r>
          </a:p>
          <a:p>
            <a:pPr marL="285750" indent="-285750">
              <a:buSzPct val="100000"/>
              <a:buFont typeface="Arial"/>
              <a:buChar char="•"/>
              <a:defRPr>
                <a:latin typeface="+mj-lt"/>
                <a:ea typeface="+mj-ea"/>
                <a:cs typeface="+mj-cs"/>
                <a:sym typeface="Calibri"/>
              </a:defRPr>
            </a:pPr>
            <a:r>
              <a:rPr>
                <a:latin typeface="Calibri"/>
                <a:ea typeface="+mj-ea"/>
                <a:cs typeface="Calibri"/>
                <a:sym typeface="Calibri"/>
              </a:rPr>
              <a:t>Given a query graph and data graph, find all subgraphs in the data graph that match the query graph.</a:t>
            </a:r>
          </a:p>
          <a:p>
            <a:pPr marL="285750" indent="-285750">
              <a:buSzPct val="100000"/>
              <a:buFont typeface="Arial"/>
              <a:buChar char="•"/>
              <a:defRPr>
                <a:latin typeface="+mj-lt"/>
                <a:ea typeface="+mj-ea"/>
                <a:cs typeface="+mj-cs"/>
                <a:sym typeface="Calibri"/>
              </a:defRPr>
            </a:pPr>
            <a:r>
              <a:rPr>
                <a:latin typeface="Calibri"/>
                <a:ea typeface="+mj-ea"/>
                <a:cs typeface="Calibri"/>
                <a:sym typeface="Calibri"/>
              </a:rPr>
              <a:t>Data graph can be a large graph, or a set of medium-sized graphs.</a:t>
            </a:r>
          </a:p>
          <a:p>
            <a:pPr marL="285750" indent="-285750">
              <a:buSzPct val="100000"/>
              <a:buFont typeface="Arial"/>
              <a:buChar char="•"/>
              <a:defRPr>
                <a:latin typeface="+mj-lt"/>
                <a:ea typeface="+mj-ea"/>
                <a:cs typeface="+mj-cs"/>
                <a:sym typeface="Calibri"/>
              </a:defRPr>
            </a:pPr>
            <a:r>
              <a:rPr>
                <a:latin typeface="Calibri"/>
                <a:ea typeface="+mj-ea"/>
                <a:cs typeface="Calibri"/>
                <a:sym typeface="Calibri"/>
              </a:rPr>
              <a:t>The vertices (edges) may or may not be labelled.</a:t>
            </a:r>
          </a:p>
        </p:txBody>
      </p:sp>
      <p:sp>
        <p:nvSpPr>
          <p:cNvPr id="736" name="查询图"/>
          <p:cNvSpPr txBox="1"/>
          <p:nvPr/>
        </p:nvSpPr>
        <p:spPr>
          <a:xfrm>
            <a:off x="1186105" y="4107182"/>
            <a:ext cx="1502972" cy="369328"/>
          </a:xfrm>
          <a:prstGeom prst="rect">
            <a:avLst/>
          </a:prstGeom>
          <a:ln w="12700">
            <a:miter lim="400000"/>
          </a:ln>
          <a:extLst>
            <a:ext uri="{C572A759-6A51-4108-AA02-DFA0A04FC94B}">
              <ma14:wrappingTextBoxFlag xmlns="" xmlns:ma14="http://schemas.microsoft.com/office/mac/drawingml/2011/main" val="1"/>
            </a:ext>
          </a:extLst>
        </p:spPr>
        <p:txBody>
          <a:bodyPr wrap="none" lIns="45718" tIns="45718" rIns="45718" bIns="45718">
            <a:spAutoFit/>
          </a:bodyPr>
          <a:lstStyle>
            <a:lvl1pPr>
              <a:defRPr b="1"/>
            </a:lvl1pPr>
          </a:lstStyle>
          <a:p>
            <a:r>
              <a:t>Query Graph</a:t>
            </a:r>
          </a:p>
        </p:txBody>
      </p:sp>
      <p:sp>
        <p:nvSpPr>
          <p:cNvPr id="737" name="Oval"/>
          <p:cNvSpPr/>
          <p:nvPr/>
        </p:nvSpPr>
        <p:spPr>
          <a:xfrm>
            <a:off x="2727576" y="1592021"/>
            <a:ext cx="1212207" cy="1896272"/>
          </a:xfrm>
          <a:prstGeom prst="ellipse">
            <a:avLst/>
          </a:prstGeom>
          <a:ln w="25400">
            <a:solidFill>
              <a:srgbClr val="941100"/>
            </a:solidFill>
          </a:ln>
          <a:effectLst>
            <a:outerShdw blurRad="38100" dist="23000" dir="5400000" rotWithShape="0">
              <a:srgbClr val="000000">
                <a:alpha val="35000"/>
              </a:srgbClr>
            </a:outerShdw>
          </a:effectLst>
        </p:spPr>
        <p:txBody>
          <a:bodyPr lIns="45718" tIns="45718" rIns="45718" bIns="45718" anchor="ctr"/>
          <a:lstStyle/>
          <a:p>
            <a:endParaRPr/>
          </a:p>
        </p:txBody>
      </p:sp>
      <p:sp>
        <p:nvSpPr>
          <p:cNvPr id="738" name="查询图"/>
          <p:cNvSpPr txBox="1"/>
          <p:nvPr/>
        </p:nvSpPr>
        <p:spPr>
          <a:xfrm>
            <a:off x="2583079" y="3666924"/>
            <a:ext cx="1336259" cy="369328"/>
          </a:xfrm>
          <a:prstGeom prst="rect">
            <a:avLst/>
          </a:prstGeom>
          <a:ln w="12700">
            <a:miter lim="400000"/>
          </a:ln>
          <a:extLst>
            <a:ext uri="{C572A759-6A51-4108-AA02-DFA0A04FC94B}">
              <ma14:wrappingTextBoxFlag xmlns="" xmlns:ma14="http://schemas.microsoft.com/office/mac/drawingml/2011/main" val="1"/>
            </a:ext>
          </a:extLst>
        </p:spPr>
        <p:txBody>
          <a:bodyPr wrap="none" lIns="45718" tIns="45718" rIns="45718" bIns="45718">
            <a:spAutoFit/>
          </a:bodyPr>
          <a:lstStyle>
            <a:lvl1pPr>
              <a:defRPr b="1"/>
            </a:lvl1pPr>
          </a:lstStyle>
          <a:p>
            <a:r>
              <a:t>Data Graph</a:t>
            </a:r>
          </a:p>
        </p:txBody>
      </p:sp>
    </p:spTree>
    <p:extLst>
      <p:ext uri="{BB962C8B-B14F-4D97-AF65-F5344CB8AC3E}">
        <p14:creationId xmlns:p14="http://schemas.microsoft.com/office/powerpoint/2010/main" val="3965062205"/>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iterate>
                                    <p:tmAbs val="0"/>
                                  </p:iterate>
                                  <p:childTnLst>
                                    <p:set>
                                      <p:cBhvr>
                                        <p:cTn id="6" fill="hold"/>
                                        <p:tgtEl>
                                          <p:spTgt spid="726"/>
                                        </p:tgtEl>
                                        <p:attrNameLst>
                                          <p:attrName>style.visibility</p:attrName>
                                        </p:attrNameLst>
                                      </p:cBhvr>
                                      <p:to>
                                        <p:strVal val="visible"/>
                                      </p:to>
                                    </p:set>
                                    <p:animEffect transition="in" filter="wipe(left)">
                                      <p:cBhvr>
                                        <p:cTn id="7" dur="500"/>
                                        <p:tgtEl>
                                          <p:spTgt spid="7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6" grpId="0" animBg="1" advAuto="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44" name="组合 27"/>
          <p:cNvGrpSpPr/>
          <p:nvPr/>
        </p:nvGrpSpPr>
        <p:grpSpPr>
          <a:xfrm>
            <a:off x="3789" y="231782"/>
            <a:ext cx="758955" cy="693266"/>
            <a:chOff x="-1" y="0"/>
            <a:chExt cx="758953" cy="693264"/>
          </a:xfrm>
        </p:grpSpPr>
        <p:sp>
          <p:nvSpPr>
            <p:cNvPr id="740" name="矩形 28"/>
            <p:cNvSpPr/>
            <p:nvPr/>
          </p:nvSpPr>
          <p:spPr>
            <a:xfrm>
              <a:off x="-2" y="-1"/>
              <a:ext cx="238739" cy="693266"/>
            </a:xfrm>
            <a:prstGeom prst="rect">
              <a:avLst/>
            </a:prstGeom>
            <a:solidFill>
              <a:srgbClr val="66BFBC"/>
            </a:solidFill>
            <a:ln w="12700" cap="flat">
              <a:noFill/>
              <a:miter lim="400000"/>
            </a:ln>
            <a:effectLst/>
          </p:spPr>
          <p:txBody>
            <a:bodyPr wrap="square" lIns="45718" tIns="45718" rIns="45718" bIns="45718" numCol="1" anchor="ctr">
              <a:noAutofit/>
            </a:bodyPr>
            <a:lstStyle/>
            <a:p>
              <a:pPr algn="ctr">
                <a:defRPr>
                  <a:solidFill>
                    <a:srgbClr val="FFFFFF"/>
                  </a:solidFill>
                  <a:latin typeface="+mj-lt"/>
                  <a:ea typeface="+mj-ea"/>
                  <a:cs typeface="+mj-cs"/>
                  <a:sym typeface="Calibri"/>
                </a:defRPr>
              </a:pPr>
              <a:endParaRPr>
                <a:solidFill>
                  <a:srgbClr val="FFFFFF"/>
                </a:solidFill>
                <a:latin typeface="Calibri"/>
                <a:ea typeface="+mj-ea"/>
                <a:cs typeface="Calibri"/>
                <a:sym typeface="Calibri"/>
              </a:endParaRPr>
            </a:p>
          </p:txBody>
        </p:sp>
        <p:sp>
          <p:nvSpPr>
            <p:cNvPr id="741" name="矩形 29"/>
            <p:cNvSpPr/>
            <p:nvPr/>
          </p:nvSpPr>
          <p:spPr>
            <a:xfrm>
              <a:off x="341331" y="-1"/>
              <a:ext cx="107206" cy="693266"/>
            </a:xfrm>
            <a:prstGeom prst="rect">
              <a:avLst/>
            </a:prstGeom>
            <a:solidFill>
              <a:srgbClr val="8CC066"/>
            </a:solidFill>
            <a:ln w="12700" cap="flat">
              <a:noFill/>
              <a:miter lim="400000"/>
            </a:ln>
            <a:effectLst/>
          </p:spPr>
          <p:txBody>
            <a:bodyPr wrap="square" lIns="45718" tIns="45718" rIns="45718" bIns="45718" numCol="1" anchor="ctr">
              <a:noAutofit/>
            </a:bodyPr>
            <a:lstStyle/>
            <a:p>
              <a:pPr algn="ctr">
                <a:defRPr>
                  <a:solidFill>
                    <a:srgbClr val="FFFFFF"/>
                  </a:solidFill>
                  <a:latin typeface="+mj-lt"/>
                  <a:ea typeface="+mj-ea"/>
                  <a:cs typeface="+mj-cs"/>
                  <a:sym typeface="Calibri"/>
                </a:defRPr>
              </a:pPr>
              <a:endParaRPr>
                <a:solidFill>
                  <a:srgbClr val="FFFFFF"/>
                </a:solidFill>
                <a:latin typeface="Calibri"/>
                <a:ea typeface="+mj-ea"/>
                <a:cs typeface="Calibri"/>
                <a:sym typeface="Calibri"/>
              </a:endParaRPr>
            </a:p>
          </p:txBody>
        </p:sp>
        <p:sp>
          <p:nvSpPr>
            <p:cNvPr id="742" name="矩形 30"/>
            <p:cNvSpPr/>
            <p:nvPr/>
          </p:nvSpPr>
          <p:spPr>
            <a:xfrm>
              <a:off x="551130" y="-1"/>
              <a:ext cx="67451" cy="693266"/>
            </a:xfrm>
            <a:prstGeom prst="rect">
              <a:avLst/>
            </a:prstGeom>
            <a:solidFill>
              <a:srgbClr val="FBC75D"/>
            </a:solidFill>
            <a:ln w="12700" cap="flat">
              <a:noFill/>
              <a:miter lim="400000"/>
            </a:ln>
            <a:effectLst/>
          </p:spPr>
          <p:txBody>
            <a:bodyPr wrap="square" lIns="45718" tIns="45718" rIns="45718" bIns="45718" numCol="1" anchor="ctr">
              <a:noAutofit/>
            </a:bodyPr>
            <a:lstStyle/>
            <a:p>
              <a:pPr algn="ctr">
                <a:defRPr>
                  <a:solidFill>
                    <a:srgbClr val="FFFFFF"/>
                  </a:solidFill>
                  <a:latin typeface="+mj-lt"/>
                  <a:ea typeface="+mj-ea"/>
                  <a:cs typeface="+mj-cs"/>
                  <a:sym typeface="Calibri"/>
                </a:defRPr>
              </a:pPr>
              <a:endParaRPr>
                <a:solidFill>
                  <a:srgbClr val="FFFFFF"/>
                </a:solidFill>
                <a:latin typeface="Calibri"/>
                <a:ea typeface="+mj-ea"/>
                <a:cs typeface="Calibri"/>
                <a:sym typeface="Calibri"/>
              </a:endParaRPr>
            </a:p>
          </p:txBody>
        </p:sp>
        <p:sp>
          <p:nvSpPr>
            <p:cNvPr id="743" name="矩形 31"/>
            <p:cNvSpPr/>
            <p:nvPr/>
          </p:nvSpPr>
          <p:spPr>
            <a:xfrm>
              <a:off x="721175" y="-1"/>
              <a:ext cx="37778" cy="693266"/>
            </a:xfrm>
            <a:prstGeom prst="rect">
              <a:avLst/>
            </a:prstGeom>
            <a:solidFill>
              <a:srgbClr val="FC6E5B"/>
            </a:solidFill>
            <a:ln w="12700" cap="flat">
              <a:noFill/>
              <a:miter lim="400000"/>
            </a:ln>
            <a:effectLst/>
          </p:spPr>
          <p:txBody>
            <a:bodyPr wrap="square" lIns="45718" tIns="45718" rIns="45718" bIns="45718" numCol="1" anchor="ctr">
              <a:noAutofit/>
            </a:bodyPr>
            <a:lstStyle/>
            <a:p>
              <a:pPr algn="ctr">
                <a:defRPr>
                  <a:solidFill>
                    <a:srgbClr val="FFFFFF"/>
                  </a:solidFill>
                  <a:latin typeface="+mj-lt"/>
                  <a:ea typeface="+mj-ea"/>
                  <a:cs typeface="+mj-cs"/>
                  <a:sym typeface="Calibri"/>
                </a:defRPr>
              </a:pPr>
              <a:endParaRPr>
                <a:solidFill>
                  <a:srgbClr val="FFFFFF"/>
                </a:solidFill>
                <a:latin typeface="Calibri"/>
                <a:ea typeface="+mj-ea"/>
                <a:cs typeface="Calibri"/>
                <a:sym typeface="Calibri"/>
              </a:endParaRPr>
            </a:p>
          </p:txBody>
        </p:sp>
      </p:grpSp>
      <p:grpSp>
        <p:nvGrpSpPr>
          <p:cNvPr id="749" name="组合 33"/>
          <p:cNvGrpSpPr/>
          <p:nvPr/>
        </p:nvGrpSpPr>
        <p:grpSpPr>
          <a:xfrm>
            <a:off x="7579" y="832649"/>
            <a:ext cx="12187600" cy="45714"/>
            <a:chOff x="-1" y="0"/>
            <a:chExt cx="12187599" cy="45713"/>
          </a:xfrm>
        </p:grpSpPr>
        <p:sp>
          <p:nvSpPr>
            <p:cNvPr id="745" name="矩形 34"/>
            <p:cNvSpPr/>
            <p:nvPr/>
          </p:nvSpPr>
          <p:spPr>
            <a:xfrm>
              <a:off x="-2" y="-1"/>
              <a:ext cx="3833743" cy="45714"/>
            </a:xfrm>
            <a:prstGeom prst="rect">
              <a:avLst/>
            </a:prstGeom>
            <a:solidFill>
              <a:srgbClr val="66BFBC"/>
            </a:solidFill>
            <a:ln w="12700" cap="flat">
              <a:noFill/>
              <a:miter lim="400000"/>
            </a:ln>
            <a:effectLst/>
          </p:spPr>
          <p:txBody>
            <a:bodyPr wrap="square" lIns="45718" tIns="45718" rIns="45718" bIns="45718" numCol="1" anchor="ctr">
              <a:noAutofit/>
            </a:bodyPr>
            <a:lstStyle/>
            <a:p>
              <a:pPr algn="ctr">
                <a:defRPr>
                  <a:solidFill>
                    <a:srgbClr val="FFFFFF"/>
                  </a:solidFill>
                  <a:latin typeface="+mj-lt"/>
                  <a:ea typeface="+mj-ea"/>
                  <a:cs typeface="+mj-cs"/>
                  <a:sym typeface="Calibri"/>
                </a:defRPr>
              </a:pPr>
              <a:endParaRPr>
                <a:solidFill>
                  <a:srgbClr val="FFFFFF"/>
                </a:solidFill>
                <a:latin typeface="Calibri"/>
                <a:ea typeface="+mj-ea"/>
                <a:cs typeface="Calibri"/>
                <a:sym typeface="Calibri"/>
              </a:endParaRPr>
            </a:p>
          </p:txBody>
        </p:sp>
        <p:sp>
          <p:nvSpPr>
            <p:cNvPr id="746" name="矩形 35"/>
            <p:cNvSpPr/>
            <p:nvPr/>
          </p:nvSpPr>
          <p:spPr>
            <a:xfrm>
              <a:off x="3833740" y="-1"/>
              <a:ext cx="3369052" cy="45714"/>
            </a:xfrm>
            <a:prstGeom prst="rect">
              <a:avLst/>
            </a:prstGeom>
            <a:solidFill>
              <a:srgbClr val="8CC066"/>
            </a:solidFill>
            <a:ln w="12700" cap="flat">
              <a:noFill/>
              <a:miter lim="400000"/>
            </a:ln>
            <a:effectLst/>
          </p:spPr>
          <p:txBody>
            <a:bodyPr wrap="square" lIns="45718" tIns="45718" rIns="45718" bIns="45718" numCol="1" anchor="ctr">
              <a:noAutofit/>
            </a:bodyPr>
            <a:lstStyle/>
            <a:p>
              <a:pPr algn="ctr">
                <a:defRPr>
                  <a:solidFill>
                    <a:srgbClr val="FFFFFF"/>
                  </a:solidFill>
                  <a:latin typeface="+mj-lt"/>
                  <a:ea typeface="+mj-ea"/>
                  <a:cs typeface="+mj-cs"/>
                  <a:sym typeface="Calibri"/>
                </a:defRPr>
              </a:pPr>
              <a:endParaRPr>
                <a:solidFill>
                  <a:srgbClr val="FFFFFF"/>
                </a:solidFill>
                <a:latin typeface="Calibri"/>
                <a:ea typeface="+mj-ea"/>
                <a:cs typeface="Calibri"/>
                <a:sym typeface="Calibri"/>
              </a:endParaRPr>
            </a:p>
          </p:txBody>
        </p:sp>
        <p:sp>
          <p:nvSpPr>
            <p:cNvPr id="747" name="矩形 36"/>
            <p:cNvSpPr/>
            <p:nvPr/>
          </p:nvSpPr>
          <p:spPr>
            <a:xfrm>
              <a:off x="7202791" y="-1"/>
              <a:ext cx="2730649" cy="45714"/>
            </a:xfrm>
            <a:prstGeom prst="rect">
              <a:avLst/>
            </a:prstGeom>
            <a:solidFill>
              <a:srgbClr val="FBC75D"/>
            </a:solidFill>
            <a:ln w="12700" cap="flat">
              <a:noFill/>
              <a:miter lim="400000"/>
            </a:ln>
            <a:effectLst/>
          </p:spPr>
          <p:txBody>
            <a:bodyPr wrap="square" lIns="45718" tIns="45718" rIns="45718" bIns="45718" numCol="1" anchor="ctr">
              <a:noAutofit/>
            </a:bodyPr>
            <a:lstStyle/>
            <a:p>
              <a:pPr algn="ctr">
                <a:defRPr>
                  <a:solidFill>
                    <a:srgbClr val="FFFFFF"/>
                  </a:solidFill>
                  <a:latin typeface="+mj-lt"/>
                  <a:ea typeface="+mj-ea"/>
                  <a:cs typeface="+mj-cs"/>
                  <a:sym typeface="Calibri"/>
                </a:defRPr>
              </a:pPr>
              <a:endParaRPr>
                <a:solidFill>
                  <a:srgbClr val="FFFFFF"/>
                </a:solidFill>
                <a:latin typeface="Calibri"/>
                <a:ea typeface="+mj-ea"/>
                <a:cs typeface="Calibri"/>
                <a:sym typeface="Calibri"/>
              </a:endParaRPr>
            </a:p>
          </p:txBody>
        </p:sp>
        <p:sp>
          <p:nvSpPr>
            <p:cNvPr id="748" name="矩形 37"/>
            <p:cNvSpPr/>
            <p:nvPr/>
          </p:nvSpPr>
          <p:spPr>
            <a:xfrm>
              <a:off x="9903738" y="-1"/>
              <a:ext cx="2283860" cy="45714"/>
            </a:xfrm>
            <a:prstGeom prst="rect">
              <a:avLst/>
            </a:prstGeom>
            <a:solidFill>
              <a:srgbClr val="FC6E5B"/>
            </a:solidFill>
            <a:ln w="12700" cap="flat">
              <a:noFill/>
              <a:miter lim="400000"/>
            </a:ln>
            <a:effectLst/>
          </p:spPr>
          <p:txBody>
            <a:bodyPr wrap="square" lIns="45718" tIns="45718" rIns="45718" bIns="45718" numCol="1" anchor="ctr">
              <a:noAutofit/>
            </a:bodyPr>
            <a:lstStyle/>
            <a:p>
              <a:pPr algn="ctr">
                <a:defRPr>
                  <a:solidFill>
                    <a:srgbClr val="FFFFFF"/>
                  </a:solidFill>
                  <a:latin typeface="+mj-lt"/>
                  <a:ea typeface="+mj-ea"/>
                  <a:cs typeface="+mj-cs"/>
                  <a:sym typeface="Calibri"/>
                </a:defRPr>
              </a:pPr>
              <a:endParaRPr>
                <a:solidFill>
                  <a:srgbClr val="FFFFFF"/>
                </a:solidFill>
                <a:latin typeface="Calibri"/>
                <a:ea typeface="+mj-ea"/>
                <a:cs typeface="Calibri"/>
                <a:sym typeface="Calibri"/>
              </a:endParaRPr>
            </a:p>
          </p:txBody>
        </p:sp>
      </p:grpSp>
      <p:sp>
        <p:nvSpPr>
          <p:cNvPr id="750" name="TextBox 1"/>
          <p:cNvSpPr txBox="1"/>
          <p:nvPr/>
        </p:nvSpPr>
        <p:spPr>
          <a:xfrm>
            <a:off x="961715" y="209431"/>
            <a:ext cx="10268572" cy="646327"/>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lvl1pPr>
              <a:defRPr sz="3600">
                <a:latin typeface="+mj-lt"/>
                <a:ea typeface="+mj-ea"/>
                <a:cs typeface="+mj-cs"/>
                <a:sym typeface="Calibri"/>
              </a:defRPr>
            </a:lvl1pPr>
          </a:lstStyle>
          <a:p>
            <a:r>
              <a:t>Approximate Subgraph Match</a:t>
            </a:r>
          </a:p>
        </p:txBody>
      </p:sp>
      <p:sp>
        <p:nvSpPr>
          <p:cNvPr id="751" name="TextBox 5"/>
          <p:cNvSpPr txBox="1"/>
          <p:nvPr/>
        </p:nvSpPr>
        <p:spPr>
          <a:xfrm>
            <a:off x="5116523" y="1188594"/>
            <a:ext cx="6942485" cy="4801310"/>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p>
            <a:pPr>
              <a:defRPr b="1">
                <a:latin typeface="+mj-lt"/>
                <a:ea typeface="+mj-ea"/>
                <a:cs typeface="+mj-cs"/>
                <a:sym typeface="Calibri"/>
              </a:defRPr>
            </a:pPr>
            <a:r>
              <a:rPr b="1" dirty="0">
                <a:latin typeface="Calibri"/>
                <a:ea typeface="+mj-ea"/>
                <a:cs typeface="Calibri"/>
                <a:sym typeface="Calibri"/>
              </a:rPr>
              <a:t>Applications:</a:t>
            </a:r>
          </a:p>
          <a:p>
            <a:pPr>
              <a:defRPr>
                <a:latin typeface="+mj-lt"/>
                <a:ea typeface="+mj-ea"/>
                <a:cs typeface="+mj-cs"/>
                <a:sym typeface="Calibri"/>
              </a:defRPr>
            </a:pPr>
            <a:r>
              <a:rPr dirty="0">
                <a:latin typeface="Calibri"/>
                <a:ea typeface="+mj-ea"/>
                <a:cs typeface="Calibri"/>
                <a:sym typeface="Calibri"/>
              </a:rPr>
              <a:t>Exact matching is too constrained, in addition, the data graph may be incomplete, and it may be unclear to users whether a query is exactly what they want.</a:t>
            </a:r>
          </a:p>
          <a:p>
            <a:pPr>
              <a:defRPr>
                <a:latin typeface="+mj-lt"/>
                <a:ea typeface="+mj-ea"/>
                <a:cs typeface="+mj-cs"/>
                <a:sym typeface="Calibri"/>
              </a:defRPr>
            </a:pPr>
            <a:endParaRPr dirty="0">
              <a:latin typeface="Calibri"/>
              <a:ea typeface="+mj-ea"/>
              <a:cs typeface="Calibri"/>
              <a:sym typeface="Calibri"/>
            </a:endParaRPr>
          </a:p>
          <a:p>
            <a:pPr>
              <a:defRPr b="1">
                <a:latin typeface="+mj-lt"/>
                <a:ea typeface="+mj-ea"/>
                <a:cs typeface="+mj-cs"/>
                <a:sym typeface="Calibri"/>
              </a:defRPr>
            </a:pPr>
            <a:r>
              <a:rPr b="1" dirty="0">
                <a:latin typeface="Calibri"/>
                <a:ea typeface="+mj-ea"/>
                <a:cs typeface="Calibri"/>
                <a:sym typeface="Calibri"/>
              </a:rPr>
              <a:t>Challenges:</a:t>
            </a:r>
          </a:p>
          <a:p>
            <a:pPr marL="285750" indent="-285750">
              <a:buSzPct val="100000"/>
              <a:buFont typeface="Arial"/>
              <a:buChar char="•"/>
              <a:defRPr>
                <a:latin typeface="+mj-lt"/>
                <a:ea typeface="+mj-ea"/>
                <a:cs typeface="+mj-cs"/>
                <a:sym typeface="Calibri"/>
              </a:defRPr>
            </a:pPr>
            <a:r>
              <a:rPr dirty="0">
                <a:latin typeface="Calibri"/>
                <a:ea typeface="+mj-ea"/>
                <a:cs typeface="Calibri"/>
                <a:sym typeface="Calibri"/>
              </a:rPr>
              <a:t>Harder than exact match (equal to processing multiple exact matches).</a:t>
            </a:r>
          </a:p>
          <a:p>
            <a:pPr marL="285750" indent="-285750">
              <a:buSzPct val="100000"/>
              <a:buFont typeface="Arial"/>
              <a:buChar char="•"/>
              <a:defRPr>
                <a:latin typeface="+mj-lt"/>
                <a:ea typeface="+mj-ea"/>
                <a:cs typeface="+mj-cs"/>
                <a:sym typeface="Calibri"/>
              </a:defRPr>
            </a:pPr>
            <a:r>
              <a:rPr dirty="0">
                <a:latin typeface="Calibri"/>
                <a:ea typeface="+mj-ea"/>
                <a:cs typeface="Calibri"/>
                <a:sym typeface="Calibri"/>
              </a:rPr>
              <a:t>The solution set can be huge.</a:t>
            </a:r>
          </a:p>
          <a:p>
            <a:pPr marL="285750" indent="-285750">
              <a:buSzPct val="100000"/>
              <a:buFont typeface="Arial"/>
              <a:buChar char="•"/>
              <a:defRPr>
                <a:latin typeface="+mj-lt"/>
                <a:ea typeface="+mj-ea"/>
                <a:cs typeface="+mj-cs"/>
                <a:sym typeface="Calibri"/>
              </a:defRPr>
            </a:pPr>
            <a:endParaRPr dirty="0">
              <a:latin typeface="Calibri"/>
              <a:ea typeface="+mj-ea"/>
              <a:cs typeface="Calibri"/>
              <a:sym typeface="Calibri"/>
            </a:endParaRPr>
          </a:p>
          <a:p>
            <a:pPr>
              <a:defRPr b="1">
                <a:latin typeface="+mj-lt"/>
                <a:ea typeface="+mj-ea"/>
                <a:cs typeface="+mj-cs"/>
                <a:sym typeface="Calibri"/>
              </a:defRPr>
            </a:pPr>
            <a:r>
              <a:rPr b="1" dirty="0">
                <a:latin typeface="Calibri"/>
                <a:ea typeface="+mj-ea"/>
                <a:cs typeface="Calibri"/>
                <a:sym typeface="Calibri"/>
              </a:rPr>
              <a:t>Algorithms and publications</a:t>
            </a:r>
          </a:p>
          <a:p>
            <a:pPr marL="285750" indent="-285750">
              <a:buSzPct val="100000"/>
              <a:buFont typeface="Arial"/>
              <a:buChar char="•"/>
              <a:defRPr>
                <a:latin typeface="+mj-lt"/>
                <a:ea typeface="+mj-ea"/>
                <a:cs typeface="+mj-cs"/>
                <a:sym typeface="Calibri"/>
              </a:defRPr>
            </a:pPr>
            <a:r>
              <a:rPr dirty="0">
                <a:latin typeface="Calibri"/>
                <a:ea typeface="+mj-ea"/>
                <a:cs typeface="Calibri"/>
                <a:sym typeface="Calibri"/>
              </a:rPr>
              <a:t>Spanning-tree-based matching algorithm (</a:t>
            </a:r>
            <a:r>
              <a:rPr dirty="0" err="1">
                <a:latin typeface="Calibri"/>
                <a:ea typeface="+mj-ea"/>
                <a:cs typeface="Calibri"/>
                <a:sym typeface="Calibri"/>
              </a:rPr>
              <a:t>TreeSpan</a:t>
            </a:r>
            <a:r>
              <a:rPr dirty="0">
                <a:latin typeface="Calibri"/>
                <a:ea typeface="+mj-ea"/>
                <a:cs typeface="Calibri"/>
                <a:sym typeface="Calibri"/>
              </a:rPr>
              <a:t>), SIGMOD’12</a:t>
            </a:r>
          </a:p>
          <a:p>
            <a:pPr>
              <a:defRPr>
                <a:latin typeface="+mj-lt"/>
                <a:ea typeface="+mj-ea"/>
                <a:cs typeface="+mj-cs"/>
                <a:sym typeface="Calibri"/>
              </a:defRPr>
            </a:pPr>
            <a:endParaRPr dirty="0">
              <a:latin typeface="Calibri"/>
              <a:ea typeface="+mj-ea"/>
              <a:cs typeface="Calibri"/>
              <a:sym typeface="Calibri"/>
            </a:endParaRPr>
          </a:p>
          <a:p>
            <a:pPr>
              <a:defRPr b="1">
                <a:latin typeface="+mj-lt"/>
                <a:ea typeface="+mj-ea"/>
                <a:cs typeface="+mj-cs"/>
                <a:sym typeface="Calibri"/>
              </a:defRPr>
            </a:pPr>
            <a:r>
              <a:rPr b="1" dirty="0">
                <a:latin typeface="Calibri"/>
                <a:ea typeface="+mj-ea"/>
                <a:cs typeface="Calibri"/>
                <a:sym typeface="Calibri"/>
              </a:rPr>
              <a:t>Contributions:</a:t>
            </a:r>
          </a:p>
          <a:p>
            <a:pPr marL="285750" indent="-285750">
              <a:buSzPct val="100000"/>
              <a:buFont typeface="Arial"/>
              <a:buChar char="•"/>
              <a:defRPr>
                <a:latin typeface="+mj-lt"/>
                <a:ea typeface="+mj-ea"/>
                <a:cs typeface="+mj-cs"/>
                <a:sym typeface="Calibri"/>
              </a:defRPr>
            </a:pPr>
            <a:r>
              <a:rPr dirty="0">
                <a:latin typeface="Calibri"/>
                <a:ea typeface="+mj-ea"/>
                <a:cs typeface="Calibri"/>
                <a:sym typeface="Calibri"/>
              </a:rPr>
              <a:t>Minimum-cost spanning tree index</a:t>
            </a:r>
          </a:p>
          <a:p>
            <a:pPr marL="285750" indent="-285750">
              <a:buSzPct val="100000"/>
              <a:buFont typeface="Arial"/>
              <a:buChar char="•"/>
              <a:defRPr>
                <a:latin typeface="+mj-lt"/>
                <a:ea typeface="+mj-ea"/>
                <a:cs typeface="+mj-cs"/>
                <a:sym typeface="Calibri"/>
              </a:defRPr>
            </a:pPr>
            <a:r>
              <a:rPr dirty="0">
                <a:latin typeface="Calibri"/>
                <a:ea typeface="+mj-ea"/>
                <a:cs typeface="Calibri"/>
                <a:sym typeface="Calibri"/>
              </a:rPr>
              <a:t>Targeting maximum match to reduce the size of solution set</a:t>
            </a:r>
          </a:p>
          <a:p>
            <a:pPr marL="285750" indent="-285750">
              <a:buSzPct val="100000"/>
              <a:buFont typeface="Arial"/>
              <a:buChar char="•"/>
              <a:defRPr>
                <a:latin typeface="+mj-lt"/>
                <a:ea typeface="+mj-ea"/>
                <a:cs typeface="+mj-cs"/>
                <a:sym typeface="Calibri"/>
              </a:defRPr>
            </a:pPr>
            <a:r>
              <a:rPr dirty="0">
                <a:latin typeface="Calibri"/>
                <a:ea typeface="+mj-ea"/>
                <a:cs typeface="Calibri"/>
                <a:sym typeface="Calibri"/>
              </a:rPr>
              <a:t>4 orders of magnitude faster than the state-of-the-art</a:t>
            </a:r>
          </a:p>
        </p:txBody>
      </p:sp>
      <p:sp>
        <p:nvSpPr>
          <p:cNvPr id="752" name="问题定义:…"/>
          <p:cNvSpPr txBox="1"/>
          <p:nvPr/>
        </p:nvSpPr>
        <p:spPr>
          <a:xfrm>
            <a:off x="228955" y="4573085"/>
            <a:ext cx="4540360" cy="1200325"/>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p>
            <a:pPr>
              <a:defRPr b="1">
                <a:latin typeface="+mj-lt"/>
                <a:ea typeface="+mj-ea"/>
                <a:cs typeface="+mj-cs"/>
                <a:sym typeface="Calibri"/>
              </a:defRPr>
            </a:pPr>
            <a:r>
              <a:rPr b="1">
                <a:latin typeface="Calibri"/>
                <a:ea typeface="+mj-ea"/>
                <a:cs typeface="Calibri"/>
                <a:sym typeface="Calibri"/>
              </a:rPr>
              <a:t>Problem Definition</a:t>
            </a:r>
            <a:r>
              <a:rPr>
                <a:latin typeface="Calibri"/>
                <a:ea typeface="+mj-ea"/>
                <a:cs typeface="Calibri"/>
                <a:sym typeface="Calibri"/>
              </a:rPr>
              <a:t>: </a:t>
            </a:r>
          </a:p>
          <a:p>
            <a:pPr marL="285750" indent="-285750">
              <a:buSzPct val="100000"/>
              <a:buFont typeface="Arial"/>
              <a:buChar char="•"/>
              <a:defRPr>
                <a:latin typeface="+mj-lt"/>
                <a:ea typeface="+mj-ea"/>
                <a:cs typeface="+mj-cs"/>
                <a:sym typeface="Calibri"/>
              </a:defRPr>
            </a:pPr>
            <a:r>
              <a:rPr>
                <a:latin typeface="Calibri"/>
                <a:ea typeface="+mj-ea"/>
                <a:cs typeface="Calibri"/>
                <a:sym typeface="Calibri"/>
              </a:rPr>
              <a:t>Regarding exact matching, here we allow at most a certain number of mis-matched edges.</a:t>
            </a:r>
          </a:p>
        </p:txBody>
      </p:sp>
      <p:grpSp>
        <p:nvGrpSpPr>
          <p:cNvPr id="771" name="Group"/>
          <p:cNvGrpSpPr/>
          <p:nvPr/>
        </p:nvGrpSpPr>
        <p:grpSpPr>
          <a:xfrm>
            <a:off x="770348" y="1558585"/>
            <a:ext cx="3057884" cy="1662666"/>
            <a:chOff x="0" y="-1"/>
            <a:chExt cx="3057882" cy="1662664"/>
          </a:xfrm>
        </p:grpSpPr>
        <p:grpSp>
          <p:nvGrpSpPr>
            <p:cNvPr id="755" name="Group"/>
            <p:cNvGrpSpPr/>
            <p:nvPr/>
          </p:nvGrpSpPr>
          <p:grpSpPr>
            <a:xfrm>
              <a:off x="71437" y="647701"/>
              <a:ext cx="361953" cy="376908"/>
              <a:chOff x="0" y="0"/>
              <a:chExt cx="361951" cy="376907"/>
            </a:xfrm>
          </p:grpSpPr>
          <p:sp>
            <p:nvSpPr>
              <p:cNvPr id="753" name="Circle"/>
              <p:cNvSpPr/>
              <p:nvPr/>
            </p:nvSpPr>
            <p:spPr>
              <a:xfrm>
                <a:off x="0" y="8273"/>
                <a:ext cx="361952" cy="360365"/>
              </a:xfrm>
              <a:prstGeom prst="ellipse">
                <a:avLst/>
              </a:prstGeom>
              <a:solidFill>
                <a:srgbClr val="FFFFFF"/>
              </a:solidFill>
              <a:ln w="38100" cap="flat">
                <a:solidFill>
                  <a:srgbClr val="385D8A"/>
                </a:solidFill>
                <a:prstDash val="solid"/>
                <a:round/>
              </a:ln>
              <a:effectLst/>
            </p:spPr>
            <p:txBody>
              <a:bodyPr wrap="square" lIns="45718" tIns="45718" rIns="45718" bIns="45718" numCol="1" anchor="ctr">
                <a:noAutofit/>
              </a:bodyPr>
              <a:lstStyle/>
              <a:p>
                <a:pPr algn="ctr">
                  <a:defRPr b="1" i="1">
                    <a:latin typeface="Franklin Gothic Book"/>
                    <a:ea typeface="Franklin Gothic Book"/>
                    <a:cs typeface="Franklin Gothic Book"/>
                    <a:sym typeface="Franklin Gothic Book"/>
                  </a:defRPr>
                </a:pPr>
                <a:endParaRPr b="1" i="1">
                  <a:latin typeface="Franklin Gothic Book"/>
                  <a:ea typeface="Franklin Gothic Book"/>
                  <a:cs typeface="Franklin Gothic Book"/>
                  <a:sym typeface="Franklin Gothic Book"/>
                </a:endParaRPr>
              </a:p>
            </p:txBody>
          </p:sp>
          <p:sp>
            <p:nvSpPr>
              <p:cNvPr id="754" name="C"/>
              <p:cNvSpPr txBox="1"/>
              <p:nvPr/>
            </p:nvSpPr>
            <p:spPr>
              <a:xfrm>
                <a:off x="53002" y="-1"/>
                <a:ext cx="255948" cy="376908"/>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lvl1pPr algn="ctr">
                  <a:defRPr b="1" i="1">
                    <a:latin typeface="Franklin Gothic Book"/>
                    <a:ea typeface="Franklin Gothic Book"/>
                    <a:cs typeface="Franklin Gothic Book"/>
                    <a:sym typeface="Franklin Gothic Book"/>
                  </a:defRPr>
                </a:lvl1pPr>
              </a:lstStyle>
              <a:p>
                <a:r>
                  <a:t>C</a:t>
                </a:r>
              </a:p>
            </p:txBody>
          </p:sp>
        </p:grpSp>
        <p:grpSp>
          <p:nvGrpSpPr>
            <p:cNvPr id="758" name="Group"/>
            <p:cNvGrpSpPr/>
            <p:nvPr/>
          </p:nvGrpSpPr>
          <p:grpSpPr>
            <a:xfrm>
              <a:off x="71437" y="-1"/>
              <a:ext cx="361953" cy="376909"/>
              <a:chOff x="0" y="0"/>
              <a:chExt cx="361951" cy="376907"/>
            </a:xfrm>
          </p:grpSpPr>
          <p:sp>
            <p:nvSpPr>
              <p:cNvPr id="756" name="Circle"/>
              <p:cNvSpPr/>
              <p:nvPr/>
            </p:nvSpPr>
            <p:spPr>
              <a:xfrm>
                <a:off x="0" y="8273"/>
                <a:ext cx="361952" cy="360367"/>
              </a:xfrm>
              <a:prstGeom prst="ellipse">
                <a:avLst/>
              </a:prstGeom>
              <a:solidFill>
                <a:srgbClr val="FFFFFF"/>
              </a:solidFill>
              <a:ln w="38100" cap="flat">
                <a:solidFill>
                  <a:srgbClr val="385D8A"/>
                </a:solidFill>
                <a:prstDash val="solid"/>
                <a:round/>
              </a:ln>
              <a:effectLst/>
            </p:spPr>
            <p:txBody>
              <a:bodyPr wrap="square" lIns="45718" tIns="45718" rIns="45718" bIns="45718" numCol="1" anchor="ctr">
                <a:noAutofit/>
              </a:bodyPr>
              <a:lstStyle/>
              <a:p>
                <a:pPr algn="ctr">
                  <a:defRPr b="1" i="1">
                    <a:latin typeface="Franklin Gothic Book"/>
                    <a:ea typeface="Franklin Gothic Book"/>
                    <a:cs typeface="Franklin Gothic Book"/>
                    <a:sym typeface="Franklin Gothic Book"/>
                  </a:defRPr>
                </a:pPr>
                <a:endParaRPr b="1" i="1">
                  <a:latin typeface="Franklin Gothic Book"/>
                  <a:ea typeface="Franklin Gothic Book"/>
                  <a:cs typeface="Franklin Gothic Book"/>
                  <a:sym typeface="Franklin Gothic Book"/>
                </a:endParaRPr>
              </a:p>
            </p:txBody>
          </p:sp>
          <p:sp>
            <p:nvSpPr>
              <p:cNvPr id="757" name="A"/>
              <p:cNvSpPr txBox="1"/>
              <p:nvPr/>
            </p:nvSpPr>
            <p:spPr>
              <a:xfrm>
                <a:off x="53002" y="-1"/>
                <a:ext cx="255948" cy="376908"/>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lvl1pPr algn="ctr">
                  <a:defRPr b="1" i="1">
                    <a:latin typeface="Franklin Gothic Book"/>
                    <a:ea typeface="Franklin Gothic Book"/>
                    <a:cs typeface="Franklin Gothic Book"/>
                    <a:sym typeface="Franklin Gothic Book"/>
                  </a:defRPr>
                </a:lvl1pPr>
              </a:lstStyle>
              <a:p>
                <a:r>
                  <a:t>A</a:t>
                </a:r>
              </a:p>
            </p:txBody>
          </p:sp>
        </p:grpSp>
        <p:grpSp>
          <p:nvGrpSpPr>
            <p:cNvPr id="761" name="Group"/>
            <p:cNvGrpSpPr/>
            <p:nvPr/>
          </p:nvGrpSpPr>
          <p:grpSpPr>
            <a:xfrm>
              <a:off x="720725" y="-1"/>
              <a:ext cx="360365" cy="376909"/>
              <a:chOff x="0" y="0"/>
              <a:chExt cx="360364" cy="376907"/>
            </a:xfrm>
          </p:grpSpPr>
          <p:sp>
            <p:nvSpPr>
              <p:cNvPr id="759" name="Circle"/>
              <p:cNvSpPr/>
              <p:nvPr/>
            </p:nvSpPr>
            <p:spPr>
              <a:xfrm>
                <a:off x="0" y="8273"/>
                <a:ext cx="360365" cy="360367"/>
              </a:xfrm>
              <a:prstGeom prst="ellipse">
                <a:avLst/>
              </a:prstGeom>
              <a:solidFill>
                <a:srgbClr val="FFFFFF"/>
              </a:solidFill>
              <a:ln w="38100" cap="flat">
                <a:solidFill>
                  <a:srgbClr val="385D8A"/>
                </a:solidFill>
                <a:prstDash val="solid"/>
                <a:round/>
              </a:ln>
              <a:effectLst/>
            </p:spPr>
            <p:txBody>
              <a:bodyPr wrap="square" lIns="45718" tIns="45718" rIns="45718" bIns="45718" numCol="1" anchor="ctr">
                <a:noAutofit/>
              </a:bodyPr>
              <a:lstStyle/>
              <a:p>
                <a:pPr algn="ctr">
                  <a:defRPr b="1" i="1">
                    <a:latin typeface="Franklin Gothic Book"/>
                    <a:ea typeface="Franklin Gothic Book"/>
                    <a:cs typeface="Franklin Gothic Book"/>
                    <a:sym typeface="Franklin Gothic Book"/>
                  </a:defRPr>
                </a:pPr>
                <a:endParaRPr b="1" i="1">
                  <a:latin typeface="Franklin Gothic Book"/>
                  <a:ea typeface="Franklin Gothic Book"/>
                  <a:cs typeface="Franklin Gothic Book"/>
                  <a:sym typeface="Franklin Gothic Book"/>
                </a:endParaRPr>
              </a:p>
            </p:txBody>
          </p:sp>
          <p:sp>
            <p:nvSpPr>
              <p:cNvPr id="760" name="B"/>
              <p:cNvSpPr txBox="1"/>
              <p:nvPr/>
            </p:nvSpPr>
            <p:spPr>
              <a:xfrm>
                <a:off x="52769" y="-1"/>
                <a:ext cx="254826" cy="376908"/>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lvl1pPr algn="ctr">
                  <a:defRPr b="1" i="1">
                    <a:latin typeface="Franklin Gothic Book"/>
                    <a:ea typeface="Franklin Gothic Book"/>
                    <a:cs typeface="Franklin Gothic Book"/>
                    <a:sym typeface="Franklin Gothic Book"/>
                  </a:defRPr>
                </a:lvl1pPr>
              </a:lstStyle>
              <a:p>
                <a:r>
                  <a:t>B</a:t>
                </a:r>
              </a:p>
            </p:txBody>
          </p:sp>
        </p:grpSp>
        <p:grpSp>
          <p:nvGrpSpPr>
            <p:cNvPr id="764" name="Group"/>
            <p:cNvGrpSpPr/>
            <p:nvPr/>
          </p:nvGrpSpPr>
          <p:grpSpPr>
            <a:xfrm>
              <a:off x="720725" y="647701"/>
              <a:ext cx="360365" cy="376908"/>
              <a:chOff x="0" y="0"/>
              <a:chExt cx="360364" cy="376907"/>
            </a:xfrm>
          </p:grpSpPr>
          <p:sp>
            <p:nvSpPr>
              <p:cNvPr id="762" name="Circle"/>
              <p:cNvSpPr/>
              <p:nvPr/>
            </p:nvSpPr>
            <p:spPr>
              <a:xfrm>
                <a:off x="0" y="8273"/>
                <a:ext cx="360365" cy="360365"/>
              </a:xfrm>
              <a:prstGeom prst="ellipse">
                <a:avLst/>
              </a:prstGeom>
              <a:solidFill>
                <a:srgbClr val="FFFFFF"/>
              </a:solidFill>
              <a:ln w="38100" cap="flat">
                <a:solidFill>
                  <a:srgbClr val="385D8A"/>
                </a:solidFill>
                <a:prstDash val="solid"/>
                <a:round/>
              </a:ln>
              <a:effectLst/>
            </p:spPr>
            <p:txBody>
              <a:bodyPr wrap="square" lIns="45718" tIns="45718" rIns="45718" bIns="45718" numCol="1" anchor="ctr">
                <a:noAutofit/>
              </a:bodyPr>
              <a:lstStyle/>
              <a:p>
                <a:pPr algn="ctr">
                  <a:defRPr b="1" i="1">
                    <a:latin typeface="Franklin Gothic Book"/>
                    <a:ea typeface="Franklin Gothic Book"/>
                    <a:cs typeface="Franklin Gothic Book"/>
                    <a:sym typeface="Franklin Gothic Book"/>
                  </a:defRPr>
                </a:pPr>
                <a:endParaRPr b="1" i="1">
                  <a:latin typeface="Franklin Gothic Book"/>
                  <a:ea typeface="Franklin Gothic Book"/>
                  <a:cs typeface="Franklin Gothic Book"/>
                  <a:sym typeface="Franklin Gothic Book"/>
                </a:endParaRPr>
              </a:p>
            </p:txBody>
          </p:sp>
          <p:sp>
            <p:nvSpPr>
              <p:cNvPr id="763" name="D"/>
              <p:cNvSpPr txBox="1"/>
              <p:nvPr/>
            </p:nvSpPr>
            <p:spPr>
              <a:xfrm>
                <a:off x="52769" y="-1"/>
                <a:ext cx="254826" cy="376908"/>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lvl1pPr algn="ctr">
                  <a:defRPr b="1" i="1">
                    <a:latin typeface="Franklin Gothic Book"/>
                    <a:ea typeface="Franklin Gothic Book"/>
                    <a:cs typeface="Franklin Gothic Book"/>
                    <a:sym typeface="Franklin Gothic Book"/>
                  </a:defRPr>
                </a:lvl1pPr>
              </a:lstStyle>
              <a:p>
                <a:r>
                  <a:t>D</a:t>
                </a:r>
              </a:p>
            </p:txBody>
          </p:sp>
        </p:grpSp>
        <p:sp>
          <p:nvSpPr>
            <p:cNvPr id="765" name="Line"/>
            <p:cNvSpPr/>
            <p:nvPr/>
          </p:nvSpPr>
          <p:spPr>
            <a:xfrm flipV="1">
              <a:off x="253682" y="368637"/>
              <a:ext cx="2" cy="287340"/>
            </a:xfrm>
            <a:prstGeom prst="line">
              <a:avLst/>
            </a:prstGeom>
            <a:noFill/>
            <a:ln w="38100" cap="flat">
              <a:solidFill>
                <a:srgbClr val="4A7EBB"/>
              </a:solidFill>
              <a:prstDash val="solid"/>
              <a:round/>
            </a:ln>
            <a:effectLst/>
          </p:spPr>
          <p:txBody>
            <a:bodyPr wrap="square" lIns="45718" tIns="45718" rIns="45718" bIns="45718" numCol="1" anchor="t">
              <a:noAutofit/>
            </a:bodyPr>
            <a:lstStyle/>
            <a:p>
              <a:endParaRPr/>
            </a:p>
          </p:txBody>
        </p:sp>
        <p:sp>
          <p:nvSpPr>
            <p:cNvPr id="766" name="Line"/>
            <p:cNvSpPr/>
            <p:nvPr/>
          </p:nvSpPr>
          <p:spPr>
            <a:xfrm>
              <a:off x="433387" y="836950"/>
              <a:ext cx="287339" cy="2"/>
            </a:xfrm>
            <a:prstGeom prst="line">
              <a:avLst/>
            </a:prstGeom>
            <a:noFill/>
            <a:ln w="38100" cap="flat">
              <a:solidFill>
                <a:srgbClr val="4A7EBB"/>
              </a:solidFill>
              <a:prstDash val="solid"/>
              <a:round/>
            </a:ln>
            <a:effectLst/>
          </p:spPr>
          <p:txBody>
            <a:bodyPr wrap="square" lIns="45718" tIns="45718" rIns="45718" bIns="45718" numCol="1" anchor="t">
              <a:noAutofit/>
            </a:bodyPr>
            <a:lstStyle/>
            <a:p>
              <a:endParaRPr/>
            </a:p>
          </p:txBody>
        </p:sp>
        <p:sp>
          <p:nvSpPr>
            <p:cNvPr id="767" name="Line"/>
            <p:cNvSpPr/>
            <p:nvPr/>
          </p:nvSpPr>
          <p:spPr>
            <a:xfrm flipH="1" flipV="1">
              <a:off x="380999" y="316250"/>
              <a:ext cx="392115" cy="392114"/>
            </a:xfrm>
            <a:prstGeom prst="line">
              <a:avLst/>
            </a:prstGeom>
            <a:noFill/>
            <a:ln w="38100" cap="flat">
              <a:solidFill>
                <a:srgbClr val="4A7EBB"/>
              </a:solidFill>
              <a:prstDash val="solid"/>
              <a:round/>
            </a:ln>
            <a:effectLst/>
          </p:spPr>
          <p:txBody>
            <a:bodyPr wrap="square" lIns="45718" tIns="45718" rIns="45718" bIns="45718" numCol="1" anchor="t">
              <a:noAutofit/>
            </a:bodyPr>
            <a:lstStyle/>
            <a:p>
              <a:endParaRPr/>
            </a:p>
          </p:txBody>
        </p:sp>
        <p:sp>
          <p:nvSpPr>
            <p:cNvPr id="768" name="查询图…"/>
            <p:cNvSpPr txBox="1"/>
            <p:nvPr/>
          </p:nvSpPr>
          <p:spPr>
            <a:xfrm>
              <a:off x="0" y="1016337"/>
              <a:ext cx="3057882" cy="64632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45718" tIns="45718" rIns="45718" bIns="45718" numCol="1" anchor="t">
              <a:spAutoFit/>
            </a:bodyPr>
            <a:lstStyle/>
            <a:p>
              <a:pPr>
                <a:defRPr b="1" i="1">
                  <a:latin typeface="Franklin Gothic Book"/>
                  <a:ea typeface="Franklin Gothic Book"/>
                  <a:cs typeface="Franklin Gothic Book"/>
                  <a:sym typeface="Franklin Gothic Book"/>
                </a:defRPr>
              </a:pPr>
              <a:r>
                <a:rPr b="1" i="1">
                  <a:latin typeface="Franklin Gothic Book"/>
                  <a:ea typeface="Franklin Gothic Book"/>
                  <a:cs typeface="Franklin Gothic Book"/>
                  <a:sym typeface="Franklin Gothic Book"/>
                </a:rPr>
                <a:t>Query Graph</a:t>
              </a:r>
            </a:p>
            <a:p>
              <a:pPr>
                <a:defRPr b="1" i="1">
                  <a:latin typeface="Franklin Gothic Book"/>
                  <a:ea typeface="Franklin Gothic Book"/>
                  <a:cs typeface="Franklin Gothic Book"/>
                  <a:sym typeface="Franklin Gothic Book"/>
                </a:defRPr>
              </a:pPr>
              <a:r>
                <a:rPr b="1" i="1">
                  <a:latin typeface="Franklin Gothic Book"/>
                  <a:ea typeface="Franklin Gothic Book"/>
                  <a:cs typeface="Franklin Gothic Book"/>
                  <a:sym typeface="Franklin Gothic Book"/>
                </a:rPr>
                <a:t>（</a:t>
              </a:r>
              <a:r>
                <a:rPr sz="1500" i="1">
                  <a:latin typeface="Helvetica Neue"/>
                  <a:ea typeface="Helvetica Neue"/>
                  <a:cs typeface="Helvetica Neue"/>
                  <a:sym typeface="Helvetica Neue"/>
                </a:rPr>
                <a:t>Allow one edge mis-matched</a:t>
              </a:r>
              <a:r>
                <a:rPr b="1" i="1">
                  <a:latin typeface="Franklin Gothic Book"/>
                  <a:ea typeface="Franklin Gothic Book"/>
                  <a:cs typeface="Franklin Gothic Book"/>
                  <a:sym typeface="Franklin Gothic Book"/>
                </a:rPr>
                <a:t>）</a:t>
              </a:r>
            </a:p>
          </p:txBody>
        </p:sp>
        <p:sp>
          <p:nvSpPr>
            <p:cNvPr id="769" name="Line"/>
            <p:cNvSpPr/>
            <p:nvPr/>
          </p:nvSpPr>
          <p:spPr>
            <a:xfrm flipH="1" flipV="1">
              <a:off x="433387" y="187662"/>
              <a:ext cx="287339" cy="2"/>
            </a:xfrm>
            <a:prstGeom prst="line">
              <a:avLst/>
            </a:prstGeom>
            <a:noFill/>
            <a:ln w="38100" cap="flat">
              <a:solidFill>
                <a:srgbClr val="4A7EBB"/>
              </a:solidFill>
              <a:prstDash val="solid"/>
              <a:round/>
            </a:ln>
            <a:effectLst/>
          </p:spPr>
          <p:txBody>
            <a:bodyPr wrap="square" lIns="45718" tIns="45718" rIns="45718" bIns="45718" numCol="1" anchor="t">
              <a:noAutofit/>
            </a:bodyPr>
            <a:lstStyle/>
            <a:p>
              <a:endParaRPr/>
            </a:p>
          </p:txBody>
        </p:sp>
        <p:sp>
          <p:nvSpPr>
            <p:cNvPr id="770" name="Line"/>
            <p:cNvSpPr/>
            <p:nvPr/>
          </p:nvSpPr>
          <p:spPr>
            <a:xfrm flipV="1">
              <a:off x="900113" y="368637"/>
              <a:ext cx="2" cy="287340"/>
            </a:xfrm>
            <a:prstGeom prst="line">
              <a:avLst/>
            </a:prstGeom>
            <a:noFill/>
            <a:ln w="38100" cap="flat">
              <a:solidFill>
                <a:srgbClr val="4A7EBB"/>
              </a:solidFill>
              <a:prstDash val="solid"/>
              <a:round/>
            </a:ln>
            <a:effectLst/>
          </p:spPr>
          <p:txBody>
            <a:bodyPr wrap="square" lIns="45718" tIns="45718" rIns="45718" bIns="45718" numCol="1" anchor="t">
              <a:noAutofit/>
            </a:bodyPr>
            <a:lstStyle/>
            <a:p>
              <a:endParaRPr/>
            </a:p>
          </p:txBody>
        </p:sp>
      </p:grpSp>
      <p:grpSp>
        <p:nvGrpSpPr>
          <p:cNvPr id="797" name="Group"/>
          <p:cNvGrpSpPr/>
          <p:nvPr/>
        </p:nvGrpSpPr>
        <p:grpSpPr>
          <a:xfrm>
            <a:off x="2595994" y="1545885"/>
            <a:ext cx="1657355" cy="1413460"/>
            <a:chOff x="0" y="-3"/>
            <a:chExt cx="1657352" cy="1413458"/>
          </a:xfrm>
        </p:grpSpPr>
        <p:grpSp>
          <p:nvGrpSpPr>
            <p:cNvPr id="774" name="Group"/>
            <p:cNvGrpSpPr/>
            <p:nvPr/>
          </p:nvGrpSpPr>
          <p:grpSpPr>
            <a:xfrm>
              <a:off x="0" y="647699"/>
              <a:ext cx="360367" cy="376908"/>
              <a:chOff x="0" y="0"/>
              <a:chExt cx="360366" cy="376907"/>
            </a:xfrm>
          </p:grpSpPr>
          <p:sp>
            <p:nvSpPr>
              <p:cNvPr id="772" name="Circle"/>
              <p:cNvSpPr/>
              <p:nvPr/>
            </p:nvSpPr>
            <p:spPr>
              <a:xfrm>
                <a:off x="-1" y="8273"/>
                <a:ext cx="360367" cy="360365"/>
              </a:xfrm>
              <a:prstGeom prst="ellipse">
                <a:avLst/>
              </a:prstGeom>
              <a:solidFill>
                <a:srgbClr val="FFFFFF"/>
              </a:solidFill>
              <a:ln w="38100" cap="flat">
                <a:solidFill>
                  <a:srgbClr val="385D8A"/>
                </a:solidFill>
                <a:prstDash val="solid"/>
                <a:round/>
              </a:ln>
              <a:effectLst/>
            </p:spPr>
            <p:txBody>
              <a:bodyPr wrap="square" lIns="45718" tIns="45718" rIns="45718" bIns="45718" numCol="1" anchor="ctr">
                <a:noAutofit/>
              </a:bodyPr>
              <a:lstStyle/>
              <a:p>
                <a:pPr algn="ctr">
                  <a:defRPr b="1" i="1">
                    <a:latin typeface="Franklin Gothic Book"/>
                    <a:ea typeface="Franklin Gothic Book"/>
                    <a:cs typeface="Franklin Gothic Book"/>
                    <a:sym typeface="Franklin Gothic Book"/>
                  </a:defRPr>
                </a:pPr>
                <a:endParaRPr b="1" i="1">
                  <a:latin typeface="Franklin Gothic Book"/>
                  <a:ea typeface="Franklin Gothic Book"/>
                  <a:cs typeface="Franklin Gothic Book"/>
                  <a:sym typeface="Franklin Gothic Book"/>
                </a:endParaRPr>
              </a:p>
            </p:txBody>
          </p:sp>
          <p:sp>
            <p:nvSpPr>
              <p:cNvPr id="773" name="E"/>
              <p:cNvSpPr txBox="1"/>
              <p:nvPr/>
            </p:nvSpPr>
            <p:spPr>
              <a:xfrm>
                <a:off x="52769" y="-1"/>
                <a:ext cx="254826" cy="376908"/>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lvl1pPr algn="ctr">
                  <a:defRPr b="1" i="1">
                    <a:latin typeface="Franklin Gothic Book"/>
                    <a:ea typeface="Franklin Gothic Book"/>
                    <a:cs typeface="Franklin Gothic Book"/>
                    <a:sym typeface="Franklin Gothic Book"/>
                  </a:defRPr>
                </a:lvl1pPr>
              </a:lstStyle>
              <a:p>
                <a:r>
                  <a:t>E</a:t>
                </a:r>
              </a:p>
            </p:txBody>
          </p:sp>
        </p:grpSp>
        <p:grpSp>
          <p:nvGrpSpPr>
            <p:cNvPr id="777" name="Group"/>
            <p:cNvGrpSpPr/>
            <p:nvPr/>
          </p:nvGrpSpPr>
          <p:grpSpPr>
            <a:xfrm>
              <a:off x="0" y="-3"/>
              <a:ext cx="360367" cy="376908"/>
              <a:chOff x="0" y="0"/>
              <a:chExt cx="360366" cy="376907"/>
            </a:xfrm>
          </p:grpSpPr>
          <p:sp>
            <p:nvSpPr>
              <p:cNvPr id="775" name="Circle"/>
              <p:cNvSpPr/>
              <p:nvPr/>
            </p:nvSpPr>
            <p:spPr>
              <a:xfrm>
                <a:off x="-1" y="8273"/>
                <a:ext cx="360367" cy="360367"/>
              </a:xfrm>
              <a:prstGeom prst="ellipse">
                <a:avLst/>
              </a:prstGeom>
              <a:solidFill>
                <a:srgbClr val="FFFFFF"/>
              </a:solidFill>
              <a:ln w="38100" cap="flat">
                <a:solidFill>
                  <a:srgbClr val="385D8A"/>
                </a:solidFill>
                <a:prstDash val="solid"/>
                <a:round/>
              </a:ln>
              <a:effectLst/>
            </p:spPr>
            <p:txBody>
              <a:bodyPr wrap="square" lIns="45718" tIns="45718" rIns="45718" bIns="45718" numCol="1" anchor="ctr">
                <a:noAutofit/>
              </a:bodyPr>
              <a:lstStyle/>
              <a:p>
                <a:pPr algn="ctr">
                  <a:defRPr b="1" i="1">
                    <a:latin typeface="Franklin Gothic Book"/>
                    <a:ea typeface="Franklin Gothic Book"/>
                    <a:cs typeface="Franklin Gothic Book"/>
                    <a:sym typeface="Franklin Gothic Book"/>
                  </a:defRPr>
                </a:pPr>
                <a:endParaRPr b="1" i="1">
                  <a:latin typeface="Franklin Gothic Book"/>
                  <a:ea typeface="Franklin Gothic Book"/>
                  <a:cs typeface="Franklin Gothic Book"/>
                  <a:sym typeface="Franklin Gothic Book"/>
                </a:endParaRPr>
              </a:p>
            </p:txBody>
          </p:sp>
          <p:sp>
            <p:nvSpPr>
              <p:cNvPr id="776" name="A"/>
              <p:cNvSpPr txBox="1"/>
              <p:nvPr/>
            </p:nvSpPr>
            <p:spPr>
              <a:xfrm>
                <a:off x="52769" y="-1"/>
                <a:ext cx="254826" cy="376908"/>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lvl1pPr algn="ctr">
                  <a:defRPr b="1" i="1">
                    <a:latin typeface="Franklin Gothic Book"/>
                    <a:ea typeface="Franklin Gothic Book"/>
                    <a:cs typeface="Franklin Gothic Book"/>
                    <a:sym typeface="Franklin Gothic Book"/>
                  </a:defRPr>
                </a:lvl1pPr>
              </a:lstStyle>
              <a:p>
                <a:r>
                  <a:t>A</a:t>
                </a:r>
              </a:p>
            </p:txBody>
          </p:sp>
        </p:grpSp>
        <p:grpSp>
          <p:nvGrpSpPr>
            <p:cNvPr id="780" name="Group"/>
            <p:cNvGrpSpPr/>
            <p:nvPr/>
          </p:nvGrpSpPr>
          <p:grpSpPr>
            <a:xfrm>
              <a:off x="647700" y="-3"/>
              <a:ext cx="360367" cy="376908"/>
              <a:chOff x="0" y="0"/>
              <a:chExt cx="360366" cy="376907"/>
            </a:xfrm>
          </p:grpSpPr>
          <p:sp>
            <p:nvSpPr>
              <p:cNvPr id="778" name="Circle"/>
              <p:cNvSpPr/>
              <p:nvPr/>
            </p:nvSpPr>
            <p:spPr>
              <a:xfrm>
                <a:off x="-1" y="8273"/>
                <a:ext cx="360367" cy="360367"/>
              </a:xfrm>
              <a:prstGeom prst="ellipse">
                <a:avLst/>
              </a:prstGeom>
              <a:solidFill>
                <a:srgbClr val="FFFFFF"/>
              </a:solidFill>
              <a:ln w="38100" cap="flat">
                <a:solidFill>
                  <a:srgbClr val="FF0000"/>
                </a:solidFill>
                <a:prstDash val="solid"/>
                <a:round/>
              </a:ln>
              <a:effectLst/>
            </p:spPr>
            <p:txBody>
              <a:bodyPr wrap="square" lIns="45718" tIns="45718" rIns="45718" bIns="45718" numCol="1" anchor="ctr">
                <a:noAutofit/>
              </a:bodyPr>
              <a:lstStyle/>
              <a:p>
                <a:pPr algn="ctr">
                  <a:defRPr b="1" i="1">
                    <a:latin typeface="Franklin Gothic Book"/>
                    <a:ea typeface="Franklin Gothic Book"/>
                    <a:cs typeface="Franklin Gothic Book"/>
                    <a:sym typeface="Franklin Gothic Book"/>
                  </a:defRPr>
                </a:pPr>
                <a:endParaRPr b="1" i="1">
                  <a:latin typeface="Franklin Gothic Book"/>
                  <a:ea typeface="Franklin Gothic Book"/>
                  <a:cs typeface="Franklin Gothic Book"/>
                  <a:sym typeface="Franklin Gothic Book"/>
                </a:endParaRPr>
              </a:p>
            </p:txBody>
          </p:sp>
          <p:sp>
            <p:nvSpPr>
              <p:cNvPr id="779" name="A"/>
              <p:cNvSpPr txBox="1"/>
              <p:nvPr/>
            </p:nvSpPr>
            <p:spPr>
              <a:xfrm>
                <a:off x="52769" y="-1"/>
                <a:ext cx="254826" cy="376908"/>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lvl1pPr algn="ctr">
                  <a:defRPr b="1" i="1">
                    <a:latin typeface="Franklin Gothic Book"/>
                    <a:ea typeface="Franklin Gothic Book"/>
                    <a:cs typeface="Franklin Gothic Book"/>
                    <a:sym typeface="Franklin Gothic Book"/>
                  </a:defRPr>
                </a:lvl1pPr>
              </a:lstStyle>
              <a:p>
                <a:r>
                  <a:t>A</a:t>
                </a:r>
              </a:p>
            </p:txBody>
          </p:sp>
        </p:grpSp>
        <p:grpSp>
          <p:nvGrpSpPr>
            <p:cNvPr id="783" name="Group"/>
            <p:cNvGrpSpPr/>
            <p:nvPr/>
          </p:nvGrpSpPr>
          <p:grpSpPr>
            <a:xfrm>
              <a:off x="647700" y="647699"/>
              <a:ext cx="360367" cy="376908"/>
              <a:chOff x="0" y="0"/>
              <a:chExt cx="360366" cy="376907"/>
            </a:xfrm>
          </p:grpSpPr>
          <p:sp>
            <p:nvSpPr>
              <p:cNvPr id="781" name="Circle"/>
              <p:cNvSpPr/>
              <p:nvPr/>
            </p:nvSpPr>
            <p:spPr>
              <a:xfrm>
                <a:off x="-1" y="8273"/>
                <a:ext cx="360367" cy="360365"/>
              </a:xfrm>
              <a:prstGeom prst="ellipse">
                <a:avLst/>
              </a:prstGeom>
              <a:solidFill>
                <a:srgbClr val="FFFFFF"/>
              </a:solidFill>
              <a:ln w="38100" cap="flat">
                <a:solidFill>
                  <a:srgbClr val="FF0000"/>
                </a:solidFill>
                <a:prstDash val="solid"/>
                <a:round/>
              </a:ln>
              <a:effectLst/>
            </p:spPr>
            <p:txBody>
              <a:bodyPr wrap="square" lIns="45718" tIns="45718" rIns="45718" bIns="45718" numCol="1" anchor="ctr">
                <a:noAutofit/>
              </a:bodyPr>
              <a:lstStyle/>
              <a:p>
                <a:pPr algn="ctr">
                  <a:defRPr b="1" i="1">
                    <a:latin typeface="Franklin Gothic Book"/>
                    <a:ea typeface="Franklin Gothic Book"/>
                    <a:cs typeface="Franklin Gothic Book"/>
                    <a:sym typeface="Franklin Gothic Book"/>
                  </a:defRPr>
                </a:pPr>
                <a:endParaRPr b="1" i="1">
                  <a:latin typeface="Franklin Gothic Book"/>
                  <a:ea typeface="Franklin Gothic Book"/>
                  <a:cs typeface="Franklin Gothic Book"/>
                  <a:sym typeface="Franklin Gothic Book"/>
                </a:endParaRPr>
              </a:p>
            </p:txBody>
          </p:sp>
          <p:sp>
            <p:nvSpPr>
              <p:cNvPr id="782" name="C"/>
              <p:cNvSpPr txBox="1"/>
              <p:nvPr/>
            </p:nvSpPr>
            <p:spPr>
              <a:xfrm>
                <a:off x="52769" y="-1"/>
                <a:ext cx="254826" cy="376908"/>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lvl1pPr algn="ctr">
                  <a:defRPr b="1" i="1">
                    <a:latin typeface="Franklin Gothic Book"/>
                    <a:ea typeface="Franklin Gothic Book"/>
                    <a:cs typeface="Franklin Gothic Book"/>
                    <a:sym typeface="Franklin Gothic Book"/>
                  </a:defRPr>
                </a:lvl1pPr>
              </a:lstStyle>
              <a:p>
                <a:r>
                  <a:t>C</a:t>
                </a:r>
              </a:p>
            </p:txBody>
          </p:sp>
        </p:grpSp>
        <p:sp>
          <p:nvSpPr>
            <p:cNvPr id="784" name="Line"/>
            <p:cNvSpPr/>
            <p:nvPr/>
          </p:nvSpPr>
          <p:spPr>
            <a:xfrm flipV="1">
              <a:off x="182245" y="368635"/>
              <a:ext cx="2" cy="287340"/>
            </a:xfrm>
            <a:prstGeom prst="line">
              <a:avLst/>
            </a:prstGeom>
            <a:noFill/>
            <a:ln w="38100" cap="flat">
              <a:solidFill>
                <a:srgbClr val="4A7EBB"/>
              </a:solidFill>
              <a:prstDash val="solid"/>
              <a:round/>
            </a:ln>
            <a:effectLst/>
          </p:spPr>
          <p:txBody>
            <a:bodyPr wrap="square" lIns="45718" tIns="45718" rIns="45718" bIns="45718" numCol="1" anchor="t">
              <a:noAutofit/>
            </a:bodyPr>
            <a:lstStyle/>
            <a:p>
              <a:endParaRPr/>
            </a:p>
          </p:txBody>
        </p:sp>
        <p:sp>
          <p:nvSpPr>
            <p:cNvPr id="785" name="数据图"/>
            <p:cNvSpPr txBox="1"/>
            <p:nvPr/>
          </p:nvSpPr>
          <p:spPr>
            <a:xfrm>
              <a:off x="149336" y="1044128"/>
              <a:ext cx="1342669" cy="369327"/>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45718" tIns="45718" rIns="45718" bIns="45718" numCol="1" anchor="t">
              <a:spAutoFit/>
            </a:bodyPr>
            <a:lstStyle>
              <a:lvl1pPr>
                <a:defRPr b="1" i="1">
                  <a:latin typeface="Franklin Gothic Book"/>
                  <a:ea typeface="Franklin Gothic Book"/>
                  <a:cs typeface="Franklin Gothic Book"/>
                  <a:sym typeface="Franklin Gothic Book"/>
                </a:defRPr>
              </a:lvl1pPr>
            </a:lstStyle>
            <a:p>
              <a:r>
                <a:t>Data Graph</a:t>
              </a:r>
            </a:p>
          </p:txBody>
        </p:sp>
        <p:sp>
          <p:nvSpPr>
            <p:cNvPr id="786" name="Line"/>
            <p:cNvSpPr/>
            <p:nvPr/>
          </p:nvSpPr>
          <p:spPr>
            <a:xfrm>
              <a:off x="828675" y="368635"/>
              <a:ext cx="2" cy="287340"/>
            </a:xfrm>
            <a:prstGeom prst="line">
              <a:avLst/>
            </a:prstGeom>
            <a:noFill/>
            <a:ln w="38100" cap="flat">
              <a:solidFill>
                <a:srgbClr val="FF0000"/>
              </a:solidFill>
              <a:prstDash val="solid"/>
              <a:round/>
            </a:ln>
            <a:effectLst/>
          </p:spPr>
          <p:txBody>
            <a:bodyPr wrap="square" lIns="45718" tIns="45718" rIns="45718" bIns="45718" numCol="1" anchor="t">
              <a:noAutofit/>
            </a:bodyPr>
            <a:lstStyle/>
            <a:p>
              <a:endParaRPr/>
            </a:p>
          </p:txBody>
        </p:sp>
        <p:grpSp>
          <p:nvGrpSpPr>
            <p:cNvPr id="789" name="Group"/>
            <p:cNvGrpSpPr/>
            <p:nvPr/>
          </p:nvGrpSpPr>
          <p:grpSpPr>
            <a:xfrm>
              <a:off x="1296987" y="-3"/>
              <a:ext cx="360365" cy="376908"/>
              <a:chOff x="0" y="0"/>
              <a:chExt cx="360364" cy="376907"/>
            </a:xfrm>
          </p:grpSpPr>
          <p:sp>
            <p:nvSpPr>
              <p:cNvPr id="787" name="Circle"/>
              <p:cNvSpPr/>
              <p:nvPr/>
            </p:nvSpPr>
            <p:spPr>
              <a:xfrm>
                <a:off x="0" y="8273"/>
                <a:ext cx="360365" cy="360367"/>
              </a:xfrm>
              <a:prstGeom prst="ellipse">
                <a:avLst/>
              </a:prstGeom>
              <a:solidFill>
                <a:srgbClr val="FFFFFF"/>
              </a:solidFill>
              <a:ln w="38100" cap="flat">
                <a:solidFill>
                  <a:srgbClr val="FF0000"/>
                </a:solidFill>
                <a:prstDash val="solid"/>
                <a:round/>
              </a:ln>
              <a:effectLst/>
            </p:spPr>
            <p:txBody>
              <a:bodyPr wrap="square" lIns="45718" tIns="45718" rIns="45718" bIns="45718" numCol="1" anchor="ctr">
                <a:noAutofit/>
              </a:bodyPr>
              <a:lstStyle/>
              <a:p>
                <a:pPr algn="ctr">
                  <a:defRPr b="1" i="1">
                    <a:latin typeface="Franklin Gothic Book"/>
                    <a:ea typeface="Franklin Gothic Book"/>
                    <a:cs typeface="Franklin Gothic Book"/>
                    <a:sym typeface="Franklin Gothic Book"/>
                  </a:defRPr>
                </a:pPr>
                <a:endParaRPr b="1" i="1">
                  <a:latin typeface="Franklin Gothic Book"/>
                  <a:ea typeface="Franklin Gothic Book"/>
                  <a:cs typeface="Franklin Gothic Book"/>
                  <a:sym typeface="Franklin Gothic Book"/>
                </a:endParaRPr>
              </a:p>
            </p:txBody>
          </p:sp>
          <p:sp>
            <p:nvSpPr>
              <p:cNvPr id="788" name="B"/>
              <p:cNvSpPr txBox="1"/>
              <p:nvPr/>
            </p:nvSpPr>
            <p:spPr>
              <a:xfrm>
                <a:off x="52769" y="-1"/>
                <a:ext cx="254825" cy="376908"/>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lvl1pPr algn="ctr">
                  <a:defRPr b="1" i="1">
                    <a:latin typeface="Franklin Gothic Book"/>
                    <a:ea typeface="Franklin Gothic Book"/>
                    <a:cs typeface="Franklin Gothic Book"/>
                    <a:sym typeface="Franklin Gothic Book"/>
                  </a:defRPr>
                </a:lvl1pPr>
              </a:lstStyle>
              <a:p>
                <a:r>
                  <a:t>B</a:t>
                </a:r>
              </a:p>
            </p:txBody>
          </p:sp>
        </p:grpSp>
        <p:sp>
          <p:nvSpPr>
            <p:cNvPr id="790" name="Line"/>
            <p:cNvSpPr/>
            <p:nvPr/>
          </p:nvSpPr>
          <p:spPr>
            <a:xfrm flipH="1" flipV="1">
              <a:off x="1008062" y="189248"/>
              <a:ext cx="288927" cy="2"/>
            </a:xfrm>
            <a:prstGeom prst="line">
              <a:avLst/>
            </a:prstGeom>
            <a:noFill/>
            <a:ln w="38100" cap="flat">
              <a:solidFill>
                <a:srgbClr val="FF0000"/>
              </a:solidFill>
              <a:prstDash val="solid"/>
              <a:round/>
            </a:ln>
            <a:effectLst/>
          </p:spPr>
          <p:txBody>
            <a:bodyPr wrap="square" lIns="45718" tIns="45718" rIns="45718" bIns="45718" numCol="1" anchor="t">
              <a:noAutofit/>
            </a:bodyPr>
            <a:lstStyle/>
            <a:p>
              <a:endParaRPr/>
            </a:p>
          </p:txBody>
        </p:sp>
        <p:sp>
          <p:nvSpPr>
            <p:cNvPr id="791" name="Line"/>
            <p:cNvSpPr/>
            <p:nvPr/>
          </p:nvSpPr>
          <p:spPr>
            <a:xfrm flipH="1" flipV="1">
              <a:off x="955675" y="316249"/>
              <a:ext cx="393702" cy="393702"/>
            </a:xfrm>
            <a:prstGeom prst="line">
              <a:avLst/>
            </a:prstGeom>
            <a:noFill/>
            <a:ln w="38100" cap="flat">
              <a:solidFill>
                <a:srgbClr val="FF0000"/>
              </a:solidFill>
              <a:prstDash val="solid"/>
              <a:round/>
            </a:ln>
            <a:effectLst/>
          </p:spPr>
          <p:txBody>
            <a:bodyPr wrap="square" lIns="45718" tIns="45718" rIns="45718" bIns="45718" numCol="1" anchor="t">
              <a:noAutofit/>
            </a:bodyPr>
            <a:lstStyle/>
            <a:p>
              <a:endParaRPr/>
            </a:p>
          </p:txBody>
        </p:sp>
        <p:sp>
          <p:nvSpPr>
            <p:cNvPr id="792" name="Line"/>
            <p:cNvSpPr/>
            <p:nvPr/>
          </p:nvSpPr>
          <p:spPr>
            <a:xfrm flipV="1">
              <a:off x="307975" y="316249"/>
              <a:ext cx="392115" cy="392115"/>
            </a:xfrm>
            <a:prstGeom prst="line">
              <a:avLst/>
            </a:prstGeom>
            <a:noFill/>
            <a:ln w="38100" cap="flat">
              <a:solidFill>
                <a:srgbClr val="4A7EBB"/>
              </a:solidFill>
              <a:prstDash val="solid"/>
              <a:round/>
            </a:ln>
            <a:effectLst/>
          </p:spPr>
          <p:txBody>
            <a:bodyPr wrap="square" lIns="45718" tIns="45718" rIns="45718" bIns="45718" numCol="1" anchor="t">
              <a:noAutofit/>
            </a:bodyPr>
            <a:lstStyle/>
            <a:p>
              <a:endParaRPr/>
            </a:p>
          </p:txBody>
        </p:sp>
        <p:grpSp>
          <p:nvGrpSpPr>
            <p:cNvPr id="795" name="Group"/>
            <p:cNvGrpSpPr/>
            <p:nvPr/>
          </p:nvGrpSpPr>
          <p:grpSpPr>
            <a:xfrm>
              <a:off x="1295400" y="647699"/>
              <a:ext cx="360367" cy="376908"/>
              <a:chOff x="0" y="0"/>
              <a:chExt cx="360366" cy="376907"/>
            </a:xfrm>
          </p:grpSpPr>
          <p:sp>
            <p:nvSpPr>
              <p:cNvPr id="793" name="Circle"/>
              <p:cNvSpPr/>
              <p:nvPr/>
            </p:nvSpPr>
            <p:spPr>
              <a:xfrm>
                <a:off x="-1" y="8273"/>
                <a:ext cx="360367" cy="360365"/>
              </a:xfrm>
              <a:prstGeom prst="ellipse">
                <a:avLst/>
              </a:prstGeom>
              <a:solidFill>
                <a:srgbClr val="FFFFFF"/>
              </a:solidFill>
              <a:ln w="38100" cap="flat">
                <a:solidFill>
                  <a:srgbClr val="FF0000"/>
                </a:solidFill>
                <a:prstDash val="solid"/>
                <a:round/>
              </a:ln>
              <a:effectLst/>
            </p:spPr>
            <p:txBody>
              <a:bodyPr wrap="square" lIns="45718" tIns="45718" rIns="45718" bIns="45718" numCol="1" anchor="ctr">
                <a:noAutofit/>
              </a:bodyPr>
              <a:lstStyle/>
              <a:p>
                <a:pPr algn="ctr">
                  <a:defRPr b="1" i="1">
                    <a:latin typeface="Franklin Gothic Book"/>
                    <a:ea typeface="Franklin Gothic Book"/>
                    <a:cs typeface="Franklin Gothic Book"/>
                    <a:sym typeface="Franklin Gothic Book"/>
                  </a:defRPr>
                </a:pPr>
                <a:endParaRPr b="1" i="1">
                  <a:latin typeface="Franklin Gothic Book"/>
                  <a:ea typeface="Franklin Gothic Book"/>
                  <a:cs typeface="Franklin Gothic Book"/>
                  <a:sym typeface="Franklin Gothic Book"/>
                </a:endParaRPr>
              </a:p>
            </p:txBody>
          </p:sp>
          <p:sp>
            <p:nvSpPr>
              <p:cNvPr id="794" name="D"/>
              <p:cNvSpPr txBox="1"/>
              <p:nvPr/>
            </p:nvSpPr>
            <p:spPr>
              <a:xfrm>
                <a:off x="52769" y="-1"/>
                <a:ext cx="254826" cy="376908"/>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lvl1pPr algn="ctr">
                  <a:defRPr b="1" i="1">
                    <a:latin typeface="Franklin Gothic Book"/>
                    <a:ea typeface="Franklin Gothic Book"/>
                    <a:cs typeface="Franklin Gothic Book"/>
                    <a:sym typeface="Franklin Gothic Book"/>
                  </a:defRPr>
                </a:lvl1pPr>
              </a:lstStyle>
              <a:p>
                <a:r>
                  <a:t>D</a:t>
                </a:r>
              </a:p>
            </p:txBody>
          </p:sp>
        </p:grpSp>
        <p:sp>
          <p:nvSpPr>
            <p:cNvPr id="796" name="Line"/>
            <p:cNvSpPr/>
            <p:nvPr/>
          </p:nvSpPr>
          <p:spPr>
            <a:xfrm flipH="1">
              <a:off x="1008062" y="838220"/>
              <a:ext cx="287339" cy="2"/>
            </a:xfrm>
            <a:prstGeom prst="line">
              <a:avLst/>
            </a:prstGeom>
            <a:noFill/>
            <a:ln w="38100" cap="flat">
              <a:solidFill>
                <a:srgbClr val="FF0000"/>
              </a:solidFill>
              <a:prstDash val="solid"/>
              <a:round/>
            </a:ln>
            <a:effectLst/>
          </p:spPr>
          <p:txBody>
            <a:bodyPr wrap="square" lIns="45718" tIns="45718" rIns="45718" bIns="45718" numCol="1" anchor="t">
              <a:noAutofit/>
            </a:bodyPr>
            <a:lstStyle/>
            <a:p>
              <a:endParaRPr/>
            </a:p>
          </p:txBody>
        </p:sp>
      </p:grpSp>
      <p:sp>
        <p:nvSpPr>
          <p:cNvPr id="798" name="上面的示例找不到精确匹配，但是如果…"/>
          <p:cNvSpPr txBox="1"/>
          <p:nvPr/>
        </p:nvSpPr>
        <p:spPr>
          <a:xfrm>
            <a:off x="635133" y="3392043"/>
            <a:ext cx="4438070" cy="1077214"/>
          </a:xfrm>
          <a:prstGeom prst="rect">
            <a:avLst/>
          </a:prstGeom>
          <a:ln w="12700">
            <a:miter lim="400000"/>
          </a:ln>
          <a:extLst>
            <a:ext uri="{C572A759-6A51-4108-AA02-DFA0A04FC94B}">
              <ma14:wrappingTextBoxFlag xmlns="" xmlns:ma14="http://schemas.microsoft.com/office/mac/drawingml/2011/main" val="1"/>
            </a:ext>
          </a:extLst>
        </p:spPr>
        <p:txBody>
          <a:bodyPr wrap="none" lIns="45718" tIns="45718" rIns="45718" bIns="45718">
            <a:spAutoFit/>
          </a:bodyPr>
          <a:lstStyle/>
          <a:p>
            <a:pPr>
              <a:defRPr sz="1600"/>
            </a:pPr>
            <a:r>
              <a:rPr sz="1600"/>
              <a:t>There is no exact match in the above example.</a:t>
            </a:r>
          </a:p>
          <a:p>
            <a:pPr>
              <a:defRPr sz="1600"/>
            </a:pPr>
            <a:r>
              <a:rPr sz="1600"/>
              <a:t>However, if it is allowed to mis-match one edge,</a:t>
            </a:r>
          </a:p>
          <a:p>
            <a:pPr>
              <a:defRPr sz="1600"/>
            </a:pPr>
            <a:r>
              <a:rPr sz="1600"/>
              <a:t>we can find the red-marked match</a:t>
            </a:r>
          </a:p>
          <a:p>
            <a:pPr>
              <a:defRPr sz="1600"/>
            </a:pPr>
            <a:r>
              <a:rPr sz="1600"/>
              <a:t>(miss (B, D) edge).</a:t>
            </a:r>
          </a:p>
        </p:txBody>
      </p:sp>
    </p:spTree>
    <p:extLst>
      <p:ext uri="{BB962C8B-B14F-4D97-AF65-F5344CB8AC3E}">
        <p14:creationId xmlns:p14="http://schemas.microsoft.com/office/powerpoint/2010/main" val="3057693786"/>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iterate>
                                    <p:tmAbs val="0"/>
                                  </p:iterate>
                                  <p:childTnLst>
                                    <p:set>
                                      <p:cBhvr>
                                        <p:cTn id="6" fill="hold"/>
                                        <p:tgtEl>
                                          <p:spTgt spid="744"/>
                                        </p:tgtEl>
                                        <p:attrNameLst>
                                          <p:attrName>style.visibility</p:attrName>
                                        </p:attrNameLst>
                                      </p:cBhvr>
                                      <p:to>
                                        <p:strVal val="visible"/>
                                      </p:to>
                                    </p:set>
                                    <p:animEffect transition="in" filter="wipe(left)">
                                      <p:cBhvr>
                                        <p:cTn id="7" dur="500"/>
                                        <p:tgtEl>
                                          <p:spTgt spid="74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fill="hold" grpId="0" nodeType="clickEffect">
                                  <p:stCondLst>
                                    <p:cond delay="0"/>
                                  </p:stCondLst>
                                  <p:iterate>
                                    <p:tmAbs val="0"/>
                                  </p:iterate>
                                  <p:childTnLst>
                                    <p:set>
                                      <p:cBhvr>
                                        <p:cTn id="11" fill="hold"/>
                                        <p:tgtEl>
                                          <p:spTgt spid="771"/>
                                        </p:tgtEl>
                                        <p:attrNameLst>
                                          <p:attrName>style.visibility</p:attrName>
                                        </p:attrNameLst>
                                      </p:cBhvr>
                                      <p:to>
                                        <p:strVal val="visible"/>
                                      </p:to>
                                    </p:set>
                                    <p:animEffect transition="in" filter="dissolve">
                                      <p:cBhvr>
                                        <p:cTn id="12" dur="500"/>
                                        <p:tgtEl>
                                          <p:spTgt spid="771"/>
                                        </p:tgtEl>
                                      </p:cBhvr>
                                    </p:animEffect>
                                  </p:childTnLst>
                                </p:cTn>
                              </p:par>
                            </p:childTnLst>
                          </p:cTn>
                        </p:par>
                        <p:par>
                          <p:cTn id="13" fill="hold">
                            <p:stCondLst>
                              <p:cond delay="500"/>
                            </p:stCondLst>
                            <p:childTnLst>
                              <p:par>
                                <p:cTn id="14" presetID="9" presetClass="entr" fill="hold" grpId="0" nodeType="afterEffect">
                                  <p:stCondLst>
                                    <p:cond delay="0"/>
                                  </p:stCondLst>
                                  <p:iterate>
                                    <p:tmAbs val="0"/>
                                  </p:iterate>
                                  <p:childTnLst>
                                    <p:set>
                                      <p:cBhvr>
                                        <p:cTn id="15" fill="hold"/>
                                        <p:tgtEl>
                                          <p:spTgt spid="797"/>
                                        </p:tgtEl>
                                        <p:attrNameLst>
                                          <p:attrName>style.visibility</p:attrName>
                                        </p:attrNameLst>
                                      </p:cBhvr>
                                      <p:to>
                                        <p:strVal val="visible"/>
                                      </p:to>
                                    </p:set>
                                    <p:animEffect transition="in" filter="dissolve">
                                      <p:cBhvr>
                                        <p:cTn id="16" dur="500"/>
                                        <p:tgtEl>
                                          <p:spTgt spid="7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4" grpId="0" animBg="1" advAuto="0"/>
      <p:bldP spid="771" grpId="0" animBg="1" advAuto="0"/>
      <p:bldP spid="797" grpId="0" animBg="1" advAuto="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04" name="组合 27"/>
          <p:cNvGrpSpPr/>
          <p:nvPr/>
        </p:nvGrpSpPr>
        <p:grpSpPr>
          <a:xfrm>
            <a:off x="3789" y="231782"/>
            <a:ext cx="758955" cy="693266"/>
            <a:chOff x="-1" y="0"/>
            <a:chExt cx="758953" cy="693264"/>
          </a:xfrm>
        </p:grpSpPr>
        <p:sp>
          <p:nvSpPr>
            <p:cNvPr id="800" name="矩形 28"/>
            <p:cNvSpPr/>
            <p:nvPr/>
          </p:nvSpPr>
          <p:spPr>
            <a:xfrm>
              <a:off x="-2" y="-1"/>
              <a:ext cx="238739" cy="693266"/>
            </a:xfrm>
            <a:prstGeom prst="rect">
              <a:avLst/>
            </a:prstGeom>
            <a:solidFill>
              <a:srgbClr val="66BFBC"/>
            </a:solidFill>
            <a:ln w="12700" cap="flat">
              <a:noFill/>
              <a:miter lim="400000"/>
            </a:ln>
            <a:effectLst/>
          </p:spPr>
          <p:txBody>
            <a:bodyPr wrap="square" lIns="45718" tIns="45718" rIns="45718" bIns="45718" numCol="1" anchor="ctr">
              <a:noAutofit/>
            </a:bodyPr>
            <a:lstStyle/>
            <a:p>
              <a:pPr algn="ctr">
                <a:defRPr>
                  <a:solidFill>
                    <a:srgbClr val="FFFFFF"/>
                  </a:solidFill>
                  <a:latin typeface="+mj-lt"/>
                  <a:ea typeface="+mj-ea"/>
                  <a:cs typeface="+mj-cs"/>
                  <a:sym typeface="Calibri"/>
                </a:defRPr>
              </a:pPr>
              <a:endParaRPr>
                <a:solidFill>
                  <a:srgbClr val="FFFFFF"/>
                </a:solidFill>
                <a:latin typeface="Calibri"/>
                <a:ea typeface="+mj-ea"/>
                <a:cs typeface="Calibri"/>
                <a:sym typeface="Calibri"/>
              </a:endParaRPr>
            </a:p>
          </p:txBody>
        </p:sp>
        <p:sp>
          <p:nvSpPr>
            <p:cNvPr id="801" name="矩形 29"/>
            <p:cNvSpPr/>
            <p:nvPr/>
          </p:nvSpPr>
          <p:spPr>
            <a:xfrm>
              <a:off x="341331" y="-1"/>
              <a:ext cx="107206" cy="693266"/>
            </a:xfrm>
            <a:prstGeom prst="rect">
              <a:avLst/>
            </a:prstGeom>
            <a:solidFill>
              <a:srgbClr val="8CC066"/>
            </a:solidFill>
            <a:ln w="12700" cap="flat">
              <a:noFill/>
              <a:miter lim="400000"/>
            </a:ln>
            <a:effectLst/>
          </p:spPr>
          <p:txBody>
            <a:bodyPr wrap="square" lIns="45718" tIns="45718" rIns="45718" bIns="45718" numCol="1" anchor="ctr">
              <a:noAutofit/>
            </a:bodyPr>
            <a:lstStyle/>
            <a:p>
              <a:pPr algn="ctr">
                <a:defRPr>
                  <a:solidFill>
                    <a:srgbClr val="FFFFFF"/>
                  </a:solidFill>
                  <a:latin typeface="+mj-lt"/>
                  <a:ea typeface="+mj-ea"/>
                  <a:cs typeface="+mj-cs"/>
                  <a:sym typeface="Calibri"/>
                </a:defRPr>
              </a:pPr>
              <a:endParaRPr>
                <a:solidFill>
                  <a:srgbClr val="FFFFFF"/>
                </a:solidFill>
                <a:latin typeface="Calibri"/>
                <a:ea typeface="+mj-ea"/>
                <a:cs typeface="Calibri"/>
                <a:sym typeface="Calibri"/>
              </a:endParaRPr>
            </a:p>
          </p:txBody>
        </p:sp>
        <p:sp>
          <p:nvSpPr>
            <p:cNvPr id="802" name="矩形 30"/>
            <p:cNvSpPr/>
            <p:nvPr/>
          </p:nvSpPr>
          <p:spPr>
            <a:xfrm>
              <a:off x="551130" y="-1"/>
              <a:ext cx="67451" cy="693266"/>
            </a:xfrm>
            <a:prstGeom prst="rect">
              <a:avLst/>
            </a:prstGeom>
            <a:solidFill>
              <a:srgbClr val="FBC75D"/>
            </a:solidFill>
            <a:ln w="12700" cap="flat">
              <a:noFill/>
              <a:miter lim="400000"/>
            </a:ln>
            <a:effectLst/>
          </p:spPr>
          <p:txBody>
            <a:bodyPr wrap="square" lIns="45718" tIns="45718" rIns="45718" bIns="45718" numCol="1" anchor="ctr">
              <a:noAutofit/>
            </a:bodyPr>
            <a:lstStyle/>
            <a:p>
              <a:pPr algn="ctr">
                <a:defRPr>
                  <a:solidFill>
                    <a:srgbClr val="FFFFFF"/>
                  </a:solidFill>
                  <a:latin typeface="+mj-lt"/>
                  <a:ea typeface="+mj-ea"/>
                  <a:cs typeface="+mj-cs"/>
                  <a:sym typeface="Calibri"/>
                </a:defRPr>
              </a:pPr>
              <a:endParaRPr>
                <a:solidFill>
                  <a:srgbClr val="FFFFFF"/>
                </a:solidFill>
                <a:latin typeface="Calibri"/>
                <a:ea typeface="+mj-ea"/>
                <a:cs typeface="Calibri"/>
                <a:sym typeface="Calibri"/>
              </a:endParaRPr>
            </a:p>
          </p:txBody>
        </p:sp>
        <p:sp>
          <p:nvSpPr>
            <p:cNvPr id="803" name="矩形 31"/>
            <p:cNvSpPr/>
            <p:nvPr/>
          </p:nvSpPr>
          <p:spPr>
            <a:xfrm>
              <a:off x="721175" y="-1"/>
              <a:ext cx="37778" cy="693266"/>
            </a:xfrm>
            <a:prstGeom prst="rect">
              <a:avLst/>
            </a:prstGeom>
            <a:solidFill>
              <a:srgbClr val="FC6E5B"/>
            </a:solidFill>
            <a:ln w="12700" cap="flat">
              <a:noFill/>
              <a:miter lim="400000"/>
            </a:ln>
            <a:effectLst/>
          </p:spPr>
          <p:txBody>
            <a:bodyPr wrap="square" lIns="45718" tIns="45718" rIns="45718" bIns="45718" numCol="1" anchor="ctr">
              <a:noAutofit/>
            </a:bodyPr>
            <a:lstStyle/>
            <a:p>
              <a:pPr algn="ctr">
                <a:defRPr>
                  <a:solidFill>
                    <a:srgbClr val="FFFFFF"/>
                  </a:solidFill>
                  <a:latin typeface="+mj-lt"/>
                  <a:ea typeface="+mj-ea"/>
                  <a:cs typeface="+mj-cs"/>
                  <a:sym typeface="Calibri"/>
                </a:defRPr>
              </a:pPr>
              <a:endParaRPr>
                <a:solidFill>
                  <a:srgbClr val="FFFFFF"/>
                </a:solidFill>
                <a:latin typeface="Calibri"/>
                <a:ea typeface="+mj-ea"/>
                <a:cs typeface="Calibri"/>
                <a:sym typeface="Calibri"/>
              </a:endParaRPr>
            </a:p>
          </p:txBody>
        </p:sp>
      </p:grpSp>
      <p:grpSp>
        <p:nvGrpSpPr>
          <p:cNvPr id="809" name="组合 33"/>
          <p:cNvGrpSpPr/>
          <p:nvPr/>
        </p:nvGrpSpPr>
        <p:grpSpPr>
          <a:xfrm>
            <a:off x="7579" y="832649"/>
            <a:ext cx="12187600" cy="45714"/>
            <a:chOff x="-1" y="0"/>
            <a:chExt cx="12187599" cy="45713"/>
          </a:xfrm>
        </p:grpSpPr>
        <p:sp>
          <p:nvSpPr>
            <p:cNvPr id="805" name="矩形 34"/>
            <p:cNvSpPr/>
            <p:nvPr/>
          </p:nvSpPr>
          <p:spPr>
            <a:xfrm>
              <a:off x="-2" y="-1"/>
              <a:ext cx="3833743" cy="45714"/>
            </a:xfrm>
            <a:prstGeom prst="rect">
              <a:avLst/>
            </a:prstGeom>
            <a:solidFill>
              <a:srgbClr val="66BFBC"/>
            </a:solidFill>
            <a:ln w="12700" cap="flat">
              <a:noFill/>
              <a:miter lim="400000"/>
            </a:ln>
            <a:effectLst/>
          </p:spPr>
          <p:txBody>
            <a:bodyPr wrap="square" lIns="45718" tIns="45718" rIns="45718" bIns="45718" numCol="1" anchor="ctr">
              <a:noAutofit/>
            </a:bodyPr>
            <a:lstStyle/>
            <a:p>
              <a:pPr algn="ctr">
                <a:defRPr>
                  <a:solidFill>
                    <a:srgbClr val="FFFFFF"/>
                  </a:solidFill>
                  <a:latin typeface="+mj-lt"/>
                  <a:ea typeface="+mj-ea"/>
                  <a:cs typeface="+mj-cs"/>
                  <a:sym typeface="Calibri"/>
                </a:defRPr>
              </a:pPr>
              <a:endParaRPr>
                <a:solidFill>
                  <a:srgbClr val="FFFFFF"/>
                </a:solidFill>
                <a:latin typeface="Calibri"/>
                <a:ea typeface="+mj-ea"/>
                <a:cs typeface="Calibri"/>
                <a:sym typeface="Calibri"/>
              </a:endParaRPr>
            </a:p>
          </p:txBody>
        </p:sp>
        <p:sp>
          <p:nvSpPr>
            <p:cNvPr id="806" name="矩形 35"/>
            <p:cNvSpPr/>
            <p:nvPr/>
          </p:nvSpPr>
          <p:spPr>
            <a:xfrm>
              <a:off x="3833740" y="-1"/>
              <a:ext cx="3369052" cy="45714"/>
            </a:xfrm>
            <a:prstGeom prst="rect">
              <a:avLst/>
            </a:prstGeom>
            <a:solidFill>
              <a:srgbClr val="8CC066"/>
            </a:solidFill>
            <a:ln w="12700" cap="flat">
              <a:noFill/>
              <a:miter lim="400000"/>
            </a:ln>
            <a:effectLst/>
          </p:spPr>
          <p:txBody>
            <a:bodyPr wrap="square" lIns="45718" tIns="45718" rIns="45718" bIns="45718" numCol="1" anchor="ctr">
              <a:noAutofit/>
            </a:bodyPr>
            <a:lstStyle/>
            <a:p>
              <a:pPr algn="ctr">
                <a:defRPr>
                  <a:solidFill>
                    <a:srgbClr val="FFFFFF"/>
                  </a:solidFill>
                  <a:latin typeface="+mj-lt"/>
                  <a:ea typeface="+mj-ea"/>
                  <a:cs typeface="+mj-cs"/>
                  <a:sym typeface="Calibri"/>
                </a:defRPr>
              </a:pPr>
              <a:endParaRPr>
                <a:solidFill>
                  <a:srgbClr val="FFFFFF"/>
                </a:solidFill>
                <a:latin typeface="Calibri"/>
                <a:ea typeface="+mj-ea"/>
                <a:cs typeface="Calibri"/>
                <a:sym typeface="Calibri"/>
              </a:endParaRPr>
            </a:p>
          </p:txBody>
        </p:sp>
        <p:sp>
          <p:nvSpPr>
            <p:cNvPr id="807" name="矩形 36"/>
            <p:cNvSpPr/>
            <p:nvPr/>
          </p:nvSpPr>
          <p:spPr>
            <a:xfrm>
              <a:off x="7202791" y="-1"/>
              <a:ext cx="2730649" cy="45714"/>
            </a:xfrm>
            <a:prstGeom prst="rect">
              <a:avLst/>
            </a:prstGeom>
            <a:solidFill>
              <a:srgbClr val="FBC75D"/>
            </a:solidFill>
            <a:ln w="12700" cap="flat">
              <a:noFill/>
              <a:miter lim="400000"/>
            </a:ln>
            <a:effectLst/>
          </p:spPr>
          <p:txBody>
            <a:bodyPr wrap="square" lIns="45718" tIns="45718" rIns="45718" bIns="45718" numCol="1" anchor="ctr">
              <a:noAutofit/>
            </a:bodyPr>
            <a:lstStyle/>
            <a:p>
              <a:pPr algn="ctr">
                <a:defRPr>
                  <a:solidFill>
                    <a:srgbClr val="FFFFFF"/>
                  </a:solidFill>
                  <a:latin typeface="+mj-lt"/>
                  <a:ea typeface="+mj-ea"/>
                  <a:cs typeface="+mj-cs"/>
                  <a:sym typeface="Calibri"/>
                </a:defRPr>
              </a:pPr>
              <a:endParaRPr>
                <a:solidFill>
                  <a:srgbClr val="FFFFFF"/>
                </a:solidFill>
                <a:latin typeface="Calibri"/>
                <a:ea typeface="+mj-ea"/>
                <a:cs typeface="Calibri"/>
                <a:sym typeface="Calibri"/>
              </a:endParaRPr>
            </a:p>
          </p:txBody>
        </p:sp>
        <p:sp>
          <p:nvSpPr>
            <p:cNvPr id="808" name="矩形 37"/>
            <p:cNvSpPr/>
            <p:nvPr/>
          </p:nvSpPr>
          <p:spPr>
            <a:xfrm>
              <a:off x="9903738" y="-1"/>
              <a:ext cx="2283860" cy="45714"/>
            </a:xfrm>
            <a:prstGeom prst="rect">
              <a:avLst/>
            </a:prstGeom>
            <a:solidFill>
              <a:srgbClr val="FC6E5B"/>
            </a:solidFill>
            <a:ln w="12700" cap="flat">
              <a:noFill/>
              <a:miter lim="400000"/>
            </a:ln>
            <a:effectLst/>
          </p:spPr>
          <p:txBody>
            <a:bodyPr wrap="square" lIns="45718" tIns="45718" rIns="45718" bIns="45718" numCol="1" anchor="ctr">
              <a:noAutofit/>
            </a:bodyPr>
            <a:lstStyle/>
            <a:p>
              <a:pPr algn="ctr">
                <a:defRPr>
                  <a:solidFill>
                    <a:srgbClr val="FFFFFF"/>
                  </a:solidFill>
                  <a:latin typeface="+mj-lt"/>
                  <a:ea typeface="+mj-ea"/>
                  <a:cs typeface="+mj-cs"/>
                  <a:sym typeface="Calibri"/>
                </a:defRPr>
              </a:pPr>
              <a:endParaRPr>
                <a:solidFill>
                  <a:srgbClr val="FFFFFF"/>
                </a:solidFill>
                <a:latin typeface="Calibri"/>
                <a:ea typeface="+mj-ea"/>
                <a:cs typeface="Calibri"/>
                <a:sym typeface="Calibri"/>
              </a:endParaRPr>
            </a:p>
          </p:txBody>
        </p:sp>
      </p:grpSp>
      <p:sp>
        <p:nvSpPr>
          <p:cNvPr id="810" name="TextBox 1"/>
          <p:cNvSpPr txBox="1"/>
          <p:nvPr/>
        </p:nvSpPr>
        <p:spPr>
          <a:xfrm>
            <a:off x="961715" y="209431"/>
            <a:ext cx="10268572" cy="646327"/>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lvl1pPr>
              <a:defRPr sz="3600">
                <a:latin typeface="+mj-lt"/>
                <a:ea typeface="+mj-ea"/>
                <a:cs typeface="+mj-cs"/>
                <a:sym typeface="Calibri"/>
              </a:defRPr>
            </a:lvl1pPr>
          </a:lstStyle>
          <a:p>
            <a:r>
              <a:t>Supergraph Match</a:t>
            </a:r>
          </a:p>
        </p:txBody>
      </p:sp>
      <p:sp>
        <p:nvSpPr>
          <p:cNvPr id="811" name="TextBox 5"/>
          <p:cNvSpPr txBox="1"/>
          <p:nvPr/>
        </p:nvSpPr>
        <p:spPr>
          <a:xfrm>
            <a:off x="5116521" y="1188594"/>
            <a:ext cx="6813699" cy="4801310"/>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p>
            <a:pPr>
              <a:defRPr b="1">
                <a:latin typeface="+mj-lt"/>
                <a:ea typeface="+mj-ea"/>
                <a:cs typeface="+mj-cs"/>
                <a:sym typeface="Calibri"/>
              </a:defRPr>
            </a:pPr>
            <a:r>
              <a:rPr b="1" dirty="0">
                <a:latin typeface="Calibri"/>
                <a:ea typeface="+mj-ea"/>
                <a:cs typeface="Calibri"/>
                <a:sym typeface="Calibri"/>
              </a:rPr>
              <a:t>Applications:</a:t>
            </a:r>
          </a:p>
          <a:p>
            <a:pPr>
              <a:defRPr>
                <a:latin typeface="+mj-lt"/>
                <a:ea typeface="+mj-ea"/>
                <a:cs typeface="+mj-cs"/>
                <a:sym typeface="Calibri"/>
              </a:defRPr>
            </a:pPr>
            <a:r>
              <a:rPr dirty="0">
                <a:latin typeface="Calibri"/>
                <a:ea typeface="+mj-ea"/>
                <a:cs typeface="Calibri"/>
                <a:sym typeface="Calibri"/>
              </a:rPr>
              <a:t>Protein-protein interaction analysis, Chemical compound search</a:t>
            </a:r>
          </a:p>
          <a:p>
            <a:pPr>
              <a:defRPr>
                <a:latin typeface="+mj-lt"/>
                <a:ea typeface="+mj-ea"/>
                <a:cs typeface="+mj-cs"/>
                <a:sym typeface="Calibri"/>
              </a:defRPr>
            </a:pPr>
            <a:endParaRPr dirty="0">
              <a:latin typeface="Calibri"/>
              <a:ea typeface="+mj-ea"/>
              <a:cs typeface="Calibri"/>
              <a:sym typeface="Calibri"/>
            </a:endParaRPr>
          </a:p>
          <a:p>
            <a:pPr>
              <a:defRPr b="1">
                <a:latin typeface="+mj-lt"/>
                <a:ea typeface="+mj-ea"/>
                <a:cs typeface="+mj-cs"/>
                <a:sym typeface="Calibri"/>
              </a:defRPr>
            </a:pPr>
            <a:r>
              <a:rPr b="1" dirty="0">
                <a:latin typeface="Calibri"/>
                <a:ea typeface="+mj-ea"/>
                <a:cs typeface="Calibri"/>
                <a:sym typeface="Calibri"/>
              </a:rPr>
              <a:t>Challenges:</a:t>
            </a:r>
            <a:r>
              <a:rPr dirty="0">
                <a:latin typeface="Calibri"/>
                <a:ea typeface="+mj-ea"/>
                <a:cs typeface="Calibri"/>
                <a:sym typeface="Calibri"/>
              </a:rPr>
              <a:t> </a:t>
            </a:r>
          </a:p>
          <a:p>
            <a:pPr marL="285750" indent="-285750">
              <a:buSzPct val="100000"/>
              <a:buFont typeface="Arial"/>
              <a:buChar char="•"/>
              <a:defRPr>
                <a:latin typeface="+mj-lt"/>
                <a:ea typeface="+mj-ea"/>
                <a:cs typeface="+mj-cs"/>
                <a:sym typeface="Calibri"/>
              </a:defRPr>
            </a:pPr>
            <a:r>
              <a:rPr dirty="0">
                <a:latin typeface="Calibri"/>
                <a:ea typeface="+mj-ea"/>
                <a:cs typeface="Calibri"/>
                <a:sym typeface="Calibri"/>
              </a:rPr>
              <a:t>Complexities: Subgraph isomorphism, NP complete</a:t>
            </a:r>
          </a:p>
          <a:p>
            <a:pPr marL="285750" indent="-285750">
              <a:buSzPct val="100000"/>
              <a:buFont typeface="Arial"/>
              <a:buChar char="•"/>
              <a:defRPr>
                <a:latin typeface="+mj-lt"/>
                <a:ea typeface="+mj-ea"/>
                <a:cs typeface="+mj-cs"/>
                <a:sym typeface="Calibri"/>
              </a:defRPr>
            </a:pPr>
            <a:r>
              <a:rPr dirty="0">
                <a:latin typeface="Calibri"/>
                <a:ea typeface="+mj-ea"/>
                <a:cs typeface="Calibri"/>
                <a:sym typeface="Calibri"/>
              </a:rPr>
              <a:t>Data </a:t>
            </a:r>
            <a:r>
              <a:rPr dirty="0" err="1">
                <a:latin typeface="Calibri"/>
                <a:ea typeface="+mj-ea"/>
                <a:cs typeface="Calibri"/>
                <a:sym typeface="Calibri"/>
              </a:rPr>
              <a:t>scale：up</a:t>
            </a:r>
            <a:r>
              <a:rPr dirty="0">
                <a:latin typeface="Calibri"/>
                <a:ea typeface="+mj-ea"/>
                <a:cs typeface="Calibri"/>
                <a:sym typeface="Calibri"/>
              </a:rPr>
              <a:t> to the scale of hundreds of vertices, compared to tens in the state-of-the-art</a:t>
            </a:r>
          </a:p>
          <a:p>
            <a:pPr marL="285750" indent="-285750">
              <a:buSzPct val="100000"/>
              <a:buFont typeface="Arial"/>
              <a:buChar char="•"/>
              <a:defRPr>
                <a:latin typeface="+mj-lt"/>
                <a:ea typeface="+mj-ea"/>
                <a:cs typeface="+mj-cs"/>
                <a:sym typeface="Calibri"/>
              </a:defRPr>
            </a:pPr>
            <a:endParaRPr dirty="0">
              <a:latin typeface="Calibri"/>
              <a:ea typeface="+mj-ea"/>
              <a:cs typeface="Calibri"/>
              <a:sym typeface="Calibri"/>
            </a:endParaRPr>
          </a:p>
          <a:p>
            <a:pPr>
              <a:defRPr b="1">
                <a:latin typeface="+mj-lt"/>
                <a:ea typeface="+mj-ea"/>
                <a:cs typeface="+mj-cs"/>
                <a:sym typeface="Calibri"/>
              </a:defRPr>
            </a:pPr>
            <a:r>
              <a:rPr b="1" dirty="0">
                <a:latin typeface="Calibri"/>
                <a:ea typeface="+mj-ea"/>
                <a:cs typeface="Calibri"/>
                <a:sym typeface="Calibri"/>
              </a:rPr>
              <a:t>Algorithms and publications:</a:t>
            </a:r>
          </a:p>
          <a:p>
            <a:pPr marL="285750" indent="-285750">
              <a:buSzPct val="100000"/>
              <a:buFont typeface="Arial"/>
              <a:buChar char="•"/>
              <a:defRPr>
                <a:latin typeface="+mj-lt"/>
                <a:ea typeface="+mj-ea"/>
                <a:cs typeface="+mj-cs"/>
                <a:sym typeface="Calibri"/>
              </a:defRPr>
            </a:pPr>
            <a:r>
              <a:rPr dirty="0">
                <a:latin typeface="Calibri"/>
                <a:ea typeface="+mj-ea"/>
                <a:cs typeface="Calibri"/>
                <a:sym typeface="Calibri"/>
              </a:rPr>
              <a:t>Tree-index-based </a:t>
            </a:r>
            <a:r>
              <a:rPr dirty="0" err="1">
                <a:latin typeface="Calibri"/>
                <a:ea typeface="+mj-ea"/>
                <a:cs typeface="Calibri"/>
                <a:sym typeface="Calibri"/>
              </a:rPr>
              <a:t>supergraph</a:t>
            </a:r>
            <a:r>
              <a:rPr dirty="0">
                <a:latin typeface="Calibri"/>
                <a:ea typeface="+mj-ea"/>
                <a:cs typeface="Calibri"/>
                <a:sym typeface="Calibri"/>
              </a:rPr>
              <a:t> search algorithm, DGTree，ICDE’16</a:t>
            </a:r>
          </a:p>
          <a:p>
            <a:pPr>
              <a:defRPr>
                <a:latin typeface="+mj-lt"/>
                <a:ea typeface="+mj-ea"/>
                <a:cs typeface="+mj-cs"/>
                <a:sym typeface="Calibri"/>
              </a:defRPr>
            </a:pPr>
            <a:endParaRPr dirty="0">
              <a:latin typeface="Calibri"/>
              <a:ea typeface="+mj-ea"/>
              <a:cs typeface="Calibri"/>
              <a:sym typeface="Calibri"/>
            </a:endParaRPr>
          </a:p>
          <a:p>
            <a:pPr>
              <a:defRPr b="1">
                <a:latin typeface="+mj-lt"/>
                <a:ea typeface="+mj-ea"/>
                <a:cs typeface="+mj-cs"/>
                <a:sym typeface="Calibri"/>
              </a:defRPr>
            </a:pPr>
            <a:r>
              <a:rPr b="1" dirty="0">
                <a:latin typeface="Calibri"/>
                <a:ea typeface="+mj-ea"/>
                <a:cs typeface="Calibri"/>
                <a:sym typeface="Calibri"/>
              </a:rPr>
              <a:t>Contributions:</a:t>
            </a:r>
          </a:p>
          <a:p>
            <a:pPr marL="285750" indent="-285750">
              <a:buSzPct val="100000"/>
              <a:buFont typeface="Arial"/>
              <a:buChar char="•"/>
              <a:defRPr>
                <a:latin typeface="+mj-lt"/>
                <a:ea typeface="+mj-ea"/>
                <a:cs typeface="+mj-cs"/>
                <a:sym typeface="Calibri"/>
              </a:defRPr>
            </a:pPr>
            <a:r>
              <a:rPr dirty="0">
                <a:latin typeface="Calibri"/>
                <a:ea typeface="+mj-ea"/>
                <a:cs typeface="Calibri"/>
                <a:sym typeface="Calibri"/>
              </a:rPr>
              <a:t>Propose the index called </a:t>
            </a:r>
            <a:r>
              <a:rPr dirty="0" err="1">
                <a:latin typeface="Calibri"/>
                <a:ea typeface="+mj-ea"/>
                <a:cs typeface="Calibri"/>
                <a:sym typeface="Calibri"/>
              </a:rPr>
              <a:t>DGTree</a:t>
            </a:r>
            <a:r>
              <a:rPr dirty="0">
                <a:latin typeface="Calibri"/>
                <a:ea typeface="+mj-ea"/>
                <a:cs typeface="Calibri"/>
                <a:sym typeface="Calibri"/>
              </a:rPr>
              <a:t> that is free from the costly subgraph mining procedure.</a:t>
            </a:r>
          </a:p>
          <a:p>
            <a:pPr marL="285750" indent="-285750">
              <a:buSzPct val="100000"/>
              <a:buFont typeface="Arial"/>
              <a:buChar char="•"/>
              <a:defRPr>
                <a:latin typeface="+mj-lt"/>
                <a:ea typeface="+mj-ea"/>
                <a:cs typeface="+mj-cs"/>
                <a:sym typeface="Calibri"/>
              </a:defRPr>
            </a:pPr>
            <a:r>
              <a:rPr dirty="0">
                <a:latin typeface="Calibri"/>
                <a:ea typeface="+mj-ea"/>
                <a:cs typeface="Calibri"/>
                <a:sym typeface="Calibri"/>
              </a:rPr>
              <a:t>Based on </a:t>
            </a:r>
            <a:r>
              <a:rPr dirty="0" err="1">
                <a:latin typeface="Calibri"/>
                <a:ea typeface="+mj-ea"/>
                <a:cs typeface="Calibri"/>
                <a:sym typeface="Calibri"/>
              </a:rPr>
              <a:t>DGTree</a:t>
            </a:r>
            <a:r>
              <a:rPr dirty="0">
                <a:latin typeface="Calibri"/>
                <a:ea typeface="+mj-ea"/>
                <a:cs typeface="Calibri"/>
                <a:sym typeface="Calibri"/>
              </a:rPr>
              <a:t>, propose the algorithm that is free from verification</a:t>
            </a:r>
          </a:p>
          <a:p>
            <a:pPr marL="285750" indent="-285750">
              <a:buSzPct val="100000"/>
              <a:buFont typeface="Arial"/>
              <a:buChar char="•"/>
              <a:defRPr>
                <a:latin typeface="+mj-lt"/>
                <a:ea typeface="+mj-ea"/>
                <a:cs typeface="+mj-cs"/>
                <a:sym typeface="Calibri"/>
              </a:defRPr>
            </a:pPr>
            <a:r>
              <a:rPr dirty="0">
                <a:latin typeface="Calibri"/>
                <a:ea typeface="+mj-ea"/>
                <a:cs typeface="Calibri"/>
                <a:sym typeface="Calibri"/>
              </a:rPr>
              <a:t>8 times faster than the state-of-the-art</a:t>
            </a:r>
          </a:p>
        </p:txBody>
      </p:sp>
      <p:sp>
        <p:nvSpPr>
          <p:cNvPr id="812" name="问题定义:…"/>
          <p:cNvSpPr txBox="1"/>
          <p:nvPr/>
        </p:nvSpPr>
        <p:spPr>
          <a:xfrm>
            <a:off x="241656" y="4812761"/>
            <a:ext cx="4874181" cy="1754322"/>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p>
            <a:pPr>
              <a:defRPr b="1">
                <a:latin typeface="+mj-lt"/>
                <a:ea typeface="+mj-ea"/>
                <a:cs typeface="+mj-cs"/>
                <a:sym typeface="Calibri"/>
              </a:defRPr>
            </a:pPr>
            <a:r>
              <a:rPr b="1">
                <a:latin typeface="Calibri"/>
                <a:ea typeface="+mj-ea"/>
                <a:cs typeface="Calibri"/>
                <a:sym typeface="Calibri"/>
              </a:rPr>
              <a:t>Problem Definition:</a:t>
            </a:r>
          </a:p>
          <a:p>
            <a:pPr marL="285750" indent="-285750">
              <a:buSzPct val="100000"/>
              <a:buFont typeface="Arial"/>
              <a:buChar char="•"/>
              <a:defRPr>
                <a:latin typeface="+mj-lt"/>
                <a:ea typeface="+mj-ea"/>
                <a:cs typeface="+mj-cs"/>
                <a:sym typeface="Calibri"/>
              </a:defRPr>
            </a:pPr>
            <a:r>
              <a:rPr>
                <a:latin typeface="Calibri"/>
                <a:ea typeface="+mj-ea"/>
                <a:cs typeface="Calibri"/>
                <a:sym typeface="Calibri"/>
              </a:rPr>
              <a:t>Given a query graph and a graph database, search all graphs in the database that are contained by the query graph. </a:t>
            </a:r>
          </a:p>
          <a:p>
            <a:pPr marL="285750" indent="-285750">
              <a:buSzPct val="100000"/>
              <a:buFont typeface="Arial"/>
              <a:buChar char="•"/>
              <a:defRPr>
                <a:latin typeface="+mj-lt"/>
                <a:ea typeface="+mj-ea"/>
                <a:cs typeface="+mj-cs"/>
                <a:sym typeface="Calibri"/>
              </a:defRPr>
            </a:pPr>
            <a:r>
              <a:rPr>
                <a:latin typeface="Calibri"/>
                <a:ea typeface="+mj-ea"/>
                <a:cs typeface="Calibri"/>
                <a:sym typeface="Calibri"/>
              </a:rPr>
              <a:t>Can be seen as the transposed query of subgraph pattern matching.</a:t>
            </a:r>
          </a:p>
        </p:txBody>
      </p:sp>
      <p:grpSp>
        <p:nvGrpSpPr>
          <p:cNvPr id="866" name="组合 295"/>
          <p:cNvGrpSpPr/>
          <p:nvPr/>
        </p:nvGrpSpPr>
        <p:grpSpPr>
          <a:xfrm>
            <a:off x="1338584" y="1130544"/>
            <a:ext cx="3271457" cy="3430527"/>
            <a:chOff x="0" y="-1"/>
            <a:chExt cx="3271455" cy="3430526"/>
          </a:xfrm>
        </p:grpSpPr>
        <p:sp>
          <p:nvSpPr>
            <p:cNvPr id="813" name="椭圆 200"/>
            <p:cNvSpPr/>
            <p:nvPr/>
          </p:nvSpPr>
          <p:spPr>
            <a:xfrm>
              <a:off x="74768" y="339686"/>
              <a:ext cx="183303" cy="191679"/>
            </a:xfrm>
            <a:prstGeom prst="ellipse">
              <a:avLst/>
            </a:prstGeom>
            <a:solidFill>
              <a:srgbClr val="5B9BD5"/>
            </a:solidFill>
            <a:ln w="12700" cap="flat">
              <a:solidFill>
                <a:srgbClr val="42719B"/>
              </a:solidFill>
              <a:prstDash val="solid"/>
              <a:miter lim="800000"/>
            </a:ln>
            <a:effectLst/>
          </p:spPr>
          <p:txBody>
            <a:bodyPr wrap="square" lIns="45718" tIns="45718" rIns="45718" bIns="45718" numCol="1" anchor="ctr">
              <a:noAutofit/>
            </a:bodyPr>
            <a:lstStyle/>
            <a:p>
              <a:pPr algn="ctr">
                <a:defRPr>
                  <a:solidFill>
                    <a:srgbClr val="FFFFFF"/>
                  </a:solidFill>
                  <a:latin typeface="+mj-lt"/>
                  <a:ea typeface="+mj-ea"/>
                  <a:cs typeface="+mj-cs"/>
                  <a:sym typeface="Calibri"/>
                </a:defRPr>
              </a:pPr>
              <a:endParaRPr>
                <a:solidFill>
                  <a:srgbClr val="FFFFFF"/>
                </a:solidFill>
                <a:latin typeface="Calibri"/>
                <a:ea typeface="+mj-ea"/>
                <a:cs typeface="Calibri"/>
                <a:sym typeface="Calibri"/>
              </a:endParaRPr>
            </a:p>
          </p:txBody>
        </p:sp>
        <p:sp>
          <p:nvSpPr>
            <p:cNvPr id="814" name="椭圆 286"/>
            <p:cNvSpPr/>
            <p:nvPr/>
          </p:nvSpPr>
          <p:spPr>
            <a:xfrm>
              <a:off x="-1" y="966319"/>
              <a:ext cx="183303" cy="191679"/>
            </a:xfrm>
            <a:prstGeom prst="ellipse">
              <a:avLst/>
            </a:prstGeom>
            <a:solidFill>
              <a:srgbClr val="5B9BD5"/>
            </a:solidFill>
            <a:ln w="12700" cap="flat">
              <a:solidFill>
                <a:srgbClr val="42719B"/>
              </a:solidFill>
              <a:prstDash val="solid"/>
              <a:miter lim="800000"/>
            </a:ln>
            <a:effectLst/>
          </p:spPr>
          <p:txBody>
            <a:bodyPr wrap="square" lIns="45718" tIns="45718" rIns="45718" bIns="45718" numCol="1" anchor="ctr">
              <a:noAutofit/>
            </a:bodyPr>
            <a:lstStyle/>
            <a:p>
              <a:pPr algn="ctr">
                <a:defRPr>
                  <a:solidFill>
                    <a:srgbClr val="FFFFFF"/>
                  </a:solidFill>
                  <a:latin typeface="+mj-lt"/>
                  <a:ea typeface="+mj-ea"/>
                  <a:cs typeface="+mj-cs"/>
                  <a:sym typeface="Calibri"/>
                </a:defRPr>
              </a:pPr>
              <a:endParaRPr>
                <a:solidFill>
                  <a:srgbClr val="FFFFFF"/>
                </a:solidFill>
                <a:latin typeface="Calibri"/>
                <a:ea typeface="+mj-ea"/>
                <a:cs typeface="Calibri"/>
                <a:sym typeface="Calibri"/>
              </a:endParaRPr>
            </a:p>
          </p:txBody>
        </p:sp>
        <p:sp>
          <p:nvSpPr>
            <p:cNvPr id="815" name="椭圆 291"/>
            <p:cNvSpPr/>
            <p:nvPr/>
          </p:nvSpPr>
          <p:spPr>
            <a:xfrm>
              <a:off x="2396161" y="1771942"/>
              <a:ext cx="183303" cy="191679"/>
            </a:xfrm>
            <a:prstGeom prst="ellipse">
              <a:avLst/>
            </a:prstGeom>
            <a:solidFill>
              <a:srgbClr val="5B9BD5"/>
            </a:solidFill>
            <a:ln w="12700" cap="flat">
              <a:solidFill>
                <a:srgbClr val="42719B"/>
              </a:solidFill>
              <a:prstDash val="solid"/>
              <a:miter lim="800000"/>
            </a:ln>
            <a:effectLst/>
          </p:spPr>
          <p:txBody>
            <a:bodyPr wrap="square" lIns="45718" tIns="45718" rIns="45718" bIns="45718" numCol="1" anchor="ctr">
              <a:noAutofit/>
            </a:bodyPr>
            <a:lstStyle/>
            <a:p>
              <a:pPr algn="ctr">
                <a:defRPr>
                  <a:solidFill>
                    <a:srgbClr val="FFFFFF"/>
                  </a:solidFill>
                  <a:latin typeface="+mj-lt"/>
                  <a:ea typeface="+mj-ea"/>
                  <a:cs typeface="+mj-cs"/>
                  <a:sym typeface="Calibri"/>
                </a:defRPr>
              </a:pPr>
              <a:endParaRPr>
                <a:solidFill>
                  <a:srgbClr val="FFFFFF"/>
                </a:solidFill>
                <a:latin typeface="Calibri"/>
                <a:ea typeface="+mj-ea"/>
                <a:cs typeface="Calibri"/>
                <a:sym typeface="Calibri"/>
              </a:endParaRPr>
            </a:p>
          </p:txBody>
        </p:sp>
        <p:sp>
          <p:nvSpPr>
            <p:cNvPr id="816" name="椭圆 292"/>
            <p:cNvSpPr/>
            <p:nvPr/>
          </p:nvSpPr>
          <p:spPr>
            <a:xfrm>
              <a:off x="2996503" y="373783"/>
              <a:ext cx="183303" cy="191679"/>
            </a:xfrm>
            <a:prstGeom prst="ellipse">
              <a:avLst/>
            </a:prstGeom>
            <a:solidFill>
              <a:srgbClr val="5B9BD5"/>
            </a:solidFill>
            <a:ln w="12700" cap="flat">
              <a:solidFill>
                <a:srgbClr val="42719B"/>
              </a:solidFill>
              <a:prstDash val="solid"/>
              <a:miter lim="800000"/>
            </a:ln>
            <a:effectLst/>
          </p:spPr>
          <p:txBody>
            <a:bodyPr wrap="square" lIns="45718" tIns="45718" rIns="45718" bIns="45718" numCol="1" anchor="ctr">
              <a:noAutofit/>
            </a:bodyPr>
            <a:lstStyle/>
            <a:p>
              <a:pPr algn="ctr">
                <a:defRPr>
                  <a:solidFill>
                    <a:srgbClr val="FFFFFF"/>
                  </a:solidFill>
                  <a:latin typeface="+mj-lt"/>
                  <a:ea typeface="+mj-ea"/>
                  <a:cs typeface="+mj-cs"/>
                  <a:sym typeface="Calibri"/>
                </a:defRPr>
              </a:pPr>
              <a:endParaRPr>
                <a:solidFill>
                  <a:srgbClr val="FFFFFF"/>
                </a:solidFill>
                <a:latin typeface="Calibri"/>
                <a:ea typeface="+mj-ea"/>
                <a:cs typeface="Calibri"/>
                <a:sym typeface="Calibri"/>
              </a:endParaRPr>
            </a:p>
          </p:txBody>
        </p:sp>
        <p:sp>
          <p:nvSpPr>
            <p:cNvPr id="817" name="椭圆 293"/>
            <p:cNvSpPr/>
            <p:nvPr/>
          </p:nvSpPr>
          <p:spPr>
            <a:xfrm>
              <a:off x="3088153" y="1423393"/>
              <a:ext cx="183303" cy="191679"/>
            </a:xfrm>
            <a:prstGeom prst="ellipse">
              <a:avLst/>
            </a:prstGeom>
            <a:solidFill>
              <a:srgbClr val="5B9BD5"/>
            </a:solidFill>
            <a:ln w="12700" cap="flat">
              <a:solidFill>
                <a:srgbClr val="42719B"/>
              </a:solidFill>
              <a:prstDash val="solid"/>
              <a:miter lim="800000"/>
            </a:ln>
            <a:effectLst/>
          </p:spPr>
          <p:txBody>
            <a:bodyPr wrap="square" lIns="45718" tIns="45718" rIns="45718" bIns="45718" numCol="1" anchor="ctr">
              <a:noAutofit/>
            </a:bodyPr>
            <a:lstStyle/>
            <a:p>
              <a:pPr algn="ctr">
                <a:defRPr>
                  <a:solidFill>
                    <a:srgbClr val="FFFFFF"/>
                  </a:solidFill>
                  <a:latin typeface="+mj-lt"/>
                  <a:ea typeface="+mj-ea"/>
                  <a:cs typeface="+mj-cs"/>
                  <a:sym typeface="Calibri"/>
                </a:defRPr>
              </a:pPr>
              <a:endParaRPr>
                <a:solidFill>
                  <a:srgbClr val="FFFFFF"/>
                </a:solidFill>
                <a:latin typeface="Calibri"/>
                <a:ea typeface="+mj-ea"/>
                <a:cs typeface="Calibri"/>
                <a:sym typeface="Calibri"/>
              </a:endParaRPr>
            </a:p>
          </p:txBody>
        </p:sp>
        <p:sp>
          <p:nvSpPr>
            <p:cNvPr id="818" name="直接连接符 202"/>
            <p:cNvSpPr/>
            <p:nvPr/>
          </p:nvSpPr>
          <p:spPr>
            <a:xfrm flipH="1">
              <a:off x="91650" y="531362"/>
              <a:ext cx="74771" cy="434958"/>
            </a:xfrm>
            <a:prstGeom prst="line">
              <a:avLst/>
            </a:prstGeom>
            <a:noFill/>
            <a:ln w="6350" cap="flat">
              <a:solidFill>
                <a:srgbClr val="000000"/>
              </a:solidFill>
              <a:prstDash val="solid"/>
              <a:miter lim="800000"/>
            </a:ln>
            <a:effectLst/>
          </p:spPr>
          <p:txBody>
            <a:bodyPr wrap="square" lIns="45718" tIns="45718" rIns="45718" bIns="45718" numCol="1" anchor="t">
              <a:noAutofit/>
            </a:bodyPr>
            <a:lstStyle/>
            <a:p>
              <a:endParaRPr/>
            </a:p>
          </p:txBody>
        </p:sp>
        <p:sp>
          <p:nvSpPr>
            <p:cNvPr id="819" name="直接连接符 204"/>
            <p:cNvSpPr/>
            <p:nvPr/>
          </p:nvSpPr>
          <p:spPr>
            <a:xfrm flipV="1">
              <a:off x="258069" y="163607"/>
              <a:ext cx="536466" cy="271919"/>
            </a:xfrm>
            <a:prstGeom prst="line">
              <a:avLst/>
            </a:prstGeom>
            <a:noFill/>
            <a:ln w="6350" cap="flat">
              <a:solidFill>
                <a:srgbClr val="000000"/>
              </a:solidFill>
              <a:prstDash val="solid"/>
              <a:miter lim="800000"/>
            </a:ln>
            <a:effectLst/>
          </p:spPr>
          <p:txBody>
            <a:bodyPr wrap="square" lIns="45718" tIns="45718" rIns="45718" bIns="45718" numCol="1" anchor="t">
              <a:noAutofit/>
            </a:bodyPr>
            <a:lstStyle/>
            <a:p>
              <a:endParaRPr/>
            </a:p>
          </p:txBody>
        </p:sp>
        <p:sp>
          <p:nvSpPr>
            <p:cNvPr id="820" name="直接连接符 306"/>
            <p:cNvSpPr/>
            <p:nvPr/>
          </p:nvSpPr>
          <p:spPr>
            <a:xfrm>
              <a:off x="183300" y="1062157"/>
              <a:ext cx="589936" cy="95840"/>
            </a:xfrm>
            <a:prstGeom prst="line">
              <a:avLst/>
            </a:prstGeom>
            <a:noFill/>
            <a:ln w="6350" cap="flat">
              <a:solidFill>
                <a:srgbClr val="000000"/>
              </a:solidFill>
              <a:prstDash val="solid"/>
              <a:miter lim="800000"/>
            </a:ln>
            <a:effectLst/>
          </p:spPr>
          <p:txBody>
            <a:bodyPr wrap="square" lIns="45718" tIns="45718" rIns="45718" bIns="45718" numCol="1" anchor="t">
              <a:noAutofit/>
            </a:bodyPr>
            <a:lstStyle/>
            <a:p>
              <a:endParaRPr/>
            </a:p>
          </p:txBody>
        </p:sp>
        <p:sp>
          <p:nvSpPr>
            <p:cNvPr id="821" name="直接连接符 311"/>
            <p:cNvSpPr/>
            <p:nvPr/>
          </p:nvSpPr>
          <p:spPr>
            <a:xfrm flipV="1">
              <a:off x="156457" y="163606"/>
              <a:ext cx="638077" cy="830785"/>
            </a:xfrm>
            <a:prstGeom prst="line">
              <a:avLst/>
            </a:prstGeom>
            <a:noFill/>
            <a:ln w="6350" cap="flat">
              <a:solidFill>
                <a:srgbClr val="000000"/>
              </a:solidFill>
              <a:prstDash val="solid"/>
              <a:miter lim="800000"/>
            </a:ln>
            <a:effectLst/>
          </p:spPr>
          <p:txBody>
            <a:bodyPr wrap="square" lIns="45718" tIns="45718" rIns="45718" bIns="45718" numCol="1" anchor="t">
              <a:noAutofit/>
            </a:bodyPr>
            <a:lstStyle/>
            <a:p>
              <a:endParaRPr/>
            </a:p>
          </p:txBody>
        </p:sp>
        <p:sp>
          <p:nvSpPr>
            <p:cNvPr id="822" name="椭圆 284"/>
            <p:cNvSpPr/>
            <p:nvPr/>
          </p:nvSpPr>
          <p:spPr>
            <a:xfrm>
              <a:off x="767690" y="-2"/>
              <a:ext cx="183303" cy="191679"/>
            </a:xfrm>
            <a:prstGeom prst="ellipse">
              <a:avLst/>
            </a:prstGeom>
            <a:solidFill>
              <a:srgbClr val="5B9BD5"/>
            </a:solidFill>
            <a:ln w="12700" cap="flat">
              <a:solidFill>
                <a:srgbClr val="42719B"/>
              </a:solidFill>
              <a:prstDash val="solid"/>
              <a:miter lim="800000"/>
            </a:ln>
            <a:effectLst/>
          </p:spPr>
          <p:txBody>
            <a:bodyPr wrap="square" lIns="45718" tIns="45718" rIns="45718" bIns="45718" numCol="1" anchor="ctr">
              <a:noAutofit/>
            </a:bodyPr>
            <a:lstStyle/>
            <a:p>
              <a:pPr algn="ctr">
                <a:defRPr>
                  <a:solidFill>
                    <a:srgbClr val="FFFFFF"/>
                  </a:solidFill>
                  <a:latin typeface="+mj-lt"/>
                  <a:ea typeface="+mj-ea"/>
                  <a:cs typeface="+mj-cs"/>
                  <a:sym typeface="Calibri"/>
                </a:defRPr>
              </a:pPr>
              <a:endParaRPr>
                <a:solidFill>
                  <a:srgbClr val="FFFFFF"/>
                </a:solidFill>
                <a:latin typeface="Calibri"/>
                <a:ea typeface="+mj-ea"/>
                <a:cs typeface="Calibri"/>
                <a:sym typeface="Calibri"/>
              </a:endParaRPr>
            </a:p>
          </p:txBody>
        </p:sp>
        <p:sp>
          <p:nvSpPr>
            <p:cNvPr id="823" name="椭圆 285"/>
            <p:cNvSpPr/>
            <p:nvPr/>
          </p:nvSpPr>
          <p:spPr>
            <a:xfrm>
              <a:off x="1266221" y="531362"/>
              <a:ext cx="183303" cy="191679"/>
            </a:xfrm>
            <a:prstGeom prst="ellipse">
              <a:avLst/>
            </a:prstGeom>
            <a:solidFill>
              <a:srgbClr val="5B9BD5"/>
            </a:solidFill>
            <a:ln w="12700" cap="flat">
              <a:solidFill>
                <a:srgbClr val="42719B"/>
              </a:solidFill>
              <a:prstDash val="solid"/>
              <a:miter lim="800000"/>
            </a:ln>
            <a:effectLst/>
          </p:spPr>
          <p:txBody>
            <a:bodyPr wrap="square" lIns="45718" tIns="45718" rIns="45718" bIns="45718" numCol="1" anchor="ctr">
              <a:noAutofit/>
            </a:bodyPr>
            <a:lstStyle/>
            <a:p>
              <a:pPr algn="ctr">
                <a:defRPr>
                  <a:solidFill>
                    <a:srgbClr val="FFFFFF"/>
                  </a:solidFill>
                  <a:latin typeface="+mj-lt"/>
                  <a:ea typeface="+mj-ea"/>
                  <a:cs typeface="+mj-cs"/>
                  <a:sym typeface="Calibri"/>
                </a:defRPr>
              </a:pPr>
              <a:endParaRPr>
                <a:solidFill>
                  <a:srgbClr val="FFFFFF"/>
                </a:solidFill>
                <a:latin typeface="Calibri"/>
                <a:ea typeface="+mj-ea"/>
                <a:cs typeface="Calibri"/>
                <a:sym typeface="Calibri"/>
              </a:endParaRPr>
            </a:p>
          </p:txBody>
        </p:sp>
        <p:sp>
          <p:nvSpPr>
            <p:cNvPr id="824" name="椭圆 287"/>
            <p:cNvSpPr/>
            <p:nvPr/>
          </p:nvSpPr>
          <p:spPr>
            <a:xfrm>
              <a:off x="773235" y="1062157"/>
              <a:ext cx="183303" cy="191679"/>
            </a:xfrm>
            <a:prstGeom prst="ellipse">
              <a:avLst/>
            </a:prstGeom>
            <a:solidFill>
              <a:srgbClr val="5B9BD5"/>
            </a:solidFill>
            <a:ln w="12700" cap="flat">
              <a:solidFill>
                <a:srgbClr val="42719B"/>
              </a:solidFill>
              <a:prstDash val="solid"/>
              <a:miter lim="800000"/>
            </a:ln>
            <a:effectLst/>
          </p:spPr>
          <p:txBody>
            <a:bodyPr wrap="square" lIns="45718" tIns="45718" rIns="45718" bIns="45718" numCol="1" anchor="ctr">
              <a:noAutofit/>
            </a:bodyPr>
            <a:lstStyle/>
            <a:p>
              <a:pPr algn="ctr">
                <a:defRPr>
                  <a:solidFill>
                    <a:srgbClr val="FFFFFF"/>
                  </a:solidFill>
                  <a:latin typeface="+mj-lt"/>
                  <a:ea typeface="+mj-ea"/>
                  <a:cs typeface="+mj-cs"/>
                  <a:sym typeface="Calibri"/>
                </a:defRPr>
              </a:pPr>
              <a:endParaRPr>
                <a:solidFill>
                  <a:srgbClr val="FFFFFF"/>
                </a:solidFill>
                <a:latin typeface="Calibri"/>
                <a:ea typeface="+mj-ea"/>
                <a:cs typeface="Calibri"/>
                <a:sym typeface="Calibri"/>
              </a:endParaRPr>
            </a:p>
          </p:txBody>
        </p:sp>
        <p:sp>
          <p:nvSpPr>
            <p:cNvPr id="825" name="椭圆 288"/>
            <p:cNvSpPr/>
            <p:nvPr/>
          </p:nvSpPr>
          <p:spPr>
            <a:xfrm>
              <a:off x="2077479" y="60466"/>
              <a:ext cx="183303" cy="191679"/>
            </a:xfrm>
            <a:prstGeom prst="ellipse">
              <a:avLst/>
            </a:prstGeom>
            <a:solidFill>
              <a:srgbClr val="5B9BD5"/>
            </a:solidFill>
            <a:ln w="12700" cap="flat">
              <a:solidFill>
                <a:srgbClr val="42719B"/>
              </a:solidFill>
              <a:prstDash val="solid"/>
              <a:miter lim="800000"/>
            </a:ln>
            <a:effectLst/>
          </p:spPr>
          <p:txBody>
            <a:bodyPr wrap="square" lIns="45718" tIns="45718" rIns="45718" bIns="45718" numCol="1" anchor="ctr">
              <a:noAutofit/>
            </a:bodyPr>
            <a:lstStyle/>
            <a:p>
              <a:pPr algn="ctr">
                <a:defRPr>
                  <a:solidFill>
                    <a:srgbClr val="FFFFFF"/>
                  </a:solidFill>
                  <a:latin typeface="+mj-lt"/>
                  <a:ea typeface="+mj-ea"/>
                  <a:cs typeface="+mj-cs"/>
                  <a:sym typeface="Calibri"/>
                </a:defRPr>
              </a:pPr>
              <a:endParaRPr>
                <a:solidFill>
                  <a:srgbClr val="FFFFFF"/>
                </a:solidFill>
                <a:latin typeface="Calibri"/>
                <a:ea typeface="+mj-ea"/>
                <a:cs typeface="Calibri"/>
                <a:sym typeface="Calibri"/>
              </a:endParaRPr>
            </a:p>
          </p:txBody>
        </p:sp>
        <p:sp>
          <p:nvSpPr>
            <p:cNvPr id="826" name="椭圆 289"/>
            <p:cNvSpPr/>
            <p:nvPr/>
          </p:nvSpPr>
          <p:spPr>
            <a:xfrm>
              <a:off x="2077479" y="739272"/>
              <a:ext cx="183303" cy="191679"/>
            </a:xfrm>
            <a:prstGeom prst="ellipse">
              <a:avLst/>
            </a:prstGeom>
            <a:solidFill>
              <a:srgbClr val="5B9BD5"/>
            </a:solidFill>
            <a:ln w="12700" cap="flat">
              <a:solidFill>
                <a:srgbClr val="42719B"/>
              </a:solidFill>
              <a:prstDash val="solid"/>
              <a:miter lim="800000"/>
            </a:ln>
            <a:effectLst/>
          </p:spPr>
          <p:txBody>
            <a:bodyPr wrap="square" lIns="45718" tIns="45718" rIns="45718" bIns="45718" numCol="1" anchor="ctr">
              <a:noAutofit/>
            </a:bodyPr>
            <a:lstStyle/>
            <a:p>
              <a:pPr algn="ctr">
                <a:defRPr>
                  <a:solidFill>
                    <a:srgbClr val="FFFFFF"/>
                  </a:solidFill>
                  <a:latin typeface="+mj-lt"/>
                  <a:ea typeface="+mj-ea"/>
                  <a:cs typeface="+mj-cs"/>
                  <a:sym typeface="Calibri"/>
                </a:defRPr>
              </a:pPr>
              <a:endParaRPr>
                <a:solidFill>
                  <a:srgbClr val="FFFFFF"/>
                </a:solidFill>
                <a:latin typeface="Calibri"/>
                <a:ea typeface="+mj-ea"/>
                <a:cs typeface="Calibri"/>
                <a:sym typeface="Calibri"/>
              </a:endParaRPr>
            </a:p>
          </p:txBody>
        </p:sp>
        <p:sp>
          <p:nvSpPr>
            <p:cNvPr id="827" name="椭圆 290"/>
            <p:cNvSpPr/>
            <p:nvPr/>
          </p:nvSpPr>
          <p:spPr>
            <a:xfrm>
              <a:off x="1541171" y="1253833"/>
              <a:ext cx="183303" cy="191679"/>
            </a:xfrm>
            <a:prstGeom prst="ellipse">
              <a:avLst/>
            </a:prstGeom>
            <a:solidFill>
              <a:srgbClr val="5B9BD5"/>
            </a:solidFill>
            <a:ln w="12700" cap="flat">
              <a:solidFill>
                <a:srgbClr val="42719B"/>
              </a:solidFill>
              <a:prstDash val="solid"/>
              <a:miter lim="800000"/>
            </a:ln>
            <a:effectLst/>
          </p:spPr>
          <p:txBody>
            <a:bodyPr wrap="square" lIns="45718" tIns="45718" rIns="45718" bIns="45718" numCol="1" anchor="ctr">
              <a:noAutofit/>
            </a:bodyPr>
            <a:lstStyle/>
            <a:p>
              <a:pPr algn="ctr">
                <a:defRPr>
                  <a:solidFill>
                    <a:srgbClr val="FFFFFF"/>
                  </a:solidFill>
                  <a:latin typeface="+mj-lt"/>
                  <a:ea typeface="+mj-ea"/>
                  <a:cs typeface="+mj-cs"/>
                  <a:sym typeface="Calibri"/>
                </a:defRPr>
              </a:pPr>
              <a:endParaRPr>
                <a:solidFill>
                  <a:srgbClr val="FFFFFF"/>
                </a:solidFill>
                <a:latin typeface="Calibri"/>
                <a:ea typeface="+mj-ea"/>
                <a:cs typeface="Calibri"/>
                <a:sym typeface="Calibri"/>
              </a:endParaRPr>
            </a:p>
          </p:txBody>
        </p:sp>
        <p:sp>
          <p:nvSpPr>
            <p:cNvPr id="828" name="直接连接符 300"/>
            <p:cNvSpPr/>
            <p:nvPr/>
          </p:nvSpPr>
          <p:spPr>
            <a:xfrm flipV="1">
              <a:off x="924147" y="156304"/>
              <a:ext cx="1153333" cy="7304"/>
            </a:xfrm>
            <a:prstGeom prst="line">
              <a:avLst/>
            </a:prstGeom>
            <a:noFill/>
            <a:ln w="6350" cap="flat">
              <a:solidFill>
                <a:srgbClr val="000000"/>
              </a:solidFill>
              <a:prstDash val="solid"/>
              <a:miter lim="800000"/>
            </a:ln>
            <a:effectLst/>
          </p:spPr>
          <p:txBody>
            <a:bodyPr wrap="square" lIns="45718" tIns="45718" rIns="45718" bIns="45718" numCol="1" anchor="t">
              <a:noAutofit/>
            </a:bodyPr>
            <a:lstStyle/>
            <a:p>
              <a:endParaRPr/>
            </a:p>
          </p:txBody>
        </p:sp>
        <p:sp>
          <p:nvSpPr>
            <p:cNvPr id="829" name="直接连接符 303"/>
            <p:cNvSpPr/>
            <p:nvPr/>
          </p:nvSpPr>
          <p:spPr>
            <a:xfrm flipH="1" flipV="1">
              <a:off x="845122" y="199970"/>
              <a:ext cx="19765" cy="862189"/>
            </a:xfrm>
            <a:prstGeom prst="line">
              <a:avLst/>
            </a:prstGeom>
            <a:noFill/>
            <a:ln w="6350" cap="flat">
              <a:solidFill>
                <a:srgbClr val="000000"/>
              </a:solidFill>
              <a:prstDash val="solid"/>
              <a:miter lim="800000"/>
            </a:ln>
            <a:effectLst/>
          </p:spPr>
          <p:txBody>
            <a:bodyPr wrap="square" lIns="45718" tIns="45718" rIns="45718" bIns="45718" numCol="1" anchor="t">
              <a:noAutofit/>
            </a:bodyPr>
            <a:lstStyle/>
            <a:p>
              <a:endParaRPr/>
            </a:p>
          </p:txBody>
        </p:sp>
        <p:sp>
          <p:nvSpPr>
            <p:cNvPr id="830" name="直接连接符 314"/>
            <p:cNvSpPr/>
            <p:nvPr/>
          </p:nvSpPr>
          <p:spPr>
            <a:xfrm flipV="1">
              <a:off x="929692" y="694969"/>
              <a:ext cx="363374" cy="395260"/>
            </a:xfrm>
            <a:prstGeom prst="line">
              <a:avLst/>
            </a:prstGeom>
            <a:noFill/>
            <a:ln w="6350" cap="flat">
              <a:solidFill>
                <a:srgbClr val="000000"/>
              </a:solidFill>
              <a:prstDash val="solid"/>
              <a:miter lim="800000"/>
            </a:ln>
            <a:effectLst/>
          </p:spPr>
          <p:txBody>
            <a:bodyPr wrap="square" lIns="45718" tIns="45718" rIns="45718" bIns="45718" numCol="1" anchor="t">
              <a:noAutofit/>
            </a:bodyPr>
            <a:lstStyle/>
            <a:p>
              <a:endParaRPr/>
            </a:p>
          </p:txBody>
        </p:sp>
        <p:sp>
          <p:nvSpPr>
            <p:cNvPr id="831" name="直接连接符 317"/>
            <p:cNvSpPr/>
            <p:nvPr/>
          </p:nvSpPr>
          <p:spPr>
            <a:xfrm>
              <a:off x="924147" y="163606"/>
              <a:ext cx="368919" cy="395828"/>
            </a:xfrm>
            <a:prstGeom prst="line">
              <a:avLst/>
            </a:prstGeom>
            <a:noFill/>
            <a:ln w="6350" cap="flat">
              <a:solidFill>
                <a:srgbClr val="000000"/>
              </a:solidFill>
              <a:prstDash val="solid"/>
              <a:miter lim="800000"/>
            </a:ln>
            <a:effectLst/>
          </p:spPr>
          <p:txBody>
            <a:bodyPr wrap="square" lIns="45718" tIns="45718" rIns="45718" bIns="45718" numCol="1" anchor="t">
              <a:noAutofit/>
            </a:bodyPr>
            <a:lstStyle/>
            <a:p>
              <a:endParaRPr/>
            </a:p>
          </p:txBody>
        </p:sp>
        <p:sp>
          <p:nvSpPr>
            <p:cNvPr id="832" name="直接连接符 320"/>
            <p:cNvSpPr/>
            <p:nvPr/>
          </p:nvSpPr>
          <p:spPr>
            <a:xfrm flipH="1">
              <a:off x="1422679" y="224072"/>
              <a:ext cx="681645" cy="335362"/>
            </a:xfrm>
            <a:prstGeom prst="line">
              <a:avLst/>
            </a:prstGeom>
            <a:noFill/>
            <a:ln w="6350" cap="flat">
              <a:solidFill>
                <a:srgbClr val="000000"/>
              </a:solidFill>
              <a:prstDash val="solid"/>
              <a:miter lim="800000"/>
            </a:ln>
            <a:effectLst/>
          </p:spPr>
          <p:txBody>
            <a:bodyPr wrap="square" lIns="45718" tIns="45718" rIns="45718" bIns="45718" numCol="1" anchor="t">
              <a:noAutofit/>
            </a:bodyPr>
            <a:lstStyle/>
            <a:p>
              <a:endParaRPr/>
            </a:p>
          </p:txBody>
        </p:sp>
        <p:sp>
          <p:nvSpPr>
            <p:cNvPr id="833" name="直接连接符 323"/>
            <p:cNvSpPr/>
            <p:nvPr/>
          </p:nvSpPr>
          <p:spPr>
            <a:xfrm flipH="1" flipV="1">
              <a:off x="1357871" y="723039"/>
              <a:ext cx="274953" cy="530796"/>
            </a:xfrm>
            <a:prstGeom prst="line">
              <a:avLst/>
            </a:prstGeom>
            <a:noFill/>
            <a:ln w="6350" cap="flat">
              <a:solidFill>
                <a:srgbClr val="000000"/>
              </a:solidFill>
              <a:prstDash val="solid"/>
              <a:miter lim="800000"/>
            </a:ln>
            <a:effectLst/>
          </p:spPr>
          <p:txBody>
            <a:bodyPr wrap="square" lIns="45718" tIns="45718" rIns="45718" bIns="45718" numCol="1" anchor="t">
              <a:noAutofit/>
            </a:bodyPr>
            <a:lstStyle/>
            <a:p>
              <a:endParaRPr/>
            </a:p>
          </p:txBody>
        </p:sp>
        <p:sp>
          <p:nvSpPr>
            <p:cNvPr id="834" name="直接连接符 327"/>
            <p:cNvSpPr/>
            <p:nvPr/>
          </p:nvSpPr>
          <p:spPr>
            <a:xfrm flipH="1" flipV="1">
              <a:off x="1422678" y="694968"/>
              <a:ext cx="654803" cy="140144"/>
            </a:xfrm>
            <a:prstGeom prst="line">
              <a:avLst/>
            </a:prstGeom>
            <a:noFill/>
            <a:ln w="6350" cap="flat">
              <a:solidFill>
                <a:srgbClr val="000000"/>
              </a:solidFill>
              <a:prstDash val="solid"/>
              <a:miter lim="800000"/>
            </a:ln>
            <a:effectLst/>
          </p:spPr>
          <p:txBody>
            <a:bodyPr wrap="square" lIns="45718" tIns="45718" rIns="45718" bIns="45718" numCol="1" anchor="t">
              <a:noAutofit/>
            </a:bodyPr>
            <a:lstStyle/>
            <a:p>
              <a:endParaRPr/>
            </a:p>
          </p:txBody>
        </p:sp>
        <p:sp>
          <p:nvSpPr>
            <p:cNvPr id="835" name="直接连接符 330"/>
            <p:cNvSpPr/>
            <p:nvPr/>
          </p:nvSpPr>
          <p:spPr>
            <a:xfrm>
              <a:off x="956535" y="1157995"/>
              <a:ext cx="611481" cy="123910"/>
            </a:xfrm>
            <a:prstGeom prst="line">
              <a:avLst/>
            </a:prstGeom>
            <a:noFill/>
            <a:ln w="6350" cap="flat">
              <a:solidFill>
                <a:srgbClr val="000000"/>
              </a:solidFill>
              <a:prstDash val="solid"/>
              <a:miter lim="800000"/>
            </a:ln>
            <a:effectLst/>
          </p:spPr>
          <p:txBody>
            <a:bodyPr wrap="square" lIns="45718" tIns="45718" rIns="45718" bIns="45718" numCol="1" anchor="t">
              <a:noAutofit/>
            </a:bodyPr>
            <a:lstStyle/>
            <a:p>
              <a:endParaRPr/>
            </a:p>
          </p:txBody>
        </p:sp>
        <p:sp>
          <p:nvSpPr>
            <p:cNvPr id="836" name="直接连接符 335"/>
            <p:cNvSpPr/>
            <p:nvPr/>
          </p:nvSpPr>
          <p:spPr>
            <a:xfrm>
              <a:off x="2169129" y="252142"/>
              <a:ext cx="2" cy="487131"/>
            </a:xfrm>
            <a:prstGeom prst="line">
              <a:avLst/>
            </a:prstGeom>
            <a:noFill/>
            <a:ln w="6350" cap="flat">
              <a:solidFill>
                <a:srgbClr val="000000"/>
              </a:solidFill>
              <a:prstDash val="solid"/>
              <a:miter lim="800000"/>
            </a:ln>
            <a:effectLst/>
          </p:spPr>
          <p:txBody>
            <a:bodyPr wrap="square" lIns="45718" tIns="45718" rIns="45718" bIns="45718" numCol="1" anchor="t">
              <a:noAutofit/>
            </a:bodyPr>
            <a:lstStyle/>
            <a:p>
              <a:endParaRPr/>
            </a:p>
          </p:txBody>
        </p:sp>
        <p:sp>
          <p:nvSpPr>
            <p:cNvPr id="837" name="直接连接符 338"/>
            <p:cNvSpPr/>
            <p:nvPr/>
          </p:nvSpPr>
          <p:spPr>
            <a:xfrm flipV="1">
              <a:off x="1697629" y="902878"/>
              <a:ext cx="406695" cy="379027"/>
            </a:xfrm>
            <a:prstGeom prst="line">
              <a:avLst/>
            </a:prstGeom>
            <a:noFill/>
            <a:ln w="6350" cap="flat">
              <a:solidFill>
                <a:srgbClr val="000000"/>
              </a:solidFill>
              <a:prstDash val="solid"/>
              <a:miter lim="800000"/>
            </a:ln>
            <a:effectLst/>
          </p:spPr>
          <p:txBody>
            <a:bodyPr wrap="square" lIns="45718" tIns="45718" rIns="45718" bIns="45718" numCol="1" anchor="t">
              <a:noAutofit/>
            </a:bodyPr>
            <a:lstStyle/>
            <a:p>
              <a:endParaRPr/>
            </a:p>
          </p:txBody>
        </p:sp>
        <p:sp>
          <p:nvSpPr>
            <p:cNvPr id="838" name="直接连接符 341"/>
            <p:cNvSpPr/>
            <p:nvPr/>
          </p:nvSpPr>
          <p:spPr>
            <a:xfrm>
              <a:off x="2233936" y="224072"/>
              <a:ext cx="762568" cy="245550"/>
            </a:xfrm>
            <a:prstGeom prst="line">
              <a:avLst/>
            </a:prstGeom>
            <a:noFill/>
            <a:ln w="6350" cap="flat">
              <a:solidFill>
                <a:srgbClr val="000000"/>
              </a:solidFill>
              <a:prstDash val="solid"/>
              <a:miter lim="800000"/>
            </a:ln>
            <a:effectLst/>
          </p:spPr>
          <p:txBody>
            <a:bodyPr wrap="square" lIns="45718" tIns="45718" rIns="45718" bIns="45718" numCol="1" anchor="t">
              <a:noAutofit/>
            </a:bodyPr>
            <a:lstStyle/>
            <a:p>
              <a:endParaRPr/>
            </a:p>
          </p:txBody>
        </p:sp>
        <p:sp>
          <p:nvSpPr>
            <p:cNvPr id="839" name="直接连接符 344"/>
            <p:cNvSpPr/>
            <p:nvPr/>
          </p:nvSpPr>
          <p:spPr>
            <a:xfrm>
              <a:off x="3088152" y="565459"/>
              <a:ext cx="91654" cy="857935"/>
            </a:xfrm>
            <a:prstGeom prst="line">
              <a:avLst/>
            </a:prstGeom>
            <a:noFill/>
            <a:ln w="6350" cap="flat">
              <a:solidFill>
                <a:srgbClr val="000000"/>
              </a:solidFill>
              <a:prstDash val="solid"/>
              <a:miter lim="800000"/>
            </a:ln>
            <a:effectLst/>
          </p:spPr>
          <p:txBody>
            <a:bodyPr wrap="square" lIns="45718" tIns="45718" rIns="45718" bIns="45718" numCol="1" anchor="t">
              <a:noAutofit/>
            </a:bodyPr>
            <a:lstStyle/>
            <a:p>
              <a:endParaRPr/>
            </a:p>
          </p:txBody>
        </p:sp>
        <p:sp>
          <p:nvSpPr>
            <p:cNvPr id="840" name="直接连接符 347"/>
            <p:cNvSpPr/>
            <p:nvPr/>
          </p:nvSpPr>
          <p:spPr>
            <a:xfrm>
              <a:off x="2233936" y="902878"/>
              <a:ext cx="881061" cy="548586"/>
            </a:xfrm>
            <a:prstGeom prst="line">
              <a:avLst/>
            </a:prstGeom>
            <a:noFill/>
            <a:ln w="6350" cap="flat">
              <a:solidFill>
                <a:srgbClr val="000000"/>
              </a:solidFill>
              <a:prstDash val="solid"/>
              <a:miter lim="800000"/>
            </a:ln>
            <a:effectLst/>
          </p:spPr>
          <p:txBody>
            <a:bodyPr wrap="square" lIns="45718" tIns="45718" rIns="45718" bIns="45718" numCol="1" anchor="t">
              <a:noAutofit/>
            </a:bodyPr>
            <a:lstStyle/>
            <a:p>
              <a:endParaRPr/>
            </a:p>
          </p:txBody>
        </p:sp>
        <p:sp>
          <p:nvSpPr>
            <p:cNvPr id="841" name="直接连接符 350"/>
            <p:cNvSpPr/>
            <p:nvPr/>
          </p:nvSpPr>
          <p:spPr>
            <a:xfrm>
              <a:off x="2169129" y="930948"/>
              <a:ext cx="318684" cy="840995"/>
            </a:xfrm>
            <a:prstGeom prst="line">
              <a:avLst/>
            </a:prstGeom>
            <a:noFill/>
            <a:ln w="6350" cap="flat">
              <a:solidFill>
                <a:srgbClr val="000000"/>
              </a:solidFill>
              <a:prstDash val="solid"/>
              <a:miter lim="800000"/>
            </a:ln>
            <a:effectLst/>
          </p:spPr>
          <p:txBody>
            <a:bodyPr wrap="square" lIns="45718" tIns="45718" rIns="45718" bIns="45718" numCol="1" anchor="t">
              <a:noAutofit/>
            </a:bodyPr>
            <a:lstStyle/>
            <a:p>
              <a:endParaRPr/>
            </a:p>
          </p:txBody>
        </p:sp>
        <p:sp>
          <p:nvSpPr>
            <p:cNvPr id="842" name="直接连接符 353"/>
            <p:cNvSpPr/>
            <p:nvPr/>
          </p:nvSpPr>
          <p:spPr>
            <a:xfrm>
              <a:off x="1724472" y="1349671"/>
              <a:ext cx="698534" cy="450342"/>
            </a:xfrm>
            <a:prstGeom prst="line">
              <a:avLst/>
            </a:prstGeom>
            <a:noFill/>
            <a:ln w="6350" cap="flat">
              <a:solidFill>
                <a:srgbClr val="000000"/>
              </a:solidFill>
              <a:prstDash val="solid"/>
              <a:miter lim="800000"/>
            </a:ln>
            <a:effectLst/>
          </p:spPr>
          <p:txBody>
            <a:bodyPr wrap="square" lIns="45718" tIns="45718" rIns="45718" bIns="45718" numCol="1" anchor="t">
              <a:noAutofit/>
            </a:bodyPr>
            <a:lstStyle/>
            <a:p>
              <a:endParaRPr/>
            </a:p>
          </p:txBody>
        </p:sp>
        <p:sp>
          <p:nvSpPr>
            <p:cNvPr id="843" name="直接连接符 357"/>
            <p:cNvSpPr/>
            <p:nvPr/>
          </p:nvSpPr>
          <p:spPr>
            <a:xfrm flipV="1">
              <a:off x="2552619" y="1519232"/>
              <a:ext cx="535535" cy="280782"/>
            </a:xfrm>
            <a:prstGeom prst="line">
              <a:avLst/>
            </a:prstGeom>
            <a:noFill/>
            <a:ln w="6350" cap="flat">
              <a:solidFill>
                <a:srgbClr val="000000"/>
              </a:solidFill>
              <a:prstDash val="solid"/>
              <a:miter lim="800000"/>
            </a:ln>
            <a:effectLst/>
          </p:spPr>
          <p:txBody>
            <a:bodyPr wrap="square" lIns="45718" tIns="45718" rIns="45718" bIns="45718" numCol="1" anchor="t">
              <a:noAutofit/>
            </a:bodyPr>
            <a:lstStyle/>
            <a:p>
              <a:endParaRPr/>
            </a:p>
          </p:txBody>
        </p:sp>
        <p:sp>
          <p:nvSpPr>
            <p:cNvPr id="844" name="椭圆 362"/>
            <p:cNvSpPr/>
            <p:nvPr/>
          </p:nvSpPr>
          <p:spPr>
            <a:xfrm>
              <a:off x="121124" y="1985013"/>
              <a:ext cx="183303" cy="191679"/>
            </a:xfrm>
            <a:prstGeom prst="ellipse">
              <a:avLst/>
            </a:prstGeom>
            <a:solidFill>
              <a:srgbClr val="5B9BD5"/>
            </a:solidFill>
            <a:ln w="12700" cap="flat">
              <a:solidFill>
                <a:srgbClr val="42719B"/>
              </a:solidFill>
              <a:prstDash val="solid"/>
              <a:miter lim="800000"/>
            </a:ln>
            <a:effectLst/>
          </p:spPr>
          <p:txBody>
            <a:bodyPr wrap="square" lIns="45718" tIns="45718" rIns="45718" bIns="45718" numCol="1" anchor="ctr">
              <a:noAutofit/>
            </a:bodyPr>
            <a:lstStyle/>
            <a:p>
              <a:pPr algn="ctr">
                <a:defRPr>
                  <a:solidFill>
                    <a:srgbClr val="FFFFFF"/>
                  </a:solidFill>
                  <a:latin typeface="+mj-lt"/>
                  <a:ea typeface="+mj-ea"/>
                  <a:cs typeface="+mj-cs"/>
                  <a:sym typeface="Calibri"/>
                </a:defRPr>
              </a:pPr>
              <a:endParaRPr>
                <a:solidFill>
                  <a:srgbClr val="FFFFFF"/>
                </a:solidFill>
                <a:latin typeface="Calibri"/>
                <a:ea typeface="+mj-ea"/>
                <a:cs typeface="Calibri"/>
                <a:sym typeface="Calibri"/>
              </a:endParaRPr>
            </a:p>
          </p:txBody>
        </p:sp>
        <p:sp>
          <p:nvSpPr>
            <p:cNvPr id="845" name="椭圆 363"/>
            <p:cNvSpPr/>
            <p:nvPr/>
          </p:nvSpPr>
          <p:spPr>
            <a:xfrm>
              <a:off x="619656" y="2516376"/>
              <a:ext cx="183303" cy="191679"/>
            </a:xfrm>
            <a:prstGeom prst="ellipse">
              <a:avLst/>
            </a:prstGeom>
            <a:solidFill>
              <a:srgbClr val="5B9BD5"/>
            </a:solidFill>
            <a:ln w="12700" cap="flat">
              <a:solidFill>
                <a:srgbClr val="42719B"/>
              </a:solidFill>
              <a:prstDash val="solid"/>
              <a:miter lim="800000"/>
            </a:ln>
            <a:effectLst/>
          </p:spPr>
          <p:txBody>
            <a:bodyPr wrap="square" lIns="45718" tIns="45718" rIns="45718" bIns="45718" numCol="1" anchor="ctr">
              <a:noAutofit/>
            </a:bodyPr>
            <a:lstStyle/>
            <a:p>
              <a:pPr algn="ctr">
                <a:defRPr>
                  <a:solidFill>
                    <a:srgbClr val="FFFFFF"/>
                  </a:solidFill>
                  <a:latin typeface="+mj-lt"/>
                  <a:ea typeface="+mj-ea"/>
                  <a:cs typeface="+mj-cs"/>
                  <a:sym typeface="Calibri"/>
                </a:defRPr>
              </a:pPr>
              <a:endParaRPr>
                <a:solidFill>
                  <a:srgbClr val="FFFFFF"/>
                </a:solidFill>
                <a:latin typeface="Calibri"/>
                <a:ea typeface="+mj-ea"/>
                <a:cs typeface="Calibri"/>
                <a:sym typeface="Calibri"/>
              </a:endParaRPr>
            </a:p>
          </p:txBody>
        </p:sp>
        <p:sp>
          <p:nvSpPr>
            <p:cNvPr id="846" name="椭圆 364"/>
            <p:cNvSpPr/>
            <p:nvPr/>
          </p:nvSpPr>
          <p:spPr>
            <a:xfrm>
              <a:off x="126669" y="3047171"/>
              <a:ext cx="183303" cy="191679"/>
            </a:xfrm>
            <a:prstGeom prst="ellipse">
              <a:avLst/>
            </a:prstGeom>
            <a:solidFill>
              <a:srgbClr val="5B9BD5"/>
            </a:solidFill>
            <a:ln w="12700" cap="flat">
              <a:solidFill>
                <a:srgbClr val="42719B"/>
              </a:solidFill>
              <a:prstDash val="solid"/>
              <a:miter lim="800000"/>
            </a:ln>
            <a:effectLst/>
          </p:spPr>
          <p:txBody>
            <a:bodyPr wrap="square" lIns="45718" tIns="45718" rIns="45718" bIns="45718" numCol="1" anchor="ctr">
              <a:noAutofit/>
            </a:bodyPr>
            <a:lstStyle/>
            <a:p>
              <a:pPr algn="ctr">
                <a:defRPr>
                  <a:solidFill>
                    <a:srgbClr val="FFFFFF"/>
                  </a:solidFill>
                  <a:latin typeface="+mj-lt"/>
                  <a:ea typeface="+mj-ea"/>
                  <a:cs typeface="+mj-cs"/>
                  <a:sym typeface="Calibri"/>
                </a:defRPr>
              </a:pPr>
              <a:endParaRPr>
                <a:solidFill>
                  <a:srgbClr val="FFFFFF"/>
                </a:solidFill>
                <a:latin typeface="Calibri"/>
                <a:ea typeface="+mj-ea"/>
                <a:cs typeface="Calibri"/>
                <a:sym typeface="Calibri"/>
              </a:endParaRPr>
            </a:p>
          </p:txBody>
        </p:sp>
        <p:sp>
          <p:nvSpPr>
            <p:cNvPr id="847" name="椭圆 365"/>
            <p:cNvSpPr/>
            <p:nvPr/>
          </p:nvSpPr>
          <p:spPr>
            <a:xfrm>
              <a:off x="1430913" y="2045479"/>
              <a:ext cx="183303" cy="191679"/>
            </a:xfrm>
            <a:prstGeom prst="ellipse">
              <a:avLst/>
            </a:prstGeom>
            <a:solidFill>
              <a:srgbClr val="5B9BD5"/>
            </a:solidFill>
            <a:ln w="12700" cap="flat">
              <a:solidFill>
                <a:srgbClr val="42719B"/>
              </a:solidFill>
              <a:prstDash val="solid"/>
              <a:miter lim="800000"/>
            </a:ln>
            <a:effectLst/>
          </p:spPr>
          <p:txBody>
            <a:bodyPr wrap="square" lIns="45718" tIns="45718" rIns="45718" bIns="45718" numCol="1" anchor="ctr">
              <a:noAutofit/>
            </a:bodyPr>
            <a:lstStyle/>
            <a:p>
              <a:pPr algn="ctr">
                <a:defRPr>
                  <a:solidFill>
                    <a:srgbClr val="FFFFFF"/>
                  </a:solidFill>
                  <a:latin typeface="+mj-lt"/>
                  <a:ea typeface="+mj-ea"/>
                  <a:cs typeface="+mj-cs"/>
                  <a:sym typeface="Calibri"/>
                </a:defRPr>
              </a:pPr>
              <a:endParaRPr>
                <a:solidFill>
                  <a:srgbClr val="FFFFFF"/>
                </a:solidFill>
                <a:latin typeface="Calibri"/>
                <a:ea typeface="+mj-ea"/>
                <a:cs typeface="Calibri"/>
                <a:sym typeface="Calibri"/>
              </a:endParaRPr>
            </a:p>
          </p:txBody>
        </p:sp>
        <p:sp>
          <p:nvSpPr>
            <p:cNvPr id="848" name="椭圆 366"/>
            <p:cNvSpPr/>
            <p:nvPr/>
          </p:nvSpPr>
          <p:spPr>
            <a:xfrm>
              <a:off x="1430913" y="2724285"/>
              <a:ext cx="183303" cy="191679"/>
            </a:xfrm>
            <a:prstGeom prst="ellipse">
              <a:avLst/>
            </a:prstGeom>
            <a:solidFill>
              <a:srgbClr val="5B9BD5"/>
            </a:solidFill>
            <a:ln w="12700" cap="flat">
              <a:solidFill>
                <a:srgbClr val="42719B"/>
              </a:solidFill>
              <a:prstDash val="solid"/>
              <a:miter lim="800000"/>
            </a:ln>
            <a:effectLst/>
          </p:spPr>
          <p:txBody>
            <a:bodyPr wrap="square" lIns="45718" tIns="45718" rIns="45718" bIns="45718" numCol="1" anchor="ctr">
              <a:noAutofit/>
            </a:bodyPr>
            <a:lstStyle/>
            <a:p>
              <a:pPr algn="ctr">
                <a:defRPr>
                  <a:solidFill>
                    <a:srgbClr val="FFFFFF"/>
                  </a:solidFill>
                  <a:latin typeface="+mj-lt"/>
                  <a:ea typeface="+mj-ea"/>
                  <a:cs typeface="+mj-cs"/>
                  <a:sym typeface="Calibri"/>
                </a:defRPr>
              </a:pPr>
              <a:endParaRPr>
                <a:solidFill>
                  <a:srgbClr val="FFFFFF"/>
                </a:solidFill>
                <a:latin typeface="Calibri"/>
                <a:ea typeface="+mj-ea"/>
                <a:cs typeface="Calibri"/>
                <a:sym typeface="Calibri"/>
              </a:endParaRPr>
            </a:p>
          </p:txBody>
        </p:sp>
        <p:sp>
          <p:nvSpPr>
            <p:cNvPr id="849" name="椭圆 367"/>
            <p:cNvSpPr/>
            <p:nvPr/>
          </p:nvSpPr>
          <p:spPr>
            <a:xfrm>
              <a:off x="894606" y="3238847"/>
              <a:ext cx="183303" cy="191679"/>
            </a:xfrm>
            <a:prstGeom prst="ellipse">
              <a:avLst/>
            </a:prstGeom>
            <a:solidFill>
              <a:srgbClr val="5B9BD5"/>
            </a:solidFill>
            <a:ln w="12700" cap="flat">
              <a:solidFill>
                <a:srgbClr val="42719B"/>
              </a:solidFill>
              <a:prstDash val="solid"/>
              <a:miter lim="800000"/>
            </a:ln>
            <a:effectLst/>
          </p:spPr>
          <p:txBody>
            <a:bodyPr wrap="square" lIns="45718" tIns="45718" rIns="45718" bIns="45718" numCol="1" anchor="ctr">
              <a:noAutofit/>
            </a:bodyPr>
            <a:lstStyle/>
            <a:p>
              <a:pPr algn="ctr">
                <a:defRPr>
                  <a:solidFill>
                    <a:srgbClr val="FFFFFF"/>
                  </a:solidFill>
                  <a:latin typeface="+mj-lt"/>
                  <a:ea typeface="+mj-ea"/>
                  <a:cs typeface="+mj-cs"/>
                  <a:sym typeface="Calibri"/>
                </a:defRPr>
              </a:pPr>
              <a:endParaRPr>
                <a:solidFill>
                  <a:srgbClr val="FFFFFF"/>
                </a:solidFill>
                <a:latin typeface="Calibri"/>
                <a:ea typeface="+mj-ea"/>
                <a:cs typeface="Calibri"/>
                <a:sym typeface="Calibri"/>
              </a:endParaRPr>
            </a:p>
          </p:txBody>
        </p:sp>
        <p:sp>
          <p:nvSpPr>
            <p:cNvPr id="850" name="直接连接符 368"/>
            <p:cNvSpPr/>
            <p:nvPr/>
          </p:nvSpPr>
          <p:spPr>
            <a:xfrm flipV="1">
              <a:off x="277582" y="2141318"/>
              <a:ext cx="1153333" cy="7303"/>
            </a:xfrm>
            <a:prstGeom prst="line">
              <a:avLst/>
            </a:prstGeom>
            <a:noFill/>
            <a:ln w="6350" cap="flat">
              <a:solidFill>
                <a:srgbClr val="000000"/>
              </a:solidFill>
              <a:prstDash val="solid"/>
              <a:miter lim="800000"/>
            </a:ln>
            <a:effectLst/>
          </p:spPr>
          <p:txBody>
            <a:bodyPr wrap="square" lIns="45718" tIns="45718" rIns="45718" bIns="45718" numCol="1" anchor="t">
              <a:noAutofit/>
            </a:bodyPr>
            <a:lstStyle/>
            <a:p>
              <a:endParaRPr/>
            </a:p>
          </p:txBody>
        </p:sp>
        <p:sp>
          <p:nvSpPr>
            <p:cNvPr id="851" name="直接连接符 369"/>
            <p:cNvSpPr/>
            <p:nvPr/>
          </p:nvSpPr>
          <p:spPr>
            <a:xfrm flipH="1" flipV="1">
              <a:off x="198556" y="2184983"/>
              <a:ext cx="19765" cy="862189"/>
            </a:xfrm>
            <a:prstGeom prst="line">
              <a:avLst/>
            </a:prstGeom>
            <a:noFill/>
            <a:ln w="6350" cap="flat">
              <a:solidFill>
                <a:srgbClr val="000000"/>
              </a:solidFill>
              <a:prstDash val="solid"/>
              <a:miter lim="800000"/>
            </a:ln>
            <a:effectLst/>
          </p:spPr>
          <p:txBody>
            <a:bodyPr wrap="square" lIns="45718" tIns="45718" rIns="45718" bIns="45718" numCol="1" anchor="t">
              <a:noAutofit/>
            </a:bodyPr>
            <a:lstStyle/>
            <a:p>
              <a:endParaRPr/>
            </a:p>
          </p:txBody>
        </p:sp>
        <p:sp>
          <p:nvSpPr>
            <p:cNvPr id="852" name="直接连接符 370"/>
            <p:cNvSpPr/>
            <p:nvPr/>
          </p:nvSpPr>
          <p:spPr>
            <a:xfrm flipV="1">
              <a:off x="283126" y="2679982"/>
              <a:ext cx="363374" cy="395260"/>
            </a:xfrm>
            <a:prstGeom prst="line">
              <a:avLst/>
            </a:prstGeom>
            <a:noFill/>
            <a:ln w="6350" cap="flat">
              <a:solidFill>
                <a:srgbClr val="000000"/>
              </a:solidFill>
              <a:prstDash val="solid"/>
              <a:miter lim="800000"/>
            </a:ln>
            <a:effectLst/>
          </p:spPr>
          <p:txBody>
            <a:bodyPr wrap="square" lIns="45718" tIns="45718" rIns="45718" bIns="45718" numCol="1" anchor="t">
              <a:noAutofit/>
            </a:bodyPr>
            <a:lstStyle/>
            <a:p>
              <a:endParaRPr/>
            </a:p>
          </p:txBody>
        </p:sp>
        <p:sp>
          <p:nvSpPr>
            <p:cNvPr id="853" name="直接连接符 371"/>
            <p:cNvSpPr/>
            <p:nvPr/>
          </p:nvSpPr>
          <p:spPr>
            <a:xfrm>
              <a:off x="277582" y="2148619"/>
              <a:ext cx="368918" cy="395828"/>
            </a:xfrm>
            <a:prstGeom prst="line">
              <a:avLst/>
            </a:prstGeom>
            <a:noFill/>
            <a:ln w="6350" cap="flat">
              <a:solidFill>
                <a:srgbClr val="000000"/>
              </a:solidFill>
              <a:prstDash val="solid"/>
              <a:miter lim="800000"/>
            </a:ln>
            <a:effectLst/>
          </p:spPr>
          <p:txBody>
            <a:bodyPr wrap="square" lIns="45718" tIns="45718" rIns="45718" bIns="45718" numCol="1" anchor="t">
              <a:noAutofit/>
            </a:bodyPr>
            <a:lstStyle/>
            <a:p>
              <a:endParaRPr/>
            </a:p>
          </p:txBody>
        </p:sp>
        <p:sp>
          <p:nvSpPr>
            <p:cNvPr id="854" name="直接连接符 372"/>
            <p:cNvSpPr/>
            <p:nvPr/>
          </p:nvSpPr>
          <p:spPr>
            <a:xfrm flipH="1">
              <a:off x="776113" y="2209085"/>
              <a:ext cx="681645" cy="335362"/>
            </a:xfrm>
            <a:prstGeom prst="line">
              <a:avLst/>
            </a:prstGeom>
            <a:noFill/>
            <a:ln w="6350" cap="flat">
              <a:solidFill>
                <a:srgbClr val="000000"/>
              </a:solidFill>
              <a:prstDash val="solid"/>
              <a:miter lim="800000"/>
            </a:ln>
            <a:effectLst/>
          </p:spPr>
          <p:txBody>
            <a:bodyPr wrap="square" lIns="45718" tIns="45718" rIns="45718" bIns="45718" numCol="1" anchor="t">
              <a:noAutofit/>
            </a:bodyPr>
            <a:lstStyle/>
            <a:p>
              <a:endParaRPr/>
            </a:p>
          </p:txBody>
        </p:sp>
        <p:sp>
          <p:nvSpPr>
            <p:cNvPr id="855" name="直接连接符 373"/>
            <p:cNvSpPr/>
            <p:nvPr/>
          </p:nvSpPr>
          <p:spPr>
            <a:xfrm flipH="1" flipV="1">
              <a:off x="711306" y="2708052"/>
              <a:ext cx="274952" cy="530797"/>
            </a:xfrm>
            <a:prstGeom prst="line">
              <a:avLst/>
            </a:prstGeom>
            <a:noFill/>
            <a:ln w="6350" cap="flat">
              <a:solidFill>
                <a:srgbClr val="000000"/>
              </a:solidFill>
              <a:prstDash val="solid"/>
              <a:miter lim="800000"/>
            </a:ln>
            <a:effectLst/>
          </p:spPr>
          <p:txBody>
            <a:bodyPr wrap="square" lIns="45718" tIns="45718" rIns="45718" bIns="45718" numCol="1" anchor="t">
              <a:noAutofit/>
            </a:bodyPr>
            <a:lstStyle/>
            <a:p>
              <a:endParaRPr/>
            </a:p>
          </p:txBody>
        </p:sp>
        <p:sp>
          <p:nvSpPr>
            <p:cNvPr id="856" name="直接连接符 374"/>
            <p:cNvSpPr/>
            <p:nvPr/>
          </p:nvSpPr>
          <p:spPr>
            <a:xfrm flipH="1" flipV="1">
              <a:off x="776113" y="2679982"/>
              <a:ext cx="654802" cy="140143"/>
            </a:xfrm>
            <a:prstGeom prst="line">
              <a:avLst/>
            </a:prstGeom>
            <a:noFill/>
            <a:ln w="6350" cap="flat">
              <a:solidFill>
                <a:srgbClr val="000000"/>
              </a:solidFill>
              <a:prstDash val="solid"/>
              <a:miter lim="800000"/>
            </a:ln>
            <a:effectLst/>
          </p:spPr>
          <p:txBody>
            <a:bodyPr wrap="square" lIns="45718" tIns="45718" rIns="45718" bIns="45718" numCol="1" anchor="t">
              <a:noAutofit/>
            </a:bodyPr>
            <a:lstStyle/>
            <a:p>
              <a:endParaRPr/>
            </a:p>
          </p:txBody>
        </p:sp>
        <p:sp>
          <p:nvSpPr>
            <p:cNvPr id="857" name="直接连接符 375"/>
            <p:cNvSpPr/>
            <p:nvPr/>
          </p:nvSpPr>
          <p:spPr>
            <a:xfrm>
              <a:off x="309970" y="3143009"/>
              <a:ext cx="611481" cy="123909"/>
            </a:xfrm>
            <a:prstGeom prst="line">
              <a:avLst/>
            </a:prstGeom>
            <a:noFill/>
            <a:ln w="6350" cap="flat">
              <a:solidFill>
                <a:srgbClr val="000000"/>
              </a:solidFill>
              <a:prstDash val="solid"/>
              <a:miter lim="800000"/>
            </a:ln>
            <a:effectLst/>
          </p:spPr>
          <p:txBody>
            <a:bodyPr wrap="square" lIns="45718" tIns="45718" rIns="45718" bIns="45718" numCol="1" anchor="t">
              <a:noAutofit/>
            </a:bodyPr>
            <a:lstStyle/>
            <a:p>
              <a:endParaRPr/>
            </a:p>
          </p:txBody>
        </p:sp>
        <p:sp>
          <p:nvSpPr>
            <p:cNvPr id="858" name="直接连接符 376"/>
            <p:cNvSpPr/>
            <p:nvPr/>
          </p:nvSpPr>
          <p:spPr>
            <a:xfrm>
              <a:off x="1522564" y="2237155"/>
              <a:ext cx="2" cy="487132"/>
            </a:xfrm>
            <a:prstGeom prst="line">
              <a:avLst/>
            </a:prstGeom>
            <a:noFill/>
            <a:ln w="6350" cap="flat">
              <a:solidFill>
                <a:srgbClr val="000000"/>
              </a:solidFill>
              <a:prstDash val="solid"/>
              <a:miter lim="800000"/>
            </a:ln>
            <a:effectLst/>
          </p:spPr>
          <p:txBody>
            <a:bodyPr wrap="square" lIns="45718" tIns="45718" rIns="45718" bIns="45718" numCol="1" anchor="t">
              <a:noAutofit/>
            </a:bodyPr>
            <a:lstStyle/>
            <a:p>
              <a:endParaRPr/>
            </a:p>
          </p:txBody>
        </p:sp>
        <p:sp>
          <p:nvSpPr>
            <p:cNvPr id="859" name="直接连接符 377"/>
            <p:cNvSpPr/>
            <p:nvPr/>
          </p:nvSpPr>
          <p:spPr>
            <a:xfrm flipV="1">
              <a:off x="1051063" y="2887892"/>
              <a:ext cx="406695" cy="379027"/>
            </a:xfrm>
            <a:prstGeom prst="line">
              <a:avLst/>
            </a:prstGeom>
            <a:noFill/>
            <a:ln w="6350" cap="flat">
              <a:solidFill>
                <a:srgbClr val="000000"/>
              </a:solidFill>
              <a:prstDash val="solid"/>
              <a:miter lim="800000"/>
            </a:ln>
            <a:effectLst/>
          </p:spPr>
          <p:txBody>
            <a:bodyPr wrap="square" lIns="45718" tIns="45718" rIns="45718" bIns="45718" numCol="1" anchor="t">
              <a:noAutofit/>
            </a:bodyPr>
            <a:lstStyle/>
            <a:p>
              <a:endParaRPr/>
            </a:p>
          </p:txBody>
        </p:sp>
        <p:sp>
          <p:nvSpPr>
            <p:cNvPr id="860" name="直接连接符 273"/>
            <p:cNvSpPr/>
            <p:nvPr/>
          </p:nvSpPr>
          <p:spPr>
            <a:xfrm flipH="1">
              <a:off x="277582" y="163606"/>
              <a:ext cx="516953" cy="1849479"/>
            </a:xfrm>
            <a:prstGeom prst="line">
              <a:avLst/>
            </a:prstGeom>
            <a:noFill/>
            <a:ln w="6350" cap="flat">
              <a:solidFill>
                <a:srgbClr val="5B9BD5"/>
              </a:solidFill>
              <a:prstDash val="dash"/>
              <a:miter lim="800000"/>
            </a:ln>
            <a:effectLst/>
          </p:spPr>
          <p:txBody>
            <a:bodyPr wrap="square" lIns="45718" tIns="45718" rIns="45718" bIns="45718" numCol="1" anchor="t">
              <a:noAutofit/>
            </a:bodyPr>
            <a:lstStyle/>
            <a:p>
              <a:endParaRPr/>
            </a:p>
          </p:txBody>
        </p:sp>
        <p:sp>
          <p:nvSpPr>
            <p:cNvPr id="861" name="直接连接符 383"/>
            <p:cNvSpPr/>
            <p:nvPr/>
          </p:nvSpPr>
          <p:spPr>
            <a:xfrm flipH="1">
              <a:off x="1587370" y="224072"/>
              <a:ext cx="516954" cy="1849479"/>
            </a:xfrm>
            <a:prstGeom prst="line">
              <a:avLst/>
            </a:prstGeom>
            <a:noFill/>
            <a:ln w="6350" cap="flat">
              <a:solidFill>
                <a:srgbClr val="5B9BD5"/>
              </a:solidFill>
              <a:prstDash val="dash"/>
              <a:miter lim="800000"/>
            </a:ln>
            <a:effectLst/>
          </p:spPr>
          <p:txBody>
            <a:bodyPr wrap="square" lIns="45718" tIns="45718" rIns="45718" bIns="45718" numCol="1" anchor="t">
              <a:noAutofit/>
            </a:bodyPr>
            <a:lstStyle/>
            <a:p>
              <a:endParaRPr/>
            </a:p>
          </p:txBody>
        </p:sp>
        <p:sp>
          <p:nvSpPr>
            <p:cNvPr id="862" name="直接连接符 386"/>
            <p:cNvSpPr/>
            <p:nvPr/>
          </p:nvSpPr>
          <p:spPr>
            <a:xfrm flipH="1">
              <a:off x="776113" y="694969"/>
              <a:ext cx="516953" cy="1849478"/>
            </a:xfrm>
            <a:prstGeom prst="line">
              <a:avLst/>
            </a:prstGeom>
            <a:noFill/>
            <a:ln w="6350" cap="flat">
              <a:solidFill>
                <a:srgbClr val="5B9BD5"/>
              </a:solidFill>
              <a:prstDash val="dash"/>
              <a:miter lim="800000"/>
            </a:ln>
            <a:effectLst/>
          </p:spPr>
          <p:txBody>
            <a:bodyPr wrap="square" lIns="45718" tIns="45718" rIns="45718" bIns="45718" numCol="1" anchor="t">
              <a:noAutofit/>
            </a:bodyPr>
            <a:lstStyle/>
            <a:p>
              <a:endParaRPr/>
            </a:p>
          </p:txBody>
        </p:sp>
        <p:sp>
          <p:nvSpPr>
            <p:cNvPr id="863" name="直接连接符 389"/>
            <p:cNvSpPr/>
            <p:nvPr/>
          </p:nvSpPr>
          <p:spPr>
            <a:xfrm flipH="1">
              <a:off x="283126" y="1225764"/>
              <a:ext cx="516954" cy="1849479"/>
            </a:xfrm>
            <a:prstGeom prst="line">
              <a:avLst/>
            </a:prstGeom>
            <a:noFill/>
            <a:ln w="6350" cap="flat">
              <a:solidFill>
                <a:srgbClr val="5B9BD5"/>
              </a:solidFill>
              <a:prstDash val="dash"/>
              <a:miter lim="800000"/>
            </a:ln>
            <a:effectLst/>
          </p:spPr>
          <p:txBody>
            <a:bodyPr wrap="square" lIns="45718" tIns="45718" rIns="45718" bIns="45718" numCol="1" anchor="t">
              <a:noAutofit/>
            </a:bodyPr>
            <a:lstStyle/>
            <a:p>
              <a:endParaRPr/>
            </a:p>
          </p:txBody>
        </p:sp>
        <p:sp>
          <p:nvSpPr>
            <p:cNvPr id="864" name="直接连接符 392"/>
            <p:cNvSpPr/>
            <p:nvPr/>
          </p:nvSpPr>
          <p:spPr>
            <a:xfrm flipH="1">
              <a:off x="1587370" y="902878"/>
              <a:ext cx="516954" cy="1849479"/>
            </a:xfrm>
            <a:prstGeom prst="line">
              <a:avLst/>
            </a:prstGeom>
            <a:noFill/>
            <a:ln w="6350" cap="flat">
              <a:solidFill>
                <a:srgbClr val="5B9BD5"/>
              </a:solidFill>
              <a:prstDash val="dash"/>
              <a:miter lim="800000"/>
            </a:ln>
            <a:effectLst/>
          </p:spPr>
          <p:txBody>
            <a:bodyPr wrap="square" lIns="45718" tIns="45718" rIns="45718" bIns="45718" numCol="1" anchor="t">
              <a:noAutofit/>
            </a:bodyPr>
            <a:lstStyle/>
            <a:p>
              <a:endParaRPr/>
            </a:p>
          </p:txBody>
        </p:sp>
        <p:sp>
          <p:nvSpPr>
            <p:cNvPr id="865" name="直接连接符 395"/>
            <p:cNvSpPr/>
            <p:nvPr/>
          </p:nvSpPr>
          <p:spPr>
            <a:xfrm flipH="1">
              <a:off x="1051063" y="1417440"/>
              <a:ext cx="516953" cy="1849479"/>
            </a:xfrm>
            <a:prstGeom prst="line">
              <a:avLst/>
            </a:prstGeom>
            <a:noFill/>
            <a:ln w="6350" cap="flat">
              <a:solidFill>
                <a:srgbClr val="5B9BD5"/>
              </a:solidFill>
              <a:prstDash val="dash"/>
              <a:miter lim="800000"/>
            </a:ln>
            <a:effectLst/>
          </p:spPr>
          <p:txBody>
            <a:bodyPr wrap="square" lIns="45718" tIns="45718" rIns="45718" bIns="45718" numCol="1" anchor="t">
              <a:noAutofit/>
            </a:bodyPr>
            <a:lstStyle/>
            <a:p>
              <a:endParaRPr/>
            </a:p>
          </p:txBody>
        </p:sp>
      </p:grpSp>
      <p:sp>
        <p:nvSpPr>
          <p:cNvPr id="867" name="文本框 296"/>
          <p:cNvSpPr txBox="1"/>
          <p:nvPr/>
        </p:nvSpPr>
        <p:spPr>
          <a:xfrm>
            <a:off x="333784" y="1837116"/>
            <a:ext cx="682234" cy="646327"/>
          </a:xfrm>
          <a:prstGeom prst="rect">
            <a:avLst/>
          </a:prstGeom>
          <a:ln w="12700">
            <a:miter lim="400000"/>
          </a:ln>
          <a:extLst>
            <a:ext uri="{C572A759-6A51-4108-AA02-DFA0A04FC94B}">
              <ma14:wrappingTextBoxFlag xmlns="" xmlns:ma14="http://schemas.microsoft.com/office/mac/drawingml/2011/main" val="1"/>
            </a:ext>
          </a:extLst>
        </p:spPr>
        <p:txBody>
          <a:bodyPr wrap="none" lIns="45718" tIns="45718" rIns="45718" bIns="45718">
            <a:spAutoFit/>
          </a:bodyPr>
          <a:lstStyle/>
          <a:p>
            <a:pPr>
              <a:defRPr b="1">
                <a:latin typeface="+mj-lt"/>
                <a:ea typeface="+mj-ea"/>
                <a:cs typeface="+mj-cs"/>
                <a:sym typeface="Calibri"/>
              </a:defRPr>
            </a:pPr>
            <a:r>
              <a:rPr b="1">
                <a:latin typeface="Calibri"/>
                <a:ea typeface="+mj-ea"/>
                <a:cs typeface="Calibri"/>
                <a:sym typeface="Calibri"/>
              </a:rPr>
              <a:t>Query</a:t>
            </a:r>
          </a:p>
          <a:p>
            <a:pPr>
              <a:defRPr b="1">
                <a:latin typeface="+mj-lt"/>
                <a:ea typeface="+mj-ea"/>
                <a:cs typeface="+mj-cs"/>
                <a:sym typeface="Calibri"/>
              </a:defRPr>
            </a:pPr>
            <a:r>
              <a:rPr b="1">
                <a:latin typeface="Calibri"/>
                <a:ea typeface="+mj-ea"/>
                <a:cs typeface="Calibri"/>
                <a:sym typeface="Calibri"/>
              </a:rPr>
              <a:t>Graph</a:t>
            </a:r>
          </a:p>
        </p:txBody>
      </p:sp>
      <p:sp>
        <p:nvSpPr>
          <p:cNvPr id="868" name="文本框 401"/>
          <p:cNvSpPr txBox="1"/>
          <p:nvPr/>
        </p:nvSpPr>
        <p:spPr>
          <a:xfrm>
            <a:off x="333797" y="3620235"/>
            <a:ext cx="682234" cy="646327"/>
          </a:xfrm>
          <a:prstGeom prst="rect">
            <a:avLst/>
          </a:prstGeom>
          <a:ln w="12700">
            <a:miter lim="400000"/>
          </a:ln>
          <a:extLst>
            <a:ext uri="{C572A759-6A51-4108-AA02-DFA0A04FC94B}">
              <ma14:wrappingTextBoxFlag xmlns="" xmlns:ma14="http://schemas.microsoft.com/office/mac/drawingml/2011/main" val="1"/>
            </a:ext>
          </a:extLst>
        </p:spPr>
        <p:txBody>
          <a:bodyPr wrap="none" lIns="45718" tIns="45718" rIns="45718" bIns="45718">
            <a:spAutoFit/>
          </a:bodyPr>
          <a:lstStyle/>
          <a:p>
            <a:pPr>
              <a:defRPr b="1">
                <a:latin typeface="+mj-lt"/>
                <a:ea typeface="+mj-ea"/>
                <a:cs typeface="+mj-cs"/>
                <a:sym typeface="Calibri"/>
              </a:defRPr>
            </a:pPr>
            <a:r>
              <a:rPr b="1">
                <a:latin typeface="Calibri"/>
                <a:ea typeface="+mj-ea"/>
                <a:cs typeface="Calibri"/>
                <a:sym typeface="Calibri"/>
              </a:rPr>
              <a:t>Data</a:t>
            </a:r>
          </a:p>
          <a:p>
            <a:pPr>
              <a:defRPr b="1">
                <a:latin typeface="+mj-lt"/>
                <a:ea typeface="+mj-ea"/>
                <a:cs typeface="+mj-cs"/>
                <a:sym typeface="Calibri"/>
              </a:defRPr>
            </a:pPr>
            <a:r>
              <a:rPr b="1">
                <a:latin typeface="Calibri"/>
                <a:ea typeface="+mj-ea"/>
                <a:cs typeface="Calibri"/>
                <a:sym typeface="Calibri"/>
              </a:rPr>
              <a:t>Graph</a:t>
            </a:r>
          </a:p>
        </p:txBody>
      </p:sp>
    </p:spTree>
    <p:extLst>
      <p:ext uri="{BB962C8B-B14F-4D97-AF65-F5344CB8AC3E}">
        <p14:creationId xmlns:p14="http://schemas.microsoft.com/office/powerpoint/2010/main" val="1958474181"/>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iterate>
                                    <p:tmAbs val="0"/>
                                  </p:iterate>
                                  <p:childTnLst>
                                    <p:set>
                                      <p:cBhvr>
                                        <p:cTn id="6" fill="hold"/>
                                        <p:tgtEl>
                                          <p:spTgt spid="804"/>
                                        </p:tgtEl>
                                        <p:attrNameLst>
                                          <p:attrName>style.visibility</p:attrName>
                                        </p:attrNameLst>
                                      </p:cBhvr>
                                      <p:to>
                                        <p:strVal val="visible"/>
                                      </p:to>
                                    </p:set>
                                    <p:animEffect transition="in" filter="wipe(left)">
                                      <p:cBhvr>
                                        <p:cTn id="7" dur="500"/>
                                        <p:tgtEl>
                                          <p:spTgt spid="8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4" grpId="0" animBg="1" advAuto="0"/>
    </p:bldLst>
  </p:timing>
</p:sld>
</file>

<file path=ppt/theme/theme1.xml><?xml version="1.0" encoding="utf-8"?>
<a:theme xmlns:a="http://schemas.openxmlformats.org/drawingml/2006/main" name="第一PPT，www.1ppt.com">
  <a:themeElements>
    <a:clrScheme name="第一PPT，www.1ppt.com">
      <a:dk1>
        <a:srgbClr val="000000"/>
      </a:dk1>
      <a:lt1>
        <a:srgbClr val="EEECE1"/>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第一PPT，www.1ppt.com">
      <a:majorFont>
        <a:latin typeface="Calibri"/>
        <a:ea typeface="Calibri"/>
        <a:cs typeface="Calibri"/>
      </a:majorFont>
      <a:minorFont>
        <a:latin typeface="Helvetica"/>
        <a:ea typeface="Helvetica"/>
        <a:cs typeface="Helvetica"/>
      </a:minorFont>
    </a:fontScheme>
    <a:fmtScheme name="第一PPT，www.1ppt.com">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EEECE1"/>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8" tIns="45718" rIns="45718" bIns="45718"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10.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第一PPT，www.1ppt.com">
  <a:themeElements>
    <a:clrScheme name="第一PPT，www.1ppt.com">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第一PPT，www.1ppt.com">
      <a:majorFont>
        <a:latin typeface="Calibri"/>
        <a:ea typeface="Calibri"/>
        <a:cs typeface="Calibri"/>
      </a:majorFont>
      <a:minorFont>
        <a:latin typeface="Helvetica"/>
        <a:ea typeface="Helvetica"/>
        <a:cs typeface="Helvetica"/>
      </a:minorFont>
    </a:fontScheme>
    <a:fmtScheme name="第一PPT，www.1ppt.com">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EEECE1"/>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8" tIns="45718" rIns="45718" bIns="45718"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1_第一PPT，www.1ppt.com">
  <a:themeElements>
    <a:clrScheme name="第一PPT，www.1ppt.com">
      <a:dk1>
        <a:srgbClr val="000000"/>
      </a:dk1>
      <a:lt1>
        <a:srgbClr val="EEECE1"/>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第一PPT，www.1ppt.com">
      <a:majorFont>
        <a:latin typeface="Calibri"/>
        <a:ea typeface="Calibri"/>
        <a:cs typeface="Calibri"/>
      </a:majorFont>
      <a:minorFont>
        <a:latin typeface="Helvetica"/>
        <a:ea typeface="Helvetica"/>
        <a:cs typeface="Helvetica"/>
      </a:minorFont>
    </a:fontScheme>
    <a:fmtScheme name="第一PPT，www.1ppt.com">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EEECE1"/>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8" tIns="45718" rIns="45718" bIns="45718"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6.xml><?xml version="1.0" encoding="utf-8"?>
<a:theme xmlns:a="http://schemas.openxmlformats.org/drawingml/2006/main" name="5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6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8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9.xml><?xml version="1.0" encoding="utf-8"?>
<a:theme xmlns:a="http://schemas.openxmlformats.org/drawingml/2006/main" name="16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3429</TotalTime>
  <Words>20247</Words>
  <Application>Microsoft Office PowerPoint</Application>
  <PresentationFormat>Widescreen</PresentationFormat>
  <Paragraphs>2982</Paragraphs>
  <Slides>246</Slides>
  <Notes>108</Notes>
  <HiddenSlides>0</HiddenSlides>
  <MMClips>0</MMClips>
  <ScaleCrop>false</ScaleCrop>
  <HeadingPairs>
    <vt:vector size="8" baseType="variant">
      <vt:variant>
        <vt:lpstr>Fonts Used</vt:lpstr>
      </vt:variant>
      <vt:variant>
        <vt:i4>23</vt:i4>
      </vt:variant>
      <vt:variant>
        <vt:lpstr>Theme</vt:lpstr>
      </vt:variant>
      <vt:variant>
        <vt:i4>10</vt:i4>
      </vt:variant>
      <vt:variant>
        <vt:lpstr>Embedded OLE Servers</vt:lpstr>
      </vt:variant>
      <vt:variant>
        <vt:i4>1</vt:i4>
      </vt:variant>
      <vt:variant>
        <vt:lpstr>Slide Titles</vt:lpstr>
      </vt:variant>
      <vt:variant>
        <vt:i4>246</vt:i4>
      </vt:variant>
    </vt:vector>
  </HeadingPairs>
  <TitlesOfParts>
    <vt:vector size="280" baseType="lpstr">
      <vt:lpstr>Arial Unicode MS</vt:lpstr>
      <vt:lpstr>Helvetica Neue</vt:lpstr>
      <vt:lpstr>微软雅黑</vt:lpstr>
      <vt:lpstr>微软雅黑</vt:lpstr>
      <vt:lpstr>Open Sans</vt:lpstr>
      <vt:lpstr>Roboto</vt:lpstr>
      <vt:lpstr>黑体</vt:lpstr>
      <vt:lpstr>宋体</vt:lpstr>
      <vt:lpstr>Sommet bold</vt:lpstr>
      <vt:lpstr>Arial</vt:lpstr>
      <vt:lpstr>Calibri</vt:lpstr>
      <vt:lpstr>Cambria Math</vt:lpstr>
      <vt:lpstr>Comic Sans MS</vt:lpstr>
      <vt:lpstr>Franklin Gothic Book</vt:lpstr>
      <vt:lpstr>Georgia</vt:lpstr>
      <vt:lpstr>Helvetica</vt:lpstr>
      <vt:lpstr>Impact</vt:lpstr>
      <vt:lpstr>Lucida Sans Unicode</vt:lpstr>
      <vt:lpstr>Times New Roman</vt:lpstr>
      <vt:lpstr>Trebuchet MS</vt:lpstr>
      <vt:lpstr>Verdana</vt:lpstr>
      <vt:lpstr>Wingdings</vt:lpstr>
      <vt:lpstr>Wingdings 2</vt:lpstr>
      <vt:lpstr>第一PPT，www.1ppt.com</vt:lpstr>
      <vt:lpstr>1_Office Theme</vt:lpstr>
      <vt:lpstr>2_Office Theme</vt:lpstr>
      <vt:lpstr>Office Theme</vt:lpstr>
      <vt:lpstr>1_第一PPT，www.1ppt.com</vt:lpstr>
      <vt:lpstr>5_Office Theme</vt:lpstr>
      <vt:lpstr>6_Office Theme</vt:lpstr>
      <vt:lpstr>8_Office Theme</vt:lpstr>
      <vt:lpstr>16_Office Theme</vt:lpstr>
      <vt:lpstr>3_Office Theme</vt:lpstr>
      <vt:lpstr>Equation</vt:lpstr>
      <vt:lpstr>PowerPoint Presentation</vt:lpstr>
      <vt:lpstr>What is a graph ?</vt:lpstr>
      <vt:lpstr>Introduction of</vt:lpstr>
      <vt:lpstr>1. Seven Bridges of Königsberg </vt:lpstr>
      <vt:lpstr>1. Seven Bridges of Königsberg(cont.) </vt:lpstr>
      <vt:lpstr>Graphs</vt:lpstr>
      <vt:lpstr>Edges</vt:lpstr>
      <vt:lpstr>Vertices</vt:lpstr>
      <vt:lpstr>2. Travelling salesman</vt:lpstr>
      <vt:lpstr>2. Travelling salesman (cont.)</vt:lpstr>
      <vt:lpstr>3. Planar graph</vt:lpstr>
      <vt:lpstr>4. Euler’s Formula</vt:lpstr>
      <vt:lpstr>5. Shortest Path</vt:lpstr>
      <vt:lpstr>5. Shortest Path(cont.)</vt:lpstr>
      <vt:lpstr>5. Shortest Path(cont.)</vt:lpstr>
      <vt:lpstr>6. Max-Flow</vt:lpstr>
      <vt:lpstr>6. Max-Flow (cont.)</vt:lpstr>
      <vt:lpstr>7. Vertex Cover</vt:lpstr>
      <vt:lpstr>PowerPoint Presentation</vt:lpstr>
      <vt:lpstr>PowerPoint Presentation</vt:lpstr>
      <vt:lpstr> Outline</vt:lpstr>
      <vt:lpstr>Some Examples</vt:lpstr>
      <vt:lpstr>Fraud Detection: First-Party Bank Fraud</vt:lpstr>
      <vt:lpstr>Fraud Detection: First-Party Bank Fraud</vt:lpstr>
      <vt:lpstr>Fraud Detection:  Insurance Fraud</vt:lpstr>
      <vt:lpstr>Fraud Detection: Insurance Fraud</vt:lpstr>
      <vt:lpstr>Fraud Detection:  Insurance Fraud</vt:lpstr>
      <vt:lpstr>Fraud Detection:  Insurance Fraud</vt:lpstr>
      <vt:lpstr>Fraud Detection:  Some Insights</vt:lpstr>
      <vt:lpstr>Product Recommendation</vt:lpstr>
      <vt:lpstr>Retail Services: Ecommerce Delivery Service Routing</vt:lpstr>
      <vt:lpstr>Retail Services:  Supply Chain Visibility </vt:lpstr>
      <vt:lpstr>Investment Analysis</vt:lpstr>
      <vt:lpstr>Investment Analysis</vt:lpstr>
      <vt:lpstr>Investment Analysis</vt:lpstr>
      <vt:lpstr>Investment Analysis</vt:lpstr>
      <vt:lpstr>Product Lifecycle Management</vt:lpstr>
      <vt:lpstr>Product Lifecycle Management</vt:lpstr>
      <vt:lpstr>Product Lifecycle Management</vt:lpstr>
      <vt:lpstr>Anti Money Laundering</vt:lpstr>
      <vt:lpstr>Anti Money Laundering: Graph Model</vt:lpstr>
      <vt:lpstr>Anti Money Laundering: Graph Model</vt:lpstr>
      <vt:lpstr>Anti Money Laundering: Some Insights</vt:lpstr>
      <vt:lpstr>Cybersecurity </vt:lpstr>
      <vt:lpstr>Cybersecurity: MITRE Case Study</vt:lpstr>
      <vt:lpstr>PowerPoint Presentation</vt:lpstr>
      <vt:lpstr>graph pattern matching</vt:lpstr>
      <vt:lpstr>Introduction</vt:lpstr>
      <vt:lpstr>Introduction</vt:lpstr>
      <vt:lpstr>Introduction</vt:lpstr>
      <vt:lpstr>Introduction</vt:lpstr>
      <vt:lpstr>Graph Pattern Matching: summary</vt:lpstr>
      <vt:lpstr>PowerPoint Presentation</vt:lpstr>
      <vt:lpstr>PowerPoint Presentation</vt:lpstr>
      <vt:lpstr>Single CPU</vt:lpstr>
      <vt:lpstr>QuickSI (VLDB2008)</vt:lpstr>
      <vt:lpstr>TurboISO (SIGMOD2013)</vt:lpstr>
      <vt:lpstr>Neighborhood Equivalence Class(NEC)</vt:lpstr>
      <vt:lpstr>CFL-Match (SIGMOD2016)</vt:lpstr>
      <vt:lpstr>Compression</vt:lpstr>
      <vt:lpstr>Distributed Subgraph Enumeration</vt:lpstr>
      <vt:lpstr>Single CPU</vt:lpstr>
      <vt:lpstr>QuickSI (VLDB2008)</vt:lpstr>
      <vt:lpstr>TurboISO (SIGMOD2013)</vt:lpstr>
      <vt:lpstr>Neighborhood Equivalence Class(NEC)</vt:lpstr>
      <vt:lpstr>CFL-Match (SIGMOD2016)</vt:lpstr>
      <vt:lpstr>Compression</vt:lpstr>
      <vt:lpstr>Distributed Techniques</vt:lpstr>
      <vt:lpstr>A Thriving Literature</vt:lpstr>
      <vt:lpstr>Categorizing by Strategies</vt:lpstr>
      <vt:lpstr>PowerPoint Presentation</vt:lpstr>
      <vt:lpstr>BinaryJoin Strategy</vt:lpstr>
      <vt:lpstr>StarJoin Algorithm</vt:lpstr>
      <vt:lpstr>PowerPoint Presentation</vt:lpstr>
      <vt:lpstr>PowerPoint Presentation</vt:lpstr>
      <vt:lpstr>PowerPoint Presentation</vt:lpstr>
      <vt:lpstr>TwinTwigJoin Algorithm</vt:lpstr>
      <vt:lpstr>PowerPoint Presentation</vt:lpstr>
      <vt:lpstr>PowerPoint Presentation</vt:lpstr>
      <vt:lpstr>CliqueJoin Algorithm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References</vt:lpstr>
      <vt:lpstr>Optimal Enumeration: Efficient Top-k Tree Matching (VLDB2015)</vt:lpstr>
      <vt:lpstr>Introduction</vt:lpstr>
      <vt:lpstr>Applications of Top-k Tree Matching</vt:lpstr>
      <vt:lpstr>State-of-the-art Approach[Gou’08]</vt:lpstr>
      <vt:lpstr>Ａ New Enumeration Strategy</vt:lpstr>
      <vt:lpstr>Two Types of Subspaces</vt:lpstr>
      <vt:lpstr>An Optimal Approach</vt:lpstr>
      <vt:lpstr>PowerPoint Presentation</vt:lpstr>
      <vt:lpstr>PowerPoint Presentation</vt:lpstr>
      <vt:lpstr>PowerPoint Presentation</vt:lpstr>
      <vt:lpstr>Cohesive subgraphs  </vt:lpstr>
      <vt:lpstr>Applications</vt:lpstr>
      <vt:lpstr>Cohesive Subgraph Models</vt:lpstr>
      <vt:lpstr>Cliques</vt:lpstr>
      <vt:lpstr>Variations of cliques: quasi-clique </vt:lpstr>
      <vt:lpstr>Variations of cliques: k-plex</vt:lpstr>
      <vt:lpstr>Variations of cliques: k-clique and k-club</vt:lpstr>
      <vt:lpstr>K-core</vt:lpstr>
      <vt:lpstr>K- truss</vt:lpstr>
      <vt:lpstr>p-cohesion</vt:lpstr>
      <vt:lpstr>K-edge connected components</vt:lpstr>
      <vt:lpstr>K-vertex connected components</vt:lpstr>
      <vt:lpstr>Hierarchical decomposition</vt:lpstr>
      <vt:lpstr>Hierarchical decomposition</vt:lpstr>
      <vt:lpstr>Different Cohesive Models</vt:lpstr>
      <vt:lpstr>Butterfly Counting for Large-scale Bipartite Networks</vt:lpstr>
      <vt:lpstr>Introduction</vt:lpstr>
      <vt:lpstr>Introduction</vt:lpstr>
      <vt:lpstr>Introduction</vt:lpstr>
      <vt:lpstr>Introduction</vt:lpstr>
      <vt:lpstr>Introduction</vt:lpstr>
      <vt:lpstr>Introduction</vt:lpstr>
      <vt:lpstr>Introduction</vt:lpstr>
      <vt:lpstr>Applications</vt:lpstr>
      <vt:lpstr>Related Works</vt:lpstr>
      <vt:lpstr>State-of-the-art</vt:lpstr>
      <vt:lpstr>State-of-the-art</vt:lpstr>
      <vt:lpstr>State-of-the-art</vt:lpstr>
      <vt:lpstr>State-of-the-art</vt:lpstr>
      <vt:lpstr>State-of-the-art</vt:lpstr>
      <vt:lpstr>State-of-the-art</vt:lpstr>
      <vt:lpstr>State-of-the-art</vt:lpstr>
      <vt:lpstr>State-of-the-art</vt:lpstr>
      <vt:lpstr>State-of-the-art</vt:lpstr>
      <vt:lpstr>State-of-the-art</vt:lpstr>
      <vt:lpstr>State-of-the-art</vt:lpstr>
      <vt:lpstr>State-of-the-art</vt:lpstr>
      <vt:lpstr>State-of-the-art</vt:lpstr>
      <vt:lpstr>Challenges</vt:lpstr>
      <vt:lpstr>Solutions</vt:lpstr>
      <vt:lpstr>The vertex-priority-based algorithm</vt:lpstr>
      <vt:lpstr>The vertex-priority-based algorithm</vt:lpstr>
      <vt:lpstr>PowerPoint Presentation</vt:lpstr>
      <vt:lpstr>Cache aware techniques</vt:lpstr>
      <vt:lpstr>Cache aware wedge processing</vt:lpstr>
      <vt:lpstr>Cache aware wedge processing</vt:lpstr>
      <vt:lpstr>Cache aware graph projection </vt:lpstr>
      <vt:lpstr>Extensions</vt:lpstr>
      <vt:lpstr>Extensions</vt:lpstr>
      <vt:lpstr>Extensions</vt:lpstr>
      <vt:lpstr>PowerPoint Presentation</vt:lpstr>
      <vt:lpstr>The collapse of Friendster, Inc.</vt:lpstr>
      <vt:lpstr>Network Unraveling </vt:lpstr>
      <vt:lpstr>Network Unraveling</vt:lpstr>
      <vt:lpstr>Network Unraveling</vt:lpstr>
      <vt:lpstr>Network Unraveling </vt:lpstr>
      <vt:lpstr>Network Unraveling </vt:lpstr>
      <vt:lpstr>Network Unraveling </vt:lpstr>
      <vt:lpstr>Network Unraveling </vt:lpstr>
      <vt:lpstr>Prevent Network Unraveling </vt:lpstr>
      <vt:lpstr>Prevent Network Unraveling </vt:lpstr>
      <vt:lpstr>PowerPoint Presentation</vt:lpstr>
      <vt:lpstr>Case Studies</vt:lpstr>
      <vt:lpstr>PowerPoint Presentation</vt:lpstr>
      <vt:lpstr>PowerPoint Presentation</vt:lpstr>
      <vt:lpstr>PowerPoint Presentation</vt:lpstr>
      <vt:lpstr>Clique and Maximal Clique </vt:lpstr>
      <vt:lpstr>Traditional models for Maximal Clique  </vt:lpstr>
      <vt:lpstr>        Diversified Top-K Clique </vt:lpstr>
      <vt:lpstr>            Diversified Top-K Clique </vt:lpstr>
      <vt:lpstr>PowerPoint Presentation</vt:lpstr>
      <vt:lpstr>Diversified Top-K Clique Search</vt:lpstr>
      <vt:lpstr>Baseline Solutions </vt:lpstr>
      <vt:lpstr>Baseline Solutions </vt:lpstr>
      <vt:lpstr>Challenge </vt:lpstr>
      <vt:lpstr>Our Approach: extending online k coverage problem</vt:lpstr>
      <vt:lpstr>Our Approach: extending online k coverage problem</vt:lpstr>
      <vt:lpstr>Our Approach: extending online k coverage problem</vt:lpstr>
      <vt:lpstr>Our Approach: extending online k coverage problem</vt:lpstr>
      <vt:lpstr>Our Approach: extending online k coverage problem</vt:lpstr>
      <vt:lpstr>Our Approach: extending online k coverage problem</vt:lpstr>
      <vt:lpstr>Replacement Strategy</vt:lpstr>
      <vt:lpstr>Advantages of Our Approach</vt:lpstr>
      <vt:lpstr>Cost Analysis</vt:lpstr>
      <vt:lpstr>Cost Analysis</vt:lpstr>
      <vt:lpstr>PNP-Index </vt:lpstr>
      <vt:lpstr>PNP-Index</vt:lpstr>
      <vt:lpstr>PNP-Index</vt:lpstr>
      <vt:lpstr>PNP-Index</vt:lpstr>
      <vt:lpstr>PNP-Index</vt:lpstr>
      <vt:lpstr>PNP-Index </vt:lpstr>
      <vt:lpstr>Pruning Rules </vt:lpstr>
      <vt:lpstr>Performance Evaluation - Efficiency </vt:lpstr>
      <vt:lpstr>Performance Evaluation - Effectiveness </vt:lpstr>
      <vt:lpstr>PowerPoint Presentation</vt:lpstr>
      <vt:lpstr> k-edge connected components</vt:lpstr>
      <vt:lpstr>Steiner Maximum-Connected Component (SMCC) and Steiner-Connectivity</vt:lpstr>
      <vt:lpstr>Steiner Maximum-Connected Component (SMCC) and Steiner-Connectivity</vt:lpstr>
      <vt:lpstr>Challenges</vt:lpstr>
      <vt:lpstr>Challenges</vt:lpstr>
      <vt:lpstr>Naive Solution</vt:lpstr>
      <vt:lpstr>Overview of Our Approach</vt:lpstr>
      <vt:lpstr>Framework</vt:lpstr>
      <vt:lpstr>Index Construction</vt:lpstr>
      <vt:lpstr>Index Construction</vt:lpstr>
      <vt:lpstr>Index Construction</vt:lpstr>
      <vt:lpstr>Query Processing: Steiner-Connectivity Query</vt:lpstr>
      <vt:lpstr>Query Processing: SMCC Query</vt:lpstr>
      <vt:lpstr>Performance Studies</vt:lpstr>
      <vt:lpstr>SMCC Query</vt:lpstr>
      <vt:lpstr>Cohesive Subgraph Search: summsry</vt:lpstr>
      <vt:lpstr>Cohesive Subgraph Search</vt:lpstr>
      <vt:lpstr>Algorithm Analysis</vt:lpstr>
      <vt:lpstr>PowerPoint Presentation</vt:lpstr>
      <vt:lpstr>PowerPoint Presentation</vt:lpstr>
      <vt:lpstr>PowerPoint Presentation</vt:lpstr>
      <vt:lpstr>PowerPoint Presentation</vt:lpstr>
      <vt:lpstr>PowerPoint Presentation</vt:lpstr>
      <vt:lpstr>PowerPoint Presentation</vt:lpstr>
      <vt:lpstr>Graph similarity and clustering</vt:lpstr>
      <vt:lpstr>Graph Similarity and Clustering: Summary</vt:lpstr>
      <vt:lpstr>PowerPoint Presentation</vt:lpstr>
      <vt:lpstr>PowerPoint Presentation</vt:lpstr>
      <vt:lpstr>PowerPoint Presentation</vt:lpstr>
      <vt:lpstr>Distributed graph computing</vt:lpstr>
      <vt:lpstr>PowerPoint Presentation</vt:lpstr>
      <vt:lpstr>PowerPoint Presentation</vt:lpstr>
      <vt:lpstr>Big Graph</vt:lpstr>
      <vt:lpstr>Other Graph problems</vt:lpstr>
      <vt:lpstr>Other Graph Problems – Coloring, Eccentrality, Shortest Path, etc.</vt:lpstr>
      <vt:lpstr>PowerPoint Presentation</vt:lpstr>
      <vt:lpstr>PowerPoint Presentation</vt:lpstr>
      <vt:lpstr>Big Graph Characteristics</vt:lpstr>
      <vt:lpstr>Challenges and Opportunities</vt:lpstr>
      <vt:lpstr>PowerPoint Presentation</vt:lpstr>
      <vt:lpstr>PowerPoint Presentation</vt:lpstr>
      <vt:lpstr>PowerPoint Presentation</vt:lpstr>
      <vt:lpstr>PowerPoint Presentation</vt:lpstr>
      <vt:lpstr>Graph System</vt:lpstr>
      <vt:lpstr>Graph System</vt:lpstr>
      <vt:lpstr>Graph Processing System Development</vt:lpstr>
      <vt:lpstr>   Our Publications</vt:lpstr>
      <vt:lpstr>   Our Publications</vt:lpstr>
      <vt:lpstr>   Our Publications</vt:lpstr>
      <vt:lpstr>Our Publications</vt:lpstr>
      <vt:lpstr>Our Publications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lin</dc:creator>
  <cp:lastModifiedBy>You Peng</cp:lastModifiedBy>
  <cp:revision>238</cp:revision>
  <dcterms:modified xsi:type="dcterms:W3CDTF">2020-03-31T09:58:23Z</dcterms:modified>
</cp:coreProperties>
</file>